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3" r:id="rId2"/>
    <p:sldId id="318" r:id="rId3"/>
    <p:sldId id="284" r:id="rId4"/>
    <p:sldId id="287" r:id="rId5"/>
    <p:sldId id="285" r:id="rId6"/>
    <p:sldId id="289" r:id="rId7"/>
    <p:sldId id="271" r:id="rId8"/>
    <p:sldId id="286" r:id="rId9"/>
    <p:sldId id="270" r:id="rId10"/>
    <p:sldId id="290" r:id="rId11"/>
    <p:sldId id="292" r:id="rId12"/>
    <p:sldId id="257" r:id="rId13"/>
    <p:sldId id="293" r:id="rId14"/>
    <p:sldId id="258" r:id="rId15"/>
    <p:sldId id="319" r:id="rId16"/>
    <p:sldId id="295" r:id="rId17"/>
    <p:sldId id="259" r:id="rId18"/>
    <p:sldId id="320" r:id="rId19"/>
    <p:sldId id="296" r:id="rId20"/>
    <p:sldId id="297" r:id="rId21"/>
    <p:sldId id="261" r:id="rId22"/>
    <p:sldId id="265" r:id="rId23"/>
    <p:sldId id="298" r:id="rId24"/>
    <p:sldId id="260" r:id="rId25"/>
    <p:sldId id="262" r:id="rId26"/>
    <p:sldId id="321" r:id="rId27"/>
    <p:sldId id="322" r:id="rId28"/>
    <p:sldId id="263" r:id="rId29"/>
    <p:sldId id="323" r:id="rId30"/>
    <p:sldId id="299" r:id="rId31"/>
    <p:sldId id="264" r:id="rId32"/>
    <p:sldId id="266" r:id="rId33"/>
    <p:sldId id="267" r:id="rId34"/>
    <p:sldId id="269" r:id="rId35"/>
    <p:sldId id="324" r:id="rId36"/>
    <p:sldId id="3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1" autoAdjust="0"/>
  </p:normalViewPr>
  <p:slideViewPr>
    <p:cSldViewPr>
      <p:cViewPr varScale="1">
        <p:scale>
          <a:sx n="60" d="100"/>
          <a:sy n="60" d="100"/>
        </p:scale>
        <p:origin x="26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07E17-4F1D-4E81-AA2E-B3249BB8517C}"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D141B-A8CC-4EB0-851D-B5F3177BB433}" type="slidenum">
              <a:rPr lang="en-US" smtClean="0"/>
              <a:t>‹#›</a:t>
            </a:fld>
            <a:endParaRPr lang="en-US"/>
          </a:p>
        </p:txBody>
      </p:sp>
    </p:spTree>
    <p:extLst>
      <p:ext uri="{BB962C8B-B14F-4D97-AF65-F5344CB8AC3E}">
        <p14:creationId xmlns:p14="http://schemas.microsoft.com/office/powerpoint/2010/main" val="40274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dirty="0"/>
              <a:t>Xin chào các bạn học sinh lớp 3 trng..........Năm học này, chúng mình được làm quen với một môn học mới đó là môn Tin học.</a:t>
            </a:r>
            <a:endParaRPr lang="en-US" dirty="0"/>
          </a:p>
        </p:txBody>
      </p:sp>
      <p:sp>
        <p:nvSpPr>
          <p:cNvPr id="4" name="Slide Number Placeholder 3"/>
          <p:cNvSpPr>
            <a:spLocks noGrp="1"/>
          </p:cNvSpPr>
          <p:nvPr>
            <p:ph type="sldNum" sz="quarter" idx="5"/>
          </p:nvPr>
        </p:nvSpPr>
        <p:spPr/>
        <p:txBody>
          <a:bodyPr/>
          <a:lstStyle/>
          <a:p>
            <a:fld id="{BD5833F4-BC70-4E3F-89FB-96C6EA80EC9F}" type="slidenum">
              <a:rPr lang="en-US" smtClean="0"/>
              <a:t>1</a:t>
            </a:fld>
            <a:endParaRPr lang="en-US"/>
          </a:p>
        </p:txBody>
      </p:sp>
    </p:spTree>
    <p:extLst>
      <p:ext uri="{BB962C8B-B14F-4D97-AF65-F5344CB8AC3E}">
        <p14:creationId xmlns:p14="http://schemas.microsoft.com/office/powerpoint/2010/main" val="316063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D141B-A8CC-4EB0-851D-B5F3177BB433}" type="slidenum">
              <a:rPr lang="en-US" smtClean="0"/>
              <a:t>4</a:t>
            </a:fld>
            <a:endParaRPr lang="en-US"/>
          </a:p>
        </p:txBody>
      </p:sp>
    </p:spTree>
    <p:extLst>
      <p:ext uri="{BB962C8B-B14F-4D97-AF65-F5344CB8AC3E}">
        <p14:creationId xmlns:p14="http://schemas.microsoft.com/office/powerpoint/2010/main" val="2215094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Xin chào các bạn. Các bạn còn nhớ mình là ai không? Mình là máy tính thông minh, nhanh nhẹn và hay giúp đỡ mọi người đây!</a:t>
            </a:r>
          </a:p>
          <a:p>
            <a:r>
              <a:rPr lang="vi-VN" dirty="0"/>
              <a:t>Năm học trước, mình đã cùng các bạn học cách sử dụng chuột, bàn phím, học cách vẽ hình với phần mềmpaint, soạn thảo văn bản với pm wỏd và thiết kêsbài trinh chieu voi pm pp. Năm học này các bạn có muốn cùng tớ học thêm nhiều kiến thức hay không nào? Nào chúng mình cùng bắt đầu nhé!</a:t>
            </a:r>
            <a:endParaRPr lang="en-US" dirty="0"/>
          </a:p>
        </p:txBody>
      </p:sp>
      <p:sp>
        <p:nvSpPr>
          <p:cNvPr id="4" name="Slide Number Placeholder 3"/>
          <p:cNvSpPr>
            <a:spLocks noGrp="1"/>
          </p:cNvSpPr>
          <p:nvPr>
            <p:ph type="sldNum" sz="quarter" idx="5"/>
          </p:nvPr>
        </p:nvSpPr>
        <p:spPr/>
        <p:txBody>
          <a:bodyPr/>
          <a:lstStyle/>
          <a:p>
            <a:fld id="{C96D141B-A8CC-4EB0-851D-B5F3177BB433}" type="slidenum">
              <a:rPr lang="en-US" smtClean="0"/>
              <a:t>9</a:t>
            </a:fld>
            <a:endParaRPr lang="en-US"/>
          </a:p>
        </p:txBody>
      </p:sp>
    </p:spTree>
    <p:extLst>
      <p:ext uri="{BB962C8B-B14F-4D97-AF65-F5344CB8AC3E}">
        <p14:creationId xmlns:p14="http://schemas.microsoft.com/office/powerpoint/2010/main" val="181005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Xin chào các bạn. Các bạn còn nhớ mình là ai không? Mình là máy tính thông minh, nhanh nhẹn và hay giúp đỡ mọi người đây!</a:t>
            </a:r>
          </a:p>
          <a:p>
            <a:r>
              <a:rPr lang="vi-VN" dirty="0"/>
              <a:t>Năm học trước, mình đã cùng các bạn học cách sử dụng chuột, bàn phím, học cách vẽ hình với phần mềmpaint, soạn thảo văn bản với pm wỏd và thiết kêsbài trinh chieu voi pm pp. Năm học này các bạn có muốn cùng tớ học thêm nhiều kiến thức hay không nào? Nào chúng mình cùng bắt đầu nhé!</a:t>
            </a:r>
            <a:endParaRPr lang="en-US" dirty="0"/>
          </a:p>
        </p:txBody>
      </p:sp>
      <p:sp>
        <p:nvSpPr>
          <p:cNvPr id="4" name="Slide Number Placeholder 3"/>
          <p:cNvSpPr>
            <a:spLocks noGrp="1"/>
          </p:cNvSpPr>
          <p:nvPr>
            <p:ph type="sldNum" sz="quarter" idx="5"/>
          </p:nvPr>
        </p:nvSpPr>
        <p:spPr/>
        <p:txBody>
          <a:bodyPr/>
          <a:lstStyle/>
          <a:p>
            <a:fld id="{C96D141B-A8CC-4EB0-851D-B5F3177BB433}" type="slidenum">
              <a:rPr lang="en-US" smtClean="0"/>
              <a:t>11</a:t>
            </a:fld>
            <a:endParaRPr lang="en-US"/>
          </a:p>
        </p:txBody>
      </p:sp>
    </p:spTree>
    <p:extLst>
      <p:ext uri="{BB962C8B-B14F-4D97-AF65-F5344CB8AC3E}">
        <p14:creationId xmlns:p14="http://schemas.microsoft.com/office/powerpoint/2010/main" val="258425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Xin chào các bạn. Các bạn còn nhớ mình là ai không? Mình là máy tính thông minh, nhanh nhẹn và hay giúp đỡ mọi người đây!</a:t>
            </a:r>
          </a:p>
          <a:p>
            <a:r>
              <a:rPr lang="vi-VN" dirty="0"/>
              <a:t>Năm học trước, mình đã cùng các bạn học cách sử dụng chuột, bàn phím, học cách vẽ hình với phần mềmpaint, soạn thảo văn bản với pm wỏd và thiết kêsbài trinh chieu voi pm pp. Năm học này các bạn có muốn cùng tớ học thêm nhiều kiến thức hay không nào? Nào chúng mình cùng bắt đầu nhé!</a:t>
            </a:r>
            <a:endParaRPr lang="en-US" dirty="0"/>
          </a:p>
        </p:txBody>
      </p:sp>
      <p:sp>
        <p:nvSpPr>
          <p:cNvPr id="4" name="Slide Number Placeholder 3"/>
          <p:cNvSpPr>
            <a:spLocks noGrp="1"/>
          </p:cNvSpPr>
          <p:nvPr>
            <p:ph type="sldNum" sz="quarter" idx="5"/>
          </p:nvPr>
        </p:nvSpPr>
        <p:spPr/>
        <p:txBody>
          <a:bodyPr/>
          <a:lstStyle/>
          <a:p>
            <a:fld id="{C96D141B-A8CC-4EB0-851D-B5F3177BB433}" type="slidenum">
              <a:rPr lang="en-US" smtClean="0"/>
              <a:t>13</a:t>
            </a:fld>
            <a:endParaRPr lang="en-US"/>
          </a:p>
        </p:txBody>
      </p:sp>
    </p:spTree>
    <p:extLst>
      <p:ext uri="{BB962C8B-B14F-4D97-AF65-F5344CB8AC3E}">
        <p14:creationId xmlns:p14="http://schemas.microsoft.com/office/powerpoint/2010/main" val="425704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21DF27-59E2-4AA7-94D1-1D9844743532}"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275508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1DF27-59E2-4AA7-94D1-1D9844743532}"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103668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1DF27-59E2-4AA7-94D1-1D9844743532}"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315424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1DF27-59E2-4AA7-94D1-1D9844743532}"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248924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21DF27-59E2-4AA7-94D1-1D9844743532}"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222020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21DF27-59E2-4AA7-94D1-1D9844743532}"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1490995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21DF27-59E2-4AA7-94D1-1D9844743532}" type="datetimeFigureOut">
              <a:rPr lang="en-US" smtClean="0"/>
              <a:pPr/>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14137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21DF27-59E2-4AA7-94D1-1D9844743532}"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42045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1DF27-59E2-4AA7-94D1-1D9844743532}" type="datetimeFigureOut">
              <a:rPr lang="en-US" smtClean="0"/>
              <a:pPr/>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188523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21DF27-59E2-4AA7-94D1-1D9844743532}"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258704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21DF27-59E2-4AA7-94D1-1D9844743532}"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BF9FB-2BA1-40D0-BCA0-3CE9BE0B7F3E}" type="slidenum">
              <a:rPr lang="en-US" smtClean="0"/>
              <a:pPr/>
              <a:t>‹#›</a:t>
            </a:fld>
            <a:endParaRPr lang="en-US"/>
          </a:p>
        </p:txBody>
      </p:sp>
    </p:spTree>
    <p:extLst>
      <p:ext uri="{BB962C8B-B14F-4D97-AF65-F5344CB8AC3E}">
        <p14:creationId xmlns:p14="http://schemas.microsoft.com/office/powerpoint/2010/main" val="224798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1DF27-59E2-4AA7-94D1-1D9844743532}" type="datetimeFigureOut">
              <a:rPr lang="en-US" smtClean="0"/>
              <a:pPr/>
              <a:t>9/7/2021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BF9FB-2BA1-40D0-BCA0-3CE9BE0B7F3E}" type="slidenum">
              <a:rPr lang="en-US" smtClean="0"/>
              <a:pPr/>
              <a:t>‹#›</a:t>
            </a:fld>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3588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4.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emf"/><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hyperlink" Target="https://www.freepngimg.com/png/58807-logo-apple-macintosh-download-hd-pn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8.m4a"/><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6" cstate="print">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3" name="文本框 3"/>
          <p:cNvSpPr txBox="1"/>
          <p:nvPr/>
        </p:nvSpPr>
        <p:spPr>
          <a:xfrm>
            <a:off x="4930866" y="1376181"/>
            <a:ext cx="2172390" cy="646331"/>
          </a:xfrm>
          <a:prstGeom prst="rect">
            <a:avLst/>
          </a:prstGeom>
          <a:noFill/>
        </p:spPr>
        <p:txBody>
          <a:bodyPr wrap="none" rtlCol="0">
            <a:spAutoFit/>
          </a:bodyPr>
          <a:lstStyle/>
          <a:p>
            <a:pPr algn="ctr"/>
            <a:r>
              <a:rPr lang="vi-VN" altLang="zh-CN" sz="3600" b="1" dirty="0">
                <a:solidFill>
                  <a:srgbClr val="DF3427"/>
                </a:solidFill>
                <a:latin typeface="Times New Roman" panose="02020603050405020304" pitchFamily="18" charset="0"/>
                <a:ea typeface="Yu Gothic UI Semibold" panose="020B0700000000000000" pitchFamily="34" charset="-128"/>
                <a:cs typeface="Times New Roman" panose="02020603050405020304" pitchFamily="18" charset="0"/>
              </a:rPr>
              <a:t>TIN HỌC</a:t>
            </a:r>
            <a:endParaRPr lang="zh-CN" altLang="en-US" sz="3600" b="1" dirty="0">
              <a:solidFill>
                <a:srgbClr val="DF3427"/>
              </a:solidFill>
              <a:latin typeface="Times New Roman" panose="02020603050405020304" pitchFamily="18" charset="0"/>
              <a:ea typeface="Yu Gothic UI Semibold" panose="020B0700000000000000" pitchFamily="34" charset="-128"/>
              <a:cs typeface="Times New Roman" panose="02020603050405020304" pitchFamily="18" charset="0"/>
            </a:endParaRPr>
          </a:p>
        </p:txBody>
      </p:sp>
      <p:cxnSp>
        <p:nvCxnSpPr>
          <p:cNvPr id="4" name="直接连接符 8"/>
          <p:cNvCxnSpPr>
            <a:cxnSpLocks/>
          </p:cNvCxnSpPr>
          <p:nvPr/>
        </p:nvCxnSpPr>
        <p:spPr>
          <a:xfrm>
            <a:off x="3444384" y="1981200"/>
            <a:ext cx="5013817" cy="0"/>
          </a:xfrm>
          <a:prstGeom prst="line">
            <a:avLst/>
          </a:prstGeom>
          <a:ln w="1270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矩形: 圆角 10"/>
          <p:cNvSpPr/>
          <p:nvPr/>
        </p:nvSpPr>
        <p:spPr>
          <a:xfrm>
            <a:off x="3505570" y="2768961"/>
            <a:ext cx="3418609" cy="432119"/>
          </a:xfrm>
          <a:prstGeom prst="roundRect">
            <a:avLst>
              <a:gd name="adj" fmla="val 50000"/>
            </a:avLst>
          </a:prstGeom>
          <a:solidFill>
            <a:srgbClr val="08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文本框 11"/>
          <p:cNvSpPr txBox="1"/>
          <p:nvPr/>
        </p:nvSpPr>
        <p:spPr>
          <a:xfrm>
            <a:off x="3220238" y="2704213"/>
            <a:ext cx="3522254" cy="496867"/>
          </a:xfrm>
          <a:prstGeom prst="rect">
            <a:avLst/>
          </a:prstGeom>
          <a:noFill/>
        </p:spPr>
        <p:txBody>
          <a:bodyPr wrap="square" rtlCol="0">
            <a:spAutoFit/>
          </a:bodyPr>
          <a:lstStyle/>
          <a:p>
            <a:pPr algn="ctr">
              <a:lnSpc>
                <a:spcPct val="120000"/>
              </a:lnSpc>
            </a:pPr>
            <a:r>
              <a:rPr lang="en-US" altLang="zh-CN" sz="2400" dirty="0">
                <a:solidFill>
                  <a:schemeClr val="bg1"/>
                </a:solidFill>
                <a:ea typeface="汉仪黑荔枝体简" panose="00020600040101010101" pitchFamily="18" charset="-122"/>
              </a:rPr>
              <a:t>GV: </a:t>
            </a:r>
            <a:r>
              <a:rPr lang="en-US" altLang="zh-CN" sz="2400" dirty="0" err="1">
                <a:solidFill>
                  <a:schemeClr val="bg1"/>
                </a:solidFill>
                <a:ea typeface="汉仪黑荔枝体简" panose="00020600040101010101" pitchFamily="18" charset="-122"/>
              </a:rPr>
              <a:t>Nguyễn</a:t>
            </a:r>
            <a:r>
              <a:rPr lang="en-US" altLang="zh-CN" sz="2400" dirty="0">
                <a:solidFill>
                  <a:schemeClr val="bg1"/>
                </a:solidFill>
                <a:ea typeface="汉仪黑荔枝体简" panose="00020600040101010101" pitchFamily="18" charset="-122"/>
              </a:rPr>
              <a:t> </a:t>
            </a:r>
            <a:r>
              <a:rPr lang="en-US" altLang="zh-CN" sz="2400" dirty="0" err="1">
                <a:solidFill>
                  <a:schemeClr val="bg1"/>
                </a:solidFill>
                <a:ea typeface="汉仪黑荔枝体简" panose="00020600040101010101" pitchFamily="18" charset="-122"/>
              </a:rPr>
              <a:t>Hải</a:t>
            </a:r>
            <a:r>
              <a:rPr lang="en-US" altLang="zh-CN" sz="2400" dirty="0">
                <a:solidFill>
                  <a:schemeClr val="bg1"/>
                </a:solidFill>
                <a:ea typeface="汉仪黑荔枝体简" panose="00020600040101010101" pitchFamily="18" charset="-122"/>
              </a:rPr>
              <a:t> </a:t>
            </a:r>
            <a:r>
              <a:rPr lang="en-US" altLang="zh-CN" sz="2400" dirty="0" err="1">
                <a:solidFill>
                  <a:schemeClr val="bg1"/>
                </a:solidFill>
                <a:ea typeface="汉仪黑荔枝体简" panose="00020600040101010101" pitchFamily="18" charset="-122"/>
              </a:rPr>
              <a:t>Yến</a:t>
            </a:r>
            <a:endParaRPr lang="en-US" altLang="zh-CN" sz="2400" dirty="0">
              <a:solidFill>
                <a:schemeClr val="bg1"/>
              </a:solidFill>
              <a:ea typeface="汉仪黑荔枝体简" panose="00020600040101010101" pitchFamily="18" charset="-122"/>
            </a:endParaRPr>
          </a:p>
        </p:txBody>
      </p:sp>
      <p:pic>
        <p:nvPicPr>
          <p:cNvPr id="7" name="Picture 6">
            <a:extLst>
              <a:ext uri="{FF2B5EF4-FFF2-40B4-BE49-F238E27FC236}">
                <a16:creationId xmlns:a16="http://schemas.microsoft.com/office/drawing/2014/main" id="{E8A95D0B-4F05-47FE-8DF1-FB5608A87B3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7222" l="10000" r="90000">
                        <a14:foregroundMark x1="32685" y1="55988" x2="23148" y2="51358"/>
                        <a14:foregroundMark x1="23148" y1="51358" x2="19537" y2="44753"/>
                        <a14:foregroundMark x1="19537" y1="44753" x2="37870" y2="36111"/>
                        <a14:foregroundMark x1="37870" y1="36111" x2="43056" y2="29506"/>
                        <a14:foregroundMark x1="43056" y1="29506" x2="41852" y2="21667"/>
                        <a14:foregroundMark x1="41852" y1="21667" x2="49907" y2="17099"/>
                        <a14:foregroundMark x1="49907" y1="17099" x2="58519" y2="20617"/>
                        <a14:foregroundMark x1="63981" y1="35370" x2="70926" y2="48642"/>
                        <a14:foregroundMark x1="70926" y1="48642" x2="71666" y2="55795"/>
                        <a14:foregroundMark x1="68148" y1="39568" x2="72130" y2="44259"/>
                        <a14:foregroundMark x1="65463" y1="55556" x2="29352" y2="52099"/>
                        <a14:foregroundMark x1="29352" y1="52099" x2="31204" y2="44630"/>
                        <a14:foregroundMark x1="31204" y1="44630" x2="55185" y2="38395"/>
                        <a14:foregroundMark x1="55185" y1="38395" x2="61759" y2="44753"/>
                        <a14:foregroundMark x1="61759" y1="44753" x2="64259" y2="55556"/>
                        <a14:foregroundMark x1="27593" y1="54568" x2="30926" y2="59012"/>
                        <a14:foregroundMark x1="69215" y1="92867" x2="65109" y2="95544"/>
                        <a14:foregroundMark x1="35667" y1="89401" x2="41667" y2="84321"/>
                        <a14:foregroundMark x1="41667" y1="84321" x2="52500" y2="83704"/>
                        <a14:foregroundMark x1="52500" y1="83704" x2="63981" y2="83827"/>
                        <a14:foregroundMark x1="63981" y1="83827" x2="68372" y2="85022"/>
                        <a14:foregroundMark x1="38160" y1="94293" x2="38231" y2="94543"/>
                        <a14:foregroundMark x1="37315" y1="91296" x2="37592" y2="92278"/>
                        <a14:foregroundMark x1="66135" y1="95242" x2="69074" y2="93457"/>
                        <a14:foregroundMark x1="69074" y1="93457" x2="66976" y2="95113"/>
                        <a14:foregroundMark x1="38216" y1="92360" x2="37870" y2="91543"/>
                        <a14:backgroundMark x1="35185" y1="77160" x2="33611" y2="94753"/>
                        <a14:backgroundMark x1="35185" y1="89877" x2="35278" y2="97222"/>
                        <a14:backgroundMark x1="35278" y1="97222" x2="34259" y2="99815"/>
                        <a14:backgroundMark x1="69722" y1="75123" x2="70093" y2="91420"/>
                        <a14:backgroundMark x1="70093" y1="91420" x2="73611" y2="97778"/>
                        <a14:backgroundMark x1="29722" y1="92222" x2="62870" y2="96543"/>
                        <a14:backgroundMark x1="62870" y1="96543" x2="79352" y2="94012"/>
                        <a14:backgroundMark x1="71759" y1="98210" x2="31944" y2="98519"/>
                        <a14:backgroundMark x1="33704" y1="95802" x2="50185" y2="99630"/>
                        <a14:backgroundMark x1="50185" y1="99630" x2="50278" y2="99691"/>
                        <a14:backgroundMark x1="35556" y1="94938" x2="54722" y2="99691"/>
                        <a14:backgroundMark x1="44907" y1="94938" x2="60648" y2="95247"/>
                        <a14:backgroundMark x1="60648" y1="95247" x2="70000" y2="98210"/>
                        <a14:backgroundMark x1="65556" y1="97284" x2="49630" y2="97284"/>
                        <a14:backgroundMark x1="49630" y1="97284" x2="39074" y2="94321"/>
                        <a14:backgroundMark x1="37778" y1="94630" x2="35093" y2="94938"/>
                        <a14:backgroundMark x1="73241" y1="51728" x2="73241" y2="58086"/>
                        <a14:backgroundMark x1="71944" y1="59568" x2="68056" y2="64815"/>
                        <a14:backgroundMark x1="68056" y1="64815" x2="67963" y2="65185"/>
                      </a14:backgroundRemoval>
                    </a14:imgEffect>
                  </a14:imgLayer>
                </a14:imgProps>
              </a:ext>
              <a:ext uri="{28A0092B-C50C-407E-A947-70E740481C1C}">
                <a14:useLocalDpi xmlns:a14="http://schemas.microsoft.com/office/drawing/2010/main" val="0"/>
              </a:ext>
            </a:extLst>
          </a:blip>
          <a:stretch>
            <a:fillRect/>
          </a:stretch>
        </p:blipFill>
        <p:spPr>
          <a:xfrm>
            <a:off x="6553200" y="1376181"/>
            <a:ext cx="2750982" cy="4169430"/>
          </a:xfrm>
          <a:prstGeom prst="rect">
            <a:avLst/>
          </a:prstGeom>
        </p:spPr>
      </p:pic>
      <p:pic>
        <p:nvPicPr>
          <p:cNvPr id="6" name="Audio 5">
            <a:hlinkClick r:id="" action="ppaction://media"/>
            <a:extLst>
              <a:ext uri="{FF2B5EF4-FFF2-40B4-BE49-F238E27FC236}">
                <a16:creationId xmlns:a16="http://schemas.microsoft.com/office/drawing/2014/main" id="{9B45E23B-0B44-4B21-BF89-7D61E0A130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66295606"/>
      </p:ext>
    </p:extLst>
  </p:cSld>
  <p:clrMapOvr>
    <a:masterClrMapping/>
  </p:clrMapOvr>
  <mc:AlternateContent xmlns:mc="http://schemas.openxmlformats.org/markup-compatibility/2006" xmlns:p14="http://schemas.microsoft.com/office/powerpoint/2010/main">
    <mc:Choice Requires="p14">
      <p:transition spd="slow" p14:dur="2250" advTm="16829"/>
    </mc:Choice>
    <mc:Fallback xmlns="">
      <p:transition spd="slow" advTm="1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0"/>
                            </p:stCondLst>
                            <p:childTnLst>
                              <p:par>
                                <p:cTn id="21" presetID="16" presetClass="entr" presetSubtype="37"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3" grpId="0"/>
      <p:bldP spid="13"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749223"/>
            <a:ext cx="9795309" cy="4754563"/>
          </a:xfrm>
        </p:spPr>
        <p:txBody>
          <a:bodyPr/>
          <a:lstStyle/>
          <a:p>
            <a:pPr marL="0" indent="0">
              <a:buNone/>
            </a:pPr>
            <a:r>
              <a:rPr lang="vi-VN" dirty="0"/>
              <a:t>Bài 1: Các bộ phận của máy tính</a:t>
            </a:r>
          </a:p>
          <a:p>
            <a:pPr marL="0" indent="0">
              <a:buNone/>
            </a:pPr>
            <a:r>
              <a:rPr lang="vi-VN" dirty="0"/>
              <a:t>a, </a:t>
            </a:r>
            <a:r>
              <a:rPr lang="en-US" dirty="0" err="1"/>
              <a:t>Điền</a:t>
            </a:r>
            <a:r>
              <a:rPr lang="en-US" dirty="0"/>
              <a:t> </a:t>
            </a:r>
            <a:r>
              <a:rPr lang="en-US" dirty="0" err="1"/>
              <a:t>tên</a:t>
            </a:r>
            <a:r>
              <a:rPr lang="en-US" dirty="0"/>
              <a:t> </a:t>
            </a:r>
            <a:r>
              <a:rPr lang="en-US" dirty="0" err="1"/>
              <a:t>các</a:t>
            </a:r>
            <a:r>
              <a:rPr lang="en-US" dirty="0"/>
              <a:t> </a:t>
            </a:r>
            <a:r>
              <a:rPr lang="en-US" dirty="0" err="1"/>
              <a:t>bộ</a:t>
            </a:r>
            <a:r>
              <a:rPr lang="en-US" dirty="0"/>
              <a:t> </a:t>
            </a:r>
            <a:r>
              <a:rPr lang="en-US" dirty="0" err="1"/>
              <a:t>phận</a:t>
            </a:r>
            <a:r>
              <a:rPr lang="en-US" dirty="0"/>
              <a:t> </a:t>
            </a:r>
            <a:r>
              <a:rPr lang="en-US" dirty="0" err="1"/>
              <a:t>chính</a:t>
            </a:r>
            <a:r>
              <a:rPr lang="en-US" dirty="0"/>
              <a:t> </a:t>
            </a:r>
            <a:r>
              <a:rPr lang="en-US" dirty="0" err="1"/>
              <a:t>của</a:t>
            </a:r>
            <a:r>
              <a:rPr lang="en-US" dirty="0"/>
              <a:t> </a:t>
            </a:r>
            <a:r>
              <a:rPr lang="en-US" dirty="0" err="1"/>
              <a:t>máy</a:t>
            </a:r>
            <a:r>
              <a:rPr lang="en-US" dirty="0"/>
              <a:t> </a:t>
            </a:r>
            <a:r>
              <a:rPr lang="en-US" dirty="0" err="1"/>
              <a:t>tính</a:t>
            </a:r>
            <a:r>
              <a:rPr lang="en-US" dirty="0"/>
              <a:t> </a:t>
            </a:r>
            <a:r>
              <a:rPr lang="en-US" dirty="0" err="1"/>
              <a:t>để</a:t>
            </a:r>
            <a:r>
              <a:rPr lang="en-US" dirty="0"/>
              <a:t> </a:t>
            </a:r>
            <a:r>
              <a:rPr lang="en-US" dirty="0" err="1"/>
              <a:t>bàn</a:t>
            </a:r>
            <a:r>
              <a:rPr lang="en-US" dirty="0"/>
              <a:t> </a:t>
            </a:r>
            <a:r>
              <a:rPr lang="en-US" dirty="0" err="1"/>
              <a:t>vào</a:t>
            </a:r>
            <a:r>
              <a:rPr lang="en-US" dirty="0"/>
              <a:t> </a:t>
            </a:r>
            <a:r>
              <a:rPr lang="en-US" dirty="0" err="1"/>
              <a:t>chỗ</a:t>
            </a:r>
            <a:r>
              <a:rPr lang="en-US" dirty="0"/>
              <a:t> </a:t>
            </a:r>
            <a:r>
              <a:rPr lang="en-US" dirty="0" err="1"/>
              <a:t>chấm</a:t>
            </a:r>
            <a:r>
              <a:rPr lang="en-US" dirty="0"/>
              <a:t> (…)</a:t>
            </a:r>
          </a:p>
          <a:p>
            <a:pPr marL="0" indent="0">
              <a:buNone/>
            </a:pPr>
            <a:endParaRPr lang="en-US" dirty="0"/>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1" y="3149416"/>
            <a:ext cx="4506363" cy="2720264"/>
          </a:xfrm>
          <a:prstGeom prst="rect">
            <a:avLst/>
          </a:prstGeom>
        </p:spPr>
      </p:pic>
      <p:sp>
        <p:nvSpPr>
          <p:cNvPr id="5" name="Rounded Rectangular Callout 4"/>
          <p:cNvSpPr/>
          <p:nvPr/>
        </p:nvSpPr>
        <p:spPr>
          <a:xfrm>
            <a:off x="1938078" y="3260244"/>
            <a:ext cx="1850361" cy="741218"/>
          </a:xfrm>
          <a:prstGeom prst="wedgeRoundRectCallout">
            <a:avLst>
              <a:gd name="adj1" fmla="val 91894"/>
              <a:gd name="adj2" fmla="val 5643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r>
              <a:rPr lang="vi-VN" dirty="0"/>
              <a:t>..</a:t>
            </a:r>
            <a:endParaRPr lang="en-US" dirty="0"/>
          </a:p>
        </p:txBody>
      </p:sp>
      <p:sp>
        <p:nvSpPr>
          <p:cNvPr id="6" name="Rounded Rectangular Callout 5"/>
          <p:cNvSpPr/>
          <p:nvPr/>
        </p:nvSpPr>
        <p:spPr>
          <a:xfrm>
            <a:off x="1608059" y="4744222"/>
            <a:ext cx="1850361" cy="741218"/>
          </a:xfrm>
          <a:prstGeom prst="wedgeRoundRectCallout">
            <a:avLst>
              <a:gd name="adj1" fmla="val 91894"/>
              <a:gd name="adj2" fmla="val 5643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r>
              <a:rPr lang="vi-VN" dirty="0"/>
              <a:t>...</a:t>
            </a:r>
            <a:endParaRPr lang="en-US" dirty="0"/>
          </a:p>
        </p:txBody>
      </p:sp>
      <p:sp>
        <p:nvSpPr>
          <p:cNvPr id="7" name="Rounded Rectangular Callout 6"/>
          <p:cNvSpPr/>
          <p:nvPr/>
        </p:nvSpPr>
        <p:spPr>
          <a:xfrm>
            <a:off x="8229383" y="2710321"/>
            <a:ext cx="1850361" cy="741218"/>
          </a:xfrm>
          <a:prstGeom prst="wedgeRoundRectCallout">
            <a:avLst>
              <a:gd name="adj1" fmla="val -73197"/>
              <a:gd name="adj2" fmla="val 10290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r>
              <a:rPr lang="vi-VN" dirty="0"/>
              <a:t>..</a:t>
            </a:r>
            <a:endParaRPr lang="en-US" dirty="0"/>
          </a:p>
        </p:txBody>
      </p:sp>
      <p:sp>
        <p:nvSpPr>
          <p:cNvPr id="8" name="Rounded Rectangular Callout 7"/>
          <p:cNvSpPr/>
          <p:nvPr/>
        </p:nvSpPr>
        <p:spPr>
          <a:xfrm>
            <a:off x="8440277" y="5499071"/>
            <a:ext cx="1945318" cy="741218"/>
          </a:xfrm>
          <a:prstGeom prst="wedgeRoundRectCallout">
            <a:avLst>
              <a:gd name="adj1" fmla="val -106652"/>
              <a:gd name="adj2" fmla="val -2436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p>
        </p:txBody>
      </p:sp>
      <p:sp>
        <p:nvSpPr>
          <p:cNvPr id="14" name="Title 13">
            <a:extLst>
              <a:ext uri="{FF2B5EF4-FFF2-40B4-BE49-F238E27FC236}">
                <a16:creationId xmlns:a16="http://schemas.microsoft.com/office/drawing/2014/main" id="{0B1B89E1-732B-45AC-BCD0-C92F49958E61}"/>
              </a:ext>
            </a:extLst>
          </p:cNvPr>
          <p:cNvSpPr>
            <a:spLocks noGrp="1"/>
          </p:cNvSpPr>
          <p:nvPr>
            <p:ph type="title"/>
          </p:nvPr>
        </p:nvSpPr>
        <p:spPr/>
        <p:txBody>
          <a:bodyPr/>
          <a:lstStyle/>
          <a:p>
            <a:endParaRPr lang="en-US" dirty="0"/>
          </a:p>
        </p:txBody>
      </p:sp>
      <p:pic>
        <p:nvPicPr>
          <p:cNvPr id="15" name="FILE_20210830_154900_voice-changer-2021-08-30-15-48">
            <a:hlinkClick r:id="" action="ppaction://media"/>
            <a:extLst>
              <a:ext uri="{FF2B5EF4-FFF2-40B4-BE49-F238E27FC236}">
                <a16:creationId xmlns:a16="http://schemas.microsoft.com/office/drawing/2014/main" id="{8AB291BA-76E3-492B-A334-F1803E2B0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077" y="6147521"/>
            <a:ext cx="658860" cy="658860"/>
          </a:xfrm>
          <a:prstGeom prst="rect">
            <a:avLst/>
          </a:prstGeom>
        </p:spPr>
      </p:pic>
      <p:sp>
        <p:nvSpPr>
          <p:cNvPr id="2" name="Oval 1">
            <a:extLst>
              <a:ext uri="{FF2B5EF4-FFF2-40B4-BE49-F238E27FC236}">
                <a16:creationId xmlns:a16="http://schemas.microsoft.com/office/drawing/2014/main" id="{F2EB2D12-302E-49F2-AEE2-49566B886575}"/>
              </a:ext>
            </a:extLst>
          </p:cNvPr>
          <p:cNvSpPr/>
          <p:nvPr/>
        </p:nvSpPr>
        <p:spPr>
          <a:xfrm>
            <a:off x="4354917" y="3260244"/>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1</a:t>
            </a:r>
            <a:endParaRPr lang="en-US" sz="2800" b="1" dirty="0"/>
          </a:p>
        </p:txBody>
      </p:sp>
      <p:sp>
        <p:nvSpPr>
          <p:cNvPr id="11" name="Oval 10">
            <a:extLst>
              <a:ext uri="{FF2B5EF4-FFF2-40B4-BE49-F238E27FC236}">
                <a16:creationId xmlns:a16="http://schemas.microsoft.com/office/drawing/2014/main" id="{6DFDF665-FCE4-4D66-9356-8080BFC75757}"/>
              </a:ext>
            </a:extLst>
          </p:cNvPr>
          <p:cNvSpPr/>
          <p:nvPr/>
        </p:nvSpPr>
        <p:spPr>
          <a:xfrm>
            <a:off x="3844810" y="5286455"/>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4</a:t>
            </a:r>
            <a:endParaRPr lang="en-US" sz="2800" b="1" dirty="0"/>
          </a:p>
        </p:txBody>
      </p:sp>
      <p:sp>
        <p:nvSpPr>
          <p:cNvPr id="12" name="Oval 11">
            <a:extLst>
              <a:ext uri="{FF2B5EF4-FFF2-40B4-BE49-F238E27FC236}">
                <a16:creationId xmlns:a16="http://schemas.microsoft.com/office/drawing/2014/main" id="{EB04E0BE-E93A-4275-8380-56BC926F87FC}"/>
              </a:ext>
            </a:extLst>
          </p:cNvPr>
          <p:cNvSpPr/>
          <p:nvPr/>
        </p:nvSpPr>
        <p:spPr>
          <a:xfrm>
            <a:off x="7201763" y="5492921"/>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3</a:t>
            </a:r>
            <a:endParaRPr lang="en-US" sz="2800" b="1" dirty="0"/>
          </a:p>
        </p:txBody>
      </p:sp>
      <p:sp>
        <p:nvSpPr>
          <p:cNvPr id="13" name="Oval 12">
            <a:extLst>
              <a:ext uri="{FF2B5EF4-FFF2-40B4-BE49-F238E27FC236}">
                <a16:creationId xmlns:a16="http://schemas.microsoft.com/office/drawing/2014/main" id="{C2BAC939-50CA-44BD-A80D-ABCFD7C0241C}"/>
              </a:ext>
            </a:extLst>
          </p:cNvPr>
          <p:cNvSpPr/>
          <p:nvPr/>
        </p:nvSpPr>
        <p:spPr>
          <a:xfrm>
            <a:off x="7585292" y="3211669"/>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2</a:t>
            </a:r>
            <a:endParaRPr lang="en-US" sz="2800" b="1" dirty="0"/>
          </a:p>
        </p:txBody>
      </p:sp>
    </p:spTree>
    <p:extLst>
      <p:ext uri="{BB962C8B-B14F-4D97-AF65-F5344CB8AC3E}">
        <p14:creationId xmlns:p14="http://schemas.microsoft.com/office/powerpoint/2010/main" val="1968655752"/>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087B-023F-44BC-AB5B-6EFA9EEC67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45AA53-07AB-4F8A-99AF-DE261102426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8481"/>
          <a:stretch/>
        </p:blipFill>
        <p:spPr>
          <a:xfrm>
            <a:off x="3459709" y="1066800"/>
            <a:ext cx="5272582" cy="4868862"/>
          </a:xfrm>
        </p:spPr>
      </p:pic>
      <p:pic>
        <p:nvPicPr>
          <p:cNvPr id="4" name="FILE_20210902_143210_voice-changer-2021-09-02-14-32">
            <a:hlinkClick r:id="" action="ppaction://media"/>
            <a:extLst>
              <a:ext uri="{FF2B5EF4-FFF2-40B4-BE49-F238E27FC236}">
                <a16:creationId xmlns:a16="http://schemas.microsoft.com/office/drawing/2014/main" id="{C8051515-19CA-4372-B82B-4944D4EDE3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9283" y="6451600"/>
            <a:ext cx="406400" cy="406400"/>
          </a:xfrm>
          <a:prstGeom prst="rect">
            <a:avLst/>
          </a:prstGeom>
        </p:spPr>
      </p:pic>
    </p:spTree>
    <p:extLst>
      <p:ext uri="{BB962C8B-B14F-4D97-AF65-F5344CB8AC3E}">
        <p14:creationId xmlns:p14="http://schemas.microsoft.com/office/powerpoint/2010/main" val="212525456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749223"/>
            <a:ext cx="9795309" cy="4754563"/>
          </a:xfrm>
        </p:spPr>
        <p:txBody>
          <a:bodyPr/>
          <a:lstStyle/>
          <a:p>
            <a:pPr marL="0" indent="0">
              <a:buNone/>
            </a:pPr>
            <a:r>
              <a:rPr lang="vi-VN" dirty="0"/>
              <a:t>Bài 1: Các bộ phận của máy tính</a:t>
            </a:r>
          </a:p>
          <a:p>
            <a:pPr marL="0" indent="0">
              <a:buNone/>
            </a:pPr>
            <a:r>
              <a:rPr lang="vi-VN" dirty="0"/>
              <a:t>a, </a:t>
            </a:r>
            <a:r>
              <a:rPr lang="en-US" dirty="0" err="1"/>
              <a:t>Điền</a:t>
            </a:r>
            <a:r>
              <a:rPr lang="en-US" dirty="0"/>
              <a:t> </a:t>
            </a:r>
            <a:r>
              <a:rPr lang="en-US" dirty="0" err="1"/>
              <a:t>tên</a:t>
            </a:r>
            <a:r>
              <a:rPr lang="en-US" dirty="0"/>
              <a:t> </a:t>
            </a:r>
            <a:r>
              <a:rPr lang="en-US" dirty="0" err="1"/>
              <a:t>các</a:t>
            </a:r>
            <a:r>
              <a:rPr lang="en-US" dirty="0"/>
              <a:t> </a:t>
            </a:r>
            <a:r>
              <a:rPr lang="en-US" dirty="0" err="1"/>
              <a:t>bộ</a:t>
            </a:r>
            <a:r>
              <a:rPr lang="en-US" dirty="0"/>
              <a:t> </a:t>
            </a:r>
            <a:r>
              <a:rPr lang="en-US" dirty="0" err="1"/>
              <a:t>phận</a:t>
            </a:r>
            <a:r>
              <a:rPr lang="en-US" dirty="0"/>
              <a:t> </a:t>
            </a:r>
            <a:r>
              <a:rPr lang="en-US" dirty="0" err="1"/>
              <a:t>chính</a:t>
            </a:r>
            <a:r>
              <a:rPr lang="en-US" dirty="0"/>
              <a:t> </a:t>
            </a:r>
            <a:r>
              <a:rPr lang="en-US" dirty="0" err="1"/>
              <a:t>của</a:t>
            </a:r>
            <a:r>
              <a:rPr lang="en-US" dirty="0"/>
              <a:t> </a:t>
            </a:r>
            <a:r>
              <a:rPr lang="en-US" dirty="0" err="1"/>
              <a:t>máy</a:t>
            </a:r>
            <a:r>
              <a:rPr lang="en-US" dirty="0"/>
              <a:t> </a:t>
            </a:r>
            <a:r>
              <a:rPr lang="en-US" dirty="0" err="1"/>
              <a:t>tính</a:t>
            </a:r>
            <a:r>
              <a:rPr lang="en-US" dirty="0"/>
              <a:t> </a:t>
            </a:r>
            <a:r>
              <a:rPr lang="en-US" dirty="0" err="1"/>
              <a:t>để</a:t>
            </a:r>
            <a:r>
              <a:rPr lang="en-US" dirty="0"/>
              <a:t> </a:t>
            </a:r>
            <a:r>
              <a:rPr lang="en-US" dirty="0" err="1"/>
              <a:t>bàn</a:t>
            </a:r>
            <a:r>
              <a:rPr lang="en-US" dirty="0"/>
              <a:t> </a:t>
            </a:r>
            <a:r>
              <a:rPr lang="en-US" dirty="0" err="1"/>
              <a:t>vào</a:t>
            </a:r>
            <a:r>
              <a:rPr lang="en-US" dirty="0"/>
              <a:t> </a:t>
            </a:r>
            <a:r>
              <a:rPr lang="en-US" dirty="0" err="1"/>
              <a:t>chỗ</a:t>
            </a:r>
            <a:r>
              <a:rPr lang="en-US" dirty="0"/>
              <a:t> </a:t>
            </a:r>
            <a:r>
              <a:rPr lang="en-US" dirty="0" err="1"/>
              <a:t>chấm</a:t>
            </a:r>
            <a:r>
              <a:rPr lang="en-US" dirty="0"/>
              <a:t> (…)</a:t>
            </a:r>
          </a:p>
          <a:p>
            <a:pPr marL="0" indent="0">
              <a:buNone/>
            </a:pPr>
            <a:endParaRPr lang="en-US" dirty="0"/>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1" y="3352800"/>
            <a:ext cx="4169439" cy="2516880"/>
          </a:xfrm>
          <a:prstGeom prst="rect">
            <a:avLst/>
          </a:prstGeom>
        </p:spPr>
      </p:pic>
      <p:sp>
        <p:nvSpPr>
          <p:cNvPr id="5" name="Rounded Rectangular Callout 4"/>
          <p:cNvSpPr/>
          <p:nvPr/>
        </p:nvSpPr>
        <p:spPr>
          <a:xfrm>
            <a:off x="1981200" y="3352800"/>
            <a:ext cx="1905000" cy="685800"/>
          </a:xfrm>
          <a:prstGeom prst="wedgeRoundRectCallout">
            <a:avLst>
              <a:gd name="adj1" fmla="val 91894"/>
              <a:gd name="adj2" fmla="val 5643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p>
        </p:txBody>
      </p:sp>
      <p:sp>
        <p:nvSpPr>
          <p:cNvPr id="6" name="Rounded Rectangular Callout 5"/>
          <p:cNvSpPr/>
          <p:nvPr/>
        </p:nvSpPr>
        <p:spPr>
          <a:xfrm>
            <a:off x="1988127" y="4953000"/>
            <a:ext cx="1905000" cy="685800"/>
          </a:xfrm>
          <a:prstGeom prst="wedgeRoundRectCallout">
            <a:avLst>
              <a:gd name="adj1" fmla="val 91894"/>
              <a:gd name="adj2" fmla="val 5643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p>
        </p:txBody>
      </p:sp>
      <p:sp>
        <p:nvSpPr>
          <p:cNvPr id="7" name="Rounded Rectangular Callout 6"/>
          <p:cNvSpPr/>
          <p:nvPr/>
        </p:nvSpPr>
        <p:spPr>
          <a:xfrm>
            <a:off x="8055639" y="3027218"/>
            <a:ext cx="1905000" cy="685800"/>
          </a:xfrm>
          <a:prstGeom prst="wedgeRoundRectCallout">
            <a:avLst>
              <a:gd name="adj1" fmla="val -73197"/>
              <a:gd name="adj2" fmla="val 10290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p>
        </p:txBody>
      </p:sp>
      <p:sp>
        <p:nvSpPr>
          <p:cNvPr id="8" name="Rounded Rectangular Callout 7"/>
          <p:cNvSpPr/>
          <p:nvPr/>
        </p:nvSpPr>
        <p:spPr>
          <a:xfrm>
            <a:off x="8055639" y="5597236"/>
            <a:ext cx="2002761" cy="685800"/>
          </a:xfrm>
          <a:prstGeom prst="wedgeRoundRectCallout">
            <a:avLst>
              <a:gd name="adj1" fmla="val -106652"/>
              <a:gd name="adj2" fmla="val -2436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t>
            </a:r>
          </a:p>
        </p:txBody>
      </p:sp>
      <p:sp>
        <p:nvSpPr>
          <p:cNvPr id="9" name="TextBox 8"/>
          <p:cNvSpPr txBox="1"/>
          <p:nvPr/>
        </p:nvSpPr>
        <p:spPr>
          <a:xfrm>
            <a:off x="2202284" y="3429001"/>
            <a:ext cx="1476686" cy="461665"/>
          </a:xfrm>
          <a:prstGeom prst="rect">
            <a:avLst/>
          </a:prstGeom>
          <a:noFill/>
        </p:spPr>
        <p:txBody>
          <a:bodyPr wrap="none" rtlCol="0">
            <a:spAutoFit/>
          </a:bodyPr>
          <a:lstStyle/>
          <a:p>
            <a:r>
              <a:rPr lang="en-US" sz="2400" b="1" dirty="0" err="1">
                <a:solidFill>
                  <a:srgbClr val="FF0000"/>
                </a:solidFill>
              </a:rPr>
              <a:t>Màn</a:t>
            </a:r>
            <a:r>
              <a:rPr lang="en-US" sz="2400" b="1" dirty="0">
                <a:solidFill>
                  <a:srgbClr val="FF0000"/>
                </a:solidFill>
              </a:rPr>
              <a:t> </a:t>
            </a:r>
            <a:r>
              <a:rPr lang="en-US" sz="2400" b="1" dirty="0" err="1">
                <a:solidFill>
                  <a:srgbClr val="FF0000"/>
                </a:solidFill>
              </a:rPr>
              <a:t>hình</a:t>
            </a:r>
            <a:endParaRPr lang="en-US" sz="2400" b="1" dirty="0">
              <a:solidFill>
                <a:srgbClr val="FF0000"/>
              </a:solidFill>
            </a:endParaRPr>
          </a:p>
        </p:txBody>
      </p:sp>
      <p:sp>
        <p:nvSpPr>
          <p:cNvPr id="10" name="TextBox 9"/>
          <p:cNvSpPr txBox="1"/>
          <p:nvPr/>
        </p:nvSpPr>
        <p:spPr>
          <a:xfrm>
            <a:off x="8269796" y="3121968"/>
            <a:ext cx="1527982" cy="461665"/>
          </a:xfrm>
          <a:prstGeom prst="rect">
            <a:avLst/>
          </a:prstGeom>
          <a:noFill/>
        </p:spPr>
        <p:txBody>
          <a:bodyPr wrap="none" rtlCol="0">
            <a:spAutoFit/>
          </a:bodyPr>
          <a:lstStyle/>
          <a:p>
            <a:r>
              <a:rPr lang="en-US" sz="2400" b="1" dirty="0" err="1">
                <a:solidFill>
                  <a:srgbClr val="FF0000"/>
                </a:solidFill>
              </a:rPr>
              <a:t>Thân</a:t>
            </a:r>
            <a:r>
              <a:rPr lang="en-US" sz="2400" b="1" dirty="0">
                <a:solidFill>
                  <a:srgbClr val="FF0000"/>
                </a:solidFill>
              </a:rPr>
              <a:t> </a:t>
            </a:r>
            <a:r>
              <a:rPr lang="en-US" sz="2400" b="1" dirty="0" err="1">
                <a:solidFill>
                  <a:srgbClr val="FF0000"/>
                </a:solidFill>
              </a:rPr>
              <a:t>máy</a:t>
            </a:r>
            <a:endParaRPr lang="en-US" sz="2400" b="1" dirty="0">
              <a:solidFill>
                <a:srgbClr val="FF0000"/>
              </a:solidFill>
            </a:endParaRPr>
          </a:p>
        </p:txBody>
      </p:sp>
      <p:sp>
        <p:nvSpPr>
          <p:cNvPr id="11" name="TextBox 10"/>
          <p:cNvSpPr txBox="1"/>
          <p:nvPr/>
        </p:nvSpPr>
        <p:spPr>
          <a:xfrm>
            <a:off x="8318675" y="5647960"/>
            <a:ext cx="1007007" cy="461665"/>
          </a:xfrm>
          <a:prstGeom prst="rect">
            <a:avLst/>
          </a:prstGeom>
          <a:noFill/>
        </p:spPr>
        <p:txBody>
          <a:bodyPr wrap="none" rtlCol="0">
            <a:spAutoFit/>
          </a:bodyPr>
          <a:lstStyle/>
          <a:p>
            <a:r>
              <a:rPr lang="en-US" sz="2400" b="1" dirty="0" err="1">
                <a:solidFill>
                  <a:srgbClr val="FF0000"/>
                </a:solidFill>
              </a:rPr>
              <a:t>Chuột</a:t>
            </a:r>
            <a:endParaRPr lang="en-US" sz="2400" b="1" dirty="0">
              <a:solidFill>
                <a:srgbClr val="FF0000"/>
              </a:solidFill>
            </a:endParaRPr>
          </a:p>
        </p:txBody>
      </p:sp>
      <p:sp>
        <p:nvSpPr>
          <p:cNvPr id="12" name="TextBox 11"/>
          <p:cNvSpPr txBox="1"/>
          <p:nvPr/>
        </p:nvSpPr>
        <p:spPr>
          <a:xfrm>
            <a:off x="2209800" y="5024736"/>
            <a:ext cx="1476686" cy="461665"/>
          </a:xfrm>
          <a:prstGeom prst="rect">
            <a:avLst/>
          </a:prstGeom>
          <a:noFill/>
        </p:spPr>
        <p:txBody>
          <a:bodyPr wrap="none" rtlCol="0">
            <a:spAutoFit/>
          </a:bodyPr>
          <a:lstStyle/>
          <a:p>
            <a:r>
              <a:rPr lang="en-US" sz="2400" b="1" dirty="0" err="1">
                <a:solidFill>
                  <a:srgbClr val="FF0000"/>
                </a:solidFill>
              </a:rPr>
              <a:t>Bàn</a:t>
            </a:r>
            <a:r>
              <a:rPr lang="en-US" sz="2400" b="1" dirty="0">
                <a:solidFill>
                  <a:srgbClr val="FF0000"/>
                </a:solidFill>
              </a:rPr>
              <a:t> </a:t>
            </a:r>
            <a:r>
              <a:rPr lang="en-US" sz="2400" b="1" dirty="0" err="1">
                <a:solidFill>
                  <a:srgbClr val="FF0000"/>
                </a:solidFill>
              </a:rPr>
              <a:t>phím</a:t>
            </a:r>
            <a:endParaRPr lang="en-US" sz="2400" b="1" dirty="0">
              <a:solidFill>
                <a:srgbClr val="FF0000"/>
              </a:solidFill>
            </a:endParaRPr>
          </a:p>
        </p:txBody>
      </p:sp>
      <p:sp>
        <p:nvSpPr>
          <p:cNvPr id="14" name="Title 13">
            <a:extLst>
              <a:ext uri="{FF2B5EF4-FFF2-40B4-BE49-F238E27FC236}">
                <a16:creationId xmlns:a16="http://schemas.microsoft.com/office/drawing/2014/main" id="{0B1B89E1-732B-45AC-BCD0-C92F49958E61}"/>
              </a:ext>
            </a:extLst>
          </p:cNvPr>
          <p:cNvSpPr>
            <a:spLocks noGrp="1"/>
          </p:cNvSpPr>
          <p:nvPr>
            <p:ph type="title"/>
          </p:nvPr>
        </p:nvSpPr>
        <p:spPr/>
        <p:txBody>
          <a:bodyPr/>
          <a:lstStyle/>
          <a:p>
            <a:endParaRPr lang="en-US" dirty="0"/>
          </a:p>
        </p:txBody>
      </p:sp>
      <p:sp>
        <p:nvSpPr>
          <p:cNvPr id="16" name="Oval 15">
            <a:extLst>
              <a:ext uri="{FF2B5EF4-FFF2-40B4-BE49-F238E27FC236}">
                <a16:creationId xmlns:a16="http://schemas.microsoft.com/office/drawing/2014/main" id="{34C7772C-29B4-4563-95E4-4D69EDD89630}"/>
              </a:ext>
            </a:extLst>
          </p:cNvPr>
          <p:cNvSpPr/>
          <p:nvPr/>
        </p:nvSpPr>
        <p:spPr>
          <a:xfrm>
            <a:off x="4354917" y="3260244"/>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1</a:t>
            </a:r>
            <a:endParaRPr lang="en-US" sz="2800" b="1" dirty="0"/>
          </a:p>
        </p:txBody>
      </p:sp>
      <p:sp>
        <p:nvSpPr>
          <p:cNvPr id="17" name="Oval 16">
            <a:extLst>
              <a:ext uri="{FF2B5EF4-FFF2-40B4-BE49-F238E27FC236}">
                <a16:creationId xmlns:a16="http://schemas.microsoft.com/office/drawing/2014/main" id="{46CFC8DF-D5E3-4E3A-BA73-26709AB34A0D}"/>
              </a:ext>
            </a:extLst>
          </p:cNvPr>
          <p:cNvSpPr/>
          <p:nvPr/>
        </p:nvSpPr>
        <p:spPr>
          <a:xfrm>
            <a:off x="3844810" y="5286455"/>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4</a:t>
            </a:r>
            <a:endParaRPr lang="en-US" sz="2800" b="1" dirty="0"/>
          </a:p>
        </p:txBody>
      </p:sp>
      <p:sp>
        <p:nvSpPr>
          <p:cNvPr id="18" name="Oval 17">
            <a:extLst>
              <a:ext uri="{FF2B5EF4-FFF2-40B4-BE49-F238E27FC236}">
                <a16:creationId xmlns:a16="http://schemas.microsoft.com/office/drawing/2014/main" id="{70D995E1-7914-4B8D-8DBE-3C454C89932F}"/>
              </a:ext>
            </a:extLst>
          </p:cNvPr>
          <p:cNvSpPr/>
          <p:nvPr/>
        </p:nvSpPr>
        <p:spPr>
          <a:xfrm>
            <a:off x="7201763" y="5492921"/>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3</a:t>
            </a:r>
            <a:endParaRPr lang="en-US" sz="2800" b="1" dirty="0"/>
          </a:p>
        </p:txBody>
      </p:sp>
      <p:sp>
        <p:nvSpPr>
          <p:cNvPr id="19" name="Oval 18">
            <a:extLst>
              <a:ext uri="{FF2B5EF4-FFF2-40B4-BE49-F238E27FC236}">
                <a16:creationId xmlns:a16="http://schemas.microsoft.com/office/drawing/2014/main" id="{B5B16420-F540-487D-B22E-A731815EF5E2}"/>
              </a:ext>
            </a:extLst>
          </p:cNvPr>
          <p:cNvSpPr/>
          <p:nvPr/>
        </p:nvSpPr>
        <p:spPr>
          <a:xfrm>
            <a:off x="7585292" y="3211669"/>
            <a:ext cx="457200" cy="4346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2</a:t>
            </a:r>
            <a:endParaRPr lang="en-US" sz="2800" b="1" dirty="0"/>
          </a:p>
        </p:txBody>
      </p:sp>
      <p:pic>
        <p:nvPicPr>
          <p:cNvPr id="2" name="FILE_20210902_143346_voice-changer-2021-09-02-14-33">
            <a:hlinkClick r:id="" action="ppaction://media"/>
            <a:extLst>
              <a:ext uri="{FF2B5EF4-FFF2-40B4-BE49-F238E27FC236}">
                <a16:creationId xmlns:a16="http://schemas.microsoft.com/office/drawing/2014/main" id="{BE7ACE4D-1A78-4956-9F86-11807E0409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555964"/>
            <a:ext cx="406400" cy="406400"/>
          </a:xfrm>
          <a:prstGeom prst="rect">
            <a:avLst/>
          </a:prstGeom>
        </p:spPr>
      </p:pic>
    </p:spTree>
    <p:extLst>
      <p:ext uri="{BB962C8B-B14F-4D97-AF65-F5344CB8AC3E}">
        <p14:creationId xmlns:p14="http://schemas.microsoft.com/office/powerpoint/2010/main" val="3618637934"/>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087B-023F-44BC-AB5B-6EFA9EEC67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45AA53-07AB-4F8A-99AF-DE261102426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8481"/>
          <a:stretch/>
        </p:blipFill>
        <p:spPr>
          <a:xfrm>
            <a:off x="3459709" y="1066800"/>
            <a:ext cx="5272582" cy="4868862"/>
          </a:xfrm>
        </p:spPr>
      </p:pic>
      <p:pic>
        <p:nvPicPr>
          <p:cNvPr id="4" name="FILE_20210902_145237_voice-changer-2021-09-02-14-52">
            <a:hlinkClick r:id="" action="ppaction://media"/>
            <a:extLst>
              <a:ext uri="{FF2B5EF4-FFF2-40B4-BE49-F238E27FC236}">
                <a16:creationId xmlns:a16="http://schemas.microsoft.com/office/drawing/2014/main" id="{EFB97747-C470-4DDC-81E5-410453741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380162"/>
            <a:ext cx="406400" cy="406400"/>
          </a:xfrm>
          <a:prstGeom prst="rect">
            <a:avLst/>
          </a:prstGeom>
        </p:spPr>
      </p:pic>
    </p:spTree>
    <p:extLst>
      <p:ext uri="{BB962C8B-B14F-4D97-AF65-F5344CB8AC3E}">
        <p14:creationId xmlns:p14="http://schemas.microsoft.com/office/powerpoint/2010/main" val="1428791669"/>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914400"/>
            <a:ext cx="8610600" cy="5791200"/>
          </a:xfrm>
        </p:spPr>
        <p:txBody>
          <a:bodyPr/>
          <a:lstStyle/>
          <a:p>
            <a:pPr marL="0" indent="0" algn="just">
              <a:buNone/>
            </a:pPr>
            <a:r>
              <a:rPr lang="en-US" dirty="0"/>
              <a:t>b. </a:t>
            </a:r>
            <a:r>
              <a:rPr lang="en-US" dirty="0" err="1"/>
              <a:t>Trao</a:t>
            </a:r>
            <a:r>
              <a:rPr lang="en-US" dirty="0"/>
              <a:t> </a:t>
            </a:r>
            <a:r>
              <a:rPr lang="en-US" dirty="0" err="1"/>
              <a:t>đổi</a:t>
            </a:r>
            <a:r>
              <a:rPr lang="en-US" dirty="0"/>
              <a:t> </a:t>
            </a:r>
            <a:r>
              <a:rPr lang="en-US" dirty="0" err="1"/>
              <a:t>với</a:t>
            </a:r>
            <a:r>
              <a:rPr lang="en-US" dirty="0"/>
              <a:t> </a:t>
            </a:r>
            <a:r>
              <a:rPr lang="en-US" dirty="0" err="1"/>
              <a:t>bạn</a:t>
            </a:r>
            <a:r>
              <a:rPr lang="en-US" dirty="0"/>
              <a:t>, </a:t>
            </a:r>
            <a:r>
              <a:rPr lang="en-US" dirty="0" err="1"/>
              <a:t>điền</a:t>
            </a:r>
            <a:r>
              <a:rPr lang="en-US" dirty="0"/>
              <a:t> </a:t>
            </a:r>
            <a:r>
              <a:rPr lang="en-US" dirty="0" err="1"/>
              <a:t>từ</a:t>
            </a:r>
            <a:r>
              <a:rPr lang="en-US" dirty="0"/>
              <a:t>: </a:t>
            </a:r>
            <a:r>
              <a:rPr lang="en-US" b="1" dirty="0" err="1">
                <a:solidFill>
                  <a:srgbClr val="FF0000"/>
                </a:solidFill>
              </a:rPr>
              <a:t>tín</a:t>
            </a:r>
            <a:r>
              <a:rPr lang="en-US" b="1" dirty="0">
                <a:solidFill>
                  <a:srgbClr val="FF0000"/>
                </a:solidFill>
              </a:rPr>
              <a:t> </a:t>
            </a:r>
            <a:r>
              <a:rPr lang="en-US" b="1" dirty="0" err="1">
                <a:solidFill>
                  <a:srgbClr val="FF0000"/>
                </a:solidFill>
              </a:rPr>
              <a:t>hiệu</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a:solidFill>
                  <a:srgbClr val="FF0000"/>
                </a:solidFill>
              </a:rPr>
              <a:t>xử</a:t>
            </a:r>
            <a:r>
              <a:rPr lang="en-US" b="1" dirty="0">
                <a:solidFill>
                  <a:srgbClr val="FF0000"/>
                </a:solidFill>
              </a:rPr>
              <a:t> </a:t>
            </a:r>
            <a:r>
              <a:rPr lang="en-US" b="1" dirty="0" err="1">
                <a:solidFill>
                  <a:srgbClr val="FF0000"/>
                </a:solidFill>
              </a:rPr>
              <a:t>lí</a:t>
            </a:r>
            <a:r>
              <a:rPr lang="en-US" b="1" dirty="0">
                <a:solidFill>
                  <a:srgbClr val="FF0000"/>
                </a:solidFill>
              </a:rPr>
              <a:t>, </a:t>
            </a:r>
            <a:r>
              <a:rPr lang="en-US" b="1" dirty="0" err="1">
                <a:solidFill>
                  <a:srgbClr val="FF0000"/>
                </a:solidFill>
              </a:rPr>
              <a:t>hiển</a:t>
            </a:r>
            <a:r>
              <a:rPr lang="en-US" b="1" dirty="0">
                <a:solidFill>
                  <a:srgbClr val="FF0000"/>
                </a:solidFill>
              </a:rPr>
              <a:t> </a:t>
            </a:r>
            <a:r>
              <a:rPr lang="en-US" b="1" dirty="0" err="1">
                <a:solidFill>
                  <a:srgbClr val="FF0000"/>
                </a:solidFill>
              </a:rPr>
              <a:t>thị</a:t>
            </a:r>
            <a:r>
              <a:rPr lang="en-US" b="1" dirty="0">
                <a:solidFill>
                  <a:srgbClr val="FF0000"/>
                </a:solidFill>
              </a:rPr>
              <a:t> </a:t>
            </a:r>
            <a:r>
              <a:rPr lang="en-US" b="1" dirty="0" err="1">
                <a:solidFill>
                  <a:srgbClr val="FF0000"/>
                </a:solidFill>
              </a:rPr>
              <a:t>kết</a:t>
            </a:r>
            <a:r>
              <a:rPr lang="en-US" b="1" dirty="0">
                <a:solidFill>
                  <a:srgbClr val="FF0000"/>
                </a:solidFill>
              </a:rPr>
              <a:t> </a:t>
            </a:r>
            <a:r>
              <a:rPr lang="en-US" b="1" dirty="0" err="1">
                <a:solidFill>
                  <a:srgbClr val="FF0000"/>
                </a:solidFill>
              </a:rPr>
              <a:t>quả</a:t>
            </a:r>
            <a:r>
              <a:rPr lang="en-US" dirty="0"/>
              <a:t> </a:t>
            </a:r>
            <a:r>
              <a:rPr lang="en-US" dirty="0" err="1"/>
              <a:t>vào</a:t>
            </a:r>
            <a:r>
              <a:rPr lang="en-US" dirty="0"/>
              <a:t> </a:t>
            </a:r>
            <a:r>
              <a:rPr lang="en-US" dirty="0" err="1"/>
              <a:t>chỗ</a:t>
            </a:r>
            <a:r>
              <a:rPr lang="en-US" dirty="0"/>
              <a:t> </a:t>
            </a:r>
            <a:r>
              <a:rPr lang="en-US" dirty="0" err="1"/>
              <a:t>chấm</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lgn="just">
              <a:buFontTx/>
              <a:buChar char="-"/>
            </a:pPr>
            <a:r>
              <a:rPr lang="en-US" dirty="0" err="1"/>
              <a:t>Thân</a:t>
            </a:r>
            <a:r>
              <a:rPr lang="en-US" dirty="0"/>
              <a:t> </a:t>
            </a:r>
            <a:r>
              <a:rPr lang="en-US" dirty="0" err="1"/>
              <a:t>máy</a:t>
            </a:r>
            <a:r>
              <a:rPr lang="en-US" dirty="0"/>
              <a:t> </a:t>
            </a:r>
            <a:r>
              <a:rPr lang="en-US" dirty="0" err="1"/>
              <a:t>tính</a:t>
            </a:r>
            <a:r>
              <a:rPr lang="en-US" dirty="0"/>
              <a:t> </a:t>
            </a:r>
            <a:r>
              <a:rPr lang="en-US" dirty="0" err="1"/>
              <a:t>chứa</a:t>
            </a:r>
            <a:r>
              <a:rPr lang="en-US" dirty="0"/>
              <a:t> </a:t>
            </a:r>
            <a:r>
              <a:rPr lang="en-US" dirty="0" err="1"/>
              <a:t>nhiều</a:t>
            </a:r>
            <a:r>
              <a:rPr lang="en-US" dirty="0"/>
              <a:t> chi </a:t>
            </a:r>
            <a:r>
              <a:rPr lang="en-US" dirty="0" err="1"/>
              <a:t>tiết</a:t>
            </a:r>
            <a:r>
              <a:rPr lang="en-US" dirty="0"/>
              <a:t> </a:t>
            </a:r>
            <a:r>
              <a:rPr lang="en-US" dirty="0" err="1"/>
              <a:t>tinh</a:t>
            </a:r>
            <a:r>
              <a:rPr lang="en-US" dirty="0"/>
              <a:t> vi, </a:t>
            </a:r>
            <a:r>
              <a:rPr lang="en-US" dirty="0" err="1"/>
              <a:t>trong</a:t>
            </a:r>
            <a:r>
              <a:rPr lang="en-US" dirty="0"/>
              <a:t> </a:t>
            </a:r>
            <a:r>
              <a:rPr lang="en-US" dirty="0" err="1"/>
              <a:t>đó</a:t>
            </a:r>
            <a:r>
              <a:rPr lang="en-US" dirty="0"/>
              <a:t> </a:t>
            </a:r>
            <a:r>
              <a:rPr lang="en-US" dirty="0" err="1"/>
              <a:t>có</a:t>
            </a:r>
            <a:r>
              <a:rPr lang="en-US" dirty="0"/>
              <a:t> </a:t>
            </a:r>
            <a:r>
              <a:rPr lang="en-US" dirty="0" err="1"/>
              <a:t>bộ</a:t>
            </a:r>
            <a:r>
              <a:rPr lang="en-US" dirty="0"/>
              <a:t> …………….</a:t>
            </a:r>
          </a:p>
          <a:p>
            <a:pPr algn="just">
              <a:buFontTx/>
              <a:buChar char="-"/>
            </a:pPr>
            <a:r>
              <a:rPr lang="en-US" dirty="0" err="1"/>
              <a:t>Màn</a:t>
            </a:r>
            <a:r>
              <a:rPr lang="en-US" dirty="0"/>
              <a:t> </a:t>
            </a:r>
            <a:r>
              <a:rPr lang="en-US" dirty="0" err="1"/>
              <a:t>hình</a:t>
            </a:r>
            <a:r>
              <a:rPr lang="en-US" dirty="0"/>
              <a:t> </a:t>
            </a:r>
            <a:r>
              <a:rPr lang="en-US" dirty="0" err="1"/>
              <a:t>máy</a:t>
            </a:r>
            <a:r>
              <a:rPr lang="en-US" dirty="0"/>
              <a:t> </a:t>
            </a:r>
            <a:r>
              <a:rPr lang="en-US" dirty="0" err="1"/>
              <a:t>tính</a:t>
            </a:r>
            <a:r>
              <a:rPr lang="en-US" dirty="0"/>
              <a:t> </a:t>
            </a:r>
            <a:r>
              <a:rPr lang="en-US" dirty="0" err="1"/>
              <a:t>dùng</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của</a:t>
            </a:r>
            <a:r>
              <a:rPr lang="en-US" dirty="0"/>
              <a:t> </a:t>
            </a:r>
            <a:r>
              <a:rPr lang="en-US" dirty="0" err="1"/>
              <a:t>máy</a:t>
            </a:r>
            <a:r>
              <a:rPr lang="en-US" dirty="0"/>
              <a:t> </a:t>
            </a:r>
            <a:r>
              <a:rPr lang="en-US" dirty="0" err="1"/>
              <a:t>tính</a:t>
            </a:r>
            <a:endParaRPr lang="en-US" dirty="0"/>
          </a:p>
          <a:p>
            <a:pPr algn="just">
              <a:buFontTx/>
              <a:buChar char="-"/>
            </a:pPr>
            <a:r>
              <a:rPr lang="en-US" dirty="0" err="1"/>
              <a:t>Chuột</a:t>
            </a:r>
            <a:r>
              <a:rPr lang="en-US" dirty="0"/>
              <a:t> </a:t>
            </a:r>
            <a:r>
              <a:rPr lang="en-US" dirty="0" err="1"/>
              <a:t>và</a:t>
            </a:r>
            <a:r>
              <a:rPr lang="en-US" dirty="0"/>
              <a:t> </a:t>
            </a:r>
            <a:r>
              <a:rPr lang="en-US" dirty="0" err="1"/>
              <a:t>bàn</a:t>
            </a:r>
            <a:r>
              <a:rPr lang="en-US" dirty="0"/>
              <a:t> </a:t>
            </a:r>
            <a:r>
              <a:rPr lang="en-US" dirty="0" err="1"/>
              <a:t>phím</a:t>
            </a:r>
            <a:r>
              <a:rPr lang="en-US" dirty="0"/>
              <a:t> </a:t>
            </a:r>
            <a:r>
              <a:rPr lang="en-US" dirty="0" err="1"/>
              <a:t>dùng</a:t>
            </a:r>
            <a:r>
              <a:rPr lang="en-US" dirty="0"/>
              <a:t> </a:t>
            </a:r>
            <a:r>
              <a:rPr lang="en-US" dirty="0" err="1"/>
              <a:t>để</a:t>
            </a:r>
            <a:r>
              <a:rPr lang="en-US" dirty="0"/>
              <a:t> </a:t>
            </a:r>
            <a:r>
              <a:rPr lang="en-US" dirty="0" err="1"/>
              <a:t>đưa</a:t>
            </a:r>
            <a:r>
              <a:rPr lang="en-US" dirty="0"/>
              <a:t> …………… </a:t>
            </a:r>
            <a:r>
              <a:rPr lang="en-US" dirty="0" err="1"/>
              <a:t>máy</a:t>
            </a:r>
            <a:r>
              <a:rPr lang="en-US" dirty="0"/>
              <a:t> </a:t>
            </a:r>
            <a:r>
              <a:rPr lang="en-US" dirty="0" err="1"/>
              <a:t>tính</a:t>
            </a:r>
            <a:endParaRPr lang="en-US" dirty="0"/>
          </a:p>
          <a:p>
            <a:pPr marL="0" indent="0" algn="just">
              <a:buNone/>
            </a:pPr>
            <a:endParaRPr lang="en-US" dirty="0"/>
          </a:p>
          <a:p>
            <a:pPr marL="0" indent="0" algn="just">
              <a:buNone/>
            </a:pPr>
            <a:endParaRPr lang="en-US" dirty="0"/>
          </a:p>
        </p:txBody>
      </p:sp>
      <p:pic>
        <p:nvPicPr>
          <p:cNvPr id="2" name="FILE_20210902_145746_voice-changer-2021-09-02-14-57">
            <a:hlinkClick r:id="" action="ppaction://media"/>
            <a:extLst>
              <a:ext uri="{FF2B5EF4-FFF2-40B4-BE49-F238E27FC236}">
                <a16:creationId xmlns:a16="http://schemas.microsoft.com/office/drawing/2014/main" id="{FB41230F-ADE6-47F3-B98A-CDDE73041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6200" y="6299200"/>
            <a:ext cx="406400" cy="406400"/>
          </a:xfrm>
          <a:prstGeom prst="rect">
            <a:avLst/>
          </a:prstGeom>
        </p:spPr>
      </p:pic>
    </p:spTree>
    <p:extLst>
      <p:ext uri="{BB962C8B-B14F-4D97-AF65-F5344CB8AC3E}">
        <p14:creationId xmlns:p14="http://schemas.microsoft.com/office/powerpoint/2010/main" val="3825035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2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914400"/>
            <a:ext cx="8610600" cy="5791200"/>
          </a:xfrm>
        </p:spPr>
        <p:txBody>
          <a:bodyPr/>
          <a:lstStyle/>
          <a:p>
            <a:pPr marL="0" indent="0" algn="just">
              <a:buNone/>
            </a:pPr>
            <a:r>
              <a:rPr lang="en-US" dirty="0"/>
              <a:t>b. </a:t>
            </a:r>
            <a:r>
              <a:rPr lang="en-US" dirty="0" err="1"/>
              <a:t>Trao</a:t>
            </a:r>
            <a:r>
              <a:rPr lang="en-US" dirty="0"/>
              <a:t> </a:t>
            </a:r>
            <a:r>
              <a:rPr lang="en-US" dirty="0" err="1"/>
              <a:t>đổi</a:t>
            </a:r>
            <a:r>
              <a:rPr lang="en-US" dirty="0"/>
              <a:t> </a:t>
            </a:r>
            <a:r>
              <a:rPr lang="en-US" dirty="0" err="1"/>
              <a:t>với</a:t>
            </a:r>
            <a:r>
              <a:rPr lang="en-US" dirty="0"/>
              <a:t> </a:t>
            </a:r>
            <a:r>
              <a:rPr lang="en-US" dirty="0" err="1"/>
              <a:t>bạn</a:t>
            </a:r>
            <a:r>
              <a:rPr lang="en-US" dirty="0"/>
              <a:t>, </a:t>
            </a:r>
            <a:r>
              <a:rPr lang="en-US" dirty="0" err="1"/>
              <a:t>điền</a:t>
            </a:r>
            <a:r>
              <a:rPr lang="en-US" dirty="0"/>
              <a:t> </a:t>
            </a:r>
            <a:r>
              <a:rPr lang="en-US" dirty="0" err="1"/>
              <a:t>từ</a:t>
            </a:r>
            <a:r>
              <a:rPr lang="en-US" dirty="0"/>
              <a:t>: </a:t>
            </a:r>
            <a:r>
              <a:rPr lang="en-US" b="1" dirty="0" err="1">
                <a:solidFill>
                  <a:srgbClr val="FF0000"/>
                </a:solidFill>
              </a:rPr>
              <a:t>tín</a:t>
            </a:r>
            <a:r>
              <a:rPr lang="en-US" b="1" dirty="0">
                <a:solidFill>
                  <a:srgbClr val="FF0000"/>
                </a:solidFill>
              </a:rPr>
              <a:t> </a:t>
            </a:r>
            <a:r>
              <a:rPr lang="en-US" b="1" dirty="0" err="1">
                <a:solidFill>
                  <a:srgbClr val="FF0000"/>
                </a:solidFill>
              </a:rPr>
              <a:t>hiệu</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a:solidFill>
                  <a:srgbClr val="FF0000"/>
                </a:solidFill>
              </a:rPr>
              <a:t>xử</a:t>
            </a:r>
            <a:r>
              <a:rPr lang="en-US" b="1" dirty="0">
                <a:solidFill>
                  <a:srgbClr val="FF0000"/>
                </a:solidFill>
              </a:rPr>
              <a:t> </a:t>
            </a:r>
            <a:r>
              <a:rPr lang="en-US" b="1" dirty="0" err="1">
                <a:solidFill>
                  <a:srgbClr val="FF0000"/>
                </a:solidFill>
              </a:rPr>
              <a:t>lí</a:t>
            </a:r>
            <a:r>
              <a:rPr lang="en-US" b="1" dirty="0">
                <a:solidFill>
                  <a:srgbClr val="FF0000"/>
                </a:solidFill>
              </a:rPr>
              <a:t>, </a:t>
            </a:r>
            <a:r>
              <a:rPr lang="en-US" b="1" dirty="0" err="1">
                <a:solidFill>
                  <a:srgbClr val="FF0000"/>
                </a:solidFill>
              </a:rPr>
              <a:t>hiển</a:t>
            </a:r>
            <a:r>
              <a:rPr lang="en-US" b="1" dirty="0">
                <a:solidFill>
                  <a:srgbClr val="FF0000"/>
                </a:solidFill>
              </a:rPr>
              <a:t> </a:t>
            </a:r>
            <a:r>
              <a:rPr lang="en-US" b="1" dirty="0" err="1">
                <a:solidFill>
                  <a:srgbClr val="FF0000"/>
                </a:solidFill>
              </a:rPr>
              <a:t>thị</a:t>
            </a:r>
            <a:r>
              <a:rPr lang="en-US" b="1" dirty="0">
                <a:solidFill>
                  <a:srgbClr val="FF0000"/>
                </a:solidFill>
              </a:rPr>
              <a:t> </a:t>
            </a:r>
            <a:r>
              <a:rPr lang="en-US" b="1" dirty="0" err="1">
                <a:solidFill>
                  <a:srgbClr val="FF0000"/>
                </a:solidFill>
              </a:rPr>
              <a:t>kết</a:t>
            </a:r>
            <a:r>
              <a:rPr lang="en-US" b="1" dirty="0">
                <a:solidFill>
                  <a:srgbClr val="FF0000"/>
                </a:solidFill>
              </a:rPr>
              <a:t> </a:t>
            </a:r>
            <a:r>
              <a:rPr lang="en-US" b="1" dirty="0" err="1">
                <a:solidFill>
                  <a:srgbClr val="FF0000"/>
                </a:solidFill>
              </a:rPr>
              <a:t>quả</a:t>
            </a:r>
            <a:r>
              <a:rPr lang="en-US" dirty="0"/>
              <a:t> </a:t>
            </a:r>
            <a:r>
              <a:rPr lang="en-US" dirty="0" err="1"/>
              <a:t>vào</a:t>
            </a:r>
            <a:r>
              <a:rPr lang="en-US" dirty="0"/>
              <a:t> </a:t>
            </a:r>
            <a:r>
              <a:rPr lang="en-US" dirty="0" err="1"/>
              <a:t>chỗ</a:t>
            </a:r>
            <a:r>
              <a:rPr lang="en-US" dirty="0"/>
              <a:t> </a:t>
            </a:r>
            <a:r>
              <a:rPr lang="en-US" dirty="0" err="1"/>
              <a:t>chấm</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lgn="just">
              <a:buFontTx/>
              <a:buChar char="-"/>
            </a:pPr>
            <a:r>
              <a:rPr lang="en-US" dirty="0" err="1"/>
              <a:t>Thân</a:t>
            </a:r>
            <a:r>
              <a:rPr lang="en-US" dirty="0"/>
              <a:t> </a:t>
            </a:r>
            <a:r>
              <a:rPr lang="en-US" dirty="0" err="1"/>
              <a:t>máy</a:t>
            </a:r>
            <a:r>
              <a:rPr lang="en-US" dirty="0"/>
              <a:t> </a:t>
            </a:r>
            <a:r>
              <a:rPr lang="en-US" dirty="0" err="1"/>
              <a:t>tính</a:t>
            </a:r>
            <a:r>
              <a:rPr lang="en-US" dirty="0"/>
              <a:t> </a:t>
            </a:r>
            <a:r>
              <a:rPr lang="en-US" dirty="0" err="1"/>
              <a:t>chứa</a:t>
            </a:r>
            <a:r>
              <a:rPr lang="en-US" dirty="0"/>
              <a:t> </a:t>
            </a:r>
            <a:r>
              <a:rPr lang="en-US" dirty="0" err="1"/>
              <a:t>nhiều</a:t>
            </a:r>
            <a:r>
              <a:rPr lang="en-US" dirty="0"/>
              <a:t> chi </a:t>
            </a:r>
            <a:r>
              <a:rPr lang="en-US" dirty="0" err="1"/>
              <a:t>tiết</a:t>
            </a:r>
            <a:r>
              <a:rPr lang="en-US" dirty="0"/>
              <a:t> </a:t>
            </a:r>
            <a:r>
              <a:rPr lang="en-US" dirty="0" err="1"/>
              <a:t>tinh</a:t>
            </a:r>
            <a:r>
              <a:rPr lang="en-US" dirty="0"/>
              <a:t> vi, </a:t>
            </a:r>
            <a:r>
              <a:rPr lang="en-US" dirty="0" err="1"/>
              <a:t>trong</a:t>
            </a:r>
            <a:r>
              <a:rPr lang="en-US" dirty="0"/>
              <a:t> </a:t>
            </a:r>
            <a:r>
              <a:rPr lang="en-US" dirty="0" err="1"/>
              <a:t>đó</a:t>
            </a:r>
            <a:r>
              <a:rPr lang="en-US" dirty="0"/>
              <a:t> </a:t>
            </a:r>
            <a:r>
              <a:rPr lang="en-US" dirty="0" err="1"/>
              <a:t>có</a:t>
            </a:r>
            <a:r>
              <a:rPr lang="en-US" dirty="0"/>
              <a:t> </a:t>
            </a:r>
            <a:r>
              <a:rPr lang="en-US" dirty="0" err="1"/>
              <a:t>bộ</a:t>
            </a:r>
            <a:r>
              <a:rPr lang="en-US" dirty="0"/>
              <a:t> …………….</a:t>
            </a:r>
          </a:p>
          <a:p>
            <a:pPr algn="just">
              <a:buFontTx/>
              <a:buChar char="-"/>
            </a:pPr>
            <a:r>
              <a:rPr lang="en-US" dirty="0" err="1"/>
              <a:t>Màn</a:t>
            </a:r>
            <a:r>
              <a:rPr lang="en-US" dirty="0"/>
              <a:t> </a:t>
            </a:r>
            <a:r>
              <a:rPr lang="en-US" dirty="0" err="1"/>
              <a:t>hình</a:t>
            </a:r>
            <a:r>
              <a:rPr lang="en-US" dirty="0"/>
              <a:t> </a:t>
            </a:r>
            <a:r>
              <a:rPr lang="en-US" dirty="0" err="1"/>
              <a:t>máy</a:t>
            </a:r>
            <a:r>
              <a:rPr lang="en-US" dirty="0"/>
              <a:t> </a:t>
            </a:r>
            <a:r>
              <a:rPr lang="en-US" dirty="0" err="1"/>
              <a:t>tính</a:t>
            </a:r>
            <a:r>
              <a:rPr lang="en-US" dirty="0"/>
              <a:t> </a:t>
            </a:r>
            <a:r>
              <a:rPr lang="en-US" dirty="0" err="1"/>
              <a:t>dùng</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của</a:t>
            </a:r>
            <a:r>
              <a:rPr lang="en-US" dirty="0"/>
              <a:t> </a:t>
            </a:r>
            <a:r>
              <a:rPr lang="en-US" dirty="0" err="1"/>
              <a:t>máy</a:t>
            </a:r>
            <a:r>
              <a:rPr lang="en-US" dirty="0"/>
              <a:t> </a:t>
            </a:r>
            <a:r>
              <a:rPr lang="en-US" dirty="0" err="1"/>
              <a:t>tính</a:t>
            </a:r>
            <a:endParaRPr lang="en-US" dirty="0"/>
          </a:p>
          <a:p>
            <a:pPr algn="just">
              <a:buFontTx/>
              <a:buChar char="-"/>
            </a:pPr>
            <a:r>
              <a:rPr lang="en-US" dirty="0" err="1"/>
              <a:t>Chuột</a:t>
            </a:r>
            <a:r>
              <a:rPr lang="en-US" dirty="0"/>
              <a:t> </a:t>
            </a:r>
            <a:r>
              <a:rPr lang="en-US" dirty="0" err="1"/>
              <a:t>và</a:t>
            </a:r>
            <a:r>
              <a:rPr lang="en-US" dirty="0"/>
              <a:t> </a:t>
            </a:r>
            <a:r>
              <a:rPr lang="en-US" dirty="0" err="1"/>
              <a:t>bàn</a:t>
            </a:r>
            <a:r>
              <a:rPr lang="en-US" dirty="0"/>
              <a:t> </a:t>
            </a:r>
            <a:r>
              <a:rPr lang="en-US" dirty="0" err="1"/>
              <a:t>phím</a:t>
            </a:r>
            <a:r>
              <a:rPr lang="en-US" dirty="0"/>
              <a:t> </a:t>
            </a:r>
            <a:r>
              <a:rPr lang="en-US" dirty="0" err="1"/>
              <a:t>dùng</a:t>
            </a:r>
            <a:r>
              <a:rPr lang="en-US" dirty="0"/>
              <a:t> </a:t>
            </a:r>
            <a:r>
              <a:rPr lang="en-US" dirty="0" err="1"/>
              <a:t>để</a:t>
            </a:r>
            <a:r>
              <a:rPr lang="en-US" dirty="0"/>
              <a:t> </a:t>
            </a:r>
            <a:r>
              <a:rPr lang="en-US" dirty="0" err="1"/>
              <a:t>đưa</a:t>
            </a:r>
            <a:r>
              <a:rPr lang="en-US" dirty="0"/>
              <a:t> …………… </a:t>
            </a:r>
            <a:r>
              <a:rPr lang="en-US" dirty="0" err="1"/>
              <a:t>máy</a:t>
            </a:r>
            <a:r>
              <a:rPr lang="en-US" dirty="0"/>
              <a:t> </a:t>
            </a:r>
            <a:r>
              <a:rPr lang="en-US" dirty="0" err="1"/>
              <a:t>tính</a:t>
            </a:r>
            <a:endParaRPr lang="en-US" dirty="0"/>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20401496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914400"/>
            <a:ext cx="8610600" cy="5791200"/>
          </a:xfrm>
        </p:spPr>
        <p:txBody>
          <a:bodyPr/>
          <a:lstStyle/>
          <a:p>
            <a:pPr marL="0" indent="0" algn="just">
              <a:buNone/>
            </a:pPr>
            <a:r>
              <a:rPr lang="en-US" dirty="0"/>
              <a:t>b. </a:t>
            </a:r>
            <a:r>
              <a:rPr lang="en-US" dirty="0" err="1"/>
              <a:t>Trao</a:t>
            </a:r>
            <a:r>
              <a:rPr lang="en-US" dirty="0"/>
              <a:t> </a:t>
            </a:r>
            <a:r>
              <a:rPr lang="en-US" dirty="0" err="1"/>
              <a:t>đổi</a:t>
            </a:r>
            <a:r>
              <a:rPr lang="en-US" dirty="0"/>
              <a:t> </a:t>
            </a:r>
            <a:r>
              <a:rPr lang="en-US" dirty="0" err="1"/>
              <a:t>với</a:t>
            </a:r>
            <a:r>
              <a:rPr lang="en-US" dirty="0"/>
              <a:t> </a:t>
            </a:r>
            <a:r>
              <a:rPr lang="en-US" dirty="0" err="1"/>
              <a:t>bạn</a:t>
            </a:r>
            <a:r>
              <a:rPr lang="en-US" dirty="0"/>
              <a:t>, </a:t>
            </a:r>
            <a:r>
              <a:rPr lang="en-US" dirty="0" err="1"/>
              <a:t>điền</a:t>
            </a:r>
            <a:r>
              <a:rPr lang="en-US" dirty="0"/>
              <a:t> </a:t>
            </a:r>
            <a:r>
              <a:rPr lang="en-US" dirty="0" err="1"/>
              <a:t>từ</a:t>
            </a:r>
            <a:r>
              <a:rPr lang="en-US" dirty="0"/>
              <a:t>: </a:t>
            </a:r>
            <a:r>
              <a:rPr lang="en-US" b="1" dirty="0" err="1">
                <a:solidFill>
                  <a:srgbClr val="FF0000"/>
                </a:solidFill>
              </a:rPr>
              <a:t>tín</a:t>
            </a:r>
            <a:r>
              <a:rPr lang="en-US" b="1" dirty="0">
                <a:solidFill>
                  <a:srgbClr val="FF0000"/>
                </a:solidFill>
              </a:rPr>
              <a:t> </a:t>
            </a:r>
            <a:r>
              <a:rPr lang="en-US" b="1" dirty="0" err="1">
                <a:solidFill>
                  <a:srgbClr val="FF0000"/>
                </a:solidFill>
              </a:rPr>
              <a:t>hiệu</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a:solidFill>
                  <a:srgbClr val="FF0000"/>
                </a:solidFill>
              </a:rPr>
              <a:t>xử</a:t>
            </a:r>
            <a:r>
              <a:rPr lang="en-US" b="1" dirty="0">
                <a:solidFill>
                  <a:srgbClr val="FF0000"/>
                </a:solidFill>
              </a:rPr>
              <a:t> </a:t>
            </a:r>
            <a:r>
              <a:rPr lang="en-US" b="1" dirty="0" err="1">
                <a:solidFill>
                  <a:srgbClr val="FF0000"/>
                </a:solidFill>
              </a:rPr>
              <a:t>lí</a:t>
            </a:r>
            <a:r>
              <a:rPr lang="en-US" b="1" dirty="0">
                <a:solidFill>
                  <a:srgbClr val="FF0000"/>
                </a:solidFill>
              </a:rPr>
              <a:t>, </a:t>
            </a:r>
            <a:r>
              <a:rPr lang="en-US" b="1" dirty="0" err="1">
                <a:solidFill>
                  <a:srgbClr val="FF0000"/>
                </a:solidFill>
              </a:rPr>
              <a:t>hiển</a:t>
            </a:r>
            <a:r>
              <a:rPr lang="en-US" b="1" dirty="0">
                <a:solidFill>
                  <a:srgbClr val="FF0000"/>
                </a:solidFill>
              </a:rPr>
              <a:t> </a:t>
            </a:r>
            <a:r>
              <a:rPr lang="en-US" b="1" dirty="0" err="1">
                <a:solidFill>
                  <a:srgbClr val="FF0000"/>
                </a:solidFill>
              </a:rPr>
              <a:t>thị</a:t>
            </a:r>
            <a:r>
              <a:rPr lang="en-US" b="1" dirty="0">
                <a:solidFill>
                  <a:srgbClr val="FF0000"/>
                </a:solidFill>
              </a:rPr>
              <a:t> </a:t>
            </a:r>
            <a:r>
              <a:rPr lang="en-US" b="1" dirty="0" err="1">
                <a:solidFill>
                  <a:srgbClr val="FF0000"/>
                </a:solidFill>
              </a:rPr>
              <a:t>kết</a:t>
            </a:r>
            <a:r>
              <a:rPr lang="en-US" b="1" dirty="0">
                <a:solidFill>
                  <a:srgbClr val="FF0000"/>
                </a:solidFill>
              </a:rPr>
              <a:t> </a:t>
            </a:r>
            <a:r>
              <a:rPr lang="en-US" b="1" dirty="0" err="1">
                <a:solidFill>
                  <a:srgbClr val="FF0000"/>
                </a:solidFill>
              </a:rPr>
              <a:t>quả</a:t>
            </a:r>
            <a:r>
              <a:rPr lang="en-US" dirty="0"/>
              <a:t> </a:t>
            </a:r>
            <a:r>
              <a:rPr lang="en-US" dirty="0" err="1"/>
              <a:t>vào</a:t>
            </a:r>
            <a:r>
              <a:rPr lang="en-US" dirty="0"/>
              <a:t> </a:t>
            </a:r>
            <a:r>
              <a:rPr lang="en-US" dirty="0" err="1"/>
              <a:t>chỗ</a:t>
            </a:r>
            <a:r>
              <a:rPr lang="en-US" dirty="0"/>
              <a:t> </a:t>
            </a:r>
            <a:r>
              <a:rPr lang="en-US" dirty="0" err="1"/>
              <a:t>chấm</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lgn="just">
              <a:buFontTx/>
              <a:buChar char="-"/>
            </a:pPr>
            <a:r>
              <a:rPr lang="en-US" dirty="0" err="1"/>
              <a:t>Thân</a:t>
            </a:r>
            <a:r>
              <a:rPr lang="en-US" dirty="0"/>
              <a:t> </a:t>
            </a:r>
            <a:r>
              <a:rPr lang="en-US" dirty="0" err="1"/>
              <a:t>máy</a:t>
            </a:r>
            <a:r>
              <a:rPr lang="en-US" dirty="0"/>
              <a:t> </a:t>
            </a:r>
            <a:r>
              <a:rPr lang="en-US" dirty="0" err="1"/>
              <a:t>tính</a:t>
            </a:r>
            <a:r>
              <a:rPr lang="en-US" dirty="0"/>
              <a:t> </a:t>
            </a:r>
            <a:r>
              <a:rPr lang="en-US" dirty="0" err="1"/>
              <a:t>chứa</a:t>
            </a:r>
            <a:r>
              <a:rPr lang="en-US" dirty="0"/>
              <a:t> </a:t>
            </a:r>
            <a:r>
              <a:rPr lang="en-US" dirty="0" err="1"/>
              <a:t>nhiều</a:t>
            </a:r>
            <a:r>
              <a:rPr lang="en-US" dirty="0"/>
              <a:t> chi </a:t>
            </a:r>
            <a:r>
              <a:rPr lang="en-US" dirty="0" err="1"/>
              <a:t>tiết</a:t>
            </a:r>
            <a:r>
              <a:rPr lang="en-US" dirty="0"/>
              <a:t> </a:t>
            </a:r>
            <a:r>
              <a:rPr lang="en-US" dirty="0" err="1"/>
              <a:t>tinh</a:t>
            </a:r>
            <a:r>
              <a:rPr lang="en-US" dirty="0"/>
              <a:t> vi, </a:t>
            </a:r>
            <a:r>
              <a:rPr lang="en-US" dirty="0" err="1"/>
              <a:t>trong</a:t>
            </a:r>
            <a:r>
              <a:rPr lang="en-US" dirty="0"/>
              <a:t> </a:t>
            </a:r>
            <a:r>
              <a:rPr lang="en-US" dirty="0" err="1"/>
              <a:t>đó</a:t>
            </a:r>
            <a:r>
              <a:rPr lang="en-US" dirty="0"/>
              <a:t> </a:t>
            </a:r>
            <a:r>
              <a:rPr lang="en-US" dirty="0" err="1"/>
              <a:t>có</a:t>
            </a:r>
            <a:r>
              <a:rPr lang="en-US" dirty="0"/>
              <a:t> </a:t>
            </a:r>
            <a:r>
              <a:rPr lang="en-US" dirty="0" err="1"/>
              <a:t>bộ</a:t>
            </a:r>
            <a:r>
              <a:rPr lang="en-US" dirty="0"/>
              <a:t> …………….</a:t>
            </a:r>
          </a:p>
          <a:p>
            <a:pPr algn="just">
              <a:buFontTx/>
              <a:buChar char="-"/>
            </a:pPr>
            <a:r>
              <a:rPr lang="en-US" dirty="0" err="1"/>
              <a:t>Màn</a:t>
            </a:r>
            <a:r>
              <a:rPr lang="en-US" dirty="0"/>
              <a:t> </a:t>
            </a:r>
            <a:r>
              <a:rPr lang="en-US" dirty="0" err="1"/>
              <a:t>hình</a:t>
            </a:r>
            <a:r>
              <a:rPr lang="en-US" dirty="0"/>
              <a:t> </a:t>
            </a:r>
            <a:r>
              <a:rPr lang="en-US" dirty="0" err="1"/>
              <a:t>máy</a:t>
            </a:r>
            <a:r>
              <a:rPr lang="en-US" dirty="0"/>
              <a:t> </a:t>
            </a:r>
            <a:r>
              <a:rPr lang="en-US" dirty="0" err="1"/>
              <a:t>tính</a:t>
            </a:r>
            <a:r>
              <a:rPr lang="en-US" dirty="0"/>
              <a:t> </a:t>
            </a:r>
            <a:r>
              <a:rPr lang="en-US" dirty="0" err="1"/>
              <a:t>dùng</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của</a:t>
            </a:r>
            <a:r>
              <a:rPr lang="en-US" dirty="0"/>
              <a:t> </a:t>
            </a:r>
            <a:r>
              <a:rPr lang="en-US" dirty="0" err="1"/>
              <a:t>máy</a:t>
            </a:r>
            <a:r>
              <a:rPr lang="en-US" dirty="0"/>
              <a:t> </a:t>
            </a:r>
            <a:r>
              <a:rPr lang="en-US" dirty="0" err="1"/>
              <a:t>tính</a:t>
            </a:r>
            <a:endParaRPr lang="en-US" dirty="0"/>
          </a:p>
          <a:p>
            <a:pPr algn="just">
              <a:buFontTx/>
              <a:buChar char="-"/>
            </a:pPr>
            <a:r>
              <a:rPr lang="en-US" dirty="0" err="1"/>
              <a:t>Chuột</a:t>
            </a:r>
            <a:r>
              <a:rPr lang="en-US" dirty="0"/>
              <a:t> </a:t>
            </a:r>
            <a:r>
              <a:rPr lang="en-US" dirty="0" err="1"/>
              <a:t>và</a:t>
            </a:r>
            <a:r>
              <a:rPr lang="en-US" dirty="0"/>
              <a:t> </a:t>
            </a:r>
            <a:r>
              <a:rPr lang="en-US" dirty="0" err="1"/>
              <a:t>bàn</a:t>
            </a:r>
            <a:r>
              <a:rPr lang="en-US" dirty="0"/>
              <a:t> </a:t>
            </a:r>
            <a:r>
              <a:rPr lang="en-US" dirty="0" err="1"/>
              <a:t>phím</a:t>
            </a:r>
            <a:r>
              <a:rPr lang="en-US" dirty="0"/>
              <a:t> </a:t>
            </a:r>
            <a:r>
              <a:rPr lang="en-US" dirty="0" err="1"/>
              <a:t>dùng</a:t>
            </a:r>
            <a:r>
              <a:rPr lang="en-US" dirty="0"/>
              <a:t> </a:t>
            </a:r>
            <a:r>
              <a:rPr lang="en-US" dirty="0" err="1"/>
              <a:t>để</a:t>
            </a:r>
            <a:r>
              <a:rPr lang="en-US" dirty="0"/>
              <a:t> </a:t>
            </a:r>
            <a:r>
              <a:rPr lang="en-US" dirty="0" err="1"/>
              <a:t>đưa</a:t>
            </a:r>
            <a:r>
              <a:rPr lang="en-US" dirty="0"/>
              <a:t> …………… </a:t>
            </a:r>
            <a:r>
              <a:rPr lang="en-US" dirty="0" err="1"/>
              <a:t>máy</a:t>
            </a:r>
            <a:r>
              <a:rPr lang="en-US" dirty="0"/>
              <a:t> </a:t>
            </a:r>
            <a:r>
              <a:rPr lang="en-US" dirty="0" err="1"/>
              <a:t>tính</a:t>
            </a:r>
            <a:endParaRPr lang="en-US" dirty="0"/>
          </a:p>
          <a:p>
            <a:pPr marL="0" indent="0" algn="just">
              <a:buNone/>
            </a:pPr>
            <a:endParaRPr lang="en-US" dirty="0"/>
          </a:p>
          <a:p>
            <a:pPr marL="0" indent="0" algn="just">
              <a:buNone/>
            </a:pPr>
            <a:endParaRPr lang="en-US" dirty="0"/>
          </a:p>
        </p:txBody>
      </p:sp>
      <p:sp>
        <p:nvSpPr>
          <p:cNvPr id="5" name="TextBox 4"/>
          <p:cNvSpPr txBox="1"/>
          <p:nvPr/>
        </p:nvSpPr>
        <p:spPr>
          <a:xfrm>
            <a:off x="8001000" y="4593501"/>
            <a:ext cx="2667000" cy="523220"/>
          </a:xfrm>
          <a:prstGeom prst="rect">
            <a:avLst/>
          </a:prstGeom>
          <a:noFill/>
        </p:spPr>
        <p:txBody>
          <a:bodyPr wrap="square" rtlCol="0">
            <a:spAutoFit/>
          </a:bodyPr>
          <a:lstStyle/>
          <a:p>
            <a:r>
              <a:rPr lang="vi-VN" sz="2800" dirty="0">
                <a:solidFill>
                  <a:srgbClr val="FF0000"/>
                </a:solidFill>
              </a:rPr>
              <a:t>t</a:t>
            </a:r>
            <a:r>
              <a:rPr lang="en-US" sz="2800" dirty="0" err="1">
                <a:solidFill>
                  <a:srgbClr val="FF0000"/>
                </a:solidFill>
              </a:rPr>
              <a:t>ín</a:t>
            </a:r>
            <a:r>
              <a:rPr lang="en-US" sz="2800" dirty="0">
                <a:solidFill>
                  <a:srgbClr val="FF0000"/>
                </a:solidFill>
              </a:rPr>
              <a:t> </a:t>
            </a:r>
            <a:r>
              <a:rPr lang="en-US" sz="2800" dirty="0" err="1">
                <a:solidFill>
                  <a:srgbClr val="FF0000"/>
                </a:solidFill>
              </a:rPr>
              <a:t>hiệu</a:t>
            </a:r>
            <a:r>
              <a:rPr lang="en-US" sz="2800" dirty="0">
                <a:solidFill>
                  <a:srgbClr val="FF0000"/>
                </a:solidFill>
              </a:rPr>
              <a:t> </a:t>
            </a:r>
            <a:r>
              <a:rPr lang="en-US" sz="2800" dirty="0" err="1">
                <a:solidFill>
                  <a:srgbClr val="FF0000"/>
                </a:solidFill>
              </a:rPr>
              <a:t>vào</a:t>
            </a:r>
            <a:endParaRPr lang="en-US" sz="2800" dirty="0">
              <a:solidFill>
                <a:srgbClr val="FF0000"/>
              </a:solidFill>
            </a:endParaRPr>
          </a:p>
        </p:txBody>
      </p:sp>
      <p:sp>
        <p:nvSpPr>
          <p:cNvPr id="6" name="TextBox 5"/>
          <p:cNvSpPr txBox="1"/>
          <p:nvPr/>
        </p:nvSpPr>
        <p:spPr>
          <a:xfrm>
            <a:off x="3733800" y="3004622"/>
            <a:ext cx="2667000" cy="523220"/>
          </a:xfrm>
          <a:prstGeom prst="rect">
            <a:avLst/>
          </a:prstGeom>
          <a:noFill/>
        </p:spPr>
        <p:txBody>
          <a:bodyPr wrap="square" rtlCol="0">
            <a:spAutoFit/>
          </a:bodyPr>
          <a:lstStyle/>
          <a:p>
            <a:r>
              <a:rPr lang="vi-VN" sz="2800" dirty="0">
                <a:solidFill>
                  <a:srgbClr val="FF0000"/>
                </a:solidFill>
              </a:rPr>
              <a:t>x</a:t>
            </a:r>
            <a:r>
              <a:rPr lang="en-US" sz="2800" dirty="0">
                <a:solidFill>
                  <a:srgbClr val="FF0000"/>
                </a:solidFill>
              </a:rPr>
              <a:t>ử </a:t>
            </a:r>
            <a:r>
              <a:rPr lang="en-US" sz="2800" dirty="0" err="1">
                <a:solidFill>
                  <a:srgbClr val="FF0000"/>
                </a:solidFill>
              </a:rPr>
              <a:t>lý</a:t>
            </a:r>
            <a:endParaRPr lang="en-US" sz="2800" dirty="0">
              <a:solidFill>
                <a:srgbClr val="FF0000"/>
              </a:solidFill>
            </a:endParaRPr>
          </a:p>
        </p:txBody>
      </p:sp>
      <p:sp>
        <p:nvSpPr>
          <p:cNvPr id="7" name="TextBox 6"/>
          <p:cNvSpPr txBox="1"/>
          <p:nvPr/>
        </p:nvSpPr>
        <p:spPr>
          <a:xfrm>
            <a:off x="6781800" y="3527842"/>
            <a:ext cx="2667000" cy="523220"/>
          </a:xfrm>
          <a:prstGeom prst="rect">
            <a:avLst/>
          </a:prstGeom>
          <a:noFill/>
        </p:spPr>
        <p:txBody>
          <a:bodyPr wrap="square" rtlCol="0">
            <a:spAutoFit/>
          </a:bodyPr>
          <a:lstStyle/>
          <a:p>
            <a:r>
              <a:rPr lang="vi-VN" sz="2800" dirty="0">
                <a:solidFill>
                  <a:srgbClr val="FF0000"/>
                </a:solidFill>
              </a:rPr>
              <a:t>h</a:t>
            </a:r>
            <a:r>
              <a:rPr lang="en-US" sz="2800" dirty="0" err="1">
                <a:solidFill>
                  <a:srgbClr val="FF0000"/>
                </a:solidFill>
              </a:rPr>
              <a:t>iển</a:t>
            </a:r>
            <a:r>
              <a:rPr lang="en-US" sz="2800" dirty="0">
                <a:solidFill>
                  <a:srgbClr val="FF0000"/>
                </a:solidFill>
              </a:rPr>
              <a:t> </a:t>
            </a:r>
            <a:r>
              <a:rPr lang="en-US" sz="2800" dirty="0" err="1">
                <a:solidFill>
                  <a:srgbClr val="FF0000"/>
                </a:solidFill>
              </a:rPr>
              <a:t>thị</a:t>
            </a:r>
            <a:r>
              <a:rPr lang="en-US" sz="2800" dirty="0">
                <a:solidFill>
                  <a:srgbClr val="FF0000"/>
                </a:solidFill>
              </a:rPr>
              <a:t> </a:t>
            </a:r>
            <a:r>
              <a:rPr lang="en-US" sz="2800" dirty="0" err="1">
                <a:solidFill>
                  <a:srgbClr val="FF0000"/>
                </a:solidFill>
              </a:rPr>
              <a:t>kết</a:t>
            </a:r>
            <a:r>
              <a:rPr lang="en-US" sz="2800" dirty="0">
                <a:solidFill>
                  <a:srgbClr val="FF0000"/>
                </a:solidFill>
              </a:rPr>
              <a:t> </a:t>
            </a:r>
            <a:r>
              <a:rPr lang="en-US" sz="2800" dirty="0" err="1">
                <a:solidFill>
                  <a:srgbClr val="FF0000"/>
                </a:solidFill>
              </a:rPr>
              <a:t>quả</a:t>
            </a:r>
            <a:endParaRPr lang="en-US" sz="2800" dirty="0">
              <a:solidFill>
                <a:srgbClr val="FF0000"/>
              </a:solidFill>
            </a:endParaRPr>
          </a:p>
        </p:txBody>
      </p:sp>
      <p:pic>
        <p:nvPicPr>
          <p:cNvPr id="2" name="FILE_20210902_145909_voice-changer-2021-09-02-14-59">
            <a:hlinkClick r:id="" action="ppaction://media"/>
            <a:extLst>
              <a:ext uri="{FF2B5EF4-FFF2-40B4-BE49-F238E27FC236}">
                <a16:creationId xmlns:a16="http://schemas.microsoft.com/office/drawing/2014/main" id="{113D8B6E-6FB4-4B30-BC0D-72C1430D60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6200" y="6096000"/>
            <a:ext cx="406400" cy="406400"/>
          </a:xfrm>
          <a:prstGeom prst="rect">
            <a:avLst/>
          </a:prstGeom>
        </p:spPr>
      </p:pic>
    </p:spTree>
    <p:extLst>
      <p:ext uri="{BB962C8B-B14F-4D97-AF65-F5344CB8AC3E}">
        <p14:creationId xmlns:p14="http://schemas.microsoft.com/office/powerpoint/2010/main" val="113879922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304800"/>
            <a:ext cx="8305800" cy="6334990"/>
          </a:xfrm>
        </p:spPr>
        <p:txBody>
          <a:bodyPr/>
          <a:lstStyle/>
          <a:p>
            <a:pPr marL="0" indent="0">
              <a:buNone/>
            </a:pPr>
            <a:r>
              <a:rPr lang="en-US" dirty="0"/>
              <a:t>c. </a:t>
            </a:r>
            <a:r>
              <a:rPr lang="en-US" dirty="0" err="1"/>
              <a:t>Điền</a:t>
            </a:r>
            <a:r>
              <a:rPr lang="en-US" dirty="0"/>
              <a:t> </a:t>
            </a:r>
            <a:r>
              <a:rPr lang="en-US" dirty="0" err="1"/>
              <a:t>các</a:t>
            </a:r>
            <a:r>
              <a:rPr lang="en-US" dirty="0"/>
              <a:t> </a:t>
            </a:r>
            <a:r>
              <a:rPr lang="en-US" dirty="0" err="1"/>
              <a:t>từ</a:t>
            </a:r>
            <a:r>
              <a:rPr lang="en-US" dirty="0"/>
              <a:t> </a:t>
            </a:r>
            <a:r>
              <a:rPr lang="en-US" b="1" dirty="0">
                <a:solidFill>
                  <a:srgbClr val="FF0000"/>
                </a:solidFill>
              </a:rPr>
              <a:t>di </a:t>
            </a:r>
            <a:r>
              <a:rPr lang="en-US" b="1" dirty="0" err="1">
                <a:solidFill>
                  <a:srgbClr val="FF0000"/>
                </a:solidFill>
              </a:rPr>
              <a:t>chuyển</a:t>
            </a:r>
            <a:r>
              <a:rPr lang="en-US" b="1" dirty="0">
                <a:solidFill>
                  <a:srgbClr val="FF0000"/>
                </a:solidFill>
              </a:rPr>
              <a:t>, con </a:t>
            </a:r>
            <a:r>
              <a:rPr lang="en-US" b="1" dirty="0" err="1">
                <a:solidFill>
                  <a:srgbClr val="FF0000"/>
                </a:solidFill>
              </a:rPr>
              <a:t>trỏ</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b="1" dirty="0" err="1">
                <a:solidFill>
                  <a:srgbClr val="FF0000"/>
                </a:solidFill>
              </a:rPr>
              <a:t>bàn</a:t>
            </a:r>
            <a:r>
              <a:rPr lang="en-US" b="1" dirty="0">
                <a:solidFill>
                  <a:srgbClr val="FF0000"/>
                </a:solidFill>
              </a:rPr>
              <a:t> </a:t>
            </a:r>
            <a:r>
              <a:rPr lang="en-US" b="1" dirty="0" err="1">
                <a:solidFill>
                  <a:srgbClr val="FF0000"/>
                </a:solidFill>
              </a:rPr>
              <a:t>phím</a:t>
            </a:r>
            <a:r>
              <a:rPr lang="en-US" b="1" dirty="0">
                <a:solidFill>
                  <a:srgbClr val="FF0000"/>
                </a:solidFill>
              </a:rPr>
              <a:t>, </a:t>
            </a:r>
            <a:r>
              <a:rPr lang="en-US" b="1" dirty="0" err="1">
                <a:solidFill>
                  <a:srgbClr val="FF0000"/>
                </a:solidFill>
              </a:rPr>
              <a:t>cảm</a:t>
            </a:r>
            <a:r>
              <a:rPr lang="en-US" b="1" dirty="0">
                <a:solidFill>
                  <a:srgbClr val="FF0000"/>
                </a:solidFill>
              </a:rPr>
              <a:t> </a:t>
            </a:r>
            <a:r>
              <a:rPr lang="en-US" b="1" dirty="0" err="1">
                <a:solidFill>
                  <a:srgbClr val="FF0000"/>
                </a:solidFill>
              </a:rPr>
              <a:t>ứng</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dirty="0" err="1"/>
              <a:t>vào</a:t>
            </a:r>
            <a:r>
              <a:rPr lang="en-US" dirty="0"/>
              <a:t> </a:t>
            </a:r>
            <a:r>
              <a:rPr lang="en-US" dirty="0" err="1"/>
              <a:t>chỗ</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buFontTx/>
              <a:buChar char="-"/>
            </a:pPr>
            <a:r>
              <a:rPr lang="en-US" dirty="0" err="1"/>
              <a:t>Để</a:t>
            </a:r>
            <a:r>
              <a:rPr lang="en-US" dirty="0"/>
              <a:t> </a:t>
            </a:r>
            <a:r>
              <a:rPr lang="en-US" dirty="0" err="1"/>
              <a:t>điều</a:t>
            </a:r>
            <a:r>
              <a:rPr lang="en-US" dirty="0"/>
              <a:t> </a:t>
            </a:r>
            <a:r>
              <a:rPr lang="en-US" dirty="0" err="1"/>
              <a:t>khiển</a:t>
            </a:r>
            <a:r>
              <a:rPr lang="en-US" dirty="0"/>
              <a:t> ……………………</a:t>
            </a:r>
            <a:r>
              <a:rPr lang="en-US" dirty="0" err="1"/>
              <a:t>của</a:t>
            </a:r>
            <a:r>
              <a:rPr lang="en-US" dirty="0"/>
              <a:t> </a:t>
            </a:r>
            <a:r>
              <a:rPr lang="en-US" dirty="0" err="1"/>
              <a:t>máy</a:t>
            </a:r>
            <a:r>
              <a:rPr lang="en-US" dirty="0"/>
              <a:t> </a:t>
            </a:r>
            <a:r>
              <a:rPr lang="en-US" dirty="0" err="1"/>
              <a:t>tính</a:t>
            </a:r>
            <a:r>
              <a:rPr lang="en-US" dirty="0"/>
              <a:t> </a:t>
            </a:r>
            <a:r>
              <a:rPr lang="en-US" dirty="0" err="1"/>
              <a:t>xách</a:t>
            </a:r>
            <a:r>
              <a:rPr lang="en-US" dirty="0"/>
              <a:t> </a:t>
            </a:r>
            <a:r>
              <a:rPr lang="en-US" dirty="0" err="1"/>
              <a:t>tay</a:t>
            </a:r>
            <a:r>
              <a:rPr lang="en-US" dirty="0"/>
              <a:t>, </a:t>
            </a:r>
            <a:r>
              <a:rPr lang="en-US" dirty="0" err="1"/>
              <a:t>em</a:t>
            </a:r>
            <a:r>
              <a:rPr lang="en-US" dirty="0"/>
              <a:t>……………………</a:t>
            </a:r>
            <a:r>
              <a:rPr lang="en-US" dirty="0" err="1"/>
              <a:t>ngón</a:t>
            </a:r>
            <a:r>
              <a:rPr lang="en-US" dirty="0"/>
              <a:t> </a:t>
            </a:r>
            <a:r>
              <a:rPr lang="en-US" dirty="0" err="1"/>
              <a:t>tay</a:t>
            </a:r>
            <a:r>
              <a:rPr lang="en-US" dirty="0"/>
              <a:t> </a:t>
            </a:r>
            <a:r>
              <a:rPr lang="en-US" dirty="0" err="1"/>
              <a:t>lên</a:t>
            </a:r>
            <a:r>
              <a:rPr lang="en-US" dirty="0"/>
              <a:t> </a:t>
            </a:r>
            <a:r>
              <a:rPr lang="en-US" dirty="0" err="1"/>
              <a:t>vùng</a:t>
            </a:r>
            <a:r>
              <a:rPr lang="en-US" dirty="0"/>
              <a:t>………………….</a:t>
            </a:r>
          </a:p>
          <a:p>
            <a:pPr>
              <a:buFontTx/>
              <a:buChar char="-"/>
            </a:pPr>
            <a:r>
              <a:rPr lang="en-US" dirty="0" err="1"/>
              <a:t>Máy</a:t>
            </a:r>
            <a:r>
              <a:rPr lang="en-US" dirty="0"/>
              <a:t> </a:t>
            </a:r>
            <a:r>
              <a:rPr lang="en-US" dirty="0" err="1"/>
              <a:t>tính</a:t>
            </a:r>
            <a:r>
              <a:rPr lang="en-US" dirty="0"/>
              <a:t> </a:t>
            </a:r>
            <a:r>
              <a:rPr lang="en-US" dirty="0" err="1"/>
              <a:t>bảng</a:t>
            </a:r>
            <a:r>
              <a:rPr lang="en-US" dirty="0"/>
              <a:t> </a:t>
            </a:r>
            <a:r>
              <a:rPr lang="en-US" dirty="0" err="1"/>
              <a:t>không</a:t>
            </a:r>
            <a:r>
              <a:rPr lang="en-US" dirty="0"/>
              <a:t> </a:t>
            </a:r>
            <a:r>
              <a:rPr lang="en-US" dirty="0" err="1"/>
              <a:t>có</a:t>
            </a:r>
            <a:r>
              <a:rPr lang="en-US" dirty="0"/>
              <a:t>………………….</a:t>
            </a:r>
            <a:r>
              <a:rPr lang="en-US" dirty="0" err="1"/>
              <a:t>tách</a:t>
            </a:r>
            <a:r>
              <a:rPr lang="en-US" dirty="0"/>
              <a:t> </a:t>
            </a:r>
            <a:r>
              <a:rPr lang="en-US" dirty="0" err="1"/>
              <a:t>rời</a:t>
            </a:r>
            <a:r>
              <a:rPr lang="en-US" dirty="0"/>
              <a:t>, </a:t>
            </a:r>
            <a:r>
              <a:rPr lang="en-US" dirty="0" err="1"/>
              <a:t>khi</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chỉ</a:t>
            </a:r>
            <a:r>
              <a:rPr lang="en-US" dirty="0"/>
              <a:t> </a:t>
            </a:r>
            <a:r>
              <a:rPr lang="en-US" dirty="0" err="1"/>
              <a:t>cần</a:t>
            </a:r>
            <a:r>
              <a:rPr lang="en-US" dirty="0"/>
              <a:t> </a:t>
            </a:r>
            <a:r>
              <a:rPr lang="en-US" dirty="0" err="1"/>
              <a:t>điều</a:t>
            </a:r>
            <a:r>
              <a:rPr lang="en-US" dirty="0"/>
              <a:t> </a:t>
            </a:r>
            <a:r>
              <a:rPr lang="en-US" dirty="0" err="1"/>
              <a:t>khiển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trên</a:t>
            </a:r>
            <a:r>
              <a:rPr lang="en-US" dirty="0"/>
              <a:t> </a:t>
            </a:r>
            <a:r>
              <a:rPr lang="en-US" dirty="0" err="1"/>
              <a:t>màn</a:t>
            </a:r>
            <a:r>
              <a:rPr lang="en-US" dirty="0"/>
              <a:t> </a:t>
            </a:r>
            <a:r>
              <a:rPr lang="en-US" dirty="0" err="1"/>
              <a:t>hình</a:t>
            </a:r>
            <a:endParaRPr lang="en-US" dirty="0"/>
          </a:p>
          <a:p>
            <a:pPr>
              <a:buFontTx/>
              <a:buChar char="-"/>
            </a:pPr>
            <a:endParaRPr lang="en-US" dirty="0"/>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405" y="4966855"/>
            <a:ext cx="2782082" cy="17248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055" y="4901044"/>
            <a:ext cx="2997838" cy="1738746"/>
          </a:xfrm>
          <a:prstGeom prst="rect">
            <a:avLst/>
          </a:prstGeom>
        </p:spPr>
      </p:pic>
      <p:pic>
        <p:nvPicPr>
          <p:cNvPr id="2" name="FILE_20210902_150209_voice-changer-2021-09-02-15-02">
            <a:hlinkClick r:id="" action="ppaction://media"/>
            <a:extLst>
              <a:ext uri="{FF2B5EF4-FFF2-40B4-BE49-F238E27FC236}">
                <a16:creationId xmlns:a16="http://schemas.microsoft.com/office/drawing/2014/main" id="{D4065003-9505-4CC0-AF33-AD10E1BA9A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285346"/>
            <a:ext cx="406400" cy="406400"/>
          </a:xfrm>
          <a:prstGeom prst="rect">
            <a:avLst/>
          </a:prstGeom>
        </p:spPr>
      </p:pic>
    </p:spTree>
    <p:extLst>
      <p:ext uri="{BB962C8B-B14F-4D97-AF65-F5344CB8AC3E}">
        <p14:creationId xmlns:p14="http://schemas.microsoft.com/office/powerpoint/2010/main" val="38002430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304800"/>
            <a:ext cx="8305800" cy="6334990"/>
          </a:xfrm>
        </p:spPr>
        <p:txBody>
          <a:bodyPr/>
          <a:lstStyle/>
          <a:p>
            <a:pPr marL="0" indent="0">
              <a:buNone/>
            </a:pPr>
            <a:r>
              <a:rPr lang="en-US" dirty="0"/>
              <a:t>c. </a:t>
            </a:r>
            <a:r>
              <a:rPr lang="en-US" dirty="0" err="1"/>
              <a:t>Điền</a:t>
            </a:r>
            <a:r>
              <a:rPr lang="en-US" dirty="0"/>
              <a:t> </a:t>
            </a:r>
            <a:r>
              <a:rPr lang="en-US" dirty="0" err="1"/>
              <a:t>các</a:t>
            </a:r>
            <a:r>
              <a:rPr lang="en-US" dirty="0"/>
              <a:t> </a:t>
            </a:r>
            <a:r>
              <a:rPr lang="en-US" dirty="0" err="1"/>
              <a:t>từ</a:t>
            </a:r>
            <a:r>
              <a:rPr lang="en-US" dirty="0"/>
              <a:t> </a:t>
            </a:r>
            <a:r>
              <a:rPr lang="en-US" b="1" dirty="0">
                <a:solidFill>
                  <a:srgbClr val="FF0000"/>
                </a:solidFill>
              </a:rPr>
              <a:t>di </a:t>
            </a:r>
            <a:r>
              <a:rPr lang="en-US" b="1" dirty="0" err="1">
                <a:solidFill>
                  <a:srgbClr val="FF0000"/>
                </a:solidFill>
              </a:rPr>
              <a:t>chuyển</a:t>
            </a:r>
            <a:r>
              <a:rPr lang="en-US" b="1" dirty="0">
                <a:solidFill>
                  <a:srgbClr val="FF0000"/>
                </a:solidFill>
              </a:rPr>
              <a:t>, con </a:t>
            </a:r>
            <a:r>
              <a:rPr lang="en-US" b="1" dirty="0" err="1">
                <a:solidFill>
                  <a:srgbClr val="FF0000"/>
                </a:solidFill>
              </a:rPr>
              <a:t>trỏ</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b="1" dirty="0" err="1">
                <a:solidFill>
                  <a:srgbClr val="FF0000"/>
                </a:solidFill>
              </a:rPr>
              <a:t>bàn</a:t>
            </a:r>
            <a:r>
              <a:rPr lang="en-US" b="1" dirty="0">
                <a:solidFill>
                  <a:srgbClr val="FF0000"/>
                </a:solidFill>
              </a:rPr>
              <a:t> </a:t>
            </a:r>
            <a:r>
              <a:rPr lang="en-US" b="1" dirty="0" err="1">
                <a:solidFill>
                  <a:srgbClr val="FF0000"/>
                </a:solidFill>
              </a:rPr>
              <a:t>phím</a:t>
            </a:r>
            <a:r>
              <a:rPr lang="en-US" b="1" dirty="0">
                <a:solidFill>
                  <a:srgbClr val="FF0000"/>
                </a:solidFill>
              </a:rPr>
              <a:t>, </a:t>
            </a:r>
            <a:r>
              <a:rPr lang="en-US" b="1" dirty="0" err="1">
                <a:solidFill>
                  <a:srgbClr val="FF0000"/>
                </a:solidFill>
              </a:rPr>
              <a:t>cảm</a:t>
            </a:r>
            <a:r>
              <a:rPr lang="en-US" b="1" dirty="0">
                <a:solidFill>
                  <a:srgbClr val="FF0000"/>
                </a:solidFill>
              </a:rPr>
              <a:t> </a:t>
            </a:r>
            <a:r>
              <a:rPr lang="en-US" b="1" dirty="0" err="1">
                <a:solidFill>
                  <a:srgbClr val="FF0000"/>
                </a:solidFill>
              </a:rPr>
              <a:t>ứng</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dirty="0" err="1"/>
              <a:t>vào</a:t>
            </a:r>
            <a:r>
              <a:rPr lang="en-US" dirty="0"/>
              <a:t> </a:t>
            </a:r>
            <a:r>
              <a:rPr lang="en-US" dirty="0" err="1"/>
              <a:t>chỗ</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buFontTx/>
              <a:buChar char="-"/>
            </a:pPr>
            <a:r>
              <a:rPr lang="en-US" dirty="0" err="1"/>
              <a:t>Để</a:t>
            </a:r>
            <a:r>
              <a:rPr lang="en-US" dirty="0"/>
              <a:t> </a:t>
            </a:r>
            <a:r>
              <a:rPr lang="en-US" dirty="0" err="1"/>
              <a:t>điều</a:t>
            </a:r>
            <a:r>
              <a:rPr lang="en-US" dirty="0"/>
              <a:t> </a:t>
            </a:r>
            <a:r>
              <a:rPr lang="en-US" dirty="0" err="1"/>
              <a:t>khiển</a:t>
            </a:r>
            <a:r>
              <a:rPr lang="en-US" dirty="0"/>
              <a:t> ……………………</a:t>
            </a:r>
            <a:r>
              <a:rPr lang="en-US" dirty="0" err="1"/>
              <a:t>của</a:t>
            </a:r>
            <a:r>
              <a:rPr lang="en-US" dirty="0"/>
              <a:t> </a:t>
            </a:r>
            <a:r>
              <a:rPr lang="en-US" dirty="0" err="1"/>
              <a:t>máy</a:t>
            </a:r>
            <a:r>
              <a:rPr lang="en-US" dirty="0"/>
              <a:t> </a:t>
            </a:r>
            <a:r>
              <a:rPr lang="en-US" dirty="0" err="1"/>
              <a:t>tính</a:t>
            </a:r>
            <a:r>
              <a:rPr lang="en-US" dirty="0"/>
              <a:t> </a:t>
            </a:r>
            <a:r>
              <a:rPr lang="en-US" dirty="0" err="1"/>
              <a:t>xách</a:t>
            </a:r>
            <a:r>
              <a:rPr lang="en-US" dirty="0"/>
              <a:t> </a:t>
            </a:r>
            <a:r>
              <a:rPr lang="en-US" dirty="0" err="1"/>
              <a:t>tay</a:t>
            </a:r>
            <a:r>
              <a:rPr lang="en-US" dirty="0"/>
              <a:t>, </a:t>
            </a:r>
            <a:r>
              <a:rPr lang="en-US" dirty="0" err="1"/>
              <a:t>em</a:t>
            </a:r>
            <a:r>
              <a:rPr lang="en-US" dirty="0"/>
              <a:t>……………………</a:t>
            </a:r>
            <a:r>
              <a:rPr lang="en-US" dirty="0" err="1"/>
              <a:t>ngón</a:t>
            </a:r>
            <a:r>
              <a:rPr lang="en-US" dirty="0"/>
              <a:t> </a:t>
            </a:r>
            <a:r>
              <a:rPr lang="en-US" dirty="0" err="1"/>
              <a:t>tay</a:t>
            </a:r>
            <a:r>
              <a:rPr lang="en-US" dirty="0"/>
              <a:t> </a:t>
            </a:r>
            <a:r>
              <a:rPr lang="en-US" dirty="0" err="1"/>
              <a:t>lên</a:t>
            </a:r>
            <a:r>
              <a:rPr lang="en-US" dirty="0"/>
              <a:t> </a:t>
            </a:r>
            <a:r>
              <a:rPr lang="en-US" dirty="0" err="1"/>
              <a:t>vùng</a:t>
            </a:r>
            <a:r>
              <a:rPr lang="en-US" dirty="0"/>
              <a:t>………………….</a:t>
            </a:r>
          </a:p>
          <a:p>
            <a:pPr>
              <a:buFontTx/>
              <a:buChar char="-"/>
            </a:pPr>
            <a:r>
              <a:rPr lang="en-US" dirty="0" err="1"/>
              <a:t>Máy</a:t>
            </a:r>
            <a:r>
              <a:rPr lang="en-US" dirty="0"/>
              <a:t> </a:t>
            </a:r>
            <a:r>
              <a:rPr lang="en-US" dirty="0" err="1"/>
              <a:t>tính</a:t>
            </a:r>
            <a:r>
              <a:rPr lang="en-US" dirty="0"/>
              <a:t> </a:t>
            </a:r>
            <a:r>
              <a:rPr lang="en-US" dirty="0" err="1"/>
              <a:t>bảng</a:t>
            </a:r>
            <a:r>
              <a:rPr lang="en-US" dirty="0"/>
              <a:t> </a:t>
            </a:r>
            <a:r>
              <a:rPr lang="en-US" dirty="0" err="1"/>
              <a:t>không</a:t>
            </a:r>
            <a:r>
              <a:rPr lang="en-US" dirty="0"/>
              <a:t> </a:t>
            </a:r>
            <a:r>
              <a:rPr lang="en-US" dirty="0" err="1"/>
              <a:t>có</a:t>
            </a:r>
            <a:r>
              <a:rPr lang="en-US" dirty="0"/>
              <a:t>………………….</a:t>
            </a:r>
            <a:r>
              <a:rPr lang="en-US" dirty="0" err="1"/>
              <a:t>tách</a:t>
            </a:r>
            <a:r>
              <a:rPr lang="en-US" dirty="0"/>
              <a:t> </a:t>
            </a:r>
            <a:r>
              <a:rPr lang="en-US" dirty="0" err="1"/>
              <a:t>rời</a:t>
            </a:r>
            <a:r>
              <a:rPr lang="en-US" dirty="0"/>
              <a:t>, </a:t>
            </a:r>
            <a:r>
              <a:rPr lang="en-US" dirty="0" err="1"/>
              <a:t>khi</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chỉ</a:t>
            </a:r>
            <a:r>
              <a:rPr lang="en-US" dirty="0"/>
              <a:t> </a:t>
            </a:r>
            <a:r>
              <a:rPr lang="en-US" dirty="0" err="1"/>
              <a:t>cần</a:t>
            </a:r>
            <a:r>
              <a:rPr lang="en-US" dirty="0"/>
              <a:t> </a:t>
            </a:r>
            <a:r>
              <a:rPr lang="en-US" dirty="0" err="1"/>
              <a:t>điều</a:t>
            </a:r>
            <a:r>
              <a:rPr lang="en-US" dirty="0"/>
              <a:t> </a:t>
            </a:r>
            <a:r>
              <a:rPr lang="en-US" dirty="0" err="1"/>
              <a:t>khiển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trên</a:t>
            </a:r>
            <a:r>
              <a:rPr lang="en-US" dirty="0"/>
              <a:t> </a:t>
            </a:r>
            <a:r>
              <a:rPr lang="en-US" dirty="0" err="1"/>
              <a:t>màn</a:t>
            </a:r>
            <a:r>
              <a:rPr lang="en-US" dirty="0"/>
              <a:t> </a:t>
            </a:r>
            <a:r>
              <a:rPr lang="en-US" dirty="0" err="1"/>
              <a:t>hình</a:t>
            </a:r>
            <a:endParaRPr lang="en-US" dirty="0"/>
          </a:p>
          <a:p>
            <a:pPr>
              <a:buFontTx/>
              <a:buChar char="-"/>
            </a:pP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405" y="4966855"/>
            <a:ext cx="2782082" cy="17248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055" y="4901044"/>
            <a:ext cx="2997838" cy="1738746"/>
          </a:xfrm>
          <a:prstGeom prst="rect">
            <a:avLst/>
          </a:prstGeom>
        </p:spPr>
      </p:pic>
    </p:spTree>
    <p:extLst>
      <p:ext uri="{BB962C8B-B14F-4D97-AF65-F5344CB8AC3E}">
        <p14:creationId xmlns:p14="http://schemas.microsoft.com/office/powerpoint/2010/main" val="18412482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304800"/>
            <a:ext cx="8305800" cy="6334990"/>
          </a:xfrm>
        </p:spPr>
        <p:txBody>
          <a:bodyPr/>
          <a:lstStyle/>
          <a:p>
            <a:pPr marL="0" indent="0" algn="just">
              <a:buNone/>
            </a:pPr>
            <a:r>
              <a:rPr lang="en-US" dirty="0"/>
              <a:t>c. </a:t>
            </a:r>
            <a:r>
              <a:rPr lang="en-US" dirty="0" err="1"/>
              <a:t>Điền</a:t>
            </a:r>
            <a:r>
              <a:rPr lang="en-US" dirty="0"/>
              <a:t> </a:t>
            </a:r>
            <a:r>
              <a:rPr lang="en-US" dirty="0" err="1"/>
              <a:t>các</a:t>
            </a:r>
            <a:r>
              <a:rPr lang="en-US" dirty="0"/>
              <a:t> </a:t>
            </a:r>
            <a:r>
              <a:rPr lang="en-US" dirty="0" err="1"/>
              <a:t>từ</a:t>
            </a:r>
            <a:r>
              <a:rPr lang="en-US" dirty="0"/>
              <a:t> </a:t>
            </a:r>
            <a:r>
              <a:rPr lang="en-US" b="1" dirty="0">
                <a:solidFill>
                  <a:srgbClr val="FF0000"/>
                </a:solidFill>
              </a:rPr>
              <a:t>di </a:t>
            </a:r>
            <a:r>
              <a:rPr lang="en-US" b="1" dirty="0" err="1">
                <a:solidFill>
                  <a:srgbClr val="FF0000"/>
                </a:solidFill>
              </a:rPr>
              <a:t>chuyển</a:t>
            </a:r>
            <a:r>
              <a:rPr lang="en-US" b="1" dirty="0">
                <a:solidFill>
                  <a:srgbClr val="FF0000"/>
                </a:solidFill>
              </a:rPr>
              <a:t>, con </a:t>
            </a:r>
            <a:r>
              <a:rPr lang="en-US" b="1" dirty="0" err="1">
                <a:solidFill>
                  <a:srgbClr val="FF0000"/>
                </a:solidFill>
              </a:rPr>
              <a:t>trỏ</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b="1" dirty="0" err="1">
                <a:solidFill>
                  <a:srgbClr val="FF0000"/>
                </a:solidFill>
              </a:rPr>
              <a:t>bàn</a:t>
            </a:r>
            <a:r>
              <a:rPr lang="en-US" b="1" dirty="0">
                <a:solidFill>
                  <a:srgbClr val="FF0000"/>
                </a:solidFill>
              </a:rPr>
              <a:t> </a:t>
            </a:r>
            <a:r>
              <a:rPr lang="en-US" b="1" dirty="0" err="1">
                <a:solidFill>
                  <a:srgbClr val="FF0000"/>
                </a:solidFill>
              </a:rPr>
              <a:t>phím</a:t>
            </a:r>
            <a:r>
              <a:rPr lang="en-US" b="1" dirty="0">
                <a:solidFill>
                  <a:srgbClr val="FF0000"/>
                </a:solidFill>
              </a:rPr>
              <a:t>, </a:t>
            </a:r>
            <a:r>
              <a:rPr lang="en-US" b="1" dirty="0" err="1">
                <a:solidFill>
                  <a:srgbClr val="FF0000"/>
                </a:solidFill>
              </a:rPr>
              <a:t>cảm</a:t>
            </a:r>
            <a:r>
              <a:rPr lang="en-US" b="1" dirty="0">
                <a:solidFill>
                  <a:srgbClr val="FF0000"/>
                </a:solidFill>
              </a:rPr>
              <a:t> </a:t>
            </a:r>
            <a:r>
              <a:rPr lang="en-US" b="1" dirty="0" err="1">
                <a:solidFill>
                  <a:srgbClr val="FF0000"/>
                </a:solidFill>
              </a:rPr>
              <a:t>ứng</a:t>
            </a:r>
            <a:r>
              <a:rPr lang="en-US" b="1" dirty="0">
                <a:solidFill>
                  <a:srgbClr val="FF0000"/>
                </a:solidFill>
              </a:rPr>
              <a:t> </a:t>
            </a:r>
            <a:r>
              <a:rPr lang="en-US" b="1" dirty="0" err="1">
                <a:solidFill>
                  <a:srgbClr val="FF0000"/>
                </a:solidFill>
              </a:rPr>
              <a:t>chuột</a:t>
            </a:r>
            <a:r>
              <a:rPr lang="en-US" b="1" dirty="0">
                <a:solidFill>
                  <a:srgbClr val="FF0000"/>
                </a:solidFill>
              </a:rPr>
              <a:t> </a:t>
            </a:r>
            <a:r>
              <a:rPr lang="en-US" dirty="0" err="1"/>
              <a:t>vào</a:t>
            </a:r>
            <a:r>
              <a:rPr lang="en-US" dirty="0"/>
              <a:t> </a:t>
            </a:r>
            <a:r>
              <a:rPr lang="en-US" dirty="0" err="1"/>
              <a:t>chỗ</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algn="just">
              <a:buFontTx/>
              <a:buChar char="-"/>
            </a:pPr>
            <a:r>
              <a:rPr lang="en-US" dirty="0" err="1"/>
              <a:t>Để</a:t>
            </a:r>
            <a:r>
              <a:rPr lang="en-US" dirty="0"/>
              <a:t> </a:t>
            </a:r>
            <a:r>
              <a:rPr lang="en-US" dirty="0" err="1"/>
              <a:t>điều</a:t>
            </a:r>
            <a:r>
              <a:rPr lang="en-US" dirty="0"/>
              <a:t> </a:t>
            </a:r>
            <a:r>
              <a:rPr lang="en-US" dirty="0" err="1"/>
              <a:t>khiển</a:t>
            </a:r>
            <a:r>
              <a:rPr lang="en-US" dirty="0"/>
              <a:t> ……………………</a:t>
            </a:r>
            <a:r>
              <a:rPr lang="en-US" dirty="0" err="1"/>
              <a:t>của</a:t>
            </a:r>
            <a:r>
              <a:rPr lang="en-US" dirty="0"/>
              <a:t> </a:t>
            </a:r>
            <a:r>
              <a:rPr lang="en-US" dirty="0" err="1"/>
              <a:t>máy</a:t>
            </a:r>
            <a:r>
              <a:rPr lang="en-US" dirty="0"/>
              <a:t> </a:t>
            </a:r>
            <a:r>
              <a:rPr lang="en-US" dirty="0" err="1"/>
              <a:t>tính</a:t>
            </a:r>
            <a:r>
              <a:rPr lang="en-US" dirty="0"/>
              <a:t> </a:t>
            </a:r>
            <a:r>
              <a:rPr lang="en-US" dirty="0" err="1"/>
              <a:t>xách</a:t>
            </a:r>
            <a:r>
              <a:rPr lang="en-US" dirty="0"/>
              <a:t> </a:t>
            </a:r>
            <a:r>
              <a:rPr lang="en-US" dirty="0" err="1"/>
              <a:t>tay</a:t>
            </a:r>
            <a:r>
              <a:rPr lang="en-US" dirty="0"/>
              <a:t>, </a:t>
            </a:r>
            <a:r>
              <a:rPr lang="en-US" dirty="0" err="1"/>
              <a:t>em</a:t>
            </a:r>
            <a:r>
              <a:rPr lang="en-US" dirty="0"/>
              <a:t>……………………</a:t>
            </a:r>
            <a:r>
              <a:rPr lang="en-US" dirty="0" err="1"/>
              <a:t>ngón</a:t>
            </a:r>
            <a:r>
              <a:rPr lang="en-US" dirty="0"/>
              <a:t> </a:t>
            </a:r>
            <a:r>
              <a:rPr lang="en-US" dirty="0" err="1"/>
              <a:t>tay</a:t>
            </a:r>
            <a:r>
              <a:rPr lang="en-US" dirty="0"/>
              <a:t> </a:t>
            </a:r>
            <a:r>
              <a:rPr lang="en-US" dirty="0" err="1"/>
              <a:t>lên</a:t>
            </a:r>
            <a:r>
              <a:rPr lang="en-US" dirty="0"/>
              <a:t> </a:t>
            </a:r>
            <a:r>
              <a:rPr lang="en-US" dirty="0" err="1"/>
              <a:t>vùng</a:t>
            </a:r>
            <a:r>
              <a:rPr lang="en-US" dirty="0"/>
              <a:t>………………….</a:t>
            </a:r>
          </a:p>
          <a:p>
            <a:pPr algn="just">
              <a:buFontTx/>
              <a:buChar char="-"/>
            </a:pPr>
            <a:r>
              <a:rPr lang="en-US" dirty="0" err="1"/>
              <a:t>Máy</a:t>
            </a:r>
            <a:r>
              <a:rPr lang="en-US" dirty="0"/>
              <a:t> </a:t>
            </a:r>
            <a:r>
              <a:rPr lang="en-US" dirty="0" err="1"/>
              <a:t>tính</a:t>
            </a:r>
            <a:r>
              <a:rPr lang="en-US" dirty="0"/>
              <a:t> </a:t>
            </a:r>
            <a:r>
              <a:rPr lang="en-US" dirty="0" err="1"/>
              <a:t>bảng</a:t>
            </a:r>
            <a:r>
              <a:rPr lang="en-US" dirty="0"/>
              <a:t> </a:t>
            </a:r>
            <a:r>
              <a:rPr lang="en-US" dirty="0" err="1"/>
              <a:t>không</a:t>
            </a:r>
            <a:r>
              <a:rPr lang="en-US" dirty="0"/>
              <a:t> </a:t>
            </a:r>
            <a:r>
              <a:rPr lang="en-US" dirty="0" err="1"/>
              <a:t>có</a:t>
            </a:r>
            <a:r>
              <a:rPr lang="en-US" dirty="0"/>
              <a:t>………………….</a:t>
            </a:r>
            <a:r>
              <a:rPr lang="en-US" dirty="0" err="1"/>
              <a:t>tách</a:t>
            </a:r>
            <a:r>
              <a:rPr lang="en-US" dirty="0"/>
              <a:t> </a:t>
            </a:r>
            <a:r>
              <a:rPr lang="en-US" dirty="0" err="1"/>
              <a:t>rời</a:t>
            </a:r>
            <a:r>
              <a:rPr lang="en-US" dirty="0"/>
              <a:t>, </a:t>
            </a:r>
            <a:r>
              <a:rPr lang="en-US" dirty="0" err="1"/>
              <a:t>khi</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chỉ</a:t>
            </a:r>
            <a:r>
              <a:rPr lang="en-US" dirty="0"/>
              <a:t> </a:t>
            </a:r>
            <a:r>
              <a:rPr lang="en-US" dirty="0" err="1"/>
              <a:t>cần</a:t>
            </a:r>
            <a:r>
              <a:rPr lang="en-US" dirty="0"/>
              <a:t> </a:t>
            </a:r>
            <a:r>
              <a:rPr lang="en-US" dirty="0" err="1"/>
              <a:t>điều</a:t>
            </a:r>
            <a:r>
              <a:rPr lang="en-US" dirty="0"/>
              <a:t> </a:t>
            </a:r>
            <a:r>
              <a:rPr lang="en-US" dirty="0" err="1"/>
              <a:t>khiển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trên</a:t>
            </a:r>
            <a:r>
              <a:rPr lang="en-US" dirty="0"/>
              <a:t> </a:t>
            </a:r>
            <a:r>
              <a:rPr lang="en-US" dirty="0" err="1"/>
              <a:t>màn</a:t>
            </a:r>
            <a:r>
              <a:rPr lang="en-US" dirty="0"/>
              <a:t> </a:t>
            </a:r>
            <a:r>
              <a:rPr lang="en-US" dirty="0" err="1"/>
              <a:t>hình</a:t>
            </a:r>
            <a:endParaRPr lang="en-US" dirty="0"/>
          </a:p>
          <a:p>
            <a:pPr algn="just">
              <a:buFontTx/>
              <a:buChar char="-"/>
            </a:pPr>
            <a:endParaRPr lang="en-US" dirty="0"/>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405" y="4966855"/>
            <a:ext cx="2782082" cy="17248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055" y="4901044"/>
            <a:ext cx="2997838" cy="1738746"/>
          </a:xfrm>
          <a:prstGeom prst="rect">
            <a:avLst/>
          </a:prstGeom>
        </p:spPr>
      </p:pic>
      <p:sp>
        <p:nvSpPr>
          <p:cNvPr id="7" name="TextBox 6"/>
          <p:cNvSpPr txBox="1"/>
          <p:nvPr/>
        </p:nvSpPr>
        <p:spPr>
          <a:xfrm>
            <a:off x="4724400" y="2310826"/>
            <a:ext cx="2689032" cy="584775"/>
          </a:xfrm>
          <a:prstGeom prst="rect">
            <a:avLst/>
          </a:prstGeom>
          <a:noFill/>
        </p:spPr>
        <p:txBody>
          <a:bodyPr wrap="square" rtlCol="0">
            <a:spAutoFit/>
          </a:bodyPr>
          <a:lstStyle/>
          <a:p>
            <a:r>
              <a:rPr lang="vi-VN" sz="3200" b="1" dirty="0">
                <a:solidFill>
                  <a:srgbClr val="FF0000"/>
                </a:solidFill>
              </a:rPr>
              <a:t>d</a:t>
            </a:r>
            <a:r>
              <a:rPr lang="en-US" sz="3200" b="1" dirty="0" err="1">
                <a:solidFill>
                  <a:srgbClr val="FF0000"/>
                </a:solidFill>
              </a:rPr>
              <a:t>i</a:t>
            </a:r>
            <a:r>
              <a:rPr lang="en-US" sz="3200" b="1" dirty="0">
                <a:solidFill>
                  <a:srgbClr val="FF0000"/>
                </a:solidFill>
              </a:rPr>
              <a:t> </a:t>
            </a:r>
            <a:r>
              <a:rPr lang="en-US" sz="3200" b="1" dirty="0" err="1">
                <a:solidFill>
                  <a:srgbClr val="FF0000"/>
                </a:solidFill>
              </a:rPr>
              <a:t>chuyển</a:t>
            </a:r>
            <a:endParaRPr lang="en-US" sz="3200" b="1" dirty="0">
              <a:solidFill>
                <a:srgbClr val="FF0000"/>
              </a:solidFill>
            </a:endParaRPr>
          </a:p>
        </p:txBody>
      </p:sp>
      <p:sp>
        <p:nvSpPr>
          <p:cNvPr id="8" name="TextBox 7"/>
          <p:cNvSpPr txBox="1"/>
          <p:nvPr/>
        </p:nvSpPr>
        <p:spPr>
          <a:xfrm>
            <a:off x="4907138" y="1777426"/>
            <a:ext cx="2689032" cy="584775"/>
          </a:xfrm>
          <a:prstGeom prst="rect">
            <a:avLst/>
          </a:prstGeom>
          <a:noFill/>
        </p:spPr>
        <p:txBody>
          <a:bodyPr wrap="square" rtlCol="0">
            <a:spAutoFit/>
          </a:bodyPr>
          <a:lstStyle/>
          <a:p>
            <a:r>
              <a:rPr lang="vi-VN" sz="3200" b="1" dirty="0">
                <a:solidFill>
                  <a:srgbClr val="FF0000"/>
                </a:solidFill>
              </a:rPr>
              <a:t>c</a:t>
            </a:r>
            <a:r>
              <a:rPr lang="en-US" sz="3200" b="1" dirty="0">
                <a:solidFill>
                  <a:srgbClr val="FF0000"/>
                </a:solidFill>
              </a:rPr>
              <a:t>on </a:t>
            </a:r>
            <a:r>
              <a:rPr lang="en-US" sz="3200" b="1" dirty="0" err="1">
                <a:solidFill>
                  <a:srgbClr val="FF0000"/>
                </a:solidFill>
              </a:rPr>
              <a:t>trỏ</a:t>
            </a:r>
            <a:r>
              <a:rPr lang="en-US" sz="3200" b="1" dirty="0">
                <a:solidFill>
                  <a:srgbClr val="FF0000"/>
                </a:solidFill>
              </a:rPr>
              <a:t> </a:t>
            </a:r>
            <a:r>
              <a:rPr lang="en-US" sz="3200" b="1" dirty="0" err="1">
                <a:solidFill>
                  <a:srgbClr val="FF0000"/>
                </a:solidFill>
              </a:rPr>
              <a:t>chuột</a:t>
            </a:r>
            <a:endParaRPr lang="en-US" sz="3200" b="1" dirty="0">
              <a:solidFill>
                <a:srgbClr val="FF0000"/>
              </a:solidFill>
            </a:endParaRPr>
          </a:p>
        </p:txBody>
      </p:sp>
      <p:sp>
        <p:nvSpPr>
          <p:cNvPr id="9" name="TextBox 8"/>
          <p:cNvSpPr txBox="1"/>
          <p:nvPr/>
        </p:nvSpPr>
        <p:spPr>
          <a:xfrm>
            <a:off x="6705600" y="3375305"/>
            <a:ext cx="2689032" cy="584775"/>
          </a:xfrm>
          <a:prstGeom prst="rect">
            <a:avLst/>
          </a:prstGeom>
          <a:noFill/>
        </p:spPr>
        <p:txBody>
          <a:bodyPr wrap="square" rtlCol="0">
            <a:spAutoFit/>
          </a:bodyPr>
          <a:lstStyle/>
          <a:p>
            <a:r>
              <a:rPr lang="vi-VN" sz="3200" b="1" dirty="0">
                <a:solidFill>
                  <a:srgbClr val="FF0000"/>
                </a:solidFill>
              </a:rPr>
              <a:t>b</a:t>
            </a:r>
            <a:r>
              <a:rPr lang="en-US" sz="3200" b="1" dirty="0" err="1">
                <a:solidFill>
                  <a:srgbClr val="FF0000"/>
                </a:solidFill>
              </a:rPr>
              <a:t>àn</a:t>
            </a:r>
            <a:r>
              <a:rPr lang="en-US" sz="3200" b="1" dirty="0">
                <a:solidFill>
                  <a:srgbClr val="FF0000"/>
                </a:solidFill>
              </a:rPr>
              <a:t> </a:t>
            </a:r>
            <a:r>
              <a:rPr lang="en-US" sz="3200" b="1" dirty="0" err="1">
                <a:solidFill>
                  <a:srgbClr val="FF0000"/>
                </a:solidFill>
              </a:rPr>
              <a:t>phím</a:t>
            </a:r>
            <a:endParaRPr lang="en-US" sz="3200" b="1" dirty="0">
              <a:solidFill>
                <a:srgbClr val="FF0000"/>
              </a:solidFill>
            </a:endParaRPr>
          </a:p>
        </p:txBody>
      </p:sp>
      <p:sp>
        <p:nvSpPr>
          <p:cNvPr id="10" name="TextBox 9"/>
          <p:cNvSpPr txBox="1"/>
          <p:nvPr/>
        </p:nvSpPr>
        <p:spPr>
          <a:xfrm>
            <a:off x="3652118" y="2794575"/>
            <a:ext cx="3258739" cy="584775"/>
          </a:xfrm>
          <a:prstGeom prst="rect">
            <a:avLst/>
          </a:prstGeom>
          <a:noFill/>
        </p:spPr>
        <p:txBody>
          <a:bodyPr wrap="square" rtlCol="0">
            <a:spAutoFit/>
          </a:bodyPr>
          <a:lstStyle/>
          <a:p>
            <a:r>
              <a:rPr lang="vi-VN" sz="3200" b="1" dirty="0">
                <a:solidFill>
                  <a:srgbClr val="FF0000"/>
                </a:solidFill>
              </a:rPr>
              <a:t>c</a:t>
            </a:r>
            <a:r>
              <a:rPr lang="en-US" sz="3200" b="1" dirty="0" err="1">
                <a:solidFill>
                  <a:srgbClr val="FF0000"/>
                </a:solidFill>
              </a:rPr>
              <a:t>ảm</a:t>
            </a:r>
            <a:r>
              <a:rPr lang="en-US" sz="3200" b="1" dirty="0">
                <a:solidFill>
                  <a:srgbClr val="FF0000"/>
                </a:solidFill>
              </a:rPr>
              <a:t> </a:t>
            </a:r>
            <a:r>
              <a:rPr lang="en-US" sz="3200" b="1" dirty="0" err="1">
                <a:solidFill>
                  <a:srgbClr val="FF0000"/>
                </a:solidFill>
              </a:rPr>
              <a:t>ứng</a:t>
            </a:r>
            <a:r>
              <a:rPr lang="en-US" sz="3200" b="1" dirty="0">
                <a:solidFill>
                  <a:srgbClr val="FF0000"/>
                </a:solidFill>
              </a:rPr>
              <a:t> </a:t>
            </a:r>
            <a:r>
              <a:rPr lang="en-US" sz="3200" b="1" dirty="0" err="1">
                <a:solidFill>
                  <a:srgbClr val="FF0000"/>
                </a:solidFill>
              </a:rPr>
              <a:t>chuột</a:t>
            </a:r>
            <a:endParaRPr lang="en-US" sz="3200" b="1" dirty="0">
              <a:solidFill>
                <a:srgbClr val="FF0000"/>
              </a:solidFill>
            </a:endParaRPr>
          </a:p>
        </p:txBody>
      </p:sp>
      <p:pic>
        <p:nvPicPr>
          <p:cNvPr id="2" name="FILE_20210902_150902_voice-changer-2021-09-02-15-09">
            <a:hlinkClick r:id="" action="ppaction://media"/>
            <a:extLst>
              <a:ext uri="{FF2B5EF4-FFF2-40B4-BE49-F238E27FC236}">
                <a16:creationId xmlns:a16="http://schemas.microsoft.com/office/drawing/2014/main" id="{985F3B4C-FAB6-4DC0-AA9E-D5FEC248D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172200"/>
            <a:ext cx="406400" cy="406400"/>
          </a:xfrm>
          <a:prstGeom prst="rect">
            <a:avLst/>
          </a:prstGeom>
        </p:spPr>
      </p:pic>
    </p:spTree>
    <p:extLst>
      <p:ext uri="{BB962C8B-B14F-4D97-AF65-F5344CB8AC3E}">
        <p14:creationId xmlns:p14="http://schemas.microsoft.com/office/powerpoint/2010/main" val="722879358"/>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iquy">
            <a:hlinkClick r:id="" action="ppaction://media"/>
            <a:extLst>
              <a:ext uri="{FF2B5EF4-FFF2-40B4-BE49-F238E27FC236}">
                <a16:creationId xmlns:a16="http://schemas.microsoft.com/office/drawing/2014/main" id="{1F9C5417-DCB6-4FA9-8AAF-73454EF0CA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892" y="0"/>
            <a:ext cx="11996946" cy="6858000"/>
          </a:xfrm>
          <a:prstGeom prst="rect">
            <a:avLst/>
          </a:prstGeom>
        </p:spPr>
      </p:pic>
    </p:spTree>
    <p:extLst>
      <p:ext uri="{BB962C8B-B14F-4D97-AF65-F5344CB8AC3E}">
        <p14:creationId xmlns:p14="http://schemas.microsoft.com/office/powerpoint/2010/main" val="3290721675"/>
      </p:ext>
    </p:extLst>
  </p:cSld>
  <p:clrMapOvr>
    <a:masterClrMapping/>
  </p:clrMapOvr>
  <mc:AlternateContent xmlns:mc="http://schemas.openxmlformats.org/markup-compatibility/2006" xmlns:p14="http://schemas.microsoft.com/office/powerpoint/2010/main">
    <mc:Choice Requires="p14">
      <p:transition spd="slow" p14:dur="2000" advTm="76000"/>
    </mc:Choice>
    <mc:Fallback xmlns="">
      <p:transition spd="slow"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8E40-A021-4548-A614-0BCBAF7684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04DBE3-A448-42A1-B669-83C4A988B7DA}"/>
              </a:ext>
            </a:extLst>
          </p:cNvPr>
          <p:cNvSpPr>
            <a:spLocks noGrp="1"/>
          </p:cNvSpPr>
          <p:nvPr>
            <p:ph idx="1"/>
          </p:nvPr>
        </p:nvSpPr>
        <p:spPr/>
        <p:txBody>
          <a:bodyPr/>
          <a:lstStyle/>
          <a:p>
            <a:endParaRPr lang="en-US"/>
          </a:p>
        </p:txBody>
      </p:sp>
      <p:pic>
        <p:nvPicPr>
          <p:cNvPr id="8" name="Audio 7">
            <a:hlinkClick r:id="" action="ppaction://media"/>
            <a:extLst>
              <a:ext uri="{FF2B5EF4-FFF2-40B4-BE49-F238E27FC236}">
                <a16:creationId xmlns:a16="http://schemas.microsoft.com/office/drawing/2014/main" id="{9BAD3909-894C-4283-83B1-7CCF7DB8F6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6858404"/>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47" y="609600"/>
            <a:ext cx="10972800" cy="1143000"/>
          </a:xfrm>
        </p:spPr>
        <p:txBody>
          <a:bodyPr/>
          <a:lstStyle/>
          <a:p>
            <a:r>
              <a:rPr lang="en-US" dirty="0"/>
              <a:t>2. </a:t>
            </a:r>
            <a:r>
              <a:rPr lang="en-US" dirty="0" err="1"/>
              <a:t>Thư</a:t>
            </a:r>
            <a:r>
              <a:rPr lang="en-US" dirty="0"/>
              <a:t> </a:t>
            </a:r>
            <a:r>
              <a:rPr lang="en-US" dirty="0" err="1"/>
              <a:t>mục</a:t>
            </a:r>
            <a:r>
              <a:rPr lang="en-US" dirty="0"/>
              <a:t> </a:t>
            </a:r>
          </a:p>
        </p:txBody>
      </p:sp>
      <p:sp>
        <p:nvSpPr>
          <p:cNvPr id="3" name="Content Placeholder 2"/>
          <p:cNvSpPr>
            <a:spLocks noGrp="1"/>
          </p:cNvSpPr>
          <p:nvPr>
            <p:ph idx="1"/>
          </p:nvPr>
        </p:nvSpPr>
        <p:spPr>
          <a:xfrm>
            <a:off x="457200" y="2332037"/>
            <a:ext cx="10972800" cy="4525963"/>
          </a:xfrm>
        </p:spPr>
        <p:txBody>
          <a:bodyPr>
            <a:normAutofit/>
          </a:bodyPr>
          <a:lstStyle/>
          <a:p>
            <a:pPr algn="just">
              <a:buFontTx/>
              <a:buChar char="-"/>
            </a:pPr>
            <a:r>
              <a:rPr lang="en-US" dirty="0" err="1"/>
              <a:t>Thư</a:t>
            </a:r>
            <a:r>
              <a:rPr lang="en-US" dirty="0"/>
              <a:t> </a:t>
            </a:r>
            <a:r>
              <a:rPr lang="en-US" dirty="0" err="1"/>
              <a:t>mục</a:t>
            </a:r>
            <a:r>
              <a:rPr lang="en-US" dirty="0"/>
              <a:t> </a:t>
            </a:r>
            <a:r>
              <a:rPr lang="en-US" dirty="0" err="1"/>
              <a:t>là</a:t>
            </a:r>
            <a:r>
              <a:rPr lang="en-US" dirty="0"/>
              <a:t> </a:t>
            </a:r>
            <a:r>
              <a:rPr lang="en-US" dirty="0" err="1"/>
              <a:t>nơi</a:t>
            </a:r>
            <a:r>
              <a:rPr lang="en-US" dirty="0"/>
              <a:t> </a:t>
            </a:r>
            <a:r>
              <a:rPr lang="en-US" dirty="0" err="1"/>
              <a:t>lưu</a:t>
            </a:r>
            <a:r>
              <a:rPr lang="en-US" dirty="0"/>
              <a:t> </a:t>
            </a:r>
            <a:r>
              <a:rPr lang="en-US" dirty="0" err="1"/>
              <a:t>trữ</a:t>
            </a:r>
            <a:r>
              <a:rPr lang="en-US" dirty="0"/>
              <a:t> </a:t>
            </a:r>
            <a:r>
              <a:rPr lang="en-US" dirty="0" err="1"/>
              <a:t>thông</a:t>
            </a:r>
            <a:r>
              <a:rPr lang="en-US" dirty="0"/>
              <a:t> tin </a:t>
            </a:r>
            <a:r>
              <a:rPr lang="en-US" dirty="0" err="1"/>
              <a:t>trên</a:t>
            </a:r>
            <a:r>
              <a:rPr lang="en-US" dirty="0"/>
              <a:t> </a:t>
            </a:r>
            <a:r>
              <a:rPr lang="en-US" dirty="0" err="1"/>
              <a:t>máy</a:t>
            </a:r>
            <a:r>
              <a:rPr lang="en-US" dirty="0"/>
              <a:t> </a:t>
            </a:r>
            <a:r>
              <a:rPr lang="en-US" dirty="0" err="1"/>
              <a:t>tính</a:t>
            </a:r>
            <a:r>
              <a:rPr lang="en-US" dirty="0"/>
              <a:t>. </a:t>
            </a:r>
          </a:p>
          <a:p>
            <a:pPr algn="just">
              <a:buFontTx/>
              <a:buChar char="-"/>
            </a:pPr>
            <a:r>
              <a:rPr lang="en-US" dirty="0" err="1"/>
              <a:t>Thư</a:t>
            </a:r>
            <a:r>
              <a:rPr lang="en-US" dirty="0"/>
              <a:t> </a:t>
            </a:r>
            <a:r>
              <a:rPr lang="en-US" dirty="0" err="1"/>
              <a:t>mục</a:t>
            </a:r>
            <a:r>
              <a:rPr lang="en-US" dirty="0"/>
              <a:t> </a:t>
            </a:r>
            <a:r>
              <a:rPr lang="en-US" dirty="0" err="1"/>
              <a:t>có</a:t>
            </a:r>
            <a:r>
              <a:rPr lang="en-US" dirty="0"/>
              <a:t> </a:t>
            </a:r>
            <a:r>
              <a:rPr lang="en-US" dirty="0" err="1"/>
              <a:t>thể</a:t>
            </a:r>
            <a:r>
              <a:rPr lang="en-US" dirty="0"/>
              <a:t> </a:t>
            </a:r>
            <a:r>
              <a:rPr lang="en-US" dirty="0" err="1"/>
              <a:t>có</a:t>
            </a:r>
            <a:r>
              <a:rPr lang="en-US" dirty="0"/>
              <a:t> </a:t>
            </a:r>
            <a:r>
              <a:rPr lang="en-US" dirty="0" err="1"/>
              <a:t>nhiều</a:t>
            </a:r>
            <a:r>
              <a:rPr lang="en-US" dirty="0"/>
              <a:t> </a:t>
            </a:r>
            <a:r>
              <a:rPr lang="en-US" dirty="0" err="1"/>
              <a:t>thư</a:t>
            </a:r>
            <a:r>
              <a:rPr lang="en-US" dirty="0"/>
              <a:t> </a:t>
            </a:r>
            <a:r>
              <a:rPr lang="en-US" dirty="0" err="1"/>
              <a:t>mục</a:t>
            </a:r>
            <a:r>
              <a:rPr lang="en-US" dirty="0"/>
              <a:t> con </a:t>
            </a:r>
            <a:r>
              <a:rPr lang="en-US" dirty="0" err="1"/>
              <a:t>khác</a:t>
            </a:r>
            <a:r>
              <a:rPr lang="en-US" dirty="0"/>
              <a:t> </a:t>
            </a:r>
            <a:r>
              <a:rPr lang="en-US" dirty="0" err="1"/>
              <a:t>nhau</a:t>
            </a:r>
            <a:endParaRPr lang="en-US" dirty="0"/>
          </a:p>
        </p:txBody>
      </p:sp>
      <p:pic>
        <p:nvPicPr>
          <p:cNvPr id="5" name="Picture 4">
            <a:extLst>
              <a:ext uri="{FF2B5EF4-FFF2-40B4-BE49-F238E27FC236}">
                <a16:creationId xmlns:a16="http://schemas.microsoft.com/office/drawing/2014/main" id="{2446CDA5-0D36-430D-A863-D055D8A711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11" b="39778" l="12937" r="16437"/>
                    </a14:imgEffect>
                  </a14:imgLayer>
                </a14:imgProps>
              </a:ext>
            </a:extLst>
          </a:blip>
          <a:srcRect l="12500" t="27778" r="83125" b="58889"/>
          <a:stretch/>
        </p:blipFill>
        <p:spPr>
          <a:xfrm>
            <a:off x="8839200" y="836292"/>
            <a:ext cx="3697077" cy="5185416"/>
          </a:xfrm>
          <a:prstGeom prst="rect">
            <a:avLst/>
          </a:prstGeom>
        </p:spPr>
      </p:pic>
      <p:sp>
        <p:nvSpPr>
          <p:cNvPr id="6" name="TextBox 5">
            <a:extLst>
              <a:ext uri="{FF2B5EF4-FFF2-40B4-BE49-F238E27FC236}">
                <a16:creationId xmlns:a16="http://schemas.microsoft.com/office/drawing/2014/main" id="{EC0EC18B-80DF-4B31-AAC2-7295E95A3DE6}"/>
              </a:ext>
            </a:extLst>
          </p:cNvPr>
          <p:cNvSpPr txBox="1"/>
          <p:nvPr/>
        </p:nvSpPr>
        <p:spPr>
          <a:xfrm>
            <a:off x="9677400" y="4419600"/>
            <a:ext cx="1460656" cy="584775"/>
          </a:xfrm>
          <a:prstGeom prst="rect">
            <a:avLst/>
          </a:prstGeom>
          <a:noFill/>
        </p:spPr>
        <p:txBody>
          <a:bodyPr wrap="none" rtlCol="0">
            <a:spAutoFit/>
          </a:bodyPr>
          <a:lstStyle/>
          <a:p>
            <a:r>
              <a:rPr lang="en-US" sz="3200" dirty="0"/>
              <a:t>LOP4A</a:t>
            </a:r>
          </a:p>
        </p:txBody>
      </p:sp>
      <p:pic>
        <p:nvPicPr>
          <p:cNvPr id="7" name="Audio 6">
            <a:hlinkClick r:id="" action="ppaction://media"/>
            <a:extLst>
              <a:ext uri="{FF2B5EF4-FFF2-40B4-BE49-F238E27FC236}">
                <a16:creationId xmlns:a16="http://schemas.microsoft.com/office/drawing/2014/main" id="{309A2267-D40C-4730-8984-1A21ECEBC7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0114676"/>
      </p:ext>
    </p:extLst>
  </p:cSld>
  <p:clrMapOvr>
    <a:masterClrMapping/>
  </p:clrMapOvr>
  <mc:AlternateContent xmlns:mc="http://schemas.openxmlformats.org/markup-compatibility/2006" xmlns:p14="http://schemas.microsoft.com/office/powerpoint/2010/main">
    <mc:Choice Requires="p14">
      <p:transition spd="slow" p14:dur="2000" advTm="17739"/>
    </mc:Choice>
    <mc:Fallback xmlns="">
      <p:transition spd="slow" advTm="1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81200"/>
            <a:ext cx="8229600" cy="5440363"/>
          </a:xfrm>
        </p:spPr>
        <p:txBody>
          <a:bodyPr/>
          <a:lstStyle/>
          <a:p>
            <a:pPr>
              <a:buFontTx/>
              <a:buChar char="-"/>
            </a:pPr>
            <a:r>
              <a:rPr lang="en-US" dirty="0" err="1"/>
              <a:t>Cách</a:t>
            </a:r>
            <a:r>
              <a:rPr lang="en-US" dirty="0"/>
              <a:t> </a:t>
            </a:r>
            <a:r>
              <a:rPr lang="en-US" dirty="0" err="1"/>
              <a:t>tạo</a:t>
            </a:r>
            <a:r>
              <a:rPr lang="en-US" dirty="0"/>
              <a:t> </a:t>
            </a:r>
            <a:r>
              <a:rPr lang="en-US" dirty="0" err="1"/>
              <a:t>thư</a:t>
            </a:r>
            <a:r>
              <a:rPr lang="en-US" dirty="0"/>
              <a:t> </a:t>
            </a:r>
            <a:r>
              <a:rPr lang="en-US" dirty="0" err="1"/>
              <a:t>mục</a:t>
            </a:r>
            <a:r>
              <a:rPr lang="en-US" dirty="0"/>
              <a:t>: </a:t>
            </a:r>
            <a:r>
              <a:rPr lang="en-US" dirty="0" err="1"/>
              <a:t>Bấm</a:t>
            </a:r>
            <a:r>
              <a:rPr lang="en-US" dirty="0"/>
              <a:t> </a:t>
            </a:r>
            <a:r>
              <a:rPr lang="en-US" dirty="0" err="1"/>
              <a:t>chuột</a:t>
            </a:r>
            <a:r>
              <a:rPr lang="en-US" dirty="0"/>
              <a:t> </a:t>
            </a:r>
            <a:r>
              <a:rPr lang="en-US" dirty="0" err="1"/>
              <a:t>phải</a:t>
            </a:r>
            <a:r>
              <a:rPr lang="en-US" dirty="0"/>
              <a:t>/New/folder/</a:t>
            </a:r>
            <a:r>
              <a:rPr lang="en-US" dirty="0" err="1"/>
              <a:t>gõ</a:t>
            </a:r>
            <a:r>
              <a:rPr lang="en-US" dirty="0"/>
              <a:t> </a:t>
            </a:r>
            <a:r>
              <a:rPr lang="en-US" dirty="0" err="1"/>
              <a:t>tên</a:t>
            </a:r>
            <a:r>
              <a:rPr lang="en-US" dirty="0"/>
              <a:t>/Enter</a:t>
            </a:r>
          </a:p>
          <a:p>
            <a:pPr marL="0" indent="0">
              <a:buNone/>
            </a:pPr>
            <a:endParaRPr lang="en-US" dirty="0"/>
          </a:p>
        </p:txBody>
      </p:sp>
      <p:sp>
        <p:nvSpPr>
          <p:cNvPr id="4" name="TextBox 3">
            <a:extLst>
              <a:ext uri="{FF2B5EF4-FFF2-40B4-BE49-F238E27FC236}">
                <a16:creationId xmlns:a16="http://schemas.microsoft.com/office/drawing/2014/main" id="{D82484A1-7D9F-4B7A-ACF0-3B21A7C6369E}"/>
              </a:ext>
            </a:extLst>
          </p:cNvPr>
          <p:cNvSpPr txBox="1"/>
          <p:nvPr/>
        </p:nvSpPr>
        <p:spPr>
          <a:xfrm>
            <a:off x="3810000" y="99010"/>
            <a:ext cx="6097836" cy="830997"/>
          </a:xfrm>
          <a:prstGeom prst="rect">
            <a:avLst/>
          </a:prstGeom>
          <a:noFill/>
        </p:spPr>
        <p:txBody>
          <a:bodyPr wrap="square">
            <a:spAutoFit/>
          </a:bodyPr>
          <a:lstStyle/>
          <a:p>
            <a:r>
              <a:rPr lang="en-US" sz="4800" b="1" dirty="0" err="1">
                <a:solidFill>
                  <a:srgbClr val="FF0000"/>
                </a:solidFill>
              </a:rPr>
              <a:t>Tạo</a:t>
            </a:r>
            <a:r>
              <a:rPr lang="en-US" sz="4800" b="1" dirty="0">
                <a:solidFill>
                  <a:srgbClr val="FF0000"/>
                </a:solidFill>
              </a:rPr>
              <a:t> </a:t>
            </a:r>
            <a:r>
              <a:rPr lang="en-US" sz="4800" b="1" dirty="0" err="1">
                <a:solidFill>
                  <a:srgbClr val="FF0000"/>
                </a:solidFill>
              </a:rPr>
              <a:t>thư</a:t>
            </a:r>
            <a:r>
              <a:rPr lang="en-US" sz="4800" b="1" dirty="0">
                <a:solidFill>
                  <a:srgbClr val="FF0000"/>
                </a:solidFill>
              </a:rPr>
              <a:t> </a:t>
            </a:r>
            <a:r>
              <a:rPr lang="en-US" sz="4800" b="1" dirty="0" err="1">
                <a:solidFill>
                  <a:srgbClr val="FF0000"/>
                </a:solidFill>
              </a:rPr>
              <a:t>mục</a:t>
            </a:r>
            <a:endParaRPr lang="en-US" sz="4800" b="1" dirty="0">
              <a:solidFill>
                <a:srgbClr val="FF0000"/>
              </a:solidFill>
            </a:endParaRPr>
          </a:p>
        </p:txBody>
      </p:sp>
      <p:pic>
        <p:nvPicPr>
          <p:cNvPr id="6" name="Picture 5">
            <a:extLst>
              <a:ext uri="{FF2B5EF4-FFF2-40B4-BE49-F238E27FC236}">
                <a16:creationId xmlns:a16="http://schemas.microsoft.com/office/drawing/2014/main" id="{E466F2FD-220C-4A9F-8F22-8263307E32F0}"/>
              </a:ext>
            </a:extLst>
          </p:cNvPr>
          <p:cNvPicPr>
            <a:picLocks noChangeAspect="1"/>
          </p:cNvPicPr>
          <p:nvPr/>
        </p:nvPicPr>
        <p:blipFill rotWithShape="1">
          <a:blip r:embed="rId5"/>
          <a:srcRect l="32499" t="23334" r="24376" b="7778"/>
          <a:stretch/>
        </p:blipFill>
        <p:spPr>
          <a:xfrm>
            <a:off x="5715000" y="930007"/>
            <a:ext cx="6597284" cy="5927993"/>
          </a:xfrm>
          <a:prstGeom prst="rect">
            <a:avLst/>
          </a:prstGeom>
        </p:spPr>
      </p:pic>
      <p:sp>
        <p:nvSpPr>
          <p:cNvPr id="7" name="Rectangle 6">
            <a:extLst>
              <a:ext uri="{FF2B5EF4-FFF2-40B4-BE49-F238E27FC236}">
                <a16:creationId xmlns:a16="http://schemas.microsoft.com/office/drawing/2014/main" id="{B2170D09-759C-4444-8E3C-F6BC503D999E}"/>
              </a:ext>
            </a:extLst>
          </p:cNvPr>
          <p:cNvSpPr/>
          <p:nvPr/>
        </p:nvSpPr>
        <p:spPr>
          <a:xfrm>
            <a:off x="6096000" y="3810000"/>
            <a:ext cx="6096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32AB6D27-C6A3-432C-841C-08A925BAF3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81381834"/>
      </p:ext>
    </p:extLst>
  </p:cSld>
  <p:clrMapOvr>
    <a:masterClrMapping/>
  </p:clrMapOvr>
  <mc:AlternateContent xmlns:mc="http://schemas.openxmlformats.org/markup-compatibility/2006" xmlns:p14="http://schemas.microsoft.com/office/powerpoint/2010/main">
    <mc:Choice Requires="p14">
      <p:transition spd="slow" p14:dur="2000" advTm="22982"/>
    </mc:Choice>
    <mc:Fallback xmlns="">
      <p:transition spd="slow" advTm="2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828800"/>
            <a:ext cx="11277600" cy="5440363"/>
          </a:xfrm>
        </p:spPr>
        <p:txBody>
          <a:bodyPr/>
          <a:lstStyle/>
          <a:p>
            <a:pPr>
              <a:buFontTx/>
              <a:buChar char="-"/>
            </a:pPr>
            <a:r>
              <a:rPr lang="en-US" dirty="0" err="1"/>
              <a:t>Cách</a:t>
            </a:r>
            <a:r>
              <a:rPr lang="en-US" dirty="0"/>
              <a:t> 1: </a:t>
            </a:r>
            <a:r>
              <a:rPr lang="en-US" dirty="0" err="1"/>
              <a:t>Nháy</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thư</a:t>
            </a:r>
            <a:r>
              <a:rPr lang="en-US" dirty="0"/>
              <a:t> </a:t>
            </a:r>
            <a:r>
              <a:rPr lang="en-US" dirty="0" err="1"/>
              <a:t>mục</a:t>
            </a:r>
            <a:r>
              <a:rPr lang="en-US" dirty="0"/>
              <a:t> -&gt; </a:t>
            </a:r>
            <a:r>
              <a:rPr lang="en-US" dirty="0" err="1"/>
              <a:t>Chọn</a:t>
            </a:r>
            <a:r>
              <a:rPr lang="en-US" dirty="0"/>
              <a:t> Open</a:t>
            </a:r>
          </a:p>
          <a:p>
            <a:pPr>
              <a:buFontTx/>
              <a:buChar char="-"/>
            </a:pPr>
            <a:r>
              <a:rPr lang="en-US" dirty="0" err="1"/>
              <a:t>Cách</a:t>
            </a:r>
            <a:r>
              <a:rPr lang="en-US" dirty="0"/>
              <a:t> 2: </a:t>
            </a:r>
            <a:r>
              <a:rPr lang="en-US" dirty="0" err="1"/>
              <a:t>Nháy</a:t>
            </a:r>
            <a:r>
              <a:rPr lang="en-US" dirty="0"/>
              <a:t> </a:t>
            </a:r>
            <a:r>
              <a:rPr lang="en-US" dirty="0" err="1"/>
              <a:t>đúp</a:t>
            </a:r>
            <a:r>
              <a:rPr lang="en-US" dirty="0"/>
              <a:t> </a:t>
            </a:r>
            <a:r>
              <a:rPr lang="en-US" dirty="0" err="1"/>
              <a:t>chuột</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thư</a:t>
            </a:r>
            <a:r>
              <a:rPr lang="en-US" dirty="0"/>
              <a:t> </a:t>
            </a:r>
            <a:r>
              <a:rPr lang="en-US" dirty="0" err="1"/>
              <a:t>mục</a:t>
            </a:r>
            <a:endParaRPr lang="en-US" dirty="0"/>
          </a:p>
          <a:p>
            <a:pPr marL="0" indent="0">
              <a:buNone/>
            </a:pPr>
            <a:endParaRPr lang="en-US" dirty="0"/>
          </a:p>
        </p:txBody>
      </p:sp>
      <p:sp>
        <p:nvSpPr>
          <p:cNvPr id="4" name="TextBox 3">
            <a:extLst>
              <a:ext uri="{FF2B5EF4-FFF2-40B4-BE49-F238E27FC236}">
                <a16:creationId xmlns:a16="http://schemas.microsoft.com/office/drawing/2014/main" id="{D82484A1-7D9F-4B7A-ACF0-3B21A7C6369E}"/>
              </a:ext>
            </a:extLst>
          </p:cNvPr>
          <p:cNvSpPr txBox="1"/>
          <p:nvPr/>
        </p:nvSpPr>
        <p:spPr>
          <a:xfrm>
            <a:off x="3810000" y="99010"/>
            <a:ext cx="6097836" cy="830997"/>
          </a:xfrm>
          <a:prstGeom prst="rect">
            <a:avLst/>
          </a:prstGeom>
          <a:noFill/>
        </p:spPr>
        <p:txBody>
          <a:bodyPr wrap="square">
            <a:spAutoFit/>
          </a:bodyPr>
          <a:lstStyle/>
          <a:p>
            <a:r>
              <a:rPr lang="en-US" sz="4800" b="1" dirty="0" err="1">
                <a:solidFill>
                  <a:srgbClr val="FF0000"/>
                </a:solidFill>
              </a:rPr>
              <a:t>Mở</a:t>
            </a:r>
            <a:r>
              <a:rPr lang="en-US" sz="4800" b="1" dirty="0">
                <a:solidFill>
                  <a:srgbClr val="FF0000"/>
                </a:solidFill>
              </a:rPr>
              <a:t> </a:t>
            </a:r>
            <a:r>
              <a:rPr lang="en-US" sz="4800" b="1" dirty="0" err="1">
                <a:solidFill>
                  <a:srgbClr val="FF0000"/>
                </a:solidFill>
              </a:rPr>
              <a:t>thư</a:t>
            </a:r>
            <a:r>
              <a:rPr lang="en-US" sz="4800" b="1" dirty="0">
                <a:solidFill>
                  <a:srgbClr val="FF0000"/>
                </a:solidFill>
              </a:rPr>
              <a:t> </a:t>
            </a:r>
            <a:r>
              <a:rPr lang="en-US" sz="4800" b="1" dirty="0" err="1">
                <a:solidFill>
                  <a:srgbClr val="FF0000"/>
                </a:solidFill>
              </a:rPr>
              <a:t>mục</a:t>
            </a:r>
            <a:endParaRPr lang="en-US" sz="4800" b="1" dirty="0">
              <a:solidFill>
                <a:srgbClr val="FF0000"/>
              </a:solidFill>
            </a:endParaRPr>
          </a:p>
        </p:txBody>
      </p:sp>
      <p:pic>
        <p:nvPicPr>
          <p:cNvPr id="2" name="Audio 1">
            <a:hlinkClick r:id="" action="ppaction://media"/>
            <a:extLst>
              <a:ext uri="{FF2B5EF4-FFF2-40B4-BE49-F238E27FC236}">
                <a16:creationId xmlns:a16="http://schemas.microsoft.com/office/drawing/2014/main" id="{C6FFCAA6-E396-4F10-B834-9D164BB8A0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69294497"/>
      </p:ext>
    </p:extLst>
  </p:cSld>
  <p:clrMapOvr>
    <a:masterClrMapping/>
  </p:clrMapOvr>
  <mc:AlternateContent xmlns:mc="http://schemas.openxmlformats.org/markup-compatibility/2006" xmlns:p14="http://schemas.microsoft.com/office/powerpoint/2010/main">
    <mc:Choice Requires="p14">
      <p:transition spd="slow" p14:dur="2000" advTm="20239"/>
    </mc:Choice>
    <mc:Fallback xmlns="">
      <p:transition spd="slow" advTm="2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dirty="0" err="1"/>
              <a:t>Câu</a:t>
            </a:r>
            <a:r>
              <a:rPr lang="en-US" sz="3200" dirty="0"/>
              <a:t> 2. </a:t>
            </a:r>
            <a:r>
              <a:rPr lang="en-US" sz="3200" dirty="0" err="1"/>
              <a:t>Em</a:t>
            </a:r>
            <a:r>
              <a:rPr lang="en-US" sz="3200" dirty="0"/>
              <a:t> </a:t>
            </a:r>
            <a:r>
              <a:rPr lang="en-US" sz="3200" dirty="0" err="1"/>
              <a:t>tạo</a:t>
            </a:r>
            <a:r>
              <a:rPr lang="en-US" sz="3200" dirty="0"/>
              <a:t> </a:t>
            </a:r>
            <a:r>
              <a:rPr lang="en-US" sz="3200" dirty="0" err="1"/>
              <a:t>thư</a:t>
            </a:r>
            <a:r>
              <a:rPr lang="en-US" sz="3200" dirty="0"/>
              <a:t> </a:t>
            </a:r>
            <a:r>
              <a:rPr lang="en-US" sz="3200" dirty="0" err="1"/>
              <a:t>mục</a:t>
            </a:r>
            <a:r>
              <a:rPr lang="en-US" sz="3200" dirty="0"/>
              <a:t> </a:t>
            </a:r>
            <a:r>
              <a:rPr lang="en-US" sz="3200" b="1" dirty="0">
                <a:solidFill>
                  <a:srgbClr val="FF0000"/>
                </a:solidFill>
              </a:rPr>
              <a:t>LOP4A</a:t>
            </a:r>
            <a:r>
              <a:rPr lang="en-US" sz="3200" dirty="0"/>
              <a:t> </a:t>
            </a:r>
            <a:r>
              <a:rPr lang="en-US" sz="3200" dirty="0" err="1"/>
              <a:t>trên</a:t>
            </a:r>
            <a:r>
              <a:rPr lang="en-US" sz="3200" dirty="0"/>
              <a:t> </a:t>
            </a:r>
            <a:r>
              <a:rPr lang="en-US" sz="3200" dirty="0" err="1"/>
              <a:t>màn</a:t>
            </a:r>
            <a:r>
              <a:rPr lang="en-US" sz="3200" dirty="0"/>
              <a:t> </a:t>
            </a:r>
            <a:r>
              <a:rPr lang="en-US" sz="3200" dirty="0" err="1"/>
              <a:t>hình</a:t>
            </a:r>
            <a:r>
              <a:rPr lang="en-US" sz="3200" dirty="0"/>
              <a:t> </a:t>
            </a:r>
            <a:r>
              <a:rPr lang="en-US" sz="3200" dirty="0" err="1"/>
              <a:t>nền</a:t>
            </a:r>
            <a:r>
              <a:rPr lang="en-US" sz="3200" dirty="0"/>
              <a:t> </a:t>
            </a:r>
            <a:r>
              <a:rPr lang="en-US" sz="3200" dirty="0" err="1"/>
              <a:t>rồi</a:t>
            </a:r>
            <a:r>
              <a:rPr lang="en-US" sz="3200" dirty="0"/>
              <a:t> </a:t>
            </a:r>
            <a:r>
              <a:rPr lang="en-US" sz="3200" dirty="0" err="1"/>
              <a:t>thực</a:t>
            </a:r>
            <a:r>
              <a:rPr lang="en-US" sz="3200" dirty="0"/>
              <a:t> </a:t>
            </a:r>
            <a:r>
              <a:rPr lang="en-US" sz="3200" dirty="0" err="1"/>
              <a:t>hiện</a:t>
            </a:r>
            <a:r>
              <a:rPr lang="en-US" sz="3200" dirty="0"/>
              <a:t> </a:t>
            </a:r>
            <a:r>
              <a:rPr lang="en-US" sz="3200" dirty="0" err="1"/>
              <a:t>các</a:t>
            </a:r>
            <a:r>
              <a:rPr lang="en-US" sz="3200" dirty="0"/>
              <a:t> </a:t>
            </a:r>
            <a:r>
              <a:rPr lang="en-US" sz="3200" dirty="0" err="1"/>
              <a:t>yêu</a:t>
            </a:r>
            <a:r>
              <a:rPr lang="en-US" sz="3200" dirty="0"/>
              <a:t> </a:t>
            </a:r>
            <a:r>
              <a:rPr lang="en-US" sz="3200" dirty="0" err="1"/>
              <a:t>cầu</a:t>
            </a:r>
            <a:r>
              <a:rPr lang="en-US" sz="3200" dirty="0"/>
              <a:t> </a:t>
            </a:r>
            <a:r>
              <a:rPr lang="en-US" sz="3200" dirty="0" err="1"/>
              <a:t>sau</a:t>
            </a:r>
            <a:endParaRPr lang="en-US" sz="3200" dirty="0"/>
          </a:p>
        </p:txBody>
      </p:sp>
      <p:sp>
        <p:nvSpPr>
          <p:cNvPr id="3" name="Content Placeholder 2"/>
          <p:cNvSpPr>
            <a:spLocks noGrp="1"/>
          </p:cNvSpPr>
          <p:nvPr>
            <p:ph idx="1"/>
          </p:nvPr>
        </p:nvSpPr>
        <p:spPr/>
        <p:txBody>
          <a:bodyPr/>
          <a:lstStyle/>
          <a:p>
            <a:pPr marL="514350" indent="-514350">
              <a:buAutoNum type="alphaLcPeriod"/>
            </a:pPr>
            <a:r>
              <a:rPr lang="en-US" dirty="0" err="1"/>
              <a:t>Đánh</a:t>
            </a:r>
            <a:r>
              <a:rPr lang="en-US" dirty="0"/>
              <a:t> </a:t>
            </a:r>
            <a:r>
              <a:rPr lang="en-US" dirty="0" err="1"/>
              <a:t>dấu</a:t>
            </a:r>
            <a:r>
              <a:rPr lang="en-US" dirty="0"/>
              <a:t> x </a:t>
            </a:r>
            <a:r>
              <a:rPr lang="en-US" dirty="0" err="1"/>
              <a:t>vào</a:t>
            </a:r>
            <a:r>
              <a:rPr lang="en-US" dirty="0"/>
              <a:t>        ở </a:t>
            </a:r>
            <a:r>
              <a:rPr lang="en-US" dirty="0" err="1"/>
              <a:t>sau</a:t>
            </a:r>
            <a:r>
              <a:rPr lang="en-US" dirty="0"/>
              <a:t> </a:t>
            </a:r>
            <a:r>
              <a:rPr lang="en-US" dirty="0" err="1"/>
              <a:t>câu</a:t>
            </a:r>
            <a:r>
              <a:rPr lang="en-US" dirty="0"/>
              <a:t> </a:t>
            </a:r>
            <a:r>
              <a:rPr lang="en-US" dirty="0" err="1"/>
              <a:t>đúng</a:t>
            </a:r>
            <a:endParaRPr lang="en-US" dirty="0"/>
          </a:p>
          <a:p>
            <a:pPr marL="0" indent="0">
              <a:buNone/>
            </a:pPr>
            <a:r>
              <a:rPr lang="en-US" dirty="0" err="1"/>
              <a:t>Thực</a:t>
            </a:r>
            <a:r>
              <a:rPr lang="en-US" dirty="0"/>
              <a:t> </a:t>
            </a:r>
            <a:r>
              <a:rPr lang="en-US" dirty="0" err="1"/>
              <a:t>hiện</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thao</a:t>
            </a:r>
            <a:r>
              <a:rPr lang="en-US" dirty="0"/>
              <a:t> </a:t>
            </a:r>
            <a:r>
              <a:rPr lang="en-US" dirty="0" err="1"/>
              <a:t>tác</a:t>
            </a:r>
            <a:r>
              <a:rPr lang="en-US" dirty="0"/>
              <a:t>:</a:t>
            </a:r>
          </a:p>
        </p:txBody>
      </p:sp>
      <p:sp>
        <p:nvSpPr>
          <p:cNvPr id="4" name="Rectangle 3"/>
          <p:cNvSpPr/>
          <p:nvPr/>
        </p:nvSpPr>
        <p:spPr>
          <a:xfrm>
            <a:off x="3886200" y="1600201"/>
            <a:ext cx="609600"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4D4C9A4-B8AC-4145-8E86-D56521D59FB5}"/>
              </a:ext>
            </a:extLst>
          </p:cNvPr>
          <p:cNvSpPr txBox="1">
            <a:spLocks/>
          </p:cNvSpPr>
          <p:nvPr/>
        </p:nvSpPr>
        <p:spPr>
          <a:xfrm>
            <a:off x="630865" y="2743200"/>
            <a:ext cx="8631382" cy="5745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dirty="0" err="1"/>
              <a:t>Chọn</a:t>
            </a:r>
            <a:r>
              <a:rPr lang="en-US" dirty="0"/>
              <a:t> </a:t>
            </a:r>
            <a:r>
              <a:rPr lang="en-US" dirty="0" err="1"/>
              <a:t>thư</a:t>
            </a:r>
            <a:r>
              <a:rPr lang="en-US" dirty="0"/>
              <a:t> </a:t>
            </a:r>
            <a:r>
              <a:rPr lang="en-US" dirty="0" err="1"/>
              <a:t>mục</a:t>
            </a:r>
            <a:r>
              <a:rPr lang="en-US" dirty="0"/>
              <a:t> LOP4A;</a:t>
            </a:r>
          </a:p>
          <a:p>
            <a:pPr>
              <a:buFontTx/>
              <a:buChar char="-"/>
            </a:pPr>
            <a:r>
              <a:rPr lang="en-US" dirty="0" err="1"/>
              <a:t>Nháy</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thư</a:t>
            </a:r>
            <a:r>
              <a:rPr lang="en-US" dirty="0"/>
              <a:t> </a:t>
            </a:r>
            <a:r>
              <a:rPr lang="en-US" dirty="0" err="1"/>
              <a:t>mục</a:t>
            </a:r>
            <a:r>
              <a:rPr lang="en-US" dirty="0"/>
              <a:t> LOP4A;</a:t>
            </a:r>
          </a:p>
          <a:p>
            <a:pPr>
              <a:buFontTx/>
              <a:buChar char="-"/>
            </a:pPr>
            <a:r>
              <a:rPr lang="en-US" dirty="0" err="1"/>
              <a:t>Chọn</a:t>
            </a:r>
            <a:r>
              <a:rPr lang="en-US" dirty="0"/>
              <a:t> Open;</a:t>
            </a:r>
          </a:p>
          <a:p>
            <a:pPr>
              <a:buFontTx/>
              <a:buChar char="-"/>
            </a:pPr>
            <a:r>
              <a:rPr lang="en-US" dirty="0" err="1"/>
              <a:t>Chọn</a:t>
            </a:r>
            <a:r>
              <a:rPr lang="en-US" dirty="0"/>
              <a:t> x </a:t>
            </a:r>
            <a:r>
              <a:rPr lang="en-US" dirty="0" err="1"/>
              <a:t>trên</a:t>
            </a:r>
            <a:r>
              <a:rPr lang="en-US" dirty="0"/>
              <a:t> </a:t>
            </a:r>
            <a:r>
              <a:rPr lang="en-US" dirty="0" err="1"/>
              <a:t>góc</a:t>
            </a:r>
            <a:r>
              <a:rPr lang="en-US" dirty="0"/>
              <a:t> </a:t>
            </a:r>
            <a:r>
              <a:rPr lang="en-US" dirty="0" err="1"/>
              <a:t>phải</a:t>
            </a:r>
            <a:r>
              <a:rPr lang="en-US" dirty="0"/>
              <a:t> </a:t>
            </a:r>
            <a:r>
              <a:rPr lang="en-US" dirty="0" err="1"/>
              <a:t>cửa</a:t>
            </a:r>
            <a:r>
              <a:rPr lang="en-US" dirty="0"/>
              <a:t> </a:t>
            </a:r>
            <a:r>
              <a:rPr lang="en-US" dirty="0" err="1"/>
              <a:t>sổ</a:t>
            </a: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pic>
        <p:nvPicPr>
          <p:cNvPr id="8" name="Audio 7">
            <a:hlinkClick r:id="" action="ppaction://media"/>
            <a:extLst>
              <a:ext uri="{FF2B5EF4-FFF2-40B4-BE49-F238E27FC236}">
                <a16:creationId xmlns:a16="http://schemas.microsoft.com/office/drawing/2014/main" id="{CF550D3A-91DA-4F6A-96EC-BFECA7883A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6086049"/>
      </p:ext>
    </p:extLst>
  </p:cSld>
  <p:clrMapOvr>
    <a:masterClrMapping/>
  </p:clrMapOvr>
  <mc:AlternateContent xmlns:mc="http://schemas.openxmlformats.org/markup-compatibility/2006">
    <mc:Choice xmlns:p14="http://schemas.microsoft.com/office/powerpoint/2010/main" Requires="p14">
      <p:transition spd="slow" p14:dur="2000" advTm="38153"/>
    </mc:Choice>
    <mc:Fallback>
      <p:transition spd="slow" advTm="3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
            <a:hlinkClick r:id="" action="ppaction://media"/>
            <a:extLst>
              <a:ext uri="{FF2B5EF4-FFF2-40B4-BE49-F238E27FC236}">
                <a16:creationId xmlns:a16="http://schemas.microsoft.com/office/drawing/2014/main" id="{64D3FECE-AA1C-47E4-A66D-0F1A2AC3D1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1166018"/>
            <a:ext cx="8045450" cy="4525963"/>
          </a:xfrm>
        </p:spPr>
      </p:pic>
    </p:spTree>
    <p:extLst>
      <p:ext uri="{BB962C8B-B14F-4D97-AF65-F5344CB8AC3E}">
        <p14:creationId xmlns:p14="http://schemas.microsoft.com/office/powerpoint/2010/main" val="3984203541"/>
      </p:ext>
    </p:extLst>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75E7-D841-486C-999E-DCFFA61196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C1B255-9FD4-4F53-B21A-F70A548870D7}"/>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BB2E8112-0F56-4932-BB22-12EF7DC4F851}"/>
              </a:ext>
            </a:extLst>
          </p:cNvPr>
          <p:cNvGraphicFramePr>
            <a:graphicFrameLocks noGrp="1"/>
          </p:cNvGraphicFramePr>
          <p:nvPr>
            <p:extLst>
              <p:ext uri="{D42A27DB-BD31-4B8C-83A1-F6EECF244321}">
                <p14:modId xmlns:p14="http://schemas.microsoft.com/office/powerpoint/2010/main" val="1413072961"/>
              </p:ext>
            </p:extLst>
          </p:nvPr>
        </p:nvGraphicFramePr>
        <p:xfrm>
          <a:off x="1066800" y="2133600"/>
          <a:ext cx="10363200" cy="231648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515998597"/>
                    </a:ext>
                  </a:extLst>
                </a:gridCol>
                <a:gridCol w="838200">
                  <a:extLst>
                    <a:ext uri="{9D8B030D-6E8A-4147-A177-3AD203B41FA5}">
                      <a16:colId xmlns:a16="http://schemas.microsoft.com/office/drawing/2014/main" val="2040834139"/>
                    </a:ext>
                  </a:extLst>
                </a:gridCol>
              </a:tblGrid>
              <a:tr h="370840">
                <a:tc>
                  <a:txBody>
                    <a:bodyPr/>
                    <a:lstStyle/>
                    <a:p>
                      <a:r>
                        <a:rPr lang="en-US" sz="3200" b="0" dirty="0" err="1">
                          <a:solidFill>
                            <a:schemeClr val="tx1"/>
                          </a:solidFill>
                        </a:rPr>
                        <a:t>Tạo</a:t>
                      </a:r>
                      <a:r>
                        <a:rPr lang="en-US" sz="3200" b="0" dirty="0">
                          <a:solidFill>
                            <a:schemeClr val="tx1"/>
                          </a:solidFill>
                        </a:rPr>
                        <a:t> </a:t>
                      </a:r>
                      <a:r>
                        <a:rPr lang="en-US" sz="3200" b="0" dirty="0" err="1">
                          <a:solidFill>
                            <a:schemeClr val="tx1"/>
                          </a:solidFill>
                        </a:rPr>
                        <a:t>thư</a:t>
                      </a:r>
                      <a:r>
                        <a:rPr lang="en-US" sz="3200" b="0" dirty="0">
                          <a:solidFill>
                            <a:schemeClr val="tx1"/>
                          </a:solidFill>
                        </a:rPr>
                        <a:t> </a:t>
                      </a:r>
                      <a:r>
                        <a:rPr lang="en-US" sz="3200" b="0" dirty="0" err="1">
                          <a:solidFill>
                            <a:schemeClr val="tx1"/>
                          </a:solidFill>
                        </a:rPr>
                        <a:t>mục</a:t>
                      </a:r>
                      <a:r>
                        <a:rPr lang="en-US" sz="3200" b="0" dirty="0">
                          <a:solidFill>
                            <a:schemeClr val="tx1"/>
                          </a:solidFill>
                        </a:rPr>
                        <a:t> LOP4A </a:t>
                      </a:r>
                      <a:r>
                        <a:rPr lang="en-US" sz="3200" b="0" dirty="0" err="1">
                          <a:solidFill>
                            <a:schemeClr val="tx1"/>
                          </a:solidFill>
                        </a:rPr>
                        <a:t>rồi</a:t>
                      </a:r>
                      <a:r>
                        <a:rPr lang="en-US" sz="3200" b="0" dirty="0">
                          <a:solidFill>
                            <a:schemeClr val="tx1"/>
                          </a:solidFill>
                        </a:rPr>
                        <a:t> </a:t>
                      </a:r>
                      <a:r>
                        <a:rPr lang="en-US" sz="3200" b="0" dirty="0" err="1">
                          <a:solidFill>
                            <a:schemeClr val="tx1"/>
                          </a:solidFill>
                        </a:rPr>
                        <a:t>đóng</a:t>
                      </a:r>
                      <a:r>
                        <a:rPr lang="en-US" sz="3200" b="0" dirty="0">
                          <a:solidFill>
                            <a:schemeClr val="tx1"/>
                          </a:solidFill>
                        </a:rPr>
                        <a:t> </a:t>
                      </a:r>
                      <a:r>
                        <a:rPr lang="en-US" sz="3200" b="0" dirty="0" err="1">
                          <a:solidFill>
                            <a:schemeClr val="tx1"/>
                          </a:solidFill>
                        </a:rPr>
                        <a:t>thư</a:t>
                      </a:r>
                      <a:r>
                        <a:rPr lang="en-US" sz="3200" b="0" dirty="0">
                          <a:solidFill>
                            <a:schemeClr val="tx1"/>
                          </a:solidFill>
                        </a:rPr>
                        <a:t> </a:t>
                      </a:r>
                      <a:r>
                        <a:rPr lang="en-US" sz="3200" b="0" dirty="0" err="1">
                          <a:solidFill>
                            <a:schemeClr val="tx1"/>
                          </a:solidFill>
                        </a:rPr>
                        <a:t>mục</a:t>
                      </a:r>
                      <a:r>
                        <a:rPr lang="en-US" sz="3200" b="0" dirty="0">
                          <a:solidFill>
                            <a:schemeClr val="tx1"/>
                          </a:solidFill>
                        </a:rPr>
                        <a:t> LOP4A </a:t>
                      </a:r>
                    </a:p>
                  </a:txBody>
                  <a:tcPr>
                    <a:noFill/>
                  </a:tcPr>
                </a:tc>
                <a:tc>
                  <a:txBody>
                    <a:bodyPr/>
                    <a:lstStyle/>
                    <a:p>
                      <a:endParaRPr lang="en-US" dirty="0"/>
                    </a:p>
                  </a:txBody>
                  <a:tcPr>
                    <a:noFill/>
                  </a:tcPr>
                </a:tc>
                <a:extLst>
                  <a:ext uri="{0D108BD9-81ED-4DB2-BD59-A6C34878D82A}">
                    <a16:rowId xmlns:a16="http://schemas.microsoft.com/office/drawing/2014/main" val="704708864"/>
                  </a:ext>
                </a:extLst>
              </a:tr>
              <a:tr h="370840">
                <a:tc>
                  <a:txBody>
                    <a:bodyPr/>
                    <a:lstStyle/>
                    <a:p>
                      <a:r>
                        <a:rPr lang="en-US" sz="3200" dirty="0" err="1">
                          <a:solidFill>
                            <a:schemeClr val="tx1"/>
                          </a:solidFill>
                        </a:rPr>
                        <a:t>Tạo</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xóa</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a:p>
                  </a:txBody>
                  <a:tcPr>
                    <a:noFill/>
                  </a:tcPr>
                </a:tc>
                <a:extLst>
                  <a:ext uri="{0D108BD9-81ED-4DB2-BD59-A6C34878D82A}">
                    <a16:rowId xmlns:a16="http://schemas.microsoft.com/office/drawing/2014/main" val="1735944306"/>
                  </a:ext>
                </a:extLst>
              </a:tr>
              <a:tr h="370840">
                <a:tc>
                  <a:txBody>
                    <a:bodyPr/>
                    <a:lstStyle/>
                    <a:p>
                      <a:r>
                        <a:rPr lang="en-US" sz="3200" dirty="0" err="1">
                          <a:solidFill>
                            <a:schemeClr val="tx1"/>
                          </a:solidFill>
                        </a:rPr>
                        <a:t>Mở</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đóng</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a:p>
                  </a:txBody>
                  <a:tcPr>
                    <a:noFill/>
                  </a:tcPr>
                </a:tc>
                <a:extLst>
                  <a:ext uri="{0D108BD9-81ED-4DB2-BD59-A6C34878D82A}">
                    <a16:rowId xmlns:a16="http://schemas.microsoft.com/office/drawing/2014/main" val="3820110477"/>
                  </a:ext>
                </a:extLst>
              </a:tr>
              <a:tr h="370840">
                <a:tc>
                  <a:txBody>
                    <a:bodyPr/>
                    <a:lstStyle/>
                    <a:p>
                      <a:r>
                        <a:rPr lang="en-US" sz="3200" dirty="0" err="1">
                          <a:solidFill>
                            <a:schemeClr val="tx1"/>
                          </a:solidFill>
                        </a:rPr>
                        <a:t>Tạo</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đóng</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dirty="0"/>
                    </a:p>
                  </a:txBody>
                  <a:tcPr>
                    <a:noFill/>
                  </a:tcPr>
                </a:tc>
                <a:extLst>
                  <a:ext uri="{0D108BD9-81ED-4DB2-BD59-A6C34878D82A}">
                    <a16:rowId xmlns:a16="http://schemas.microsoft.com/office/drawing/2014/main" val="1948152211"/>
                  </a:ext>
                </a:extLst>
              </a:tr>
            </a:tbl>
          </a:graphicData>
        </a:graphic>
      </p:graphicFrame>
      <p:sp>
        <p:nvSpPr>
          <p:cNvPr id="5" name="Rectangle 4">
            <a:extLst>
              <a:ext uri="{FF2B5EF4-FFF2-40B4-BE49-F238E27FC236}">
                <a16:creationId xmlns:a16="http://schemas.microsoft.com/office/drawing/2014/main" id="{4DD596FB-1637-4FB6-9464-B5ECA4C2030B}"/>
              </a:ext>
            </a:extLst>
          </p:cNvPr>
          <p:cNvSpPr/>
          <p:nvPr/>
        </p:nvSpPr>
        <p:spPr>
          <a:xfrm>
            <a:off x="10779199" y="2221463"/>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E0F415-338F-4FD5-8281-1B9CD81410ED}"/>
              </a:ext>
            </a:extLst>
          </p:cNvPr>
          <p:cNvSpPr/>
          <p:nvPr/>
        </p:nvSpPr>
        <p:spPr>
          <a:xfrm>
            <a:off x="10779199" y="2781414"/>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627CA9-F3BD-450B-801B-EF0D8004FF3D}"/>
              </a:ext>
            </a:extLst>
          </p:cNvPr>
          <p:cNvSpPr/>
          <p:nvPr/>
        </p:nvSpPr>
        <p:spPr>
          <a:xfrm>
            <a:off x="10779199" y="3968071"/>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F1879-BFDE-46BF-BF2B-63BBF0CA53D0}"/>
              </a:ext>
            </a:extLst>
          </p:cNvPr>
          <p:cNvSpPr txBox="1"/>
          <p:nvPr/>
        </p:nvSpPr>
        <p:spPr>
          <a:xfrm>
            <a:off x="10807688" y="3294395"/>
            <a:ext cx="562061" cy="523220"/>
          </a:xfrm>
          <a:prstGeom prst="rect">
            <a:avLst/>
          </a:prstGeom>
          <a:noFill/>
        </p:spPr>
        <p:txBody>
          <a:bodyPr wrap="square">
            <a:spAutoFit/>
          </a:bodyPr>
          <a:lstStyle/>
          <a:p>
            <a:r>
              <a:rPr lang="en-US" sz="2800" b="1" dirty="0">
                <a:solidFill>
                  <a:srgbClr val="FF0000"/>
                </a:solidFill>
              </a:rPr>
              <a:t>X</a:t>
            </a:r>
          </a:p>
        </p:txBody>
      </p:sp>
      <p:sp>
        <p:nvSpPr>
          <p:cNvPr id="9" name="Rectangle 8">
            <a:extLst>
              <a:ext uri="{FF2B5EF4-FFF2-40B4-BE49-F238E27FC236}">
                <a16:creationId xmlns:a16="http://schemas.microsoft.com/office/drawing/2014/main" id="{8DCA580D-83E5-4320-B984-2766C35B4E42}"/>
              </a:ext>
            </a:extLst>
          </p:cNvPr>
          <p:cNvSpPr/>
          <p:nvPr/>
        </p:nvSpPr>
        <p:spPr>
          <a:xfrm>
            <a:off x="10782879" y="3323547"/>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738D33-4A99-4B35-A91A-7E0E4317E6E4}"/>
              </a:ext>
            </a:extLst>
          </p:cNvPr>
          <p:cNvSpPr/>
          <p:nvPr/>
        </p:nvSpPr>
        <p:spPr>
          <a:xfrm>
            <a:off x="655087" y="994667"/>
            <a:ext cx="5440913" cy="707886"/>
          </a:xfrm>
          <a:prstGeom prst="rect">
            <a:avLst/>
          </a:prstGeom>
        </p:spPr>
        <p:txBody>
          <a:bodyPr wrap="none">
            <a:spAutoFit/>
          </a:bodyPr>
          <a:lstStyle/>
          <a:p>
            <a:r>
              <a:rPr lang="en-US" sz="4000" dirty="0" err="1"/>
              <a:t>Các</a:t>
            </a:r>
            <a:r>
              <a:rPr lang="en-US" sz="4000" dirty="0"/>
              <a:t> </a:t>
            </a:r>
            <a:r>
              <a:rPr lang="en-US" sz="4000" dirty="0" err="1"/>
              <a:t>thao</a:t>
            </a:r>
            <a:r>
              <a:rPr lang="en-US" sz="4000" dirty="0"/>
              <a:t> </a:t>
            </a:r>
            <a:r>
              <a:rPr lang="en-US" sz="4000" dirty="0" err="1"/>
              <a:t>tác</a:t>
            </a:r>
            <a:r>
              <a:rPr lang="en-US" sz="4000" dirty="0"/>
              <a:t> </a:t>
            </a:r>
            <a:r>
              <a:rPr lang="en-US" sz="4000" dirty="0" err="1"/>
              <a:t>trên</a:t>
            </a:r>
            <a:r>
              <a:rPr lang="en-US" sz="4000" dirty="0"/>
              <a:t> </a:t>
            </a:r>
            <a:r>
              <a:rPr lang="en-US" sz="4000" dirty="0" err="1"/>
              <a:t>giúp</a:t>
            </a:r>
            <a:r>
              <a:rPr lang="en-US" sz="4000" dirty="0"/>
              <a:t> </a:t>
            </a:r>
            <a:r>
              <a:rPr lang="en-US" sz="4000" dirty="0" err="1"/>
              <a:t>em</a:t>
            </a:r>
            <a:endParaRPr lang="en-US" sz="4000" dirty="0"/>
          </a:p>
        </p:txBody>
      </p:sp>
      <p:pic>
        <p:nvPicPr>
          <p:cNvPr id="11" name="Audio 10">
            <a:hlinkClick r:id="" action="ppaction://media"/>
            <a:extLst>
              <a:ext uri="{FF2B5EF4-FFF2-40B4-BE49-F238E27FC236}">
                <a16:creationId xmlns:a16="http://schemas.microsoft.com/office/drawing/2014/main" id="{F7B1163D-C914-4116-BC4C-3A605B9D2B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20959456"/>
      </p:ext>
    </p:extLst>
  </p:cSld>
  <p:clrMapOvr>
    <a:masterClrMapping/>
  </p:clrMapOvr>
  <mc:AlternateContent xmlns:mc="http://schemas.openxmlformats.org/markup-compatibility/2006">
    <mc:Choice xmlns:p14="http://schemas.microsoft.com/office/powerpoint/2010/main" Requires="p14">
      <p:transition spd="slow" p14:dur="2000" advTm="21961"/>
    </mc:Choice>
    <mc:Fallback>
      <p:transition spd="slow" advTm="2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3504-7ABD-40E4-941E-7B1B5C0D6347}"/>
              </a:ext>
            </a:extLst>
          </p:cNvPr>
          <p:cNvSpPr>
            <a:spLocks noGrp="1"/>
          </p:cNvSpPr>
          <p:nvPr>
            <p:ph type="title"/>
          </p:nvPr>
        </p:nvSpPr>
        <p:spPr/>
        <p:txBody>
          <a:bodyPr/>
          <a:lstStyle/>
          <a:p>
            <a:endParaRPr lang="en-US"/>
          </a:p>
        </p:txBody>
      </p:sp>
      <p:pic>
        <p:nvPicPr>
          <p:cNvPr id="6" name="3">
            <a:hlinkClick r:id="" action="ppaction://media"/>
            <a:extLst>
              <a:ext uri="{FF2B5EF4-FFF2-40B4-BE49-F238E27FC236}">
                <a16:creationId xmlns:a16="http://schemas.microsoft.com/office/drawing/2014/main" id="{4F9FCDF6-735F-41E0-807A-6FEAAE961C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524000" y="3124200"/>
            <a:ext cx="5394325" cy="3034574"/>
          </a:xfrm>
        </p:spPr>
      </p:pic>
      <p:sp>
        <p:nvSpPr>
          <p:cNvPr id="4" name="Content Placeholder 2">
            <a:extLst>
              <a:ext uri="{FF2B5EF4-FFF2-40B4-BE49-F238E27FC236}">
                <a16:creationId xmlns:a16="http://schemas.microsoft.com/office/drawing/2014/main" id="{DA8688A4-4D3A-4A46-B99A-F74FAFFB32CC}"/>
              </a:ext>
            </a:extLst>
          </p:cNvPr>
          <p:cNvSpPr txBox="1">
            <a:spLocks/>
          </p:cNvSpPr>
          <p:nvPr/>
        </p:nvSpPr>
        <p:spPr>
          <a:xfrm>
            <a:off x="1676400" y="556418"/>
            <a:ext cx="8229600" cy="5745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b. </a:t>
            </a:r>
            <a:r>
              <a:rPr lang="en-US" dirty="0" err="1"/>
              <a:t>Thực</a:t>
            </a:r>
            <a:r>
              <a:rPr lang="en-US" dirty="0"/>
              <a:t> </a:t>
            </a:r>
            <a:r>
              <a:rPr lang="en-US" dirty="0" err="1"/>
              <a:t>hiện</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thao</a:t>
            </a:r>
            <a:r>
              <a:rPr lang="en-US" dirty="0"/>
              <a:t> </a:t>
            </a:r>
            <a:r>
              <a:rPr lang="en-US" dirty="0" err="1"/>
              <a:t>tác</a:t>
            </a:r>
            <a:r>
              <a:rPr lang="en-US" dirty="0"/>
              <a:t> </a:t>
            </a:r>
            <a:r>
              <a:rPr lang="en-US" dirty="0" err="1"/>
              <a:t>sau</a:t>
            </a:r>
            <a:endParaRPr lang="en-US" dirty="0"/>
          </a:p>
          <a:p>
            <a:pPr>
              <a:buFontTx/>
              <a:buChar char="-"/>
            </a:pPr>
            <a:r>
              <a:rPr lang="en-US" dirty="0" err="1"/>
              <a:t>Nháy</a:t>
            </a:r>
            <a:r>
              <a:rPr lang="en-US" dirty="0"/>
              <a:t> </a:t>
            </a:r>
            <a:r>
              <a:rPr lang="en-US" dirty="0" err="1"/>
              <a:t>đúp</a:t>
            </a:r>
            <a:r>
              <a:rPr lang="en-US" dirty="0"/>
              <a:t> </a:t>
            </a:r>
            <a:r>
              <a:rPr lang="en-US" dirty="0" err="1"/>
              <a:t>chuột</a:t>
            </a:r>
            <a:r>
              <a:rPr lang="en-US" dirty="0"/>
              <a:t> </a:t>
            </a:r>
            <a:r>
              <a:rPr lang="en-US" dirty="0" err="1"/>
              <a:t>vào</a:t>
            </a:r>
            <a:r>
              <a:rPr lang="en-US" dirty="0"/>
              <a:t> </a:t>
            </a:r>
            <a:r>
              <a:rPr lang="en-US" dirty="0" err="1"/>
              <a:t>thư</a:t>
            </a:r>
            <a:r>
              <a:rPr lang="en-US" dirty="0"/>
              <a:t> </a:t>
            </a:r>
            <a:r>
              <a:rPr lang="en-US" dirty="0" err="1"/>
              <a:t>mục</a:t>
            </a:r>
            <a:r>
              <a:rPr lang="en-US" dirty="0"/>
              <a:t> LOP4A.</a:t>
            </a:r>
          </a:p>
          <a:p>
            <a:pPr>
              <a:buFontTx/>
              <a:buChar char="-"/>
            </a:pPr>
            <a:r>
              <a:rPr lang="en-US" dirty="0" err="1"/>
              <a:t>Chọn</a:t>
            </a:r>
            <a:r>
              <a:rPr lang="en-US" dirty="0"/>
              <a:t> x </a:t>
            </a:r>
            <a:r>
              <a:rPr lang="en-US" dirty="0" err="1"/>
              <a:t>trên</a:t>
            </a:r>
            <a:r>
              <a:rPr lang="en-US" dirty="0"/>
              <a:t> </a:t>
            </a:r>
            <a:r>
              <a:rPr lang="en-US" dirty="0" err="1"/>
              <a:t>góc</a:t>
            </a:r>
            <a:r>
              <a:rPr lang="en-US" dirty="0"/>
              <a:t> </a:t>
            </a:r>
            <a:r>
              <a:rPr lang="en-US" dirty="0" err="1"/>
              <a:t>phải</a:t>
            </a:r>
            <a:r>
              <a:rPr lang="en-US" dirty="0"/>
              <a:t> </a:t>
            </a:r>
            <a:r>
              <a:rPr lang="en-US" dirty="0" err="1"/>
              <a:t>cửa</a:t>
            </a:r>
            <a:r>
              <a:rPr lang="en-US" dirty="0"/>
              <a:t> </a:t>
            </a:r>
            <a:r>
              <a:rPr lang="en-US" dirty="0" err="1"/>
              <a:t>sổ</a:t>
            </a:r>
            <a:r>
              <a:rPr lang="en-US" dirty="0"/>
              <a:t>.</a:t>
            </a:r>
          </a:p>
          <a:p>
            <a:pPr marL="0" indent="0">
              <a:buFont typeface="Arial" pitchFamily="34" charset="0"/>
              <a:buNone/>
            </a:pPr>
            <a:r>
              <a:rPr lang="en-US" dirty="0"/>
              <a:t>Thao </a:t>
            </a:r>
            <a:r>
              <a:rPr lang="en-US" dirty="0" err="1"/>
              <a:t>tác</a:t>
            </a:r>
            <a:r>
              <a:rPr lang="en-US" dirty="0"/>
              <a:t> </a:t>
            </a:r>
            <a:r>
              <a:rPr lang="en-US" dirty="0" err="1"/>
              <a:t>này</a:t>
            </a:r>
            <a:r>
              <a:rPr lang="en-US" dirty="0"/>
              <a:t> </a:t>
            </a:r>
            <a:r>
              <a:rPr lang="en-US" dirty="0" err="1"/>
              <a:t>giúp</a:t>
            </a:r>
            <a:r>
              <a:rPr lang="en-US" dirty="0"/>
              <a:t> </a:t>
            </a:r>
            <a:r>
              <a:rPr lang="en-US" dirty="0" err="1"/>
              <a:t>em</a:t>
            </a:r>
            <a:r>
              <a:rPr lang="en-US" dirty="0"/>
              <a:t> </a:t>
            </a:r>
            <a:r>
              <a:rPr lang="en-US" dirty="0" err="1"/>
              <a:t>làm</a:t>
            </a:r>
            <a:r>
              <a:rPr lang="en-US" dirty="0"/>
              <a:t> </a:t>
            </a:r>
            <a:r>
              <a:rPr lang="en-US" dirty="0" err="1"/>
              <a:t>gì</a:t>
            </a:r>
            <a:r>
              <a:rPr lang="en-US" dirty="0"/>
              <a:t>?</a:t>
            </a:r>
          </a:p>
          <a:p>
            <a:pPr marL="0" indent="0">
              <a:buFont typeface="Arial" pitchFamily="34" charset="0"/>
              <a:buNone/>
            </a:pPr>
            <a:endParaRPr lang="en-US" dirty="0"/>
          </a:p>
          <a:p>
            <a:pPr marL="0" indent="0">
              <a:buFont typeface="Arial" pitchFamily="34" charset="0"/>
              <a:buNone/>
            </a:pPr>
            <a:endParaRPr lang="en-US" dirty="0"/>
          </a:p>
        </p:txBody>
      </p:sp>
      <p:pic>
        <p:nvPicPr>
          <p:cNvPr id="7" name="Audio 6">
            <a:hlinkClick r:id="" action="ppaction://media"/>
            <a:extLst>
              <a:ext uri="{FF2B5EF4-FFF2-40B4-BE49-F238E27FC236}">
                <a16:creationId xmlns:a16="http://schemas.microsoft.com/office/drawing/2014/main" id="{953ACFAF-A6A7-461F-8AEE-40B648C773F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0002155"/>
      </p:ext>
    </p:extLst>
  </p:cSld>
  <p:clrMapOvr>
    <a:masterClrMapping/>
  </p:clrMapOvr>
  <mc:AlternateContent xmlns:mc="http://schemas.openxmlformats.org/markup-compatibility/2006">
    <mc:Choice xmlns:p14="http://schemas.microsoft.com/office/powerpoint/2010/main" Requires="p14">
      <p:transition spd="slow" p14:dur="2000" advTm="32663"/>
    </mc:Choice>
    <mc:Fallback>
      <p:transition spd="slow" advTm="3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543" objId="6"/>
        <p14:triggerEvt type="onClick" time="14546" objId="6"/>
        <p14:stopEvt time="26673" objId="6"/>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12143ED-1B26-4CB8-9A70-B15EEB7FC798}"/>
              </a:ext>
            </a:extLst>
          </p:cNvPr>
          <p:cNvGraphicFramePr>
            <a:graphicFrameLocks noGrp="1"/>
          </p:cNvGraphicFramePr>
          <p:nvPr>
            <p:extLst>
              <p:ext uri="{D42A27DB-BD31-4B8C-83A1-F6EECF244321}">
                <p14:modId xmlns:p14="http://schemas.microsoft.com/office/powerpoint/2010/main" val="2395506185"/>
              </p:ext>
            </p:extLst>
          </p:nvPr>
        </p:nvGraphicFramePr>
        <p:xfrm>
          <a:off x="838200" y="1295400"/>
          <a:ext cx="10363200" cy="231648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515998597"/>
                    </a:ext>
                  </a:extLst>
                </a:gridCol>
                <a:gridCol w="838200">
                  <a:extLst>
                    <a:ext uri="{9D8B030D-6E8A-4147-A177-3AD203B41FA5}">
                      <a16:colId xmlns:a16="http://schemas.microsoft.com/office/drawing/2014/main" val="2040834139"/>
                    </a:ext>
                  </a:extLst>
                </a:gridCol>
              </a:tblGrid>
              <a:tr h="370840">
                <a:tc>
                  <a:txBody>
                    <a:bodyPr/>
                    <a:lstStyle/>
                    <a:p>
                      <a:r>
                        <a:rPr lang="en-US" sz="3200" b="0" dirty="0" err="1">
                          <a:solidFill>
                            <a:schemeClr val="tx1"/>
                          </a:solidFill>
                        </a:rPr>
                        <a:t>Tạo</a:t>
                      </a:r>
                      <a:r>
                        <a:rPr lang="en-US" sz="3200" b="0" dirty="0">
                          <a:solidFill>
                            <a:schemeClr val="tx1"/>
                          </a:solidFill>
                        </a:rPr>
                        <a:t> </a:t>
                      </a:r>
                      <a:r>
                        <a:rPr lang="en-US" sz="3200" b="0" dirty="0" err="1">
                          <a:solidFill>
                            <a:schemeClr val="tx1"/>
                          </a:solidFill>
                        </a:rPr>
                        <a:t>thư</a:t>
                      </a:r>
                      <a:r>
                        <a:rPr lang="en-US" sz="3200" b="0" dirty="0">
                          <a:solidFill>
                            <a:schemeClr val="tx1"/>
                          </a:solidFill>
                        </a:rPr>
                        <a:t> </a:t>
                      </a:r>
                      <a:r>
                        <a:rPr lang="en-US" sz="3200" b="0" dirty="0" err="1">
                          <a:solidFill>
                            <a:schemeClr val="tx1"/>
                          </a:solidFill>
                        </a:rPr>
                        <a:t>mục</a:t>
                      </a:r>
                      <a:r>
                        <a:rPr lang="en-US" sz="3200" b="0" dirty="0">
                          <a:solidFill>
                            <a:schemeClr val="tx1"/>
                          </a:solidFill>
                        </a:rPr>
                        <a:t> LOP4A </a:t>
                      </a:r>
                      <a:r>
                        <a:rPr lang="en-US" sz="3200" b="0" dirty="0" err="1">
                          <a:solidFill>
                            <a:schemeClr val="tx1"/>
                          </a:solidFill>
                        </a:rPr>
                        <a:t>rồi</a:t>
                      </a:r>
                      <a:r>
                        <a:rPr lang="en-US" sz="3200" b="0" dirty="0">
                          <a:solidFill>
                            <a:schemeClr val="tx1"/>
                          </a:solidFill>
                        </a:rPr>
                        <a:t> </a:t>
                      </a:r>
                      <a:r>
                        <a:rPr lang="en-US" sz="3200" b="0" dirty="0" err="1">
                          <a:solidFill>
                            <a:schemeClr val="tx1"/>
                          </a:solidFill>
                        </a:rPr>
                        <a:t>đóng</a:t>
                      </a:r>
                      <a:r>
                        <a:rPr lang="en-US" sz="3200" b="0" dirty="0">
                          <a:solidFill>
                            <a:schemeClr val="tx1"/>
                          </a:solidFill>
                        </a:rPr>
                        <a:t> </a:t>
                      </a:r>
                      <a:r>
                        <a:rPr lang="en-US" sz="3200" b="0" dirty="0" err="1">
                          <a:solidFill>
                            <a:schemeClr val="tx1"/>
                          </a:solidFill>
                        </a:rPr>
                        <a:t>thư</a:t>
                      </a:r>
                      <a:r>
                        <a:rPr lang="en-US" sz="3200" b="0" dirty="0">
                          <a:solidFill>
                            <a:schemeClr val="tx1"/>
                          </a:solidFill>
                        </a:rPr>
                        <a:t> </a:t>
                      </a:r>
                      <a:r>
                        <a:rPr lang="en-US" sz="3200" b="0" dirty="0" err="1">
                          <a:solidFill>
                            <a:schemeClr val="tx1"/>
                          </a:solidFill>
                        </a:rPr>
                        <a:t>mục</a:t>
                      </a:r>
                      <a:r>
                        <a:rPr lang="en-US" sz="3200" b="0" dirty="0">
                          <a:solidFill>
                            <a:schemeClr val="tx1"/>
                          </a:solidFill>
                        </a:rPr>
                        <a:t> LOP4A </a:t>
                      </a:r>
                    </a:p>
                  </a:txBody>
                  <a:tcPr>
                    <a:noFill/>
                  </a:tcPr>
                </a:tc>
                <a:tc>
                  <a:txBody>
                    <a:bodyPr/>
                    <a:lstStyle/>
                    <a:p>
                      <a:endParaRPr lang="en-US" dirty="0"/>
                    </a:p>
                  </a:txBody>
                  <a:tcPr>
                    <a:noFill/>
                  </a:tcPr>
                </a:tc>
                <a:extLst>
                  <a:ext uri="{0D108BD9-81ED-4DB2-BD59-A6C34878D82A}">
                    <a16:rowId xmlns:a16="http://schemas.microsoft.com/office/drawing/2014/main" val="704708864"/>
                  </a:ext>
                </a:extLst>
              </a:tr>
              <a:tr h="370840">
                <a:tc>
                  <a:txBody>
                    <a:bodyPr/>
                    <a:lstStyle/>
                    <a:p>
                      <a:r>
                        <a:rPr lang="en-US" sz="3200" dirty="0" err="1">
                          <a:solidFill>
                            <a:schemeClr val="tx1"/>
                          </a:solidFill>
                        </a:rPr>
                        <a:t>Tạo</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xóa</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a:p>
                  </a:txBody>
                  <a:tcPr>
                    <a:noFill/>
                  </a:tcPr>
                </a:tc>
                <a:extLst>
                  <a:ext uri="{0D108BD9-81ED-4DB2-BD59-A6C34878D82A}">
                    <a16:rowId xmlns:a16="http://schemas.microsoft.com/office/drawing/2014/main" val="1735944306"/>
                  </a:ext>
                </a:extLst>
              </a:tr>
              <a:tr h="370840">
                <a:tc>
                  <a:txBody>
                    <a:bodyPr/>
                    <a:lstStyle/>
                    <a:p>
                      <a:r>
                        <a:rPr lang="en-US" sz="3200" dirty="0" err="1">
                          <a:solidFill>
                            <a:schemeClr val="tx1"/>
                          </a:solidFill>
                        </a:rPr>
                        <a:t>Mở</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đóng</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a:p>
                  </a:txBody>
                  <a:tcPr>
                    <a:noFill/>
                  </a:tcPr>
                </a:tc>
                <a:extLst>
                  <a:ext uri="{0D108BD9-81ED-4DB2-BD59-A6C34878D82A}">
                    <a16:rowId xmlns:a16="http://schemas.microsoft.com/office/drawing/2014/main" val="3820110477"/>
                  </a:ext>
                </a:extLst>
              </a:tr>
              <a:tr h="370840">
                <a:tc>
                  <a:txBody>
                    <a:bodyPr/>
                    <a:lstStyle/>
                    <a:p>
                      <a:r>
                        <a:rPr lang="en-US" sz="3200" dirty="0" err="1">
                          <a:solidFill>
                            <a:schemeClr val="tx1"/>
                          </a:solidFill>
                        </a:rPr>
                        <a:t>Tạo</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r>
                        <a:rPr lang="en-US" sz="3200" dirty="0" err="1">
                          <a:solidFill>
                            <a:schemeClr val="tx1"/>
                          </a:solidFill>
                        </a:rPr>
                        <a:t>rồi</a:t>
                      </a:r>
                      <a:r>
                        <a:rPr lang="en-US" sz="3200" dirty="0">
                          <a:solidFill>
                            <a:schemeClr val="tx1"/>
                          </a:solidFill>
                        </a:rPr>
                        <a:t> </a:t>
                      </a:r>
                      <a:r>
                        <a:rPr lang="en-US" sz="3200" dirty="0" err="1">
                          <a:solidFill>
                            <a:schemeClr val="tx1"/>
                          </a:solidFill>
                        </a:rPr>
                        <a:t>đóng</a:t>
                      </a:r>
                      <a:r>
                        <a:rPr lang="en-US" sz="3200" dirty="0">
                          <a:solidFill>
                            <a:schemeClr val="tx1"/>
                          </a:solidFill>
                        </a:rPr>
                        <a:t> </a:t>
                      </a:r>
                      <a:r>
                        <a:rPr lang="en-US" sz="3200" dirty="0" err="1">
                          <a:solidFill>
                            <a:schemeClr val="tx1"/>
                          </a:solidFill>
                        </a:rPr>
                        <a:t>thư</a:t>
                      </a:r>
                      <a:r>
                        <a:rPr lang="en-US" sz="3200" dirty="0">
                          <a:solidFill>
                            <a:schemeClr val="tx1"/>
                          </a:solidFill>
                        </a:rPr>
                        <a:t> </a:t>
                      </a:r>
                      <a:r>
                        <a:rPr lang="en-US" sz="3200" dirty="0" err="1">
                          <a:solidFill>
                            <a:schemeClr val="tx1"/>
                          </a:solidFill>
                        </a:rPr>
                        <a:t>mục</a:t>
                      </a:r>
                      <a:r>
                        <a:rPr lang="en-US" sz="3200" dirty="0">
                          <a:solidFill>
                            <a:schemeClr val="tx1"/>
                          </a:solidFill>
                        </a:rPr>
                        <a:t> LOP4A </a:t>
                      </a:r>
                    </a:p>
                  </a:txBody>
                  <a:tcPr>
                    <a:noFill/>
                  </a:tcPr>
                </a:tc>
                <a:tc>
                  <a:txBody>
                    <a:bodyPr/>
                    <a:lstStyle/>
                    <a:p>
                      <a:endParaRPr lang="en-US" dirty="0"/>
                    </a:p>
                  </a:txBody>
                  <a:tcPr>
                    <a:noFill/>
                  </a:tcPr>
                </a:tc>
                <a:extLst>
                  <a:ext uri="{0D108BD9-81ED-4DB2-BD59-A6C34878D82A}">
                    <a16:rowId xmlns:a16="http://schemas.microsoft.com/office/drawing/2014/main" val="1948152211"/>
                  </a:ext>
                </a:extLst>
              </a:tr>
            </a:tbl>
          </a:graphicData>
        </a:graphic>
      </p:graphicFrame>
      <p:sp>
        <p:nvSpPr>
          <p:cNvPr id="5" name="Rectangle 4">
            <a:extLst>
              <a:ext uri="{FF2B5EF4-FFF2-40B4-BE49-F238E27FC236}">
                <a16:creationId xmlns:a16="http://schemas.microsoft.com/office/drawing/2014/main" id="{188C949C-7AD3-4835-BDAF-C45EC6EC08A8}"/>
              </a:ext>
            </a:extLst>
          </p:cNvPr>
          <p:cNvSpPr/>
          <p:nvPr/>
        </p:nvSpPr>
        <p:spPr>
          <a:xfrm>
            <a:off x="10553700" y="1368028"/>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376D7C-BA03-444A-91A3-4A276969795F}"/>
              </a:ext>
            </a:extLst>
          </p:cNvPr>
          <p:cNvSpPr/>
          <p:nvPr/>
        </p:nvSpPr>
        <p:spPr>
          <a:xfrm>
            <a:off x="10553700" y="1927979"/>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A60DCF-7221-4E06-A6F2-41B4A925F377}"/>
              </a:ext>
            </a:extLst>
          </p:cNvPr>
          <p:cNvSpPr/>
          <p:nvPr/>
        </p:nvSpPr>
        <p:spPr>
          <a:xfrm>
            <a:off x="10553700" y="3114636"/>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1D9ECE-7B80-4253-BD27-5917C2A947E1}"/>
              </a:ext>
            </a:extLst>
          </p:cNvPr>
          <p:cNvSpPr txBox="1"/>
          <p:nvPr/>
        </p:nvSpPr>
        <p:spPr>
          <a:xfrm>
            <a:off x="10583136" y="2453640"/>
            <a:ext cx="562061" cy="523220"/>
          </a:xfrm>
          <a:prstGeom prst="rect">
            <a:avLst/>
          </a:prstGeom>
          <a:noFill/>
        </p:spPr>
        <p:txBody>
          <a:bodyPr wrap="square">
            <a:spAutoFit/>
          </a:bodyPr>
          <a:lstStyle/>
          <a:p>
            <a:r>
              <a:rPr lang="en-US" sz="2800" b="1" dirty="0">
                <a:solidFill>
                  <a:srgbClr val="FF0000"/>
                </a:solidFill>
              </a:rPr>
              <a:t>X</a:t>
            </a:r>
          </a:p>
        </p:txBody>
      </p:sp>
      <p:sp>
        <p:nvSpPr>
          <p:cNvPr id="10" name="Rectangle 9">
            <a:extLst>
              <a:ext uri="{FF2B5EF4-FFF2-40B4-BE49-F238E27FC236}">
                <a16:creationId xmlns:a16="http://schemas.microsoft.com/office/drawing/2014/main" id="{9B5DDECF-5AAC-40A9-9F6A-463EF9928905}"/>
              </a:ext>
            </a:extLst>
          </p:cNvPr>
          <p:cNvSpPr/>
          <p:nvPr/>
        </p:nvSpPr>
        <p:spPr>
          <a:xfrm>
            <a:off x="10563139" y="2554685"/>
            <a:ext cx="5334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B7C6DFCD-3241-498C-9008-4BF1648A44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3405217"/>
      </p:ext>
    </p:extLst>
  </p:cSld>
  <p:clrMapOvr>
    <a:masterClrMapping/>
  </p:clrMapOvr>
  <mc:AlternateContent xmlns:mc="http://schemas.openxmlformats.org/markup-compatibility/2006">
    <mc:Choice xmlns:p14="http://schemas.microsoft.com/office/powerpoint/2010/main" Requires="p14">
      <p:transition spd="slow" p14:dur="2000" advTm="8246"/>
    </mc:Choice>
    <mc:Fallback>
      <p:transition spd="slow" advTm="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56A3E7-BD9A-4456-837F-6A00397E6AAB}"/>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BE661D91-AC3F-4188-B021-F7BEE90C9838}"/>
              </a:ext>
            </a:extLst>
          </p:cNvPr>
          <p:cNvSpPr>
            <a:spLocks noGrp="1"/>
          </p:cNvSpPr>
          <p:nvPr>
            <p:ph sz="half" idx="1"/>
          </p:nvPr>
        </p:nvSpPr>
        <p:spPr/>
        <p:txBody>
          <a:bodyPr>
            <a:normAutofit/>
          </a:bodyPr>
          <a:lstStyle/>
          <a:p>
            <a:r>
              <a:rPr lang="en-US" sz="3200" dirty="0" err="1"/>
              <a:t>Hoạt</a:t>
            </a:r>
            <a:r>
              <a:rPr lang="en-US" sz="3200" dirty="0"/>
              <a:t> </a:t>
            </a:r>
            <a:r>
              <a:rPr lang="en-US" sz="3200" dirty="0" err="1"/>
              <a:t>động</a:t>
            </a:r>
            <a:r>
              <a:rPr lang="en-US" sz="3200" dirty="0"/>
              <a:t> a</a:t>
            </a:r>
          </a:p>
        </p:txBody>
      </p:sp>
      <p:sp>
        <p:nvSpPr>
          <p:cNvPr id="9" name="Content Placeholder 8">
            <a:extLst>
              <a:ext uri="{FF2B5EF4-FFF2-40B4-BE49-F238E27FC236}">
                <a16:creationId xmlns:a16="http://schemas.microsoft.com/office/drawing/2014/main" id="{0D496F5A-BF99-4B99-AF27-6BC3E1B8E54B}"/>
              </a:ext>
            </a:extLst>
          </p:cNvPr>
          <p:cNvSpPr>
            <a:spLocks noGrp="1"/>
          </p:cNvSpPr>
          <p:nvPr>
            <p:ph sz="half" idx="2"/>
          </p:nvPr>
        </p:nvSpPr>
        <p:spPr/>
        <p:txBody>
          <a:bodyPr>
            <a:normAutofit/>
          </a:bodyPr>
          <a:lstStyle/>
          <a:p>
            <a:r>
              <a:rPr lang="en-US" sz="3200" dirty="0" err="1"/>
              <a:t>Hoạt</a:t>
            </a:r>
            <a:r>
              <a:rPr lang="en-US" sz="3200" dirty="0"/>
              <a:t> </a:t>
            </a:r>
            <a:r>
              <a:rPr lang="en-US" sz="3200" dirty="0" err="1"/>
              <a:t>động</a:t>
            </a:r>
            <a:r>
              <a:rPr lang="en-US" sz="3200" dirty="0"/>
              <a:t> b</a:t>
            </a:r>
          </a:p>
        </p:txBody>
      </p:sp>
      <p:sp>
        <p:nvSpPr>
          <p:cNvPr id="4" name="TextBox 3">
            <a:extLst>
              <a:ext uri="{FF2B5EF4-FFF2-40B4-BE49-F238E27FC236}">
                <a16:creationId xmlns:a16="http://schemas.microsoft.com/office/drawing/2014/main" id="{9210404E-7588-41E6-989A-A0728F09AFC0}"/>
              </a:ext>
            </a:extLst>
          </p:cNvPr>
          <p:cNvSpPr txBox="1"/>
          <p:nvPr/>
        </p:nvSpPr>
        <p:spPr>
          <a:xfrm>
            <a:off x="2683848" y="537651"/>
            <a:ext cx="6824304" cy="646331"/>
          </a:xfrm>
          <a:prstGeom prst="rect">
            <a:avLst/>
          </a:prstGeom>
          <a:noFill/>
        </p:spPr>
        <p:txBody>
          <a:bodyPr wrap="none" rtlCol="0">
            <a:spAutoFit/>
          </a:bodyPr>
          <a:lstStyle/>
          <a:p>
            <a:r>
              <a:rPr lang="en-US" sz="3600" b="1" dirty="0">
                <a:solidFill>
                  <a:srgbClr val="FF0000"/>
                </a:solidFill>
              </a:rPr>
              <a:t>So </a:t>
            </a:r>
            <a:r>
              <a:rPr lang="en-US" sz="3600" b="1" dirty="0" err="1">
                <a:solidFill>
                  <a:srgbClr val="FF0000"/>
                </a:solidFill>
              </a:rPr>
              <a:t>sánh</a:t>
            </a:r>
            <a:r>
              <a:rPr lang="en-US" sz="3600" b="1" dirty="0">
                <a:solidFill>
                  <a:srgbClr val="FF0000"/>
                </a:solidFill>
              </a:rPr>
              <a:t> </a:t>
            </a:r>
            <a:r>
              <a:rPr lang="en-US" sz="3600" b="1" dirty="0" err="1">
                <a:solidFill>
                  <a:srgbClr val="FF0000"/>
                </a:solidFill>
              </a:rPr>
              <a:t>với</a:t>
            </a:r>
            <a:r>
              <a:rPr lang="en-US" sz="3600" b="1" dirty="0">
                <a:solidFill>
                  <a:srgbClr val="FF0000"/>
                </a:solidFill>
              </a:rPr>
              <a:t> </a:t>
            </a:r>
            <a:r>
              <a:rPr lang="en-US" sz="3600" b="1" dirty="0" err="1">
                <a:solidFill>
                  <a:srgbClr val="FF0000"/>
                </a:solidFill>
              </a:rPr>
              <a:t>kết</a:t>
            </a:r>
            <a:r>
              <a:rPr lang="en-US" sz="3600" b="1" dirty="0">
                <a:solidFill>
                  <a:srgbClr val="FF0000"/>
                </a:solidFill>
              </a:rPr>
              <a:t> </a:t>
            </a:r>
            <a:r>
              <a:rPr lang="en-US" sz="3600" b="1" dirty="0" err="1">
                <a:solidFill>
                  <a:srgbClr val="FF0000"/>
                </a:solidFill>
              </a:rPr>
              <a:t>quả</a:t>
            </a:r>
            <a:r>
              <a:rPr lang="en-US" sz="3600" b="1" dirty="0">
                <a:solidFill>
                  <a:srgbClr val="FF0000"/>
                </a:solidFill>
              </a:rPr>
              <a:t> ở 2 </a:t>
            </a:r>
            <a:r>
              <a:rPr lang="en-US" sz="3600" b="1" dirty="0" err="1">
                <a:solidFill>
                  <a:srgbClr val="FF0000"/>
                </a:solidFill>
              </a:rPr>
              <a:t>hoạt</a:t>
            </a:r>
            <a:r>
              <a:rPr lang="en-US" sz="3600" b="1" dirty="0">
                <a:solidFill>
                  <a:srgbClr val="FF0000"/>
                </a:solidFill>
              </a:rPr>
              <a:t> </a:t>
            </a:r>
            <a:r>
              <a:rPr lang="en-US" sz="3600" b="1" dirty="0" err="1">
                <a:solidFill>
                  <a:srgbClr val="FF0000"/>
                </a:solidFill>
              </a:rPr>
              <a:t>động</a:t>
            </a:r>
            <a:endParaRPr lang="en-US" sz="3600" b="1" dirty="0">
              <a:solidFill>
                <a:srgbClr val="FF0000"/>
              </a:solidFill>
            </a:endParaRPr>
          </a:p>
        </p:txBody>
      </p:sp>
      <p:sp>
        <p:nvSpPr>
          <p:cNvPr id="5" name="Content Placeholder 2">
            <a:extLst>
              <a:ext uri="{FF2B5EF4-FFF2-40B4-BE49-F238E27FC236}">
                <a16:creationId xmlns:a16="http://schemas.microsoft.com/office/drawing/2014/main" id="{3DDC35D6-648C-468B-82F7-E1B03C030CAA}"/>
              </a:ext>
            </a:extLst>
          </p:cNvPr>
          <p:cNvSpPr txBox="1">
            <a:spLocks/>
          </p:cNvSpPr>
          <p:nvPr/>
        </p:nvSpPr>
        <p:spPr>
          <a:xfrm>
            <a:off x="609600" y="2232817"/>
            <a:ext cx="5384800" cy="6049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dirty="0" err="1"/>
              <a:t>Chọn</a:t>
            </a:r>
            <a:r>
              <a:rPr lang="en-US" dirty="0"/>
              <a:t> </a:t>
            </a:r>
            <a:r>
              <a:rPr lang="en-US" dirty="0" err="1"/>
              <a:t>thư</a:t>
            </a:r>
            <a:r>
              <a:rPr lang="en-US" dirty="0"/>
              <a:t> </a:t>
            </a:r>
            <a:r>
              <a:rPr lang="en-US" dirty="0" err="1"/>
              <a:t>mục</a:t>
            </a:r>
            <a:r>
              <a:rPr lang="en-US" dirty="0"/>
              <a:t> LOP4A;</a:t>
            </a:r>
          </a:p>
          <a:p>
            <a:pPr>
              <a:buFontTx/>
              <a:buChar char="-"/>
            </a:pPr>
            <a:r>
              <a:rPr lang="en-US" dirty="0" err="1"/>
              <a:t>Nháy</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thư</a:t>
            </a:r>
            <a:r>
              <a:rPr lang="en-US" dirty="0"/>
              <a:t> </a:t>
            </a:r>
            <a:r>
              <a:rPr lang="en-US" dirty="0" err="1"/>
              <a:t>mục</a:t>
            </a:r>
            <a:r>
              <a:rPr lang="en-US" dirty="0"/>
              <a:t> LOP4A;</a:t>
            </a:r>
          </a:p>
          <a:p>
            <a:pPr>
              <a:buFontTx/>
              <a:buChar char="-"/>
            </a:pPr>
            <a:r>
              <a:rPr lang="en-US" dirty="0" err="1"/>
              <a:t>Chọn</a:t>
            </a:r>
            <a:r>
              <a:rPr lang="en-US" dirty="0"/>
              <a:t> Open;</a:t>
            </a:r>
          </a:p>
          <a:p>
            <a:pPr>
              <a:buFontTx/>
              <a:buChar char="-"/>
            </a:pPr>
            <a:r>
              <a:rPr lang="en-US" dirty="0" err="1"/>
              <a:t>Chọn</a:t>
            </a:r>
            <a:r>
              <a:rPr lang="en-US" dirty="0"/>
              <a:t> x </a:t>
            </a:r>
            <a:r>
              <a:rPr lang="en-US" dirty="0" err="1"/>
              <a:t>trên</a:t>
            </a:r>
            <a:r>
              <a:rPr lang="en-US" dirty="0"/>
              <a:t> </a:t>
            </a:r>
            <a:r>
              <a:rPr lang="en-US" dirty="0" err="1"/>
              <a:t>góc</a:t>
            </a:r>
            <a:r>
              <a:rPr lang="en-US" dirty="0"/>
              <a:t> </a:t>
            </a:r>
            <a:r>
              <a:rPr lang="en-US" dirty="0" err="1"/>
              <a:t>phải</a:t>
            </a:r>
            <a:r>
              <a:rPr lang="en-US" dirty="0"/>
              <a:t> </a:t>
            </a:r>
            <a:r>
              <a:rPr lang="en-US" dirty="0" err="1"/>
              <a:t>cửa</a:t>
            </a:r>
            <a:r>
              <a:rPr lang="en-US" dirty="0"/>
              <a:t> </a:t>
            </a:r>
            <a:r>
              <a:rPr lang="en-US" dirty="0" err="1"/>
              <a:t>sổ</a:t>
            </a: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sp>
        <p:nvSpPr>
          <p:cNvPr id="6" name="Rectangle 5">
            <a:extLst>
              <a:ext uri="{FF2B5EF4-FFF2-40B4-BE49-F238E27FC236}">
                <a16:creationId xmlns:a16="http://schemas.microsoft.com/office/drawing/2014/main" id="{19EC238B-B7E9-4617-853D-6F742CACCE50}"/>
              </a:ext>
            </a:extLst>
          </p:cNvPr>
          <p:cNvSpPr/>
          <p:nvPr/>
        </p:nvSpPr>
        <p:spPr>
          <a:xfrm>
            <a:off x="6096000" y="2261624"/>
            <a:ext cx="5384800" cy="1569660"/>
          </a:xfrm>
          <a:prstGeom prst="rect">
            <a:avLst/>
          </a:prstGeom>
        </p:spPr>
        <p:txBody>
          <a:bodyPr wrap="square">
            <a:spAutoFit/>
          </a:bodyPr>
          <a:lstStyle/>
          <a:p>
            <a:pPr>
              <a:buFontTx/>
              <a:buChar char="-"/>
            </a:pPr>
            <a:r>
              <a:rPr lang="en-US" sz="3200" dirty="0"/>
              <a:t> </a:t>
            </a:r>
            <a:r>
              <a:rPr lang="en-US" sz="3200" dirty="0" err="1"/>
              <a:t>Nháy</a:t>
            </a:r>
            <a:r>
              <a:rPr lang="en-US" sz="3200" dirty="0"/>
              <a:t> </a:t>
            </a:r>
            <a:r>
              <a:rPr lang="en-US" sz="3200" dirty="0" err="1"/>
              <a:t>đúp</a:t>
            </a:r>
            <a:r>
              <a:rPr lang="en-US" sz="3200" dirty="0"/>
              <a:t> </a:t>
            </a:r>
            <a:r>
              <a:rPr lang="en-US" sz="3200" dirty="0" err="1"/>
              <a:t>chuột</a:t>
            </a:r>
            <a:r>
              <a:rPr lang="en-US" sz="3200" dirty="0"/>
              <a:t> </a:t>
            </a:r>
            <a:r>
              <a:rPr lang="en-US" sz="3200" dirty="0" err="1"/>
              <a:t>vào</a:t>
            </a:r>
            <a:r>
              <a:rPr lang="en-US" sz="3200" dirty="0"/>
              <a:t> </a:t>
            </a:r>
            <a:r>
              <a:rPr lang="en-US" sz="3200" dirty="0" err="1"/>
              <a:t>thư</a:t>
            </a:r>
            <a:r>
              <a:rPr lang="en-US" sz="3200" dirty="0"/>
              <a:t> </a:t>
            </a:r>
            <a:r>
              <a:rPr lang="en-US" sz="3200" dirty="0" err="1"/>
              <a:t>mục</a:t>
            </a:r>
            <a:r>
              <a:rPr lang="en-US" sz="3200" dirty="0"/>
              <a:t> LOP4A.</a:t>
            </a:r>
          </a:p>
          <a:p>
            <a:pPr>
              <a:buFontTx/>
              <a:buChar char="-"/>
            </a:pPr>
            <a:r>
              <a:rPr lang="en-US" sz="3200" dirty="0" err="1"/>
              <a:t>Chọn</a:t>
            </a:r>
            <a:r>
              <a:rPr lang="en-US" sz="3200" dirty="0"/>
              <a:t> x </a:t>
            </a:r>
            <a:r>
              <a:rPr lang="en-US" sz="3200" dirty="0" err="1"/>
              <a:t>trên</a:t>
            </a:r>
            <a:r>
              <a:rPr lang="en-US" sz="3200" dirty="0"/>
              <a:t> </a:t>
            </a:r>
            <a:r>
              <a:rPr lang="en-US" sz="3200" dirty="0" err="1"/>
              <a:t>góc</a:t>
            </a:r>
            <a:r>
              <a:rPr lang="en-US" sz="3200" dirty="0"/>
              <a:t> </a:t>
            </a:r>
            <a:r>
              <a:rPr lang="en-US" sz="3200" dirty="0" err="1"/>
              <a:t>phải</a:t>
            </a:r>
            <a:r>
              <a:rPr lang="en-US" sz="3200" dirty="0"/>
              <a:t> </a:t>
            </a:r>
            <a:r>
              <a:rPr lang="en-US" sz="3200" dirty="0" err="1"/>
              <a:t>cửa</a:t>
            </a:r>
            <a:r>
              <a:rPr lang="en-US" sz="3200" dirty="0"/>
              <a:t> </a:t>
            </a:r>
            <a:r>
              <a:rPr lang="en-US" sz="3200" dirty="0" err="1"/>
              <a:t>sổ</a:t>
            </a:r>
            <a:r>
              <a:rPr lang="en-US" sz="3200" dirty="0"/>
              <a:t>.</a:t>
            </a:r>
          </a:p>
        </p:txBody>
      </p:sp>
      <p:pic>
        <p:nvPicPr>
          <p:cNvPr id="13" name="Audio 12">
            <a:hlinkClick r:id="" action="ppaction://media"/>
            <a:extLst>
              <a:ext uri="{FF2B5EF4-FFF2-40B4-BE49-F238E27FC236}">
                <a16:creationId xmlns:a16="http://schemas.microsoft.com/office/drawing/2014/main" id="{678E2AE7-FBD9-4DB3-8D62-AE3260BACB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81526391"/>
      </p:ext>
    </p:extLst>
  </p:cSld>
  <p:clrMapOvr>
    <a:masterClrMapping/>
  </p:clrMapOvr>
  <mc:AlternateContent xmlns:mc="http://schemas.openxmlformats.org/markup-compatibility/2006">
    <mc:Choice xmlns:p14="http://schemas.microsoft.com/office/powerpoint/2010/main" Requires="p14">
      <p:transition spd="slow" p14:dur="2000" advTm="29422"/>
    </mc:Choice>
    <mc:Fallback>
      <p:transition spd="slow" advTm="2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ABDE4-F8C0-44DE-AFA5-4DCEEED90516}"/>
              </a:ext>
            </a:extLst>
          </p:cNvPr>
          <p:cNvSpPr txBox="1"/>
          <p:nvPr/>
        </p:nvSpPr>
        <p:spPr>
          <a:xfrm>
            <a:off x="4495800" y="533400"/>
            <a:ext cx="4339650" cy="646331"/>
          </a:xfrm>
          <a:prstGeom prst="rect">
            <a:avLst/>
          </a:prstGeom>
          <a:noFill/>
        </p:spPr>
        <p:txBody>
          <a:bodyPr wrap="none" rtlCol="0">
            <a:spAutoFit/>
          </a:bodyPr>
          <a:lstStyle/>
          <a:p>
            <a:r>
              <a:rPr lang="vi-VN" sz="3600" b="1" dirty="0">
                <a:solidFill>
                  <a:srgbClr val="FF0000"/>
                </a:solidFill>
              </a:rPr>
              <a:t>SÁCH GIÁO KHOA</a:t>
            </a:r>
            <a:endParaRPr lang="en-US" sz="3600" b="1" dirty="0">
              <a:solidFill>
                <a:srgbClr val="FF0000"/>
              </a:solidFill>
            </a:endParaRPr>
          </a:p>
        </p:txBody>
      </p:sp>
      <p:pic>
        <p:nvPicPr>
          <p:cNvPr id="4" name="Picture 3">
            <a:extLst>
              <a:ext uri="{FF2B5EF4-FFF2-40B4-BE49-F238E27FC236}">
                <a16:creationId xmlns:a16="http://schemas.microsoft.com/office/drawing/2014/main" id="{DF799DC7-C5AA-409C-BF1E-7C9373187D9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279" t="23333" r="18604" b="10001"/>
          <a:stretch/>
        </p:blipFill>
        <p:spPr>
          <a:xfrm>
            <a:off x="6629400" y="1641763"/>
            <a:ext cx="2895600" cy="3948545"/>
          </a:xfrm>
          <a:prstGeom prst="rect">
            <a:avLst/>
          </a:prstGeom>
        </p:spPr>
      </p:pic>
      <p:pic>
        <p:nvPicPr>
          <p:cNvPr id="6" name="Picture 5">
            <a:extLst>
              <a:ext uri="{FF2B5EF4-FFF2-40B4-BE49-F238E27FC236}">
                <a16:creationId xmlns:a16="http://schemas.microsoft.com/office/drawing/2014/main" id="{93D19B0E-8F63-4450-A7D6-10BAB412C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634836"/>
            <a:ext cx="2743200" cy="3879885"/>
          </a:xfrm>
          <a:prstGeom prst="rect">
            <a:avLst/>
          </a:prstGeom>
        </p:spPr>
      </p:pic>
      <p:pic>
        <p:nvPicPr>
          <p:cNvPr id="5" name="Audio 4">
            <a:hlinkClick r:id="" action="ppaction://media"/>
            <a:extLst>
              <a:ext uri="{FF2B5EF4-FFF2-40B4-BE49-F238E27FC236}">
                <a16:creationId xmlns:a16="http://schemas.microsoft.com/office/drawing/2014/main" id="{44D2EC12-A9FA-4E86-831E-DC0D1C5937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5727579"/>
      </p:ext>
    </p:extLst>
  </p:cSld>
  <p:clrMapOvr>
    <a:masterClrMapping/>
  </p:clrMapOvr>
  <p:transition spd="slow" advTm="2659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92FC-EAF7-4503-A35A-84BCF975F1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46FA4A-27E9-47F7-821E-3A2D393ED8C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52CB0E6-A946-4C0A-8F78-22EAB799DD5A}"/>
              </a:ext>
            </a:extLst>
          </p:cNvPr>
          <p:cNvPicPr>
            <a:picLocks noChangeAspect="1"/>
          </p:cNvPicPr>
          <p:nvPr/>
        </p:nvPicPr>
        <p:blipFill rotWithShape="1">
          <a:blip r:embed="rId5"/>
          <a:srcRect l="22501" t="5555" r="16249" b="25122"/>
          <a:stretch/>
        </p:blipFill>
        <p:spPr>
          <a:xfrm>
            <a:off x="1066799" y="470971"/>
            <a:ext cx="9793209" cy="6234629"/>
          </a:xfrm>
          <a:prstGeom prst="rect">
            <a:avLst/>
          </a:prstGeom>
        </p:spPr>
      </p:pic>
      <p:sp>
        <p:nvSpPr>
          <p:cNvPr id="6" name="Rectangle: Rounded Corners 5">
            <a:extLst>
              <a:ext uri="{FF2B5EF4-FFF2-40B4-BE49-F238E27FC236}">
                <a16:creationId xmlns:a16="http://schemas.microsoft.com/office/drawing/2014/main" id="{89B54942-EC4B-4548-96ED-D00329B9D1F5}"/>
              </a:ext>
            </a:extLst>
          </p:cNvPr>
          <p:cNvSpPr/>
          <p:nvPr/>
        </p:nvSpPr>
        <p:spPr>
          <a:xfrm>
            <a:off x="7071124" y="1417638"/>
            <a:ext cx="3810000" cy="1143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Thư</a:t>
            </a:r>
            <a:r>
              <a:rPr lang="en-US" sz="3200" b="1" dirty="0">
                <a:solidFill>
                  <a:schemeClr val="tx1"/>
                </a:solidFill>
              </a:rPr>
              <a:t> </a:t>
            </a:r>
            <a:r>
              <a:rPr lang="en-US" sz="3200" b="1" dirty="0" err="1">
                <a:solidFill>
                  <a:schemeClr val="tx1"/>
                </a:solidFill>
              </a:rPr>
              <a:t>mục</a:t>
            </a:r>
            <a:r>
              <a:rPr lang="en-US" sz="3200" b="1" dirty="0">
                <a:solidFill>
                  <a:schemeClr val="tx1"/>
                </a:solidFill>
              </a:rPr>
              <a:t> LOP4A </a:t>
            </a:r>
            <a:r>
              <a:rPr lang="en-US" sz="3200" b="1" dirty="0" err="1">
                <a:solidFill>
                  <a:schemeClr val="tx1"/>
                </a:solidFill>
              </a:rPr>
              <a:t>đang</a:t>
            </a:r>
            <a:r>
              <a:rPr lang="en-US" sz="3200" b="1" dirty="0">
                <a:solidFill>
                  <a:schemeClr val="tx1"/>
                </a:solidFill>
              </a:rPr>
              <a:t> </a:t>
            </a:r>
            <a:r>
              <a:rPr lang="en-US" sz="3200" b="1" dirty="0" err="1">
                <a:solidFill>
                  <a:schemeClr val="tx1"/>
                </a:solidFill>
              </a:rPr>
              <a:t>mở</a:t>
            </a:r>
            <a:endParaRPr lang="en-US" sz="3200" b="1" dirty="0">
              <a:solidFill>
                <a:schemeClr val="tx1"/>
              </a:solidFill>
            </a:endParaRPr>
          </a:p>
        </p:txBody>
      </p:sp>
      <p:sp>
        <p:nvSpPr>
          <p:cNvPr id="7" name="Rectangle 6">
            <a:extLst>
              <a:ext uri="{FF2B5EF4-FFF2-40B4-BE49-F238E27FC236}">
                <a16:creationId xmlns:a16="http://schemas.microsoft.com/office/drawing/2014/main" id="{C9A82610-9B33-40B5-9E3B-7A7CA4D25FEC}"/>
              </a:ext>
            </a:extLst>
          </p:cNvPr>
          <p:cNvSpPr/>
          <p:nvPr/>
        </p:nvSpPr>
        <p:spPr>
          <a:xfrm>
            <a:off x="2362200" y="1135856"/>
            <a:ext cx="1600200" cy="4643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A314379-987D-46F0-8D56-1C746E6B51E4}"/>
              </a:ext>
            </a:extLst>
          </p:cNvPr>
          <p:cNvCxnSpPr>
            <a:cxnSpLocks/>
            <a:endCxn id="7" idx="3"/>
          </p:cNvCxnSpPr>
          <p:nvPr/>
        </p:nvCxnSpPr>
        <p:spPr>
          <a:xfrm flipH="1" flipV="1">
            <a:off x="3962400" y="1368029"/>
            <a:ext cx="3108724" cy="8116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图片 1">
            <a:extLst>
              <a:ext uri="{FF2B5EF4-FFF2-40B4-BE49-F238E27FC236}">
                <a16:creationId xmlns:a16="http://schemas.microsoft.com/office/drawing/2014/main" id="{E620C29F-E412-4E9E-8D1B-F26BBCCA6C2A}"/>
              </a:ext>
            </a:extLst>
          </p:cNvPr>
          <p:cNvPicPr>
            <a:picLocks noChangeAspect="1"/>
          </p:cNvPicPr>
          <p:nvPr/>
        </p:nvPicPr>
        <p:blipFill>
          <a:blip r:embed="rId6"/>
          <a:stretch>
            <a:fillRect/>
          </a:stretch>
        </p:blipFill>
        <p:spPr>
          <a:xfrm>
            <a:off x="10192734" y="4572000"/>
            <a:ext cx="1799256" cy="2662899"/>
          </a:xfrm>
          <a:prstGeom prst="rect">
            <a:avLst/>
          </a:prstGeom>
        </p:spPr>
      </p:pic>
      <p:sp>
        <p:nvSpPr>
          <p:cNvPr id="12" name="Cloud 11">
            <a:extLst>
              <a:ext uri="{FF2B5EF4-FFF2-40B4-BE49-F238E27FC236}">
                <a16:creationId xmlns:a16="http://schemas.microsoft.com/office/drawing/2014/main" id="{9B422D7C-9B54-4D87-BAE6-C0DEAC888933}"/>
              </a:ext>
            </a:extLst>
          </p:cNvPr>
          <p:cNvSpPr/>
          <p:nvPr/>
        </p:nvSpPr>
        <p:spPr>
          <a:xfrm>
            <a:off x="6553200" y="2819400"/>
            <a:ext cx="5638800" cy="21336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Nháy</a:t>
            </a:r>
            <a:r>
              <a:rPr lang="en-US" sz="2800" b="1" dirty="0">
                <a:solidFill>
                  <a:schemeClr val="tx1"/>
                </a:solidFill>
              </a:rPr>
              <a:t> </a:t>
            </a:r>
            <a:r>
              <a:rPr lang="en-US" sz="2800" b="1" dirty="0" err="1">
                <a:solidFill>
                  <a:schemeClr val="tx1"/>
                </a:solidFill>
              </a:rPr>
              <a:t>đúp</a:t>
            </a:r>
            <a:r>
              <a:rPr lang="en-US" sz="2800" b="1" dirty="0">
                <a:solidFill>
                  <a:schemeClr val="tx1"/>
                </a:solidFill>
              </a:rPr>
              <a:t> </a:t>
            </a:r>
            <a:r>
              <a:rPr lang="en-US" sz="2800" b="1" dirty="0" err="1">
                <a:solidFill>
                  <a:schemeClr val="tx1"/>
                </a:solidFill>
              </a:rPr>
              <a:t>chuột</a:t>
            </a:r>
            <a:r>
              <a:rPr lang="en-US" sz="2800" b="1" dirty="0">
                <a:solidFill>
                  <a:schemeClr val="tx1"/>
                </a:solidFill>
              </a:rPr>
              <a:t> </a:t>
            </a:r>
            <a:r>
              <a:rPr lang="en-US" sz="2800" b="1" dirty="0" err="1">
                <a:solidFill>
                  <a:schemeClr val="tx1"/>
                </a:solidFill>
              </a:rPr>
              <a:t>vào</a:t>
            </a:r>
            <a:r>
              <a:rPr lang="en-US" sz="2800" b="1" dirty="0">
                <a:solidFill>
                  <a:schemeClr val="tx1"/>
                </a:solidFill>
              </a:rPr>
              <a:t> </a:t>
            </a:r>
            <a:r>
              <a:rPr lang="en-US" sz="2800" b="1" dirty="0" err="1">
                <a:solidFill>
                  <a:schemeClr val="tx1"/>
                </a:solidFill>
              </a:rPr>
              <a:t>thư</a:t>
            </a:r>
            <a:r>
              <a:rPr lang="en-US" sz="2800" b="1" dirty="0">
                <a:solidFill>
                  <a:schemeClr val="tx1"/>
                </a:solidFill>
              </a:rPr>
              <a:t> </a:t>
            </a:r>
            <a:r>
              <a:rPr lang="en-US" sz="2800" b="1" dirty="0" err="1">
                <a:solidFill>
                  <a:schemeClr val="tx1"/>
                </a:solidFill>
              </a:rPr>
              <a:t>mục</a:t>
            </a:r>
            <a:r>
              <a:rPr lang="en-US" sz="2800" b="1" dirty="0">
                <a:solidFill>
                  <a:schemeClr val="tx1"/>
                </a:solidFill>
              </a:rPr>
              <a:t> LOP4A </a:t>
            </a:r>
            <a:r>
              <a:rPr lang="en-US" sz="2800" b="1" dirty="0" err="1">
                <a:solidFill>
                  <a:schemeClr val="tx1"/>
                </a:solidFill>
              </a:rPr>
              <a:t>sẽ</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được</a:t>
            </a:r>
            <a:r>
              <a:rPr lang="en-US" sz="2800" b="1" dirty="0">
                <a:solidFill>
                  <a:schemeClr val="tx1"/>
                </a:solidFill>
              </a:rPr>
              <a:t> </a:t>
            </a:r>
            <a:r>
              <a:rPr lang="en-US" sz="2800" b="1" dirty="0" err="1">
                <a:solidFill>
                  <a:schemeClr val="tx1"/>
                </a:solidFill>
              </a:rPr>
              <a:t>thư</a:t>
            </a:r>
            <a:r>
              <a:rPr lang="en-US" sz="2800" b="1" dirty="0">
                <a:solidFill>
                  <a:schemeClr val="tx1"/>
                </a:solidFill>
              </a:rPr>
              <a:t> </a:t>
            </a:r>
            <a:r>
              <a:rPr lang="en-US" sz="2800" b="1" dirty="0" err="1">
                <a:solidFill>
                  <a:schemeClr val="tx1"/>
                </a:solidFill>
              </a:rPr>
              <a:t>mục</a:t>
            </a:r>
            <a:r>
              <a:rPr lang="en-US" sz="2800" b="1" dirty="0">
                <a:solidFill>
                  <a:schemeClr val="tx1"/>
                </a:solidFill>
              </a:rPr>
              <a:t> LOP4A</a:t>
            </a:r>
          </a:p>
        </p:txBody>
      </p:sp>
      <p:pic>
        <p:nvPicPr>
          <p:cNvPr id="10" name="Audio 9">
            <a:hlinkClick r:id="" action="ppaction://media"/>
            <a:extLst>
              <a:ext uri="{FF2B5EF4-FFF2-40B4-BE49-F238E27FC236}">
                <a16:creationId xmlns:a16="http://schemas.microsoft.com/office/drawing/2014/main" id="{6347A932-5BC4-44BB-BB65-865D394172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43853731"/>
      </p:ext>
    </p:extLst>
  </p:cSld>
  <p:clrMapOvr>
    <a:masterClrMapping/>
  </p:clrMapOvr>
  <mc:AlternateContent xmlns:mc="http://schemas.openxmlformats.org/markup-compatibility/2006">
    <mc:Choice xmlns:p14="http://schemas.microsoft.com/office/powerpoint/2010/main" Requires="p14">
      <p:transition spd="slow" p14:dur="2000" advTm="17849"/>
    </mc:Choice>
    <mc:Fallback>
      <p:transition spd="slow" advTm="1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6" grpId="0" animBg="1"/>
      <p:bldP spid="7"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a:t>
            </a:r>
            <a:r>
              <a:rPr lang="en-US" dirty="0" err="1"/>
              <a:t>Thực</a:t>
            </a:r>
            <a:r>
              <a:rPr lang="en-US" dirty="0"/>
              <a:t> </a:t>
            </a:r>
            <a:r>
              <a:rPr lang="en-US" dirty="0" err="1"/>
              <a:t>hiện</a:t>
            </a:r>
            <a:r>
              <a:rPr lang="en-US" dirty="0"/>
              <a:t> </a:t>
            </a:r>
            <a:r>
              <a:rPr lang="en-US" dirty="0" err="1"/>
              <a:t>các</a:t>
            </a:r>
            <a:r>
              <a:rPr lang="en-US" dirty="0"/>
              <a:t> </a:t>
            </a:r>
            <a:r>
              <a:rPr lang="en-US" dirty="0" err="1"/>
              <a:t>yêu</a:t>
            </a:r>
            <a:r>
              <a:rPr lang="en-US" dirty="0"/>
              <a:t> </a:t>
            </a:r>
            <a:r>
              <a:rPr lang="en-US" dirty="0" err="1"/>
              <a:t>cầu</a:t>
            </a:r>
            <a:r>
              <a:rPr lang="en-US" dirty="0"/>
              <a:t> </a:t>
            </a:r>
            <a:r>
              <a:rPr lang="en-US" dirty="0" err="1"/>
              <a:t>sau</a:t>
            </a:r>
            <a:endParaRPr lang="en-US" dirty="0"/>
          </a:p>
        </p:txBody>
      </p:sp>
      <p:sp>
        <p:nvSpPr>
          <p:cNvPr id="3" name="Content Placeholder 2"/>
          <p:cNvSpPr>
            <a:spLocks noGrp="1"/>
          </p:cNvSpPr>
          <p:nvPr>
            <p:ph idx="1"/>
          </p:nvPr>
        </p:nvSpPr>
        <p:spPr>
          <a:xfrm>
            <a:off x="1447800" y="1600200"/>
            <a:ext cx="9601200" cy="4525963"/>
          </a:xfrm>
        </p:spPr>
        <p:txBody>
          <a:bodyPr/>
          <a:lstStyle/>
          <a:p>
            <a:pPr marL="514350" indent="-514350" algn="just">
              <a:buFont typeface="+mj-lt"/>
              <a:buAutoNum type="alphaLcParenR"/>
            </a:pPr>
            <a:r>
              <a:rPr lang="en-US" dirty="0" err="1"/>
              <a:t>Trên</a:t>
            </a:r>
            <a:r>
              <a:rPr lang="en-US" dirty="0"/>
              <a:t> </a:t>
            </a:r>
            <a:r>
              <a:rPr lang="en-US" dirty="0" err="1"/>
              <a:t>màn</a:t>
            </a:r>
            <a:r>
              <a:rPr lang="en-US" dirty="0"/>
              <a:t> </a:t>
            </a:r>
            <a:r>
              <a:rPr lang="en-US" dirty="0" err="1"/>
              <a:t>hình</a:t>
            </a:r>
            <a:r>
              <a:rPr lang="en-US" dirty="0"/>
              <a:t> </a:t>
            </a:r>
            <a:r>
              <a:rPr lang="en-US" dirty="0" err="1"/>
              <a:t>nền</a:t>
            </a:r>
            <a:r>
              <a:rPr lang="en-US" dirty="0"/>
              <a:t>, </a:t>
            </a:r>
            <a:r>
              <a:rPr lang="en-US" dirty="0" err="1"/>
              <a:t>tạo</a:t>
            </a:r>
            <a:r>
              <a:rPr lang="en-US" dirty="0"/>
              <a:t> </a:t>
            </a:r>
            <a:r>
              <a:rPr lang="en-US" dirty="0" err="1"/>
              <a:t>thư</a:t>
            </a:r>
            <a:r>
              <a:rPr lang="en-US" dirty="0"/>
              <a:t> </a:t>
            </a:r>
            <a:r>
              <a:rPr lang="en-US" dirty="0" err="1"/>
              <a:t>mục</a:t>
            </a:r>
            <a:r>
              <a:rPr lang="en-US" dirty="0"/>
              <a:t> KHOILOP4</a:t>
            </a:r>
          </a:p>
          <a:p>
            <a:pPr marL="514350" indent="-514350" algn="just">
              <a:buFont typeface="+mj-lt"/>
              <a:buAutoNum type="alphaLcParenR"/>
            </a:pPr>
            <a:r>
              <a:rPr lang="en-US" dirty="0" err="1"/>
              <a:t>Tạo</a:t>
            </a:r>
            <a:r>
              <a:rPr lang="en-US" dirty="0"/>
              <a:t> </a:t>
            </a:r>
            <a:r>
              <a:rPr lang="en-US" dirty="0" err="1"/>
              <a:t>thư</a:t>
            </a:r>
            <a:r>
              <a:rPr lang="en-US" dirty="0"/>
              <a:t> </a:t>
            </a:r>
            <a:r>
              <a:rPr lang="en-US" dirty="0" err="1"/>
              <a:t>mục</a:t>
            </a:r>
            <a:r>
              <a:rPr lang="en-US" dirty="0"/>
              <a:t> con </a:t>
            </a:r>
            <a:r>
              <a:rPr lang="en-US" dirty="0" err="1"/>
              <a:t>của</a:t>
            </a:r>
            <a:r>
              <a:rPr lang="en-US" dirty="0"/>
              <a:t> </a:t>
            </a:r>
            <a:r>
              <a:rPr lang="en-US" dirty="0" err="1"/>
              <a:t>thư</a:t>
            </a:r>
            <a:r>
              <a:rPr lang="en-US" dirty="0"/>
              <a:t> </a:t>
            </a:r>
            <a:r>
              <a:rPr lang="en-US" dirty="0" err="1"/>
              <a:t>mục</a:t>
            </a:r>
            <a:r>
              <a:rPr lang="en-US" dirty="0"/>
              <a:t> KHOILOP4 </a:t>
            </a:r>
            <a:r>
              <a:rPr lang="en-US" dirty="0" err="1"/>
              <a:t>có</a:t>
            </a:r>
            <a:r>
              <a:rPr lang="en-US" dirty="0"/>
              <a:t> </a:t>
            </a:r>
            <a:r>
              <a:rPr lang="en-US" dirty="0" err="1"/>
              <a:t>tên</a:t>
            </a:r>
            <a:r>
              <a:rPr lang="en-US" dirty="0"/>
              <a:t> </a:t>
            </a:r>
            <a:r>
              <a:rPr lang="en-US" dirty="0" err="1"/>
              <a:t>lớp</a:t>
            </a:r>
            <a:r>
              <a:rPr lang="en-US" dirty="0"/>
              <a:t> </a:t>
            </a:r>
            <a:r>
              <a:rPr lang="en-US" dirty="0" err="1"/>
              <a:t>em</a:t>
            </a:r>
            <a:r>
              <a:rPr lang="en-US" dirty="0"/>
              <a:t> (</a:t>
            </a:r>
            <a:r>
              <a:rPr lang="en-US" dirty="0" err="1"/>
              <a:t>ví</a:t>
            </a:r>
            <a:r>
              <a:rPr lang="en-US" dirty="0"/>
              <a:t> </a:t>
            </a:r>
            <a:r>
              <a:rPr lang="en-US" dirty="0" err="1"/>
              <a:t>dụ</a:t>
            </a:r>
            <a:r>
              <a:rPr lang="en-US" dirty="0"/>
              <a:t> LOP4A,…)</a:t>
            </a:r>
          </a:p>
          <a:p>
            <a:pPr marL="514350" indent="-514350" algn="just">
              <a:buFont typeface="+mj-lt"/>
              <a:buAutoNum type="alphaLcParenR"/>
            </a:pPr>
            <a:r>
              <a:rPr lang="en-US" dirty="0" err="1"/>
              <a:t>Trong</a:t>
            </a:r>
            <a:r>
              <a:rPr lang="en-US" dirty="0"/>
              <a:t> </a:t>
            </a:r>
            <a:r>
              <a:rPr lang="en-US" dirty="0" err="1"/>
              <a:t>thư</a:t>
            </a:r>
            <a:r>
              <a:rPr lang="en-US" dirty="0"/>
              <a:t> </a:t>
            </a:r>
            <a:r>
              <a:rPr lang="en-US" dirty="0" err="1"/>
              <a:t>mục</a:t>
            </a:r>
            <a:r>
              <a:rPr lang="en-US" dirty="0"/>
              <a:t> </a:t>
            </a:r>
            <a:r>
              <a:rPr lang="en-US" dirty="0" err="1"/>
              <a:t>lớp</a:t>
            </a:r>
            <a:r>
              <a:rPr lang="en-US" dirty="0"/>
              <a:t> </a:t>
            </a:r>
            <a:r>
              <a:rPr lang="en-US" dirty="0" err="1"/>
              <a:t>em</a:t>
            </a:r>
            <a:r>
              <a:rPr lang="en-US" dirty="0"/>
              <a:t>, </a:t>
            </a:r>
            <a:r>
              <a:rPr lang="en-US" dirty="0" err="1"/>
              <a:t>tạo</a:t>
            </a:r>
            <a:r>
              <a:rPr lang="en-US" dirty="0"/>
              <a:t> </a:t>
            </a:r>
            <a:r>
              <a:rPr lang="en-US" dirty="0" err="1"/>
              <a:t>thư</a:t>
            </a:r>
            <a:r>
              <a:rPr lang="en-US" dirty="0"/>
              <a:t> </a:t>
            </a:r>
            <a:r>
              <a:rPr lang="en-US" dirty="0" err="1"/>
              <a:t>mục</a:t>
            </a:r>
            <a:r>
              <a:rPr lang="en-US" dirty="0"/>
              <a:t> con </a:t>
            </a:r>
            <a:r>
              <a:rPr lang="en-US" dirty="0" err="1"/>
              <a:t>có</a:t>
            </a:r>
            <a:r>
              <a:rPr lang="en-US" dirty="0"/>
              <a:t> </a:t>
            </a:r>
            <a:r>
              <a:rPr lang="en-US" dirty="0" err="1"/>
              <a:t>tên</a:t>
            </a:r>
            <a:r>
              <a:rPr lang="en-US" dirty="0"/>
              <a:t> </a:t>
            </a:r>
            <a:r>
              <a:rPr lang="en-US" dirty="0" err="1"/>
              <a:t>em</a:t>
            </a:r>
            <a:r>
              <a:rPr lang="en-US" dirty="0"/>
              <a:t> </a:t>
            </a:r>
            <a:r>
              <a:rPr lang="en-US" dirty="0" err="1"/>
              <a:t>và</a:t>
            </a:r>
            <a:r>
              <a:rPr lang="en-US" dirty="0"/>
              <a:t> </a:t>
            </a:r>
            <a:r>
              <a:rPr lang="en-US" dirty="0" err="1"/>
              <a:t>tên</a:t>
            </a:r>
            <a:r>
              <a:rPr lang="en-US" dirty="0"/>
              <a:t> </a:t>
            </a:r>
            <a:r>
              <a:rPr lang="en-US" dirty="0" err="1"/>
              <a:t>một</a:t>
            </a:r>
            <a:r>
              <a:rPr lang="en-US" dirty="0"/>
              <a:t> </a:t>
            </a:r>
            <a:r>
              <a:rPr lang="en-US" dirty="0" err="1"/>
              <a:t>vài</a:t>
            </a:r>
            <a:r>
              <a:rPr lang="en-US" dirty="0"/>
              <a:t> </a:t>
            </a:r>
            <a:r>
              <a:rPr lang="en-US" dirty="0" err="1"/>
              <a:t>bạn</a:t>
            </a:r>
            <a:r>
              <a:rPr lang="en-US" dirty="0"/>
              <a:t> </a:t>
            </a:r>
            <a:r>
              <a:rPr lang="en-US" dirty="0" err="1"/>
              <a:t>trong</a:t>
            </a:r>
            <a:r>
              <a:rPr lang="en-US" dirty="0"/>
              <a:t> </a:t>
            </a:r>
            <a:r>
              <a:rPr lang="en-US" dirty="0" err="1"/>
              <a:t>lớp</a:t>
            </a:r>
            <a:endParaRPr lang="en-US" dirty="0"/>
          </a:p>
        </p:txBody>
      </p:sp>
      <p:pic>
        <p:nvPicPr>
          <p:cNvPr id="7" name="Audio 6">
            <a:hlinkClick r:id="" action="ppaction://media"/>
            <a:extLst>
              <a:ext uri="{FF2B5EF4-FFF2-40B4-BE49-F238E27FC236}">
                <a16:creationId xmlns:a16="http://schemas.microsoft.com/office/drawing/2014/main" id="{9FB9B859-AE22-4DC7-9EC3-DE947EA4FB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3287048"/>
      </p:ext>
    </p:extLst>
  </p:cSld>
  <p:clrMapOvr>
    <a:masterClrMapping/>
  </p:clrMapOvr>
  <mc:AlternateContent xmlns:mc="http://schemas.openxmlformats.org/markup-compatibility/2006">
    <mc:Choice xmlns:p14="http://schemas.microsoft.com/office/powerpoint/2010/main" Requires="p14">
      <p:transition spd="slow" p14:dur="2000" advTm="27010"/>
    </mc:Choice>
    <mc:Fallback>
      <p:transition spd="slow" advTm="2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1"/>
            <a:ext cx="8915400" cy="5897563"/>
          </a:xfrm>
        </p:spPr>
        <p:txBody>
          <a:bodyPr/>
          <a:lstStyle/>
          <a:p>
            <a:pPr marL="0" indent="0">
              <a:buNone/>
            </a:pPr>
            <a:r>
              <a:rPr lang="en-US" dirty="0" err="1"/>
              <a:t>Đọc</a:t>
            </a:r>
            <a:r>
              <a:rPr lang="en-US" dirty="0"/>
              <a:t> </a:t>
            </a:r>
            <a:r>
              <a:rPr lang="en-US" dirty="0" err="1"/>
              <a:t>thông</a:t>
            </a:r>
            <a:r>
              <a:rPr lang="en-US" dirty="0"/>
              <a:t> tin </a:t>
            </a:r>
            <a:r>
              <a:rPr lang="en-US" dirty="0" err="1"/>
              <a:t>trong</a:t>
            </a:r>
            <a:r>
              <a:rPr lang="en-US" dirty="0"/>
              <a:t> </a:t>
            </a:r>
            <a:r>
              <a:rPr lang="en-US" dirty="0" err="1"/>
              <a:t>hình</a:t>
            </a:r>
            <a:r>
              <a:rPr lang="en-US" dirty="0"/>
              <a:t> </a:t>
            </a:r>
            <a:r>
              <a:rPr lang="en-US" dirty="0" err="1"/>
              <a:t>rồi</a:t>
            </a:r>
            <a:r>
              <a:rPr lang="en-US" dirty="0"/>
              <a:t> </a:t>
            </a:r>
            <a:r>
              <a:rPr lang="en-US" dirty="0" err="1"/>
              <a:t>điền</a:t>
            </a:r>
            <a:r>
              <a:rPr lang="en-US" dirty="0"/>
              <a:t> </a:t>
            </a:r>
            <a:r>
              <a:rPr lang="en-US" dirty="0" err="1"/>
              <a:t>từ</a:t>
            </a:r>
            <a:r>
              <a:rPr lang="en-US" dirty="0"/>
              <a:t> </a:t>
            </a:r>
            <a:r>
              <a:rPr lang="en-US" dirty="0" err="1"/>
              <a:t>còn</a:t>
            </a:r>
            <a:r>
              <a:rPr lang="en-US" dirty="0"/>
              <a:t> </a:t>
            </a:r>
            <a:r>
              <a:rPr lang="en-US" dirty="0" err="1"/>
              <a:t>thiếu</a:t>
            </a:r>
            <a:r>
              <a:rPr lang="en-US" dirty="0"/>
              <a:t> </a:t>
            </a:r>
            <a:r>
              <a:rPr lang="en-US" dirty="0" err="1"/>
              <a:t>vào</a:t>
            </a:r>
            <a:r>
              <a:rPr lang="en-US" dirty="0"/>
              <a:t> </a:t>
            </a:r>
            <a:r>
              <a:rPr lang="en-US" dirty="0" err="1"/>
              <a:t>chỗ</a:t>
            </a:r>
            <a:r>
              <a:rPr lang="en-US" dirty="0"/>
              <a:t> (…) </a:t>
            </a:r>
            <a:r>
              <a:rPr lang="en-US" dirty="0" err="1"/>
              <a:t>để</a:t>
            </a:r>
            <a:r>
              <a:rPr lang="en-US" dirty="0"/>
              <a:t> </a:t>
            </a:r>
            <a:r>
              <a:rPr lang="en-US" dirty="0" err="1"/>
              <a:t>được</a:t>
            </a:r>
            <a:r>
              <a:rPr lang="en-US" dirty="0"/>
              <a:t> </a:t>
            </a:r>
            <a:r>
              <a:rPr lang="en-US" dirty="0" err="1"/>
              <a:t>câu</a:t>
            </a:r>
            <a:r>
              <a:rPr lang="en-US" dirty="0"/>
              <a:t> </a:t>
            </a:r>
            <a:r>
              <a:rPr lang="en-US" dirty="0" err="1"/>
              <a:t>đúng</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buFontTx/>
              <a:buChar char="-"/>
            </a:pPr>
            <a:r>
              <a:rPr lang="en-US" sz="2400" dirty="0" err="1"/>
              <a:t>Thư</a:t>
            </a:r>
            <a:r>
              <a:rPr lang="en-US" sz="2400" dirty="0"/>
              <a:t> </a:t>
            </a:r>
            <a:r>
              <a:rPr lang="en-US" sz="2400" dirty="0" err="1"/>
              <a:t>mục</a:t>
            </a:r>
            <a:r>
              <a:rPr lang="en-US" sz="2400" dirty="0"/>
              <a:t> …………………</a:t>
            </a:r>
            <a:r>
              <a:rPr lang="en-US" sz="2400" dirty="0" err="1"/>
              <a:t>đang</a:t>
            </a:r>
            <a:r>
              <a:rPr lang="en-US" sz="2400" dirty="0"/>
              <a:t> </a:t>
            </a:r>
            <a:r>
              <a:rPr lang="en-US" sz="2400" dirty="0" err="1"/>
              <a:t>mở</a:t>
            </a:r>
            <a:endParaRPr lang="en-US" sz="2400" dirty="0"/>
          </a:p>
          <a:p>
            <a:pPr>
              <a:buFontTx/>
              <a:buChar char="-"/>
            </a:pPr>
            <a:r>
              <a:rPr lang="en-US" sz="2400" dirty="0" err="1"/>
              <a:t>Thư</a:t>
            </a:r>
            <a:r>
              <a:rPr lang="en-US" sz="2400" dirty="0"/>
              <a:t> </a:t>
            </a:r>
            <a:r>
              <a:rPr lang="en-US" sz="2400" dirty="0" err="1"/>
              <a:t>mục</a:t>
            </a:r>
            <a:r>
              <a:rPr lang="en-US" sz="2400" dirty="0"/>
              <a:t> </a:t>
            </a:r>
            <a:r>
              <a:rPr lang="en-US" sz="2400" b="1" dirty="0">
                <a:solidFill>
                  <a:srgbClr val="FF0000"/>
                </a:solidFill>
              </a:rPr>
              <a:t>AN</a:t>
            </a:r>
            <a:r>
              <a:rPr lang="en-US" sz="2400" dirty="0"/>
              <a:t> </a:t>
            </a:r>
            <a:r>
              <a:rPr lang="en-US" sz="2400" dirty="0" err="1"/>
              <a:t>là</a:t>
            </a:r>
            <a:r>
              <a:rPr lang="en-US" sz="2400" dirty="0"/>
              <a:t> ………………............</a:t>
            </a:r>
            <a:r>
              <a:rPr lang="en-US" sz="2400" dirty="0" err="1"/>
              <a:t>của</a:t>
            </a:r>
            <a:r>
              <a:rPr lang="en-US" sz="2400" dirty="0"/>
              <a:t> </a:t>
            </a:r>
            <a:r>
              <a:rPr lang="en-US" sz="2400" dirty="0" err="1"/>
              <a:t>thư</a:t>
            </a:r>
            <a:r>
              <a:rPr lang="en-US" sz="2400" dirty="0"/>
              <a:t> </a:t>
            </a:r>
            <a:r>
              <a:rPr lang="en-US" sz="2400" dirty="0" err="1"/>
              <a:t>mục</a:t>
            </a:r>
            <a:r>
              <a:rPr lang="en-US" sz="2400" dirty="0"/>
              <a:t> </a:t>
            </a:r>
            <a:r>
              <a:rPr lang="en-US" sz="2400" b="1" dirty="0">
                <a:solidFill>
                  <a:srgbClr val="FF0000"/>
                </a:solidFill>
              </a:rPr>
              <a:t>LOP4A</a:t>
            </a:r>
          </a:p>
          <a:p>
            <a:pPr>
              <a:buFontTx/>
              <a:buChar char="-"/>
            </a:pPr>
            <a:r>
              <a:rPr lang="en-US" sz="2400" dirty="0" err="1"/>
              <a:t>Thư</a:t>
            </a:r>
            <a:r>
              <a:rPr lang="en-US" sz="2400" dirty="0"/>
              <a:t> </a:t>
            </a:r>
            <a:r>
              <a:rPr lang="en-US" sz="2400" dirty="0" err="1"/>
              <a:t>mục</a:t>
            </a:r>
            <a:r>
              <a:rPr lang="en-US" sz="2400" dirty="0"/>
              <a:t> </a:t>
            </a:r>
            <a:r>
              <a:rPr lang="en-US" sz="2400" b="1" dirty="0">
                <a:solidFill>
                  <a:srgbClr val="FF0000"/>
                </a:solidFill>
              </a:rPr>
              <a:t>LOP4A</a:t>
            </a:r>
            <a:r>
              <a:rPr lang="en-US" sz="2400" dirty="0"/>
              <a:t> </a:t>
            </a:r>
            <a:r>
              <a:rPr lang="en-US" sz="2400" dirty="0" err="1"/>
              <a:t>có</a:t>
            </a:r>
            <a:r>
              <a:rPr lang="en-US" sz="2400" dirty="0"/>
              <a:t> </a:t>
            </a:r>
            <a:r>
              <a:rPr lang="en-US" sz="2400" dirty="0" err="1"/>
              <a:t>các</a:t>
            </a:r>
            <a:r>
              <a:rPr lang="en-US" sz="2400" dirty="0"/>
              <a:t> </a:t>
            </a:r>
            <a:r>
              <a:rPr lang="en-US" sz="2400" dirty="0" err="1"/>
              <a:t>thư</a:t>
            </a:r>
            <a:r>
              <a:rPr lang="en-US" sz="2400" dirty="0"/>
              <a:t> </a:t>
            </a:r>
            <a:r>
              <a:rPr lang="en-US" sz="2400" dirty="0" err="1"/>
              <a:t>mục</a:t>
            </a:r>
            <a:r>
              <a:rPr lang="en-US" sz="2400" dirty="0"/>
              <a:t> con </a:t>
            </a:r>
            <a:r>
              <a:rPr lang="en-US" sz="2400" dirty="0" err="1"/>
              <a:t>là</a:t>
            </a:r>
            <a:r>
              <a:rPr lang="en-US" sz="2400" dirty="0"/>
              <a:t>: AN,……….., …….. </a:t>
            </a:r>
            <a:r>
              <a:rPr lang="en-US" sz="2400" dirty="0" err="1"/>
              <a:t>và</a:t>
            </a:r>
            <a:r>
              <a:rPr lang="en-US" sz="2400" dirty="0"/>
              <a:t>……..</a:t>
            </a:r>
          </a:p>
          <a:p>
            <a:pPr>
              <a:buFontTx/>
              <a:buChar char="-"/>
            </a:pPr>
            <a:endParaRPr lang="en-US" dirty="0"/>
          </a:p>
          <a:p>
            <a:pPr marL="0" indent="0">
              <a:buNone/>
            </a:pP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339" y="1447800"/>
            <a:ext cx="52244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8458200" y="1600200"/>
            <a:ext cx="21336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Tên</a:t>
            </a:r>
            <a:r>
              <a:rPr lang="en-US" dirty="0"/>
              <a:t> </a:t>
            </a:r>
            <a:r>
              <a:rPr lang="en-US" dirty="0" err="1"/>
              <a:t>thư</a:t>
            </a:r>
            <a:r>
              <a:rPr lang="en-US" dirty="0"/>
              <a:t> </a:t>
            </a:r>
            <a:r>
              <a:rPr lang="en-US" dirty="0" err="1"/>
              <a:t>mục</a:t>
            </a:r>
            <a:r>
              <a:rPr lang="en-US" dirty="0"/>
              <a:t> LOP4A </a:t>
            </a:r>
            <a:r>
              <a:rPr lang="en-US" dirty="0" err="1"/>
              <a:t>trên</a:t>
            </a:r>
            <a:r>
              <a:rPr lang="en-US" dirty="0"/>
              <a:t> </a:t>
            </a:r>
            <a:r>
              <a:rPr lang="en-US" dirty="0" err="1"/>
              <a:t>thanh</a:t>
            </a:r>
            <a:r>
              <a:rPr lang="en-US" dirty="0"/>
              <a:t> </a:t>
            </a:r>
            <a:r>
              <a:rPr lang="en-US" dirty="0" err="1"/>
              <a:t>địa</a:t>
            </a:r>
            <a:r>
              <a:rPr lang="en-US" dirty="0"/>
              <a:t> </a:t>
            </a:r>
            <a:r>
              <a:rPr lang="en-US" dirty="0" err="1"/>
              <a:t>chỉ</a:t>
            </a:r>
            <a:endParaRPr lang="en-US" dirty="0"/>
          </a:p>
        </p:txBody>
      </p:sp>
      <p:sp>
        <p:nvSpPr>
          <p:cNvPr id="6" name="Rounded Rectangle 5"/>
          <p:cNvSpPr/>
          <p:nvPr/>
        </p:nvSpPr>
        <p:spPr>
          <a:xfrm>
            <a:off x="8458200" y="3200400"/>
            <a:ext cx="21336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Thư</a:t>
            </a:r>
            <a:r>
              <a:rPr lang="en-US" dirty="0"/>
              <a:t> </a:t>
            </a:r>
            <a:r>
              <a:rPr lang="en-US" dirty="0" err="1"/>
              <a:t>mục</a:t>
            </a:r>
            <a:r>
              <a:rPr lang="en-US" dirty="0"/>
              <a:t> AN </a:t>
            </a:r>
            <a:r>
              <a:rPr lang="en-US" dirty="0" err="1"/>
              <a:t>là</a:t>
            </a:r>
            <a:r>
              <a:rPr lang="en-US" dirty="0"/>
              <a:t> </a:t>
            </a:r>
            <a:r>
              <a:rPr lang="en-US" dirty="0" err="1"/>
              <a:t>thư</a:t>
            </a:r>
            <a:r>
              <a:rPr lang="en-US" dirty="0"/>
              <a:t> </a:t>
            </a:r>
            <a:r>
              <a:rPr lang="en-US" dirty="0" err="1"/>
              <a:t>mục</a:t>
            </a:r>
            <a:r>
              <a:rPr lang="en-US" dirty="0"/>
              <a:t> con </a:t>
            </a:r>
            <a:r>
              <a:rPr lang="en-US" dirty="0" err="1"/>
              <a:t>của</a:t>
            </a:r>
            <a:r>
              <a:rPr lang="en-US" dirty="0"/>
              <a:t> </a:t>
            </a:r>
            <a:r>
              <a:rPr lang="en-US" dirty="0" err="1"/>
              <a:t>thư</a:t>
            </a:r>
            <a:r>
              <a:rPr lang="en-US" dirty="0"/>
              <a:t> </a:t>
            </a:r>
            <a:r>
              <a:rPr lang="en-US" dirty="0" err="1"/>
              <a:t>mục</a:t>
            </a:r>
            <a:r>
              <a:rPr lang="en-US" dirty="0"/>
              <a:t> LOP4A</a:t>
            </a:r>
          </a:p>
        </p:txBody>
      </p:sp>
      <p:cxnSp>
        <p:nvCxnSpPr>
          <p:cNvPr id="7" name="Straight Arrow Connector 6"/>
          <p:cNvCxnSpPr>
            <a:stCxn id="4" idx="1"/>
          </p:cNvCxnSpPr>
          <p:nvPr/>
        </p:nvCxnSpPr>
        <p:spPr>
          <a:xfrm flipH="1" flipV="1">
            <a:off x="3962400" y="1600200"/>
            <a:ext cx="4495800" cy="4572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a:stCxn id="6" idx="1"/>
          </p:cNvCxnSpPr>
          <p:nvPr/>
        </p:nvCxnSpPr>
        <p:spPr>
          <a:xfrm flipH="1" flipV="1">
            <a:off x="3810000" y="2057400"/>
            <a:ext cx="4648200" cy="16002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3581401" y="4114801"/>
            <a:ext cx="1192955" cy="461665"/>
          </a:xfrm>
          <a:prstGeom prst="rect">
            <a:avLst/>
          </a:prstGeom>
          <a:noFill/>
        </p:spPr>
        <p:txBody>
          <a:bodyPr wrap="none" rtlCol="0">
            <a:spAutoFit/>
          </a:bodyPr>
          <a:lstStyle/>
          <a:p>
            <a:r>
              <a:rPr lang="en-US" sz="2400" b="1" dirty="0">
                <a:solidFill>
                  <a:srgbClr val="FF0000"/>
                </a:solidFill>
              </a:rPr>
              <a:t>LOP4A</a:t>
            </a:r>
          </a:p>
        </p:txBody>
      </p:sp>
      <p:sp>
        <p:nvSpPr>
          <p:cNvPr id="16" name="TextBox 15"/>
          <p:cNvSpPr txBox="1"/>
          <p:nvPr/>
        </p:nvSpPr>
        <p:spPr>
          <a:xfrm>
            <a:off x="4269396" y="4567536"/>
            <a:ext cx="2448106" cy="461665"/>
          </a:xfrm>
          <a:prstGeom prst="rect">
            <a:avLst/>
          </a:prstGeom>
          <a:noFill/>
        </p:spPr>
        <p:txBody>
          <a:bodyPr wrap="none" rtlCol="0">
            <a:spAutoFit/>
          </a:bodyPr>
          <a:lstStyle/>
          <a:p>
            <a:r>
              <a:rPr lang="en-US" sz="2400" b="1" dirty="0">
                <a:solidFill>
                  <a:srgbClr val="FF0000"/>
                </a:solidFill>
              </a:rPr>
              <a:t>THƯ MỤC CON</a:t>
            </a:r>
          </a:p>
        </p:txBody>
      </p:sp>
      <p:sp>
        <p:nvSpPr>
          <p:cNvPr id="17" name="TextBox 16"/>
          <p:cNvSpPr txBox="1"/>
          <p:nvPr/>
        </p:nvSpPr>
        <p:spPr>
          <a:xfrm>
            <a:off x="7715060" y="5029201"/>
            <a:ext cx="971741" cy="461665"/>
          </a:xfrm>
          <a:prstGeom prst="rect">
            <a:avLst/>
          </a:prstGeom>
          <a:noFill/>
        </p:spPr>
        <p:txBody>
          <a:bodyPr wrap="none" rtlCol="0">
            <a:spAutoFit/>
          </a:bodyPr>
          <a:lstStyle/>
          <a:p>
            <a:r>
              <a:rPr lang="en-US" sz="2400" b="1" dirty="0">
                <a:solidFill>
                  <a:srgbClr val="FF0000"/>
                </a:solidFill>
              </a:rPr>
              <a:t>BINH</a:t>
            </a:r>
          </a:p>
        </p:txBody>
      </p:sp>
      <p:sp>
        <p:nvSpPr>
          <p:cNvPr id="18" name="TextBox 17"/>
          <p:cNvSpPr txBox="1"/>
          <p:nvPr/>
        </p:nvSpPr>
        <p:spPr>
          <a:xfrm>
            <a:off x="2362201" y="5410201"/>
            <a:ext cx="1058303" cy="461665"/>
          </a:xfrm>
          <a:prstGeom prst="rect">
            <a:avLst/>
          </a:prstGeom>
          <a:noFill/>
        </p:spPr>
        <p:txBody>
          <a:bodyPr wrap="none" rtlCol="0">
            <a:spAutoFit/>
          </a:bodyPr>
          <a:lstStyle/>
          <a:p>
            <a:r>
              <a:rPr lang="en-US" sz="2400" b="1" dirty="0">
                <a:solidFill>
                  <a:srgbClr val="FF0000"/>
                </a:solidFill>
              </a:rPr>
              <a:t>TUAN</a:t>
            </a:r>
          </a:p>
        </p:txBody>
      </p:sp>
      <p:sp>
        <p:nvSpPr>
          <p:cNvPr id="19" name="TextBox 18"/>
          <p:cNvSpPr txBox="1"/>
          <p:nvPr/>
        </p:nvSpPr>
        <p:spPr>
          <a:xfrm>
            <a:off x="8839200" y="5029201"/>
            <a:ext cx="1277914" cy="461665"/>
          </a:xfrm>
          <a:prstGeom prst="rect">
            <a:avLst/>
          </a:prstGeom>
          <a:noFill/>
        </p:spPr>
        <p:txBody>
          <a:bodyPr wrap="none" rtlCol="0">
            <a:spAutoFit/>
          </a:bodyPr>
          <a:lstStyle/>
          <a:p>
            <a:r>
              <a:rPr lang="en-US" sz="2400" b="1" dirty="0">
                <a:solidFill>
                  <a:srgbClr val="FF0000"/>
                </a:solidFill>
              </a:rPr>
              <a:t>KHIEM</a:t>
            </a:r>
          </a:p>
        </p:txBody>
      </p:sp>
      <p:pic>
        <p:nvPicPr>
          <p:cNvPr id="13" name="Audio 12">
            <a:hlinkClick r:id="" action="ppaction://media"/>
            <a:extLst>
              <a:ext uri="{FF2B5EF4-FFF2-40B4-BE49-F238E27FC236}">
                <a16:creationId xmlns:a16="http://schemas.microsoft.com/office/drawing/2014/main" id="{EF324E6D-BF8E-46B0-9CCB-468DA38D43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76704790"/>
      </p:ext>
    </p:extLst>
  </p:cSld>
  <p:clrMapOvr>
    <a:masterClrMapping/>
  </p:clrMapOvr>
  <mc:AlternateContent xmlns:mc="http://schemas.openxmlformats.org/markup-compatibility/2006">
    <mc:Choice xmlns:p14="http://schemas.microsoft.com/office/powerpoint/2010/main" Requires="p14">
      <p:transition spd="slow" p14:dur="2000" advTm="53408"/>
    </mc:Choice>
    <mc:Fallback>
      <p:transition spd="slow" advTm="5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13"/>
                </p:tgtEl>
              </p:cMediaNode>
            </p:audio>
          </p:childTnLst>
        </p:cTn>
      </p:par>
    </p:tnLst>
    <p:bldLst>
      <p:bldP spid="4" grpId="0" animBg="1"/>
      <p:bldP spid="6" grpId="0" animBg="1"/>
      <p:bldP spid="14"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2286000"/>
            <a:ext cx="10972800" cy="4830763"/>
          </a:xfrm>
        </p:spPr>
        <p:txBody>
          <a:bodyPr>
            <a:normAutofit/>
          </a:bodyPr>
          <a:lstStyle/>
          <a:p>
            <a:r>
              <a:rPr lang="en-GB" dirty="0" err="1">
                <a:latin typeface="Times New Roman" pitchFamily="18" charset="0"/>
                <a:cs typeface="Times New Roman" pitchFamily="18" charset="0"/>
              </a:rPr>
              <a:t>Mở</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có</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tên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lớp</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đã</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tạo</a:t>
            </a:r>
            <a:r>
              <a:rPr lang="en-GB" dirty="0">
                <a:latin typeface="Times New Roman" pitchFamily="18" charset="0"/>
                <a:cs typeface="Times New Roman" pitchFamily="18" charset="0"/>
              </a:rPr>
              <a:t> ở </a:t>
            </a:r>
            <a:r>
              <a:rPr lang="en-GB" dirty="0" err="1">
                <a:latin typeface="Times New Roman" pitchFamily="18" charset="0"/>
                <a:cs typeface="Times New Roman" pitchFamily="18" charset="0"/>
              </a:rPr>
              <a:t>hoạt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động</a:t>
            </a:r>
            <a:r>
              <a:rPr lang="en-GB" dirty="0">
                <a:latin typeface="Times New Roman" pitchFamily="18" charset="0"/>
                <a:cs typeface="Times New Roman" pitchFamily="18" charset="0"/>
              </a:rPr>
              <a:t> 3b. </a:t>
            </a:r>
            <a:r>
              <a:rPr lang="en-GB" dirty="0" err="1">
                <a:latin typeface="Times New Roman" pitchFamily="18" charset="0"/>
                <a:cs typeface="Times New Roman" pitchFamily="18" charset="0"/>
              </a:rPr>
              <a:t>Tạo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LAN </a:t>
            </a:r>
            <a:r>
              <a:rPr lang="en-GB" dirty="0" err="1">
                <a:latin typeface="Times New Roman" pitchFamily="18" charset="0"/>
                <a:cs typeface="Times New Roman" pitchFamily="18" charset="0"/>
              </a:rPr>
              <a:t>là</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con </a:t>
            </a:r>
            <a:r>
              <a:rPr lang="en-GB" dirty="0" err="1">
                <a:latin typeface="Times New Roman" pitchFamily="18" charset="0"/>
                <a:cs typeface="Times New Roman" pitchFamily="18" charset="0"/>
              </a:rPr>
              <a:t>của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có</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tên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lớp</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theo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cách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sau</a:t>
            </a:r>
            <a:r>
              <a:rPr lang="en-GB" dirty="0">
                <a:latin typeface="Times New Roman" pitchFamily="18" charset="0"/>
                <a:cs typeface="Times New Roman" pitchFamily="18" charset="0"/>
              </a:rPr>
              <a:t> :</a:t>
            </a:r>
          </a:p>
          <a:p>
            <a:r>
              <a:rPr lang="en-GB" dirty="0" err="1">
                <a:latin typeface="Times New Roman" pitchFamily="18" charset="0"/>
                <a:cs typeface="Times New Roman" pitchFamily="18" charset="0"/>
              </a:rPr>
              <a:t>Mở</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tên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lớp</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em</a:t>
            </a:r>
            <a:r>
              <a:rPr lang="en-GB" dirty="0">
                <a:latin typeface="Times New Roman" pitchFamily="18" charset="0"/>
                <a:cs typeface="Times New Roman" pitchFamily="18" charset="0"/>
              </a:rPr>
              <a:t> ;</a:t>
            </a:r>
          </a:p>
          <a:p>
            <a:r>
              <a:rPr lang="en-GB" dirty="0" err="1">
                <a:latin typeface="Times New Roman" pitchFamily="18" charset="0"/>
                <a:cs typeface="Times New Roman" pitchFamily="18" charset="0"/>
              </a:rPr>
              <a:t>Nháy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chọn</a:t>
            </a:r>
            <a:r>
              <a:rPr lang="en-GB" dirty="0">
                <a:latin typeface="Times New Roman" pitchFamily="18" charset="0"/>
                <a:cs typeface="Times New Roman" pitchFamily="18" charset="0"/>
              </a:rPr>
              <a:t> New folder ;</a:t>
            </a:r>
          </a:p>
          <a:p>
            <a:r>
              <a:rPr lang="en-GB" dirty="0" err="1">
                <a:latin typeface="Times New Roman" pitchFamily="18" charset="0"/>
                <a:cs typeface="Times New Roman" pitchFamily="18" charset="0"/>
              </a:rPr>
              <a:t>Gõ</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tên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thư</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mục</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là</a:t>
            </a:r>
            <a:r>
              <a:rPr lang="en-GB" dirty="0">
                <a:latin typeface="Times New Roman" pitchFamily="18" charset="0"/>
                <a:cs typeface="Times New Roman" pitchFamily="18" charset="0"/>
              </a:rPr>
              <a:t> </a:t>
            </a:r>
            <a:r>
              <a:rPr lang="en-GB" dirty="0">
                <a:solidFill>
                  <a:srgbClr val="FF0000"/>
                </a:solidFill>
                <a:latin typeface="Times New Roman" pitchFamily="18" charset="0"/>
                <a:cs typeface="Times New Roman" pitchFamily="18" charset="0"/>
              </a:rPr>
              <a:t>LAN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rồi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bấm</a:t>
            </a:r>
            <a:r>
              <a:rPr lang="en-GB" dirty="0">
                <a:latin typeface="Times New Roman" pitchFamily="18" charset="0"/>
                <a:cs typeface="Times New Roman" pitchFamily="18" charset="0"/>
              </a:rPr>
              <a:t> Enter</a:t>
            </a:r>
            <a:endParaRPr lang="en-US" dirty="0"/>
          </a:p>
        </p:txBody>
      </p:sp>
      <p:sp>
        <p:nvSpPr>
          <p:cNvPr id="6" name="Rectangle 5">
            <a:extLst>
              <a:ext uri="{FF2B5EF4-FFF2-40B4-BE49-F238E27FC236}">
                <a16:creationId xmlns:a16="http://schemas.microsoft.com/office/drawing/2014/main" id="{DDD38966-2D65-49F3-B215-34F4B3E69E80}"/>
              </a:ext>
            </a:extLst>
          </p:cNvPr>
          <p:cNvSpPr/>
          <p:nvPr/>
        </p:nvSpPr>
        <p:spPr>
          <a:xfrm>
            <a:off x="1371600" y="762000"/>
            <a:ext cx="9831539" cy="923330"/>
          </a:xfrm>
          <a:prstGeom prst="rect">
            <a:avLst/>
          </a:prstGeom>
          <a:noFill/>
        </p:spPr>
        <p:txBody>
          <a:bodyPr wrap="none" lIns="91440" tIns="45720" rIns="91440" bIns="45720">
            <a:spAutoFit/>
          </a:bodyPr>
          <a:lstStyle/>
          <a:p>
            <a:pPr algn="ct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Hoạt</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động</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ứng</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dụng</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và</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mở</a:t>
            </a: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rộng</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Audio 3">
            <a:hlinkClick r:id="" action="ppaction://media"/>
            <a:extLst>
              <a:ext uri="{FF2B5EF4-FFF2-40B4-BE49-F238E27FC236}">
                <a16:creationId xmlns:a16="http://schemas.microsoft.com/office/drawing/2014/main" id="{B2315230-3C69-4556-A72F-1916DE9E8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2354418"/>
      </p:ext>
    </p:extLst>
  </p:cSld>
  <p:clrMapOvr>
    <a:masterClrMapping/>
  </p:clrMapOvr>
  <mc:AlternateContent xmlns:mc="http://schemas.openxmlformats.org/markup-compatibility/2006">
    <mc:Choice xmlns:p14="http://schemas.microsoft.com/office/powerpoint/2010/main" Requires="p14">
      <p:transition spd="slow" p14:dur="2000" advTm="23021"/>
    </mc:Choice>
    <mc:Fallback>
      <p:transition spd="slow" advTm="2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166" y="685801"/>
            <a:ext cx="6312685"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8153400" y="3124200"/>
            <a:ext cx="2514600" cy="13668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t>Nháy</a:t>
            </a:r>
            <a:r>
              <a:rPr lang="en-US" sz="2800" dirty="0"/>
              <a:t> </a:t>
            </a:r>
            <a:r>
              <a:rPr lang="en-US" sz="2800" dirty="0" err="1"/>
              <a:t>chọn</a:t>
            </a:r>
            <a:r>
              <a:rPr lang="en-US" sz="2800" dirty="0"/>
              <a:t> New folder</a:t>
            </a:r>
          </a:p>
        </p:txBody>
      </p:sp>
      <p:cxnSp>
        <p:nvCxnSpPr>
          <p:cNvPr id="5" name="Straight Arrow Connector 4"/>
          <p:cNvCxnSpPr>
            <a:stCxn id="3" idx="1"/>
          </p:cNvCxnSpPr>
          <p:nvPr/>
        </p:nvCxnSpPr>
        <p:spPr>
          <a:xfrm flipH="1" flipV="1">
            <a:off x="6096000" y="1447801"/>
            <a:ext cx="2057400" cy="23598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3489E4D0-6DED-4E84-9700-87F1E17781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22714035"/>
      </p:ext>
    </p:extLst>
  </p:cSld>
  <p:clrMapOvr>
    <a:masterClrMapping/>
  </p:clrMapOvr>
  <mc:AlternateContent xmlns:mc="http://schemas.openxmlformats.org/markup-compatibility/2006">
    <mc:Choice xmlns:p14="http://schemas.microsoft.com/office/powerpoint/2010/main" Requires="p14">
      <p:transition spd="slow" p14:dur="2000" advTm="19065"/>
    </mc:Choice>
    <mc:Fallback>
      <p:transition spd="slow" advTm="1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CF73-09EE-422F-A923-DBE45727B5E4}"/>
              </a:ext>
            </a:extLst>
          </p:cNvPr>
          <p:cNvSpPr>
            <a:spLocks noGrp="1"/>
          </p:cNvSpPr>
          <p:nvPr>
            <p:ph type="title"/>
          </p:nvPr>
        </p:nvSpPr>
        <p:spPr/>
        <p:txBody>
          <a:bodyPr/>
          <a:lstStyle/>
          <a:p>
            <a:endParaRPr lang="en-US"/>
          </a:p>
        </p:txBody>
      </p:sp>
      <p:pic>
        <p:nvPicPr>
          <p:cNvPr id="3" name="Audio 2">
            <a:hlinkClick r:id="" action="ppaction://media"/>
            <a:extLst>
              <a:ext uri="{FF2B5EF4-FFF2-40B4-BE49-F238E27FC236}">
                <a16:creationId xmlns:a16="http://schemas.microsoft.com/office/drawing/2014/main" id="{EEA18636-DA65-4A52-BA7C-6F6D690B12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5058493"/>
      </p:ext>
    </p:extLst>
  </p:cSld>
  <p:clrMapOvr>
    <a:masterClrMapping/>
  </p:clrMapOvr>
  <mc:AlternateContent xmlns:mc="http://schemas.openxmlformats.org/markup-compatibility/2006">
    <mc:Choice xmlns:p14="http://schemas.microsoft.com/office/powerpoint/2010/main" Requires="p14">
      <p:transition spd="slow" p14:dur="2000" advTm="14830"/>
    </mc:Choice>
    <mc:Fallback>
      <p:transition spd="slow" advTm="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2388282" y="5250678"/>
            <a:ext cx="960772" cy="1421943"/>
          </a:xfrm>
          <a:prstGeom prst="rect">
            <a:avLst/>
          </a:prstGeom>
        </p:spPr>
      </p:pic>
      <p:sp>
        <p:nvSpPr>
          <p:cNvPr id="3" name="Rectangle 2"/>
          <p:cNvSpPr/>
          <p:nvPr/>
        </p:nvSpPr>
        <p:spPr>
          <a:xfrm>
            <a:off x="3391577" y="473065"/>
            <a:ext cx="5408853" cy="923330"/>
          </a:xfrm>
          <a:prstGeom prst="rect">
            <a:avLst/>
          </a:prstGeom>
          <a:noFill/>
        </p:spPr>
        <p:txBody>
          <a:bodyPr wrap="none" lIns="91440" tIns="45720" rIns="91440" bIns="45720">
            <a:spAutoFit/>
          </a:bodyPr>
          <a:lstStyle/>
          <a:p>
            <a:pPr algn="ctr"/>
            <a:r>
              <a:rPr lang="vi-VN"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Em cần ghi nhớ</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图片 1"/>
          <p:cNvPicPr>
            <a:picLocks noChangeAspect="1"/>
          </p:cNvPicPr>
          <p:nvPr/>
        </p:nvPicPr>
        <p:blipFill>
          <a:blip r:embed="rId5"/>
          <a:stretch>
            <a:fillRect/>
          </a:stretch>
        </p:blipFill>
        <p:spPr>
          <a:xfrm>
            <a:off x="4500102" y="5203760"/>
            <a:ext cx="907269" cy="1365119"/>
          </a:xfrm>
          <a:prstGeom prst="rect">
            <a:avLst/>
          </a:prstGeom>
        </p:spPr>
      </p:pic>
      <p:pic>
        <p:nvPicPr>
          <p:cNvPr id="5" name="图片 2"/>
          <p:cNvPicPr>
            <a:picLocks noChangeAspect="1"/>
          </p:cNvPicPr>
          <p:nvPr/>
        </p:nvPicPr>
        <p:blipFill>
          <a:blip r:embed="rId6"/>
          <a:stretch>
            <a:fillRect/>
          </a:stretch>
        </p:blipFill>
        <p:spPr>
          <a:xfrm>
            <a:off x="6611757" y="5204225"/>
            <a:ext cx="923118" cy="1365792"/>
          </a:xfrm>
          <a:prstGeom prst="rect">
            <a:avLst/>
          </a:prstGeom>
        </p:spPr>
      </p:pic>
      <p:pic>
        <p:nvPicPr>
          <p:cNvPr id="6" name="图片 1"/>
          <p:cNvPicPr>
            <a:picLocks noChangeAspect="1"/>
          </p:cNvPicPr>
          <p:nvPr/>
        </p:nvPicPr>
        <p:blipFill>
          <a:blip r:embed="rId7"/>
          <a:stretch>
            <a:fillRect/>
          </a:stretch>
        </p:blipFill>
        <p:spPr>
          <a:xfrm>
            <a:off x="8913671" y="5192411"/>
            <a:ext cx="939033" cy="1376469"/>
          </a:xfrm>
          <a:prstGeom prst="rect">
            <a:avLst/>
          </a:prstGeom>
        </p:spPr>
      </p:pic>
      <p:sp>
        <p:nvSpPr>
          <p:cNvPr id="7" name="TextBox 6">
            <a:extLst>
              <a:ext uri="{FF2B5EF4-FFF2-40B4-BE49-F238E27FC236}">
                <a16:creationId xmlns:a16="http://schemas.microsoft.com/office/drawing/2014/main" id="{4A704B05-8C8B-4001-B5A4-16FEFEF2BF6E}"/>
              </a:ext>
            </a:extLst>
          </p:cNvPr>
          <p:cNvSpPr txBox="1"/>
          <p:nvPr/>
        </p:nvSpPr>
        <p:spPr>
          <a:xfrm>
            <a:off x="1143000" y="2145423"/>
            <a:ext cx="10820400" cy="3046988"/>
          </a:xfrm>
          <a:prstGeom prst="rect">
            <a:avLst/>
          </a:prstGeom>
          <a:noFill/>
        </p:spPr>
        <p:txBody>
          <a:bodyPr wrap="square" rtlCol="0">
            <a:spAutoFit/>
          </a:bodyPr>
          <a:lstStyle/>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tính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có</a:t>
            </a:r>
            <a:r>
              <a:rPr lang="en-GB" sz="3200" dirty="0">
                <a:latin typeface="Times New Roman" pitchFamily="18" charset="0"/>
                <a:cs typeface="Times New Roman" pitchFamily="18" charset="0"/>
              </a:rPr>
              <a:t> 4 </a:t>
            </a:r>
            <a:r>
              <a:rPr lang="en-GB" sz="3200" dirty="0" err="1">
                <a:latin typeface="Times New Roman" pitchFamily="18" charset="0"/>
                <a:cs typeface="Times New Roman" pitchFamily="18" charset="0"/>
              </a:rPr>
              <a:t>bộ</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phận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chính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chuột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bàn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phím</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màn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hình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thân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máy</a:t>
            </a:r>
            <a:r>
              <a:rPr lang="en-GB" sz="3200" dirty="0">
                <a:latin typeface="Times New Roman" pitchFamily="18" charset="0"/>
                <a:cs typeface="Times New Roman" pitchFamily="18" charset="0"/>
              </a:rPr>
              <a:t>.</a:t>
            </a:r>
          </a:p>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Thư</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mục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nơi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lưu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trữ</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thông</a:t>
            </a:r>
            <a:r>
              <a:rPr lang="en-GB" sz="3200" dirty="0">
                <a:latin typeface="Times New Roman" pitchFamily="18" charset="0"/>
                <a:cs typeface="Times New Roman" pitchFamily="18" charset="0"/>
              </a:rPr>
              <a:t> tin.</a:t>
            </a:r>
          </a:p>
          <a:p>
            <a:pPr algn="just"/>
            <a:r>
              <a:rPr lang="vi-VN" sz="3200" dirty="0">
                <a:latin typeface="+mj-lt"/>
              </a:rPr>
              <a:t>    </a:t>
            </a:r>
            <a:r>
              <a:rPr lang="en-GB" sz="3200" dirty="0" err="1">
                <a:latin typeface="Times New Roman" pitchFamily="18" charset="0"/>
                <a:cs typeface="Times New Roman" pitchFamily="18" charset="0"/>
              </a:rPr>
              <a:t>Tạo</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thư</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mục</a:t>
            </a:r>
            <a:r>
              <a:rPr lang="en-GB" sz="3200" dirty="0">
                <a:latin typeface="Times New Roman" pitchFamily="18" charset="0"/>
                <a:cs typeface="Times New Roman" pitchFamily="18" charset="0"/>
              </a:rPr>
              <a:t> khoa </a:t>
            </a:r>
            <a:r>
              <a:rPr lang="en-GB" sz="3200" dirty="0" err="1">
                <a:latin typeface="Times New Roman" pitchFamily="18" charset="0"/>
                <a:cs typeface="Times New Roman" pitchFamily="18" charset="0"/>
              </a:rPr>
              <a:t>học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hợp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lí</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sẽ</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giúp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việc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tìm</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kiếm</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dễ</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dàng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nhanh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chóng</a:t>
            </a:r>
            <a:r>
              <a:rPr lang="en-GB" sz="3200" dirty="0">
                <a:latin typeface="Times New Roman" pitchFamily="18" charset="0"/>
                <a:cs typeface="Times New Roman" pitchFamily="18" charset="0"/>
              </a:rPr>
              <a:t>.</a:t>
            </a:r>
          </a:p>
          <a:p>
            <a:pPr algn="just"/>
            <a:endParaRPr lang="en-US" sz="3200" dirty="0">
              <a:latin typeface="+mj-lt"/>
            </a:endParaRPr>
          </a:p>
        </p:txBody>
      </p:sp>
      <p:pic>
        <p:nvPicPr>
          <p:cNvPr id="9" name="Picture 8">
            <a:extLst>
              <a:ext uri="{FF2B5EF4-FFF2-40B4-BE49-F238E27FC236}">
                <a16:creationId xmlns:a16="http://schemas.microsoft.com/office/drawing/2014/main" id="{42929F43-C35F-4470-AAB3-197943E834D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5569" y="2087156"/>
            <a:ext cx="492235" cy="575915"/>
          </a:xfrm>
          <a:prstGeom prst="rect">
            <a:avLst/>
          </a:prstGeom>
        </p:spPr>
      </p:pic>
      <p:pic>
        <p:nvPicPr>
          <p:cNvPr id="12" name="Picture 11">
            <a:extLst>
              <a:ext uri="{FF2B5EF4-FFF2-40B4-BE49-F238E27FC236}">
                <a16:creationId xmlns:a16="http://schemas.microsoft.com/office/drawing/2014/main" id="{C43B912C-1843-47AD-A917-C7D860FFC1C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5569" y="3093002"/>
            <a:ext cx="492235" cy="575915"/>
          </a:xfrm>
          <a:prstGeom prst="rect">
            <a:avLst/>
          </a:prstGeom>
        </p:spPr>
      </p:pic>
      <p:pic>
        <p:nvPicPr>
          <p:cNvPr id="13" name="Picture 12">
            <a:extLst>
              <a:ext uri="{FF2B5EF4-FFF2-40B4-BE49-F238E27FC236}">
                <a16:creationId xmlns:a16="http://schemas.microsoft.com/office/drawing/2014/main" id="{874BC28A-DBBE-4E61-B4D1-2D22EC6A8E6D}"/>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5569" y="3668917"/>
            <a:ext cx="492235" cy="575915"/>
          </a:xfrm>
          <a:prstGeom prst="rect">
            <a:avLst/>
          </a:prstGeom>
        </p:spPr>
      </p:pic>
      <p:pic>
        <p:nvPicPr>
          <p:cNvPr id="14" name="Audio 13">
            <a:hlinkClick r:id="" action="ppaction://media"/>
            <a:extLst>
              <a:ext uri="{FF2B5EF4-FFF2-40B4-BE49-F238E27FC236}">
                <a16:creationId xmlns:a16="http://schemas.microsoft.com/office/drawing/2014/main" id="{AD00DF8C-4213-4482-BFE6-EEFDFB9D67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7682808"/>
      </p:ext>
    </p:extLst>
  </p:cSld>
  <p:clrMapOvr>
    <a:masterClrMapping/>
  </p:clrMapOvr>
  <mc:AlternateContent xmlns:mc="http://schemas.openxmlformats.org/markup-compatibility/2006">
    <mc:Choice xmlns:p14="http://schemas.microsoft.com/office/powerpoint/2010/main" Requires="p14">
      <p:transition spd="slow" p14:dur="1500" advTm="17542">
        <p:split orient="vert"/>
      </p:transition>
    </mc:Choice>
    <mc:Fallback>
      <p:transition spd="slow" advTm="1754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D322740-E266-4530-887C-A6F28EC120B4}"/>
              </a:ext>
            </a:extLst>
          </p:cNvPr>
          <p:cNvPicPr>
            <a:picLocks noChangeAspect="1"/>
          </p:cNvPicPr>
          <p:nvPr/>
        </p:nvPicPr>
        <p:blipFill rotWithShape="1">
          <a:blip r:embed="rId5">
            <a:extLst>
              <a:ext uri="{28A0092B-C50C-407E-A947-70E740481C1C}">
                <a14:useLocalDpi xmlns:a14="http://schemas.microsoft.com/office/drawing/2010/main" val="0"/>
              </a:ext>
            </a:extLst>
          </a:blip>
          <a:srcRect b="8481"/>
          <a:stretch/>
        </p:blipFill>
        <p:spPr>
          <a:xfrm>
            <a:off x="3771900" y="1282855"/>
            <a:ext cx="4648200" cy="4292289"/>
          </a:xfrm>
          <a:prstGeom prst="rect">
            <a:avLst/>
          </a:prstGeom>
        </p:spPr>
      </p:pic>
      <p:pic>
        <p:nvPicPr>
          <p:cNvPr id="3" name="FILE_20210830_145806_voice-changer-2021-08-30-14-58">
            <a:hlinkClick r:id="" action="ppaction://media"/>
            <a:extLst>
              <a:ext uri="{FF2B5EF4-FFF2-40B4-BE49-F238E27FC236}">
                <a16:creationId xmlns:a16="http://schemas.microsoft.com/office/drawing/2014/main" id="{30F8EBF7-96C8-4475-8A2D-B742D79D7B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96000"/>
            <a:ext cx="609600" cy="609600"/>
          </a:xfrm>
          <a:prstGeom prst="rect">
            <a:avLst/>
          </a:prstGeom>
        </p:spPr>
      </p:pic>
    </p:spTree>
    <p:extLst>
      <p:ext uri="{BB962C8B-B14F-4D97-AF65-F5344CB8AC3E}">
        <p14:creationId xmlns:p14="http://schemas.microsoft.com/office/powerpoint/2010/main" val="3358467436"/>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40B46DC0-9442-4060-93BF-2D567829FEEC}"/>
              </a:ext>
            </a:extLst>
          </p:cNvPr>
          <p:cNvSpPr txBox="1"/>
          <p:nvPr/>
        </p:nvSpPr>
        <p:spPr>
          <a:xfrm>
            <a:off x="3733667" y="394563"/>
            <a:ext cx="4809330" cy="630942"/>
          </a:xfrm>
          <a:prstGeom prst="rect">
            <a:avLst/>
          </a:prstGeom>
          <a:noFill/>
        </p:spPr>
        <p:txBody>
          <a:bodyPr wrap="none" rtlCol="0">
            <a:spAutoFit/>
          </a:bodyPr>
          <a:lstStyle/>
          <a:p>
            <a:r>
              <a:rPr lang="en-US" altLang="zh-CN"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NỘI DUNG</a:t>
            </a:r>
            <a:r>
              <a:rPr lang="vi-VN" altLang="zh-CN"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 MÔN HỌC</a:t>
            </a:r>
            <a:endParaRPr lang="zh-CN" altLang="en-US"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pic>
        <p:nvPicPr>
          <p:cNvPr id="3" name="图片 15">
            <a:extLst>
              <a:ext uri="{FF2B5EF4-FFF2-40B4-BE49-F238E27FC236}">
                <a16:creationId xmlns:a16="http://schemas.microsoft.com/office/drawing/2014/main" id="{79754B20-2BBB-4C22-9690-BD1FFD327716}"/>
              </a:ext>
            </a:extLst>
          </p:cNvPr>
          <p:cNvPicPr>
            <a:picLocks noChangeAspect="1"/>
          </p:cNvPicPr>
          <p:nvPr/>
        </p:nvPicPr>
        <p:blipFill>
          <a:blip r:embed="rId4"/>
          <a:stretch>
            <a:fillRect/>
          </a:stretch>
        </p:blipFill>
        <p:spPr>
          <a:xfrm>
            <a:off x="1746889" y="4234789"/>
            <a:ext cx="1134263" cy="1290373"/>
          </a:xfrm>
          <a:prstGeom prst="rect">
            <a:avLst/>
          </a:prstGeom>
        </p:spPr>
      </p:pic>
      <p:pic>
        <p:nvPicPr>
          <p:cNvPr id="4" name="图片 16">
            <a:extLst>
              <a:ext uri="{FF2B5EF4-FFF2-40B4-BE49-F238E27FC236}">
                <a16:creationId xmlns:a16="http://schemas.microsoft.com/office/drawing/2014/main" id="{586A424B-7ABC-456C-A83C-147DE4EBB1A9}"/>
              </a:ext>
            </a:extLst>
          </p:cNvPr>
          <p:cNvPicPr>
            <a:picLocks noChangeAspect="1"/>
          </p:cNvPicPr>
          <p:nvPr/>
        </p:nvPicPr>
        <p:blipFill>
          <a:blip r:embed="rId5"/>
          <a:stretch>
            <a:fillRect/>
          </a:stretch>
        </p:blipFill>
        <p:spPr>
          <a:xfrm>
            <a:off x="11026553" y="1880633"/>
            <a:ext cx="962268" cy="1269368"/>
          </a:xfrm>
          <a:prstGeom prst="rect">
            <a:avLst/>
          </a:prstGeom>
        </p:spPr>
      </p:pic>
      <p:sp>
        <p:nvSpPr>
          <p:cNvPr id="5" name="任意多边形: 形状 19">
            <a:extLst>
              <a:ext uri="{FF2B5EF4-FFF2-40B4-BE49-F238E27FC236}">
                <a16:creationId xmlns:a16="http://schemas.microsoft.com/office/drawing/2014/main" id="{CF182982-C5B9-408A-B56F-2E9CF55FAD68}"/>
              </a:ext>
            </a:extLst>
          </p:cNvPr>
          <p:cNvSpPr/>
          <p:nvPr/>
        </p:nvSpPr>
        <p:spPr>
          <a:xfrm>
            <a:off x="2968846" y="2926331"/>
            <a:ext cx="7835152" cy="2126512"/>
          </a:xfrm>
          <a:custGeom>
            <a:avLst/>
            <a:gdLst>
              <a:gd name="connsiteX0" fmla="*/ 0 w 6081824"/>
              <a:gd name="connsiteY0" fmla="*/ 2126512 h 2126512"/>
              <a:gd name="connsiteX1" fmla="*/ 1244010 w 6081824"/>
              <a:gd name="connsiteY1" fmla="*/ 1073889 h 2126512"/>
              <a:gd name="connsiteX2" fmla="*/ 2573079 w 6081824"/>
              <a:gd name="connsiteY2" fmla="*/ 1531089 h 2126512"/>
              <a:gd name="connsiteX3" fmla="*/ 3817089 w 6081824"/>
              <a:gd name="connsiteY3" fmla="*/ 372140 h 2126512"/>
              <a:gd name="connsiteX4" fmla="*/ 5039833 w 6081824"/>
              <a:gd name="connsiteY4" fmla="*/ 786810 h 2126512"/>
              <a:gd name="connsiteX5" fmla="*/ 6081824 w 6081824"/>
              <a:gd name="connsiteY5"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1824" h="2126512">
                <a:moveTo>
                  <a:pt x="0" y="2126512"/>
                </a:moveTo>
                <a:cubicBezTo>
                  <a:pt x="407582" y="1649819"/>
                  <a:pt x="815164" y="1173126"/>
                  <a:pt x="1244010" y="1073889"/>
                </a:cubicBezTo>
                <a:cubicBezTo>
                  <a:pt x="1672856" y="974652"/>
                  <a:pt x="2144233" y="1648047"/>
                  <a:pt x="2573079" y="1531089"/>
                </a:cubicBezTo>
                <a:cubicBezTo>
                  <a:pt x="3001926" y="1414131"/>
                  <a:pt x="3405963" y="496186"/>
                  <a:pt x="3817089" y="372140"/>
                </a:cubicBezTo>
                <a:cubicBezTo>
                  <a:pt x="4228215" y="248094"/>
                  <a:pt x="4662377" y="848833"/>
                  <a:pt x="5039833" y="786810"/>
                </a:cubicBezTo>
                <a:cubicBezTo>
                  <a:pt x="5417289" y="724787"/>
                  <a:pt x="5749556" y="362393"/>
                  <a:pt x="6081824"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20">
            <a:extLst>
              <a:ext uri="{FF2B5EF4-FFF2-40B4-BE49-F238E27FC236}">
                <a16:creationId xmlns:a16="http://schemas.microsoft.com/office/drawing/2014/main" id="{9FBAA7CE-AA47-4DFF-AF16-BEC457166F9C}"/>
              </a:ext>
            </a:extLst>
          </p:cNvPr>
          <p:cNvSpPr/>
          <p:nvPr/>
        </p:nvSpPr>
        <p:spPr>
          <a:xfrm>
            <a:off x="3441567" y="407395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1</a:t>
            </a:r>
            <a:endParaRPr lang="zh-CN" altLang="en-US" sz="4000" dirty="0"/>
          </a:p>
        </p:txBody>
      </p:sp>
      <p:sp>
        <p:nvSpPr>
          <p:cNvPr id="7" name="椭圆 21">
            <a:extLst>
              <a:ext uri="{FF2B5EF4-FFF2-40B4-BE49-F238E27FC236}">
                <a16:creationId xmlns:a16="http://schemas.microsoft.com/office/drawing/2014/main" id="{E09F74EA-4200-49AA-BEA3-00E68F89A21E}"/>
              </a:ext>
            </a:extLst>
          </p:cNvPr>
          <p:cNvSpPr/>
          <p:nvPr/>
        </p:nvSpPr>
        <p:spPr>
          <a:xfrm>
            <a:off x="4956815" y="3825547"/>
            <a:ext cx="584200" cy="584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2</a:t>
            </a:r>
            <a:endParaRPr lang="zh-CN" altLang="en-US" sz="4000" dirty="0"/>
          </a:p>
        </p:txBody>
      </p:sp>
      <p:sp>
        <p:nvSpPr>
          <p:cNvPr id="8" name="椭圆 22">
            <a:extLst>
              <a:ext uri="{FF2B5EF4-FFF2-40B4-BE49-F238E27FC236}">
                <a16:creationId xmlns:a16="http://schemas.microsoft.com/office/drawing/2014/main" id="{451F904E-6E5E-46A5-8211-4748A0CBBD3C}"/>
              </a:ext>
            </a:extLst>
          </p:cNvPr>
          <p:cNvSpPr/>
          <p:nvPr/>
        </p:nvSpPr>
        <p:spPr>
          <a:xfrm>
            <a:off x="6713493" y="3673363"/>
            <a:ext cx="584200" cy="584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3</a:t>
            </a:r>
            <a:endParaRPr lang="zh-CN" altLang="en-US" sz="4000" dirty="0"/>
          </a:p>
        </p:txBody>
      </p:sp>
      <p:grpSp>
        <p:nvGrpSpPr>
          <p:cNvPr id="9" name="组合 23">
            <a:extLst>
              <a:ext uri="{FF2B5EF4-FFF2-40B4-BE49-F238E27FC236}">
                <a16:creationId xmlns:a16="http://schemas.microsoft.com/office/drawing/2014/main" id="{803A9CFC-3538-427C-8B2D-F205FD1B06F7}"/>
              </a:ext>
            </a:extLst>
          </p:cNvPr>
          <p:cNvGrpSpPr/>
          <p:nvPr/>
        </p:nvGrpSpPr>
        <p:grpSpPr>
          <a:xfrm>
            <a:off x="366655" y="2488281"/>
            <a:ext cx="3342261" cy="1323439"/>
            <a:chOff x="8019204" y="3535161"/>
            <a:chExt cx="3417388" cy="1323439"/>
          </a:xfrm>
        </p:grpSpPr>
        <p:sp>
          <p:nvSpPr>
            <p:cNvPr id="10" name="TextBox 19">
              <a:extLst>
                <a:ext uri="{FF2B5EF4-FFF2-40B4-BE49-F238E27FC236}">
                  <a16:creationId xmlns:a16="http://schemas.microsoft.com/office/drawing/2014/main" id="{5361DC43-945C-4701-8A40-926CE735846D}"/>
                </a:ext>
              </a:extLst>
            </p:cNvPr>
            <p:cNvSpPr txBox="1"/>
            <p:nvPr/>
          </p:nvSpPr>
          <p:spPr>
            <a:xfrm>
              <a:off x="8019204" y="3535161"/>
              <a:ext cx="3341256"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vi-VN" sz="4000" b="1" dirty="0">
                  <a:solidFill>
                    <a:schemeClr val="accent2">
                      <a:lumMod val="75000"/>
                    </a:schemeClr>
                  </a:solidFill>
                  <a:latin typeface="Times New Roman" panose="02020603050405020304" pitchFamily="18" charset="0"/>
                  <a:cs typeface="Times New Roman" panose="02020603050405020304" pitchFamily="18" charset="0"/>
                </a:rPr>
                <a:t>CĐ1: Khám phá máy tính</a:t>
              </a:r>
              <a:endParaRPr lang="en-US" sz="4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文本框 25">
              <a:extLst>
                <a:ext uri="{FF2B5EF4-FFF2-40B4-BE49-F238E27FC236}">
                  <a16:creationId xmlns:a16="http://schemas.microsoft.com/office/drawing/2014/main" id="{499282C3-608A-484D-A043-94D446965E02}"/>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pPr algn="ctr"/>
              <a:endParaRPr lang="en-US" altLang="zh-CN" sz="1200" dirty="0">
                <a:solidFill>
                  <a:schemeClr val="bg1">
                    <a:lumMod val="50000"/>
                  </a:schemeClr>
                </a:solidFill>
              </a:endParaRPr>
            </a:p>
          </p:txBody>
        </p:sp>
      </p:grpSp>
      <p:grpSp>
        <p:nvGrpSpPr>
          <p:cNvPr id="12" name="组合 26">
            <a:extLst>
              <a:ext uri="{FF2B5EF4-FFF2-40B4-BE49-F238E27FC236}">
                <a16:creationId xmlns:a16="http://schemas.microsoft.com/office/drawing/2014/main" id="{D06DF9A1-6E29-442B-A890-84A6B92E1077}"/>
              </a:ext>
            </a:extLst>
          </p:cNvPr>
          <p:cNvGrpSpPr/>
          <p:nvPr/>
        </p:nvGrpSpPr>
        <p:grpSpPr>
          <a:xfrm>
            <a:off x="4232482" y="2476654"/>
            <a:ext cx="2387078" cy="1323439"/>
            <a:chOff x="8602472" y="3626462"/>
            <a:chExt cx="3404963" cy="1323439"/>
          </a:xfrm>
        </p:grpSpPr>
        <p:sp>
          <p:nvSpPr>
            <p:cNvPr id="13" name="TextBox 19">
              <a:extLst>
                <a:ext uri="{FF2B5EF4-FFF2-40B4-BE49-F238E27FC236}">
                  <a16:creationId xmlns:a16="http://schemas.microsoft.com/office/drawing/2014/main" id="{260F31C8-387D-48AC-B283-5968A9FCA519}"/>
                </a:ext>
              </a:extLst>
            </p:cNvPr>
            <p:cNvSpPr txBox="1"/>
            <p:nvPr/>
          </p:nvSpPr>
          <p:spPr>
            <a:xfrm>
              <a:off x="8602472" y="3626462"/>
              <a:ext cx="3404963"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0070C0"/>
                  </a:solidFill>
                  <a:latin typeface="Times New Roman" panose="02020603050405020304" pitchFamily="18" charset="0"/>
                  <a:cs typeface="Times New Roman" panose="02020603050405020304" pitchFamily="18" charset="0"/>
                </a:rPr>
                <a:t>CĐ2: Em tập vẽ</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4" name="文本框 28">
              <a:extLst>
                <a:ext uri="{FF2B5EF4-FFF2-40B4-BE49-F238E27FC236}">
                  <a16:creationId xmlns:a16="http://schemas.microsoft.com/office/drawing/2014/main" id="{BCE3715C-6908-4CB5-898C-91CE2DC8D293}"/>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endParaRPr lang="en-US" altLang="zh-CN" sz="1200" dirty="0">
                <a:solidFill>
                  <a:schemeClr val="bg1">
                    <a:lumMod val="50000"/>
                  </a:schemeClr>
                </a:solidFill>
              </a:endParaRPr>
            </a:p>
          </p:txBody>
        </p:sp>
      </p:grpSp>
      <p:grpSp>
        <p:nvGrpSpPr>
          <p:cNvPr id="15" name="组合 29">
            <a:extLst>
              <a:ext uri="{FF2B5EF4-FFF2-40B4-BE49-F238E27FC236}">
                <a16:creationId xmlns:a16="http://schemas.microsoft.com/office/drawing/2014/main" id="{5A908DFC-D080-4A48-87C1-DE25A0599382}"/>
              </a:ext>
            </a:extLst>
          </p:cNvPr>
          <p:cNvGrpSpPr/>
          <p:nvPr/>
        </p:nvGrpSpPr>
        <p:grpSpPr>
          <a:xfrm>
            <a:off x="5449723" y="1310307"/>
            <a:ext cx="3353902" cy="4567910"/>
            <a:chOff x="8602473" y="3971012"/>
            <a:chExt cx="2834119" cy="4567910"/>
          </a:xfrm>
        </p:grpSpPr>
        <p:sp>
          <p:nvSpPr>
            <p:cNvPr id="16" name="TextBox 19">
              <a:extLst>
                <a:ext uri="{FF2B5EF4-FFF2-40B4-BE49-F238E27FC236}">
                  <a16:creationId xmlns:a16="http://schemas.microsoft.com/office/drawing/2014/main" id="{B9847D43-1649-412B-B795-9879EE64A78C}"/>
                </a:ext>
              </a:extLst>
            </p:cNvPr>
            <p:cNvSpPr txBox="1"/>
            <p:nvPr/>
          </p:nvSpPr>
          <p:spPr>
            <a:xfrm>
              <a:off x="8630882" y="7215483"/>
              <a:ext cx="2645233"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r"/>
              <a:r>
                <a:rPr lang="vi-VN" altLang="zh-CN" sz="4000" b="1" dirty="0">
                  <a:solidFill>
                    <a:schemeClr val="accent6"/>
                  </a:solidFill>
                  <a:latin typeface="Times New Roman" panose="02020603050405020304" pitchFamily="18" charset="0"/>
                  <a:cs typeface="Times New Roman" panose="02020603050405020304" pitchFamily="18" charset="0"/>
                </a:rPr>
                <a:t>CĐ3: Soạn thảo văn bản</a:t>
              </a:r>
              <a:endParaRPr lang="en-US" sz="4000" b="1" dirty="0">
                <a:solidFill>
                  <a:schemeClr val="accent6"/>
                </a:solidFill>
                <a:latin typeface="Times New Roman" panose="02020603050405020304" pitchFamily="18" charset="0"/>
                <a:cs typeface="Times New Roman" panose="02020603050405020304" pitchFamily="18" charset="0"/>
              </a:endParaRPr>
            </a:p>
          </p:txBody>
        </p:sp>
        <p:sp>
          <p:nvSpPr>
            <p:cNvPr id="17" name="文本框 31">
              <a:extLst>
                <a:ext uri="{FF2B5EF4-FFF2-40B4-BE49-F238E27FC236}">
                  <a16:creationId xmlns:a16="http://schemas.microsoft.com/office/drawing/2014/main" id="{C98CED23-30B4-4F67-BEA8-ABF6ABF69ABC}"/>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pPr algn="r"/>
              <a:endParaRPr lang="en-US" altLang="zh-CN" sz="1200" dirty="0">
                <a:solidFill>
                  <a:schemeClr val="bg1">
                    <a:lumMod val="50000"/>
                  </a:schemeClr>
                </a:solidFill>
              </a:endParaRPr>
            </a:p>
          </p:txBody>
        </p:sp>
      </p:grpSp>
      <p:sp>
        <p:nvSpPr>
          <p:cNvPr id="18" name="椭圆 22">
            <a:extLst>
              <a:ext uri="{FF2B5EF4-FFF2-40B4-BE49-F238E27FC236}">
                <a16:creationId xmlns:a16="http://schemas.microsoft.com/office/drawing/2014/main" id="{0739E2B6-ED6B-446E-8A56-F5A13960FDC5}"/>
              </a:ext>
            </a:extLst>
          </p:cNvPr>
          <p:cNvSpPr/>
          <p:nvPr/>
        </p:nvSpPr>
        <p:spPr>
          <a:xfrm>
            <a:off x="8404993" y="3089986"/>
            <a:ext cx="584200" cy="584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t>4</a:t>
            </a:r>
            <a:endParaRPr lang="zh-CN" altLang="en-US" sz="4000" dirty="0"/>
          </a:p>
        </p:txBody>
      </p:sp>
      <p:sp>
        <p:nvSpPr>
          <p:cNvPr id="19" name="TextBox 18">
            <a:extLst>
              <a:ext uri="{FF2B5EF4-FFF2-40B4-BE49-F238E27FC236}">
                <a16:creationId xmlns:a16="http://schemas.microsoft.com/office/drawing/2014/main" id="{030DF39B-70C4-46B8-AF60-3C5DE1F13F30}"/>
              </a:ext>
            </a:extLst>
          </p:cNvPr>
          <p:cNvSpPr txBox="1"/>
          <p:nvPr/>
        </p:nvSpPr>
        <p:spPr>
          <a:xfrm>
            <a:off x="7493550" y="1251737"/>
            <a:ext cx="2773531" cy="1938992"/>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7030A0"/>
                </a:solidFill>
                <a:latin typeface="Times New Roman" panose="02020603050405020304" pitchFamily="18" charset="0"/>
                <a:cs typeface="Times New Roman" panose="02020603050405020304" pitchFamily="18" charset="0"/>
              </a:rPr>
              <a:t>CĐ4: Thiết kế bài trình chiếu</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20" name="椭圆 22">
            <a:extLst>
              <a:ext uri="{FF2B5EF4-FFF2-40B4-BE49-F238E27FC236}">
                <a16:creationId xmlns:a16="http://schemas.microsoft.com/office/drawing/2014/main" id="{6B949EF4-1592-4461-A58D-852491731527}"/>
              </a:ext>
            </a:extLst>
          </p:cNvPr>
          <p:cNvSpPr/>
          <p:nvPr/>
        </p:nvSpPr>
        <p:spPr>
          <a:xfrm>
            <a:off x="10068494" y="3049258"/>
            <a:ext cx="584200" cy="584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t>5</a:t>
            </a:r>
            <a:endParaRPr lang="zh-CN" altLang="en-US" sz="4000" dirty="0"/>
          </a:p>
        </p:txBody>
      </p:sp>
      <p:sp>
        <p:nvSpPr>
          <p:cNvPr id="21" name="TextBox 20">
            <a:extLst>
              <a:ext uri="{FF2B5EF4-FFF2-40B4-BE49-F238E27FC236}">
                <a16:creationId xmlns:a16="http://schemas.microsoft.com/office/drawing/2014/main" id="{35B52F75-9B0B-4253-9981-F72E46CFF8E2}"/>
              </a:ext>
            </a:extLst>
          </p:cNvPr>
          <p:cNvSpPr txBox="1"/>
          <p:nvPr/>
        </p:nvSpPr>
        <p:spPr>
          <a:xfrm>
            <a:off x="9436141" y="3834531"/>
            <a:ext cx="2433106"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FF0000"/>
                </a:solidFill>
                <a:latin typeface="Times New Roman" panose="02020603050405020304" pitchFamily="18" charset="0"/>
                <a:cs typeface="Times New Roman" panose="02020603050405020304" pitchFamily="18" charset="0"/>
              </a:rPr>
              <a:t>CĐ5: Thế giới Logo</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A4AB11B5-CE8E-47A6-88EA-7C8D3372BE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9217" y="5271660"/>
            <a:ext cx="1960030" cy="1323439"/>
          </a:xfrm>
          <a:prstGeom prst="rect">
            <a:avLst/>
          </a:prstGeom>
        </p:spPr>
      </p:pic>
      <p:pic>
        <p:nvPicPr>
          <p:cNvPr id="22" name="FILE_20210830_150316_voice-changer-2021-08-30-15-03">
            <a:hlinkClick r:id="" action="ppaction://media"/>
            <a:extLst>
              <a:ext uri="{FF2B5EF4-FFF2-40B4-BE49-F238E27FC236}">
                <a16:creationId xmlns:a16="http://schemas.microsoft.com/office/drawing/2014/main" id="{C0885F27-A786-47CC-8BB3-9F6EC27838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56667" y="6290299"/>
            <a:ext cx="609600" cy="609600"/>
          </a:xfrm>
          <a:prstGeom prst="rect">
            <a:avLst/>
          </a:prstGeom>
        </p:spPr>
      </p:pic>
    </p:spTree>
    <p:extLst>
      <p:ext uri="{BB962C8B-B14F-4D97-AF65-F5344CB8AC3E}">
        <p14:creationId xmlns:p14="http://schemas.microsoft.com/office/powerpoint/2010/main" val="1616111488"/>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000"/>
                            </p:stCondLst>
                            <p:childTnLst>
                              <p:par>
                                <p:cTn id="34" presetID="12" presetClass="entr" presetSubtype="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ppt_x</p:attrName>
                                        </p:attrNameLst>
                                      </p:cBhvr>
                                      <p:tavLst>
                                        <p:tav tm="0">
                                          <p:val>
                                            <p:strVal val="#ppt_x+#ppt_w*1.125000"/>
                                          </p:val>
                                        </p:tav>
                                        <p:tav tm="100000">
                                          <p:val>
                                            <p:strVal val="#ppt_x"/>
                                          </p:val>
                                        </p:tav>
                                      </p:tavLst>
                                    </p:anim>
                                    <p:animEffect transition="in" filter="wipe(left)">
                                      <p:cBhvr>
                                        <p:cTn id="37" dur="500"/>
                                        <p:tgtEl>
                                          <p:spTgt spid="9"/>
                                        </p:tgtEl>
                                      </p:cBhvr>
                                    </p:animEffect>
                                  </p:childTnLst>
                                </p:cTn>
                              </p:par>
                              <p:par>
                                <p:cTn id="38" presetID="12" presetClass="entr" presetSubtype="8"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p:tgtEl>
                                          <p:spTgt spid="12"/>
                                        </p:tgtEl>
                                        <p:attrNameLst>
                                          <p:attrName>ppt_x</p:attrName>
                                        </p:attrNameLst>
                                      </p:cBhvr>
                                      <p:tavLst>
                                        <p:tav tm="0">
                                          <p:val>
                                            <p:strVal val="#ppt_x-#ppt_w*1.125000"/>
                                          </p:val>
                                        </p:tav>
                                        <p:tav tm="100000">
                                          <p:val>
                                            <p:strVal val="#ppt_x"/>
                                          </p:val>
                                        </p:tav>
                                      </p:tavLst>
                                    </p:anim>
                                    <p:animEffect transition="in" filter="wipe(right)">
                                      <p:cBhvr>
                                        <p:cTn id="41" dur="500"/>
                                        <p:tgtEl>
                                          <p:spTgt spid="12"/>
                                        </p:tgtEl>
                                      </p:cBhvr>
                                    </p:animEffect>
                                  </p:childTnLst>
                                </p:cTn>
                              </p:par>
                              <p:par>
                                <p:cTn id="42" presetID="12" presetClass="entr" presetSubtype="4" fill="hold"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ppt_y</p:attrName>
                                        </p:attrNameLst>
                                      </p:cBhvr>
                                      <p:tavLst>
                                        <p:tav tm="0">
                                          <p:val>
                                            <p:strVal val="#ppt_y+#ppt_h*1.125000"/>
                                          </p:val>
                                        </p:tav>
                                        <p:tav tm="100000">
                                          <p:val>
                                            <p:strVal val="#ppt_y"/>
                                          </p:val>
                                        </p:tav>
                                      </p:tavLst>
                                    </p:anim>
                                    <p:animEffect transition="in" filter="wipe(up)">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fill="hold" display="0">
                  <p:stCondLst>
                    <p:cond delay="indefinite"/>
                  </p:stCondLst>
                  <p:endCondLst>
                    <p:cond evt="onStopAudio" delay="0">
                      <p:tgtEl>
                        <p:sldTgt/>
                      </p:tgtEl>
                    </p:cond>
                  </p:endCondLst>
                </p:cTn>
                <p:tgtEl>
                  <p:spTgt spid="22"/>
                </p:tgtEl>
              </p:cMediaNode>
            </p:audio>
          </p:childTnLst>
        </p:cTn>
      </p:par>
    </p:tnLst>
    <p:bldLst>
      <p:bldP spid="5" grpId="0" animBg="1"/>
      <p:bldP spid="6" grpId="0" animBg="1"/>
      <p:bldP spid="7" grpId="0" animBg="1"/>
      <p:bldP spid="8" grpId="0" animBg="1"/>
      <p:bldP spid="18" grpId="0" animBg="1"/>
      <p:bldP spid="19" grpId="0"/>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40B46DC0-9442-4060-93BF-2D567829FEEC}"/>
              </a:ext>
            </a:extLst>
          </p:cNvPr>
          <p:cNvSpPr txBox="1"/>
          <p:nvPr/>
        </p:nvSpPr>
        <p:spPr>
          <a:xfrm>
            <a:off x="3733667" y="394563"/>
            <a:ext cx="4809330" cy="630942"/>
          </a:xfrm>
          <a:prstGeom prst="rect">
            <a:avLst/>
          </a:prstGeom>
          <a:noFill/>
        </p:spPr>
        <p:txBody>
          <a:bodyPr wrap="none" rtlCol="0">
            <a:spAutoFit/>
          </a:bodyPr>
          <a:lstStyle/>
          <a:p>
            <a:r>
              <a:rPr lang="en-US" altLang="zh-CN"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NỘI DUNG</a:t>
            </a:r>
            <a:r>
              <a:rPr lang="vi-VN" altLang="zh-CN"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 MÔN HỌC</a:t>
            </a:r>
            <a:endParaRPr lang="zh-CN" altLang="en-US" sz="35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pic>
        <p:nvPicPr>
          <p:cNvPr id="3" name="图片 15">
            <a:extLst>
              <a:ext uri="{FF2B5EF4-FFF2-40B4-BE49-F238E27FC236}">
                <a16:creationId xmlns:a16="http://schemas.microsoft.com/office/drawing/2014/main" id="{79754B20-2BBB-4C22-9690-BD1FFD327716}"/>
              </a:ext>
            </a:extLst>
          </p:cNvPr>
          <p:cNvPicPr>
            <a:picLocks noChangeAspect="1"/>
          </p:cNvPicPr>
          <p:nvPr/>
        </p:nvPicPr>
        <p:blipFill>
          <a:blip r:embed="rId4"/>
          <a:stretch>
            <a:fillRect/>
          </a:stretch>
        </p:blipFill>
        <p:spPr>
          <a:xfrm>
            <a:off x="1746889" y="4234789"/>
            <a:ext cx="1134263" cy="1290373"/>
          </a:xfrm>
          <a:prstGeom prst="rect">
            <a:avLst/>
          </a:prstGeom>
        </p:spPr>
      </p:pic>
      <p:pic>
        <p:nvPicPr>
          <p:cNvPr id="4" name="图片 16">
            <a:extLst>
              <a:ext uri="{FF2B5EF4-FFF2-40B4-BE49-F238E27FC236}">
                <a16:creationId xmlns:a16="http://schemas.microsoft.com/office/drawing/2014/main" id="{586A424B-7ABC-456C-A83C-147DE4EBB1A9}"/>
              </a:ext>
            </a:extLst>
          </p:cNvPr>
          <p:cNvPicPr>
            <a:picLocks noChangeAspect="1"/>
          </p:cNvPicPr>
          <p:nvPr/>
        </p:nvPicPr>
        <p:blipFill>
          <a:blip r:embed="rId5"/>
          <a:stretch>
            <a:fillRect/>
          </a:stretch>
        </p:blipFill>
        <p:spPr>
          <a:xfrm>
            <a:off x="11026553" y="1880633"/>
            <a:ext cx="962268" cy="1269368"/>
          </a:xfrm>
          <a:prstGeom prst="rect">
            <a:avLst/>
          </a:prstGeom>
        </p:spPr>
      </p:pic>
      <p:sp>
        <p:nvSpPr>
          <p:cNvPr id="5" name="任意多边形: 形状 19">
            <a:extLst>
              <a:ext uri="{FF2B5EF4-FFF2-40B4-BE49-F238E27FC236}">
                <a16:creationId xmlns:a16="http://schemas.microsoft.com/office/drawing/2014/main" id="{CF182982-C5B9-408A-B56F-2E9CF55FAD68}"/>
              </a:ext>
            </a:extLst>
          </p:cNvPr>
          <p:cNvSpPr/>
          <p:nvPr/>
        </p:nvSpPr>
        <p:spPr>
          <a:xfrm>
            <a:off x="2968846" y="2926331"/>
            <a:ext cx="7835152" cy="2126512"/>
          </a:xfrm>
          <a:custGeom>
            <a:avLst/>
            <a:gdLst>
              <a:gd name="connsiteX0" fmla="*/ 0 w 6081824"/>
              <a:gd name="connsiteY0" fmla="*/ 2126512 h 2126512"/>
              <a:gd name="connsiteX1" fmla="*/ 1244010 w 6081824"/>
              <a:gd name="connsiteY1" fmla="*/ 1073889 h 2126512"/>
              <a:gd name="connsiteX2" fmla="*/ 2573079 w 6081824"/>
              <a:gd name="connsiteY2" fmla="*/ 1531089 h 2126512"/>
              <a:gd name="connsiteX3" fmla="*/ 3817089 w 6081824"/>
              <a:gd name="connsiteY3" fmla="*/ 372140 h 2126512"/>
              <a:gd name="connsiteX4" fmla="*/ 5039833 w 6081824"/>
              <a:gd name="connsiteY4" fmla="*/ 786810 h 2126512"/>
              <a:gd name="connsiteX5" fmla="*/ 6081824 w 6081824"/>
              <a:gd name="connsiteY5"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1824" h="2126512">
                <a:moveTo>
                  <a:pt x="0" y="2126512"/>
                </a:moveTo>
                <a:cubicBezTo>
                  <a:pt x="407582" y="1649819"/>
                  <a:pt x="815164" y="1173126"/>
                  <a:pt x="1244010" y="1073889"/>
                </a:cubicBezTo>
                <a:cubicBezTo>
                  <a:pt x="1672856" y="974652"/>
                  <a:pt x="2144233" y="1648047"/>
                  <a:pt x="2573079" y="1531089"/>
                </a:cubicBezTo>
                <a:cubicBezTo>
                  <a:pt x="3001926" y="1414131"/>
                  <a:pt x="3405963" y="496186"/>
                  <a:pt x="3817089" y="372140"/>
                </a:cubicBezTo>
                <a:cubicBezTo>
                  <a:pt x="4228215" y="248094"/>
                  <a:pt x="4662377" y="848833"/>
                  <a:pt x="5039833" y="786810"/>
                </a:cubicBezTo>
                <a:cubicBezTo>
                  <a:pt x="5417289" y="724787"/>
                  <a:pt x="5749556" y="362393"/>
                  <a:pt x="6081824"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20">
            <a:extLst>
              <a:ext uri="{FF2B5EF4-FFF2-40B4-BE49-F238E27FC236}">
                <a16:creationId xmlns:a16="http://schemas.microsoft.com/office/drawing/2014/main" id="{9FBAA7CE-AA47-4DFF-AF16-BEC457166F9C}"/>
              </a:ext>
            </a:extLst>
          </p:cNvPr>
          <p:cNvSpPr/>
          <p:nvPr/>
        </p:nvSpPr>
        <p:spPr>
          <a:xfrm>
            <a:off x="3441567" y="407395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1</a:t>
            </a:r>
            <a:endParaRPr lang="zh-CN" altLang="en-US" sz="4000" dirty="0"/>
          </a:p>
        </p:txBody>
      </p:sp>
      <p:sp>
        <p:nvSpPr>
          <p:cNvPr id="7" name="椭圆 21">
            <a:extLst>
              <a:ext uri="{FF2B5EF4-FFF2-40B4-BE49-F238E27FC236}">
                <a16:creationId xmlns:a16="http://schemas.microsoft.com/office/drawing/2014/main" id="{E09F74EA-4200-49AA-BEA3-00E68F89A21E}"/>
              </a:ext>
            </a:extLst>
          </p:cNvPr>
          <p:cNvSpPr/>
          <p:nvPr/>
        </p:nvSpPr>
        <p:spPr>
          <a:xfrm>
            <a:off x="4956815" y="3825547"/>
            <a:ext cx="584200" cy="584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2</a:t>
            </a:r>
            <a:endParaRPr lang="zh-CN" altLang="en-US" sz="4000" dirty="0"/>
          </a:p>
        </p:txBody>
      </p:sp>
      <p:sp>
        <p:nvSpPr>
          <p:cNvPr id="8" name="椭圆 22">
            <a:extLst>
              <a:ext uri="{FF2B5EF4-FFF2-40B4-BE49-F238E27FC236}">
                <a16:creationId xmlns:a16="http://schemas.microsoft.com/office/drawing/2014/main" id="{451F904E-6E5E-46A5-8211-4748A0CBBD3C}"/>
              </a:ext>
            </a:extLst>
          </p:cNvPr>
          <p:cNvSpPr/>
          <p:nvPr/>
        </p:nvSpPr>
        <p:spPr>
          <a:xfrm>
            <a:off x="6713493" y="3673363"/>
            <a:ext cx="584200" cy="584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3</a:t>
            </a:r>
            <a:endParaRPr lang="zh-CN" altLang="en-US" sz="4000" dirty="0"/>
          </a:p>
        </p:txBody>
      </p:sp>
      <p:grpSp>
        <p:nvGrpSpPr>
          <p:cNvPr id="9" name="组合 23">
            <a:extLst>
              <a:ext uri="{FF2B5EF4-FFF2-40B4-BE49-F238E27FC236}">
                <a16:creationId xmlns:a16="http://schemas.microsoft.com/office/drawing/2014/main" id="{803A9CFC-3538-427C-8B2D-F205FD1B06F7}"/>
              </a:ext>
            </a:extLst>
          </p:cNvPr>
          <p:cNvGrpSpPr/>
          <p:nvPr/>
        </p:nvGrpSpPr>
        <p:grpSpPr>
          <a:xfrm>
            <a:off x="366655" y="2488281"/>
            <a:ext cx="3342261" cy="1323439"/>
            <a:chOff x="8019204" y="3535161"/>
            <a:chExt cx="3417388" cy="1323439"/>
          </a:xfrm>
        </p:grpSpPr>
        <p:sp>
          <p:nvSpPr>
            <p:cNvPr id="10" name="TextBox 19">
              <a:extLst>
                <a:ext uri="{FF2B5EF4-FFF2-40B4-BE49-F238E27FC236}">
                  <a16:creationId xmlns:a16="http://schemas.microsoft.com/office/drawing/2014/main" id="{5361DC43-945C-4701-8A40-926CE735846D}"/>
                </a:ext>
              </a:extLst>
            </p:cNvPr>
            <p:cNvSpPr txBox="1"/>
            <p:nvPr/>
          </p:nvSpPr>
          <p:spPr>
            <a:xfrm>
              <a:off x="8019204" y="3535161"/>
              <a:ext cx="3341256"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vi-VN" sz="4000" b="1" dirty="0">
                  <a:solidFill>
                    <a:schemeClr val="accent2">
                      <a:lumMod val="75000"/>
                    </a:schemeClr>
                  </a:solidFill>
                  <a:latin typeface="Times New Roman" panose="02020603050405020304" pitchFamily="18" charset="0"/>
                  <a:cs typeface="Times New Roman" panose="02020603050405020304" pitchFamily="18" charset="0"/>
                </a:rPr>
                <a:t>CĐ1: Khám phá máy tính</a:t>
              </a:r>
              <a:endParaRPr lang="en-US" sz="4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文本框 25">
              <a:extLst>
                <a:ext uri="{FF2B5EF4-FFF2-40B4-BE49-F238E27FC236}">
                  <a16:creationId xmlns:a16="http://schemas.microsoft.com/office/drawing/2014/main" id="{499282C3-608A-484D-A043-94D446965E02}"/>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pPr algn="ctr"/>
              <a:endParaRPr lang="en-US" altLang="zh-CN" sz="1200" dirty="0">
                <a:solidFill>
                  <a:schemeClr val="bg1">
                    <a:lumMod val="50000"/>
                  </a:schemeClr>
                </a:solidFill>
              </a:endParaRPr>
            </a:p>
          </p:txBody>
        </p:sp>
      </p:grpSp>
      <p:grpSp>
        <p:nvGrpSpPr>
          <p:cNvPr id="12" name="组合 26">
            <a:extLst>
              <a:ext uri="{FF2B5EF4-FFF2-40B4-BE49-F238E27FC236}">
                <a16:creationId xmlns:a16="http://schemas.microsoft.com/office/drawing/2014/main" id="{D06DF9A1-6E29-442B-A890-84A6B92E1077}"/>
              </a:ext>
            </a:extLst>
          </p:cNvPr>
          <p:cNvGrpSpPr/>
          <p:nvPr/>
        </p:nvGrpSpPr>
        <p:grpSpPr>
          <a:xfrm>
            <a:off x="4232482" y="2476654"/>
            <a:ext cx="2387078" cy="1323439"/>
            <a:chOff x="8602472" y="3626462"/>
            <a:chExt cx="3404963" cy="1323439"/>
          </a:xfrm>
        </p:grpSpPr>
        <p:sp>
          <p:nvSpPr>
            <p:cNvPr id="13" name="TextBox 19">
              <a:extLst>
                <a:ext uri="{FF2B5EF4-FFF2-40B4-BE49-F238E27FC236}">
                  <a16:creationId xmlns:a16="http://schemas.microsoft.com/office/drawing/2014/main" id="{260F31C8-387D-48AC-B283-5968A9FCA519}"/>
                </a:ext>
              </a:extLst>
            </p:cNvPr>
            <p:cNvSpPr txBox="1"/>
            <p:nvPr/>
          </p:nvSpPr>
          <p:spPr>
            <a:xfrm>
              <a:off x="8602472" y="3626462"/>
              <a:ext cx="3404963"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0070C0"/>
                  </a:solidFill>
                  <a:latin typeface="Times New Roman" panose="02020603050405020304" pitchFamily="18" charset="0"/>
                  <a:cs typeface="Times New Roman" panose="02020603050405020304" pitchFamily="18" charset="0"/>
                </a:rPr>
                <a:t>CĐ2: Em tập vẽ</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4" name="文本框 28">
              <a:extLst>
                <a:ext uri="{FF2B5EF4-FFF2-40B4-BE49-F238E27FC236}">
                  <a16:creationId xmlns:a16="http://schemas.microsoft.com/office/drawing/2014/main" id="{BCE3715C-6908-4CB5-898C-91CE2DC8D293}"/>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endParaRPr lang="en-US" altLang="zh-CN" sz="1200" dirty="0">
                <a:solidFill>
                  <a:schemeClr val="bg1">
                    <a:lumMod val="50000"/>
                  </a:schemeClr>
                </a:solidFill>
              </a:endParaRPr>
            </a:p>
          </p:txBody>
        </p:sp>
      </p:grpSp>
      <p:grpSp>
        <p:nvGrpSpPr>
          <p:cNvPr id="15" name="组合 29">
            <a:extLst>
              <a:ext uri="{FF2B5EF4-FFF2-40B4-BE49-F238E27FC236}">
                <a16:creationId xmlns:a16="http://schemas.microsoft.com/office/drawing/2014/main" id="{5A908DFC-D080-4A48-87C1-DE25A0599382}"/>
              </a:ext>
            </a:extLst>
          </p:cNvPr>
          <p:cNvGrpSpPr/>
          <p:nvPr/>
        </p:nvGrpSpPr>
        <p:grpSpPr>
          <a:xfrm>
            <a:off x="5449723" y="1310307"/>
            <a:ext cx="3353902" cy="4567910"/>
            <a:chOff x="8602473" y="3971012"/>
            <a:chExt cx="2834119" cy="4567910"/>
          </a:xfrm>
        </p:grpSpPr>
        <p:sp>
          <p:nvSpPr>
            <p:cNvPr id="16" name="TextBox 19">
              <a:extLst>
                <a:ext uri="{FF2B5EF4-FFF2-40B4-BE49-F238E27FC236}">
                  <a16:creationId xmlns:a16="http://schemas.microsoft.com/office/drawing/2014/main" id="{B9847D43-1649-412B-B795-9879EE64A78C}"/>
                </a:ext>
              </a:extLst>
            </p:cNvPr>
            <p:cNvSpPr txBox="1"/>
            <p:nvPr/>
          </p:nvSpPr>
          <p:spPr>
            <a:xfrm>
              <a:off x="8630882" y="7215483"/>
              <a:ext cx="2645233"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r"/>
              <a:r>
                <a:rPr lang="vi-VN" altLang="zh-CN" sz="4000" b="1" dirty="0">
                  <a:solidFill>
                    <a:schemeClr val="accent6"/>
                  </a:solidFill>
                  <a:latin typeface="Times New Roman" panose="02020603050405020304" pitchFamily="18" charset="0"/>
                  <a:cs typeface="Times New Roman" panose="02020603050405020304" pitchFamily="18" charset="0"/>
                </a:rPr>
                <a:t>CĐ3: Soạn thảo văn bản</a:t>
              </a:r>
              <a:endParaRPr lang="en-US" sz="4000" b="1" dirty="0">
                <a:solidFill>
                  <a:schemeClr val="accent6"/>
                </a:solidFill>
                <a:latin typeface="Times New Roman" panose="02020603050405020304" pitchFamily="18" charset="0"/>
                <a:cs typeface="Times New Roman" panose="02020603050405020304" pitchFamily="18" charset="0"/>
              </a:endParaRPr>
            </a:p>
          </p:txBody>
        </p:sp>
        <p:sp>
          <p:nvSpPr>
            <p:cNvPr id="17" name="文本框 31">
              <a:extLst>
                <a:ext uri="{FF2B5EF4-FFF2-40B4-BE49-F238E27FC236}">
                  <a16:creationId xmlns:a16="http://schemas.microsoft.com/office/drawing/2014/main" id="{C98CED23-30B4-4F67-BEA8-ABF6ABF69ABC}"/>
                </a:ext>
              </a:extLst>
            </p:cNvPr>
            <p:cNvSpPr txBox="1"/>
            <p:nvPr/>
          </p:nvSpPr>
          <p:spPr>
            <a:xfrm>
              <a:off x="8602473" y="3971012"/>
              <a:ext cx="2834119" cy="276999"/>
            </a:xfrm>
            <a:prstGeom prst="rect">
              <a:avLst/>
            </a:prstGeom>
            <a:noFill/>
          </p:spPr>
          <p:txBody>
            <a:bodyPr wrap="square" rtlCol="0">
              <a:spAutoFit/>
              <a:scene3d>
                <a:camera prst="orthographicFront"/>
                <a:lightRig rig="threePt" dir="t"/>
              </a:scene3d>
              <a:sp3d contourW="12700"/>
            </a:bodyPr>
            <a:lstStyle/>
            <a:p>
              <a:pPr algn="r"/>
              <a:endParaRPr lang="en-US" altLang="zh-CN" sz="1200" dirty="0">
                <a:solidFill>
                  <a:schemeClr val="bg1">
                    <a:lumMod val="50000"/>
                  </a:schemeClr>
                </a:solidFill>
              </a:endParaRPr>
            </a:p>
          </p:txBody>
        </p:sp>
      </p:grpSp>
      <p:sp>
        <p:nvSpPr>
          <p:cNvPr id="18" name="椭圆 22">
            <a:extLst>
              <a:ext uri="{FF2B5EF4-FFF2-40B4-BE49-F238E27FC236}">
                <a16:creationId xmlns:a16="http://schemas.microsoft.com/office/drawing/2014/main" id="{0739E2B6-ED6B-446E-8A56-F5A13960FDC5}"/>
              </a:ext>
            </a:extLst>
          </p:cNvPr>
          <p:cNvSpPr/>
          <p:nvPr/>
        </p:nvSpPr>
        <p:spPr>
          <a:xfrm>
            <a:off x="8404993" y="3089986"/>
            <a:ext cx="584200" cy="5842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t>4</a:t>
            </a:r>
            <a:endParaRPr lang="zh-CN" altLang="en-US" sz="4000" dirty="0"/>
          </a:p>
        </p:txBody>
      </p:sp>
      <p:sp>
        <p:nvSpPr>
          <p:cNvPr id="19" name="TextBox 18">
            <a:extLst>
              <a:ext uri="{FF2B5EF4-FFF2-40B4-BE49-F238E27FC236}">
                <a16:creationId xmlns:a16="http://schemas.microsoft.com/office/drawing/2014/main" id="{030DF39B-70C4-46B8-AF60-3C5DE1F13F30}"/>
              </a:ext>
            </a:extLst>
          </p:cNvPr>
          <p:cNvSpPr txBox="1"/>
          <p:nvPr/>
        </p:nvSpPr>
        <p:spPr>
          <a:xfrm>
            <a:off x="7493550" y="1251737"/>
            <a:ext cx="2773531" cy="1938992"/>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7030A0"/>
                </a:solidFill>
                <a:latin typeface="Times New Roman" panose="02020603050405020304" pitchFamily="18" charset="0"/>
                <a:cs typeface="Times New Roman" panose="02020603050405020304" pitchFamily="18" charset="0"/>
              </a:rPr>
              <a:t>CĐ4: Thiết kế bài trình chiếu</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20" name="椭圆 22">
            <a:extLst>
              <a:ext uri="{FF2B5EF4-FFF2-40B4-BE49-F238E27FC236}">
                <a16:creationId xmlns:a16="http://schemas.microsoft.com/office/drawing/2014/main" id="{6B949EF4-1592-4461-A58D-852491731527}"/>
              </a:ext>
            </a:extLst>
          </p:cNvPr>
          <p:cNvSpPr/>
          <p:nvPr/>
        </p:nvSpPr>
        <p:spPr>
          <a:xfrm>
            <a:off x="10068494" y="3049258"/>
            <a:ext cx="584200" cy="584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dirty="0"/>
              <a:t>5</a:t>
            </a:r>
            <a:endParaRPr lang="zh-CN" altLang="en-US" sz="4000" dirty="0"/>
          </a:p>
        </p:txBody>
      </p:sp>
      <p:sp>
        <p:nvSpPr>
          <p:cNvPr id="21" name="TextBox 20">
            <a:extLst>
              <a:ext uri="{FF2B5EF4-FFF2-40B4-BE49-F238E27FC236}">
                <a16:creationId xmlns:a16="http://schemas.microsoft.com/office/drawing/2014/main" id="{35B52F75-9B0B-4253-9981-F72E46CFF8E2}"/>
              </a:ext>
            </a:extLst>
          </p:cNvPr>
          <p:cNvSpPr txBox="1"/>
          <p:nvPr/>
        </p:nvSpPr>
        <p:spPr>
          <a:xfrm>
            <a:off x="9436141" y="3834531"/>
            <a:ext cx="2433106" cy="132343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vi-VN" sz="4000" b="1" dirty="0">
                <a:solidFill>
                  <a:srgbClr val="FF0000"/>
                </a:solidFill>
                <a:latin typeface="Times New Roman" panose="02020603050405020304" pitchFamily="18" charset="0"/>
                <a:cs typeface="Times New Roman" panose="02020603050405020304" pitchFamily="18" charset="0"/>
              </a:rPr>
              <a:t>CĐ5: Thế giới Logo</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A4AB11B5-CE8E-47A6-88EA-7C8D3372BE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9217" y="5271660"/>
            <a:ext cx="1960030" cy="1323439"/>
          </a:xfrm>
          <a:prstGeom prst="rect">
            <a:avLst/>
          </a:prstGeom>
        </p:spPr>
      </p:pic>
      <p:pic>
        <p:nvPicPr>
          <p:cNvPr id="22" name="Audio 21">
            <a:hlinkClick r:id="" action="ppaction://media"/>
            <a:extLst>
              <a:ext uri="{FF2B5EF4-FFF2-40B4-BE49-F238E27FC236}">
                <a16:creationId xmlns:a16="http://schemas.microsoft.com/office/drawing/2014/main" id="{F6750D38-A799-4B40-B578-5850CDD394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1171298"/>
      </p:ext>
    </p:extLst>
  </p:cSld>
  <p:clrMapOvr>
    <a:masterClrMapping/>
  </p:clrMapOvr>
  <mc:AlternateContent xmlns:mc="http://schemas.openxmlformats.org/markup-compatibility/2006" xmlns:p14="http://schemas.microsoft.com/office/powerpoint/2010/main">
    <mc:Choice Requires="p14">
      <p:transition spd="slow" p14:dur="2000" advTm="16345"/>
    </mc:Choice>
    <mc:Fallback xmlns="">
      <p:transition spd="slow" advTm="16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2727" y="1196957"/>
            <a:ext cx="8991600" cy="1470025"/>
          </a:xfrm>
        </p:spPr>
        <p:txBody>
          <a:bodyPr>
            <a:normAutofit/>
          </a:bodyPr>
          <a:lstStyle/>
          <a:p>
            <a:r>
              <a:rPr lang="en-US" sz="2400" b="1" dirty="0"/>
              <a:t>CHỦ ĐỀ 1: KHÁM PHÁ MÁY TÍNH</a:t>
            </a:r>
          </a:p>
        </p:txBody>
      </p:sp>
      <p:sp>
        <p:nvSpPr>
          <p:cNvPr id="4" name="Rectangle 3"/>
          <p:cNvSpPr/>
          <p:nvPr/>
        </p:nvSpPr>
        <p:spPr>
          <a:xfrm>
            <a:off x="2279891" y="2286000"/>
            <a:ext cx="7632218" cy="707886"/>
          </a:xfrm>
          <a:prstGeom prst="rect">
            <a:avLst/>
          </a:prstGeom>
          <a:noFill/>
        </p:spPr>
        <p:txBody>
          <a:bodyPr wrap="none" lIns="91440" tIns="45720" rIns="91440" bIns="45720">
            <a:spAutoFit/>
          </a:bodyPr>
          <a:lstStyle/>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BÀI 1: NHỮNG GÌ EM ĐÃ BIẾT</a:t>
            </a:r>
          </a:p>
        </p:txBody>
      </p:sp>
      <p:sp>
        <p:nvSpPr>
          <p:cNvPr id="3" name="Rectangle 2"/>
          <p:cNvSpPr/>
          <p:nvPr/>
        </p:nvSpPr>
        <p:spPr>
          <a:xfrm>
            <a:off x="6553200" y="3429000"/>
            <a:ext cx="388112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GV: </a:t>
            </a:r>
            <a:r>
              <a:rPr lang="en-US"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Nguyễn</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Hải</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Yến</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Audio 4">
            <a:hlinkClick r:id="" action="ppaction://media"/>
            <a:extLst>
              <a:ext uri="{FF2B5EF4-FFF2-40B4-BE49-F238E27FC236}">
                <a16:creationId xmlns:a16="http://schemas.microsoft.com/office/drawing/2014/main" id="{B2A971F7-D917-440E-B91E-0C0EA89F89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6310503"/>
      </p:ext>
    </p:extLst>
  </p:cSld>
  <p:clrMapOvr>
    <a:masterClrMapping/>
  </p:clrMapOvr>
  <mc:AlternateContent xmlns:mc="http://schemas.openxmlformats.org/markup-compatibility/2006" xmlns:p14="http://schemas.microsoft.com/office/powerpoint/2010/main">
    <mc:Choice Requires="p14">
      <p:transition spd="slow" p14:dur="2000" advTm="10293"/>
    </mc:Choice>
    <mc:Fallback xmlns="">
      <p:transition spd="slow" advTm="1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Entry_1">
            <a:hlinkClick r:id="" action="ppaction://noaction"/>
            <a:extLst>
              <a:ext uri="{FF2B5EF4-FFF2-40B4-BE49-F238E27FC236}">
                <a16:creationId xmlns:a16="http://schemas.microsoft.com/office/drawing/2014/main" id="{3B6E8695-B353-4D51-A5C1-B0C458396ECA}"/>
              </a:ext>
            </a:extLst>
          </p:cNvPr>
          <p:cNvSpPr/>
          <p:nvPr>
            <p:custDataLst>
              <p:tags r:id="rId2"/>
            </p:custDataLst>
          </p:nvPr>
        </p:nvSpPr>
        <p:spPr>
          <a:xfrm>
            <a:off x="990470" y="2007688"/>
            <a:ext cx="10919244" cy="1396456"/>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vi-VN" altLang="zh-CN" sz="3200" b="1" dirty="0">
                <a:solidFill>
                  <a:srgbClr val="FFFFFF"/>
                </a:solidFill>
                <a:latin typeface="Times New Roman" panose="02020603050405020304" pitchFamily="18" charset="0"/>
                <a:cs typeface="Times New Roman" panose="02020603050405020304" pitchFamily="18" charset="0"/>
              </a:rPr>
              <a:t>Ôn tập các kiến thức, kĩ năng đã học về máy tính, thư mục, thư mục con.</a:t>
            </a:r>
            <a:endParaRPr lang="zh-CN" altLang="en-US" sz="3200" b="1" dirty="0">
              <a:solidFill>
                <a:srgbClr val="FFFFFF"/>
              </a:solidFill>
              <a:latin typeface="Times New Roman" panose="02020603050405020304" pitchFamily="18" charset="0"/>
              <a:cs typeface="Times New Roman" panose="02020603050405020304" pitchFamily="18" charset="0"/>
            </a:endParaRPr>
          </a:p>
        </p:txBody>
      </p:sp>
      <p:sp>
        <p:nvSpPr>
          <p:cNvPr id="5" name="MH_Number_1">
            <a:hlinkClick r:id="" action="ppaction://noaction"/>
            <a:extLst>
              <a:ext uri="{FF2B5EF4-FFF2-40B4-BE49-F238E27FC236}">
                <a16:creationId xmlns:a16="http://schemas.microsoft.com/office/drawing/2014/main" id="{5DE09F7D-2230-44D8-9F78-3C49E48E791D}"/>
              </a:ext>
            </a:extLst>
          </p:cNvPr>
          <p:cNvSpPr/>
          <p:nvPr>
            <p:custDataLst>
              <p:tags r:id="rId3"/>
            </p:custDataLst>
          </p:nvPr>
        </p:nvSpPr>
        <p:spPr>
          <a:xfrm>
            <a:off x="990470" y="2007688"/>
            <a:ext cx="1718094" cy="1396456"/>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6000" dirty="0">
                <a:solidFill>
                  <a:srgbClr val="FFFFFF"/>
                </a:solidFill>
                <a:ea typeface="华文细黑" panose="02010600040101010101" pitchFamily="2" charset="-122"/>
              </a:rPr>
              <a:t>1</a:t>
            </a:r>
            <a:endParaRPr lang="zh-CN" altLang="en-US" sz="6000" dirty="0">
              <a:solidFill>
                <a:srgbClr val="FFFFFF"/>
              </a:solidFill>
              <a:ea typeface="华文细黑" panose="02010600040101010101" pitchFamily="2" charset="-122"/>
            </a:endParaRPr>
          </a:p>
        </p:txBody>
      </p:sp>
      <p:sp>
        <p:nvSpPr>
          <p:cNvPr id="8" name="Rectangle 7">
            <a:extLst>
              <a:ext uri="{FF2B5EF4-FFF2-40B4-BE49-F238E27FC236}">
                <a16:creationId xmlns:a16="http://schemas.microsoft.com/office/drawing/2014/main" id="{DA7DB785-12E8-449F-A4D5-4E1A6E64333C}"/>
              </a:ext>
            </a:extLst>
          </p:cNvPr>
          <p:cNvSpPr/>
          <p:nvPr/>
        </p:nvSpPr>
        <p:spPr>
          <a:xfrm>
            <a:off x="4723355" y="554335"/>
            <a:ext cx="2973892" cy="784830"/>
          </a:xfrm>
          <a:prstGeom prst="rect">
            <a:avLst/>
          </a:prstGeom>
          <a:noFill/>
        </p:spPr>
        <p:txBody>
          <a:bodyPr wrap="none" lIns="91440" tIns="45720" rIns="91440" bIns="45720">
            <a:spAutoFit/>
          </a:bodyPr>
          <a:lstStyle/>
          <a:p>
            <a:pPr algn="ctr"/>
            <a:r>
              <a:rPr lang="en-US" sz="4500" b="1" cap="none" spc="0"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MỤC TIÊU</a:t>
            </a:r>
          </a:p>
        </p:txBody>
      </p:sp>
      <p:pic>
        <p:nvPicPr>
          <p:cNvPr id="2" name="Audio 1">
            <a:hlinkClick r:id="" action="ppaction://media"/>
            <a:extLst>
              <a:ext uri="{FF2B5EF4-FFF2-40B4-BE49-F238E27FC236}">
                <a16:creationId xmlns:a16="http://schemas.microsoft.com/office/drawing/2014/main" id="{27BEC982-7434-4F19-A07A-F1BD4787EAD6}"/>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46157705"/>
      </p:ext>
    </p:extLst>
  </p:cSld>
  <p:clrMapOvr>
    <a:masterClrMapping/>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087B-023F-44BC-AB5B-6EFA9EEC67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45AA53-07AB-4F8A-99AF-DE261102426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8481"/>
          <a:stretch/>
        </p:blipFill>
        <p:spPr>
          <a:xfrm>
            <a:off x="3459709" y="994569"/>
            <a:ext cx="5272582" cy="4868862"/>
          </a:xfrm>
        </p:spPr>
      </p:pic>
      <p:pic>
        <p:nvPicPr>
          <p:cNvPr id="3" name="FILE_20210830_153833_voice-changer-2021-08-30-15-38">
            <a:hlinkClick r:id="" action="ppaction://media"/>
            <a:extLst>
              <a:ext uri="{FF2B5EF4-FFF2-40B4-BE49-F238E27FC236}">
                <a16:creationId xmlns:a16="http://schemas.microsoft.com/office/drawing/2014/main" id="{1B10727E-7528-4F6F-ADE7-55526A336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221361"/>
            <a:ext cx="609600" cy="609600"/>
          </a:xfrm>
          <a:prstGeom prst="rect">
            <a:avLst/>
          </a:prstGeom>
        </p:spPr>
      </p:pic>
    </p:spTree>
    <p:extLst>
      <p:ext uri="{BB962C8B-B14F-4D97-AF65-F5344CB8AC3E}">
        <p14:creationId xmlns:p14="http://schemas.microsoft.com/office/powerpoint/2010/main" val="173366659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6"/>
</p:tagLst>
</file>

<file path=ppt/tags/tag10.xml><?xml version="1.0" encoding="utf-8"?>
<p:tagLst xmlns:a="http://schemas.openxmlformats.org/drawingml/2006/main" xmlns:r="http://schemas.openxmlformats.org/officeDocument/2006/relationships" xmlns:p="http://schemas.openxmlformats.org/presentationml/2006/main">
  <p:tag name="TIMING" val="|4.6|7.2"/>
</p:tagLst>
</file>

<file path=ppt/tags/tag11.xml><?xml version="1.0" encoding="utf-8"?>
<p:tagLst xmlns:a="http://schemas.openxmlformats.org/drawingml/2006/main" xmlns:r="http://schemas.openxmlformats.org/officeDocument/2006/relationships" xmlns:p="http://schemas.openxmlformats.org/presentationml/2006/main">
  <p:tag name="TIMING" val="|7.6|3.9|11.7|18.9|1.5|4.3"/>
</p:tagLst>
</file>

<file path=ppt/tags/tag12.xml><?xml version="1.0" encoding="utf-8"?>
<p:tagLst xmlns:a="http://schemas.openxmlformats.org/drawingml/2006/main" xmlns:r="http://schemas.openxmlformats.org/officeDocument/2006/relationships" xmlns:p="http://schemas.openxmlformats.org/presentationml/2006/main">
  <p:tag name="TIMING" val="|2|8.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6.9|2.6|2.9"/>
</p:tagLst>
</file>

<file path=ppt/tags/tag6.xml><?xml version="1.0" encoding="utf-8"?>
<p:tagLst xmlns:a="http://schemas.openxmlformats.org/drawingml/2006/main" xmlns:r="http://schemas.openxmlformats.org/officeDocument/2006/relationships" xmlns:p="http://schemas.openxmlformats.org/presentationml/2006/main">
  <p:tag name="TIMING" val="|10.5|1.9"/>
</p:tagLst>
</file>

<file path=ppt/tags/tag7.xml><?xml version="1.0" encoding="utf-8"?>
<p:tagLst xmlns:a="http://schemas.openxmlformats.org/drawingml/2006/main" xmlns:r="http://schemas.openxmlformats.org/officeDocument/2006/relationships" xmlns:p="http://schemas.openxmlformats.org/presentationml/2006/main">
  <p:tag name="TIMING" val="|10.3|3.8"/>
</p:tagLst>
</file>

<file path=ppt/tags/tag8.xml><?xml version="1.0" encoding="utf-8"?>
<p:tagLst xmlns:a="http://schemas.openxmlformats.org/drawingml/2006/main" xmlns:r="http://schemas.openxmlformats.org/officeDocument/2006/relationships" xmlns:p="http://schemas.openxmlformats.org/presentationml/2006/main">
  <p:tag name="TIMING" val="|15.3"/>
</p:tagLst>
</file>

<file path=ppt/tags/tag9.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506</TotalTime>
  <Words>1527</Words>
  <Application>Microsoft Office PowerPoint</Application>
  <PresentationFormat>Widescreen</PresentationFormat>
  <Paragraphs>175</Paragraphs>
  <Slides>36</Slides>
  <Notes>5</Notes>
  <HiddenSlides>0</HiddenSlides>
  <MMClips>35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CHỦ ĐỀ 1: KHÁM PHÁ MÁY TÍNH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Thư mục </vt:lpstr>
      <vt:lpstr>PowerPoint Presentation</vt:lpstr>
      <vt:lpstr>PowerPoint Presentation</vt:lpstr>
      <vt:lpstr>Câu 2. Em tạo thư mục LOP4A trên màn hình nền rồi thực hiện các yêu cầu sau</vt:lpstr>
      <vt:lpstr>PowerPoint Presentation</vt:lpstr>
      <vt:lpstr>PowerPoint Presentation</vt:lpstr>
      <vt:lpstr>PowerPoint Presentation</vt:lpstr>
      <vt:lpstr>PowerPoint Presentation</vt:lpstr>
      <vt:lpstr>PowerPoint Presentation</vt:lpstr>
      <vt:lpstr>PowerPoint Presentation</vt:lpstr>
      <vt:lpstr>3. Thực hiện các yêu cầu sau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 KHÁM PHÁ MÁY TÍNH</dc:title>
  <dc:creator>Trang Le</dc:creator>
  <cp:lastModifiedBy>admin</cp:lastModifiedBy>
  <cp:revision>65</cp:revision>
  <dcterms:created xsi:type="dcterms:W3CDTF">2019-09-23T18:05:37Z</dcterms:created>
  <dcterms:modified xsi:type="dcterms:W3CDTF">2021-09-07T09:11:16Z</dcterms:modified>
</cp:coreProperties>
</file>