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4" r:id="rId4"/>
    <p:sldId id="275" r:id="rId5"/>
    <p:sldId id="276" r:id="rId6"/>
    <p:sldId id="277" r:id="rId7"/>
    <p:sldId id="258" r:id="rId8"/>
    <p:sldId id="263" r:id="rId9"/>
    <p:sldId id="264" r:id="rId10"/>
    <p:sldId id="268" r:id="rId11"/>
    <p:sldId id="279" r:id="rId12"/>
    <p:sldId id="278" r:id="rId13"/>
    <p:sldId id="280" r:id="rId14"/>
    <p:sldId id="270" r:id="rId15"/>
    <p:sldId id="266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107"/>
    <a:srgbClr val="FF00FF"/>
    <a:srgbClr val="4F22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60" autoAdjust="0"/>
  </p:normalViewPr>
  <p:slideViewPr>
    <p:cSldViewPr snapToGrid="0">
      <p:cViewPr>
        <p:scale>
          <a:sx n="51" d="100"/>
          <a:sy n="51" d="100"/>
        </p:scale>
        <p:origin x="-1458" y="-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829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5481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8987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827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773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5523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651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3584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7916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7127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0940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3547-B52F-47FF-9D77-BA560FA6BAC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56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2" descr="Lion Fox Giraffe Jungle Cartoon Animal Background, Animal Background,  Plant, Giraffe Background Image for Free Downloa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3935896" y="596347"/>
              <a:ext cx="3882887" cy="137822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8259" y="777689"/>
              <a:ext cx="30537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TRÒ CHƠI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17412" name="Picture 4" descr="https://t3.ftcdn.net/jpg/02/95/05/56/240_F_295055669_roeQv77xQXejz3kYty9gA6xDufuU9fmq.jpg"/>
            <p:cNvPicPr>
              <a:picLocks noChangeAspect="1" noChangeArrowheads="1"/>
            </p:cNvPicPr>
            <p:nvPr/>
          </p:nvPicPr>
          <p:blipFill>
            <a:blip r:embed="rId3"/>
            <a:srcRect l="2726" r="50072"/>
            <a:stretch>
              <a:fillRect/>
            </a:stretch>
          </p:blipFill>
          <p:spPr bwMode="auto">
            <a:xfrm>
              <a:off x="2213744" y="3128797"/>
              <a:ext cx="2985269" cy="19918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4" descr="https://t3.ftcdn.net/jpg/02/95/05/56/240_F_295055669_roeQv77xQXejz3kYty9gA6xDufuU9fmq.jpg"/>
            <p:cNvPicPr>
              <a:picLocks noChangeAspect="1" noChangeArrowheads="1"/>
            </p:cNvPicPr>
            <p:nvPr/>
          </p:nvPicPr>
          <p:blipFill>
            <a:blip r:embed="rId3"/>
            <a:srcRect l="51267" r="2248"/>
            <a:stretch>
              <a:fillRect/>
            </a:stretch>
          </p:blipFill>
          <p:spPr bwMode="auto">
            <a:xfrm>
              <a:off x="7287018" y="2991394"/>
              <a:ext cx="3124077" cy="2128859"/>
            </a:xfrm>
            <a:prstGeom prst="roundRect">
              <a:avLst>
                <a:gd name="adj" fmla="val 1411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2718025" y="2089649"/>
            <a:ext cx="67390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Đoán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bóng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con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vật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692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176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308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Powerpoint đẹp, chuyên nghiệp 27 | Simple background design,  Powerpoint background design, Background for powerpoint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79045"/>
          </a:xfrm>
          <a:prstGeom prst="rect">
            <a:avLst/>
          </a:prstGeom>
          <a:noFill/>
        </p:spPr>
      </p:pic>
      <p:pic>
        <p:nvPicPr>
          <p:cNvPr id="4" name="Picture 9" descr="Hình tượng hươu nai trong văn hóa – Wikipedia tiếng Việ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761" y="341054"/>
            <a:ext cx="4381533" cy="62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OLDFISH | Chau Tong Fish Fa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735" y="327123"/>
            <a:ext cx="7424638" cy="62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ẢI] 125+ hình ảnh con voi đẹp, ngộ nghĩnh, cute nhất cho b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500" y="324369"/>
            <a:ext cx="7763399" cy="61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on công xòe đuôi múa cực đẹp - YouTube"/>
          <p:cNvPicPr>
            <a:picLocks noChangeAspect="1" noChangeArrowheads="1"/>
          </p:cNvPicPr>
          <p:nvPr/>
        </p:nvPicPr>
        <p:blipFill>
          <a:blip r:embed="rId6"/>
          <a:srcRect l="5225" t="10745" b="6274"/>
          <a:stretch>
            <a:fillRect/>
          </a:stretch>
        </p:blipFill>
        <p:spPr bwMode="auto">
          <a:xfrm>
            <a:off x="1699340" y="311052"/>
            <a:ext cx="8900802" cy="62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Chó Beagle với cái tai dài ngộ nghĩnh hay còn gọi là &amp;quot;chó săn thỏ&amp;quot; -  Lolipet - Chuyên chuột hamster , chó cảnh , mèo cảnh , nhím cảnh , thỏ cả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1960" y="322521"/>
            <a:ext cx="9306813" cy="6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ả hình dáng và hoạt động của con mèo nhà em | Học - Học nữa - Học Mã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6288" y="309640"/>
            <a:ext cx="9722497" cy="62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612572" y="2351314"/>
            <a:ext cx="71845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Ế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6600" b="1" dirty="0" smtClean="0">
                <a:ln w="1905"/>
                <a:solidFill>
                  <a:srgbClr val="F991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Ớ</a:t>
            </a:r>
            <a:r>
              <a:rPr lang="en-US" sz="66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Ộ</a:t>
            </a:r>
            <a:r>
              <a:rPr lang="en-US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 </a:t>
            </a:r>
            <a:r>
              <a:rPr lang="en-US" sz="6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sz="6600" b="1" cap="none" spc="0" dirty="0" smtClean="0">
                <a:ln w="1905"/>
                <a:solidFill>
                  <a:srgbClr val="F991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Ậ</a:t>
            </a:r>
            <a:r>
              <a:rPr lang="en-US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sz="6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Picture 19" descr="Picture1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Hình chữ nhật: Góc Tròn 5"/>
            <p:cNvSpPr/>
            <p:nvPr/>
          </p:nvSpPr>
          <p:spPr>
            <a:xfrm>
              <a:off x="1283477" y="3929907"/>
              <a:ext cx="8428567" cy="6778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</a:t>
              </a:r>
              <a:r>
                <a:rPr lang="vi-V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KHÁM PHÁ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2" nodeType="after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538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50"/>
                            </p:stCondLst>
                            <p:childTnLst>
                              <p:par>
                                <p:cTn id="24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/>
          <p:cNvSpPr/>
          <p:nvPr/>
        </p:nvSpPr>
        <p:spPr>
          <a:xfrm>
            <a:off x="1899298" y="179000"/>
            <a:ext cx="8428567" cy="677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KHÁM PHÁ</a:t>
            </a:r>
            <a:endParaRPr lang="en-GB" sz="2800" dirty="0"/>
          </a:p>
        </p:txBody>
      </p:sp>
      <p:pic>
        <p:nvPicPr>
          <p:cNvPr id="6151" name="Picture 9" descr="Hình tượng hươu nai trong văn hóa – Wikipedia tiếng Việ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772" y="1031518"/>
            <a:ext cx="2269067" cy="28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TẢI] 125+ hình ảnh con voi đẹp, ngộ nghĩnh, cute nhất cho b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649" y="1014831"/>
            <a:ext cx="344610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Chó Beagle với cái tai dài ngộ nghĩnh hay còn gọi là &amp;quot;chó săn thỏ&amp;quot; -  Lolipet - Chuyên chuột hamster , chó cảnh , mèo cảnh , nhím cảnh , thỏ cả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047" y="1031650"/>
            <a:ext cx="3472239" cy="24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Tả hình dáng và hoạt động của con mèo nhà em | Học - Học nữa - Học Mã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747" y="3745398"/>
            <a:ext cx="3452327" cy="24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9" descr="Con công xòe đuôi múa cực đẹp - YouTube"/>
          <p:cNvPicPr>
            <a:picLocks noChangeAspect="1" noChangeArrowheads="1"/>
          </p:cNvPicPr>
          <p:nvPr/>
        </p:nvPicPr>
        <p:blipFill>
          <a:blip r:embed="rId6"/>
          <a:srcRect l="5225" t="10745" b="6274"/>
          <a:stretch>
            <a:fillRect/>
          </a:stretch>
        </p:blipFill>
        <p:spPr bwMode="auto">
          <a:xfrm>
            <a:off x="8080313" y="3694920"/>
            <a:ext cx="3434833" cy="240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GOLDFISH | Chau Tong Fish Fa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1813" y="4357947"/>
            <a:ext cx="2349369" cy="17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223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 con gà trống lớp 5 hay nhất - 3 bài văn miêu tả con gà trống đang gáy  ngắn gọ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319" y="1959428"/>
            <a:ext cx="3467879" cy="259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Tòa đưa trâu đến phòng xử vụ kiện đòi 3 con trâu | Pháp luật | P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487" y="1743885"/>
            <a:ext cx="3882696" cy="27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Hình Ảnh Dễ Thương Những Chú Thỏ Con - Ảnh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297" y="1922107"/>
            <a:ext cx="3495869" cy="25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1922106" y="498627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vi-VN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những con vật gì?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đặc điểm gì giống và khác nhau?</a:t>
            </a:r>
            <a:endParaRPr lang="en-GB" alt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1899298" y="458915"/>
            <a:ext cx="8428567" cy="677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KHÁM PHÁ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iepnhanai.com/wp-content/uploads/2021/05/hinh-nen-powerpoint-dep-nha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-9797"/>
            <a:ext cx="12191999" cy="6867797"/>
          </a:xfrm>
          <a:prstGeom prst="rect">
            <a:avLst/>
          </a:prstGeom>
          <a:noFill/>
        </p:spPr>
      </p:pic>
      <p:sp>
        <p:nvSpPr>
          <p:cNvPr id="5" name="Hộp Văn bản 1"/>
          <p:cNvSpPr txBox="1">
            <a:spLocks noChangeArrowheads="1"/>
          </p:cNvSpPr>
          <p:nvPr/>
        </p:nvSpPr>
        <p:spPr bwMode="auto">
          <a:xfrm>
            <a:off x="4774162" y="708382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GB" alt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3"/>
          <p:cNvSpPr txBox="1">
            <a:spLocks noChangeArrowheads="1"/>
          </p:cNvSpPr>
          <p:nvPr/>
        </p:nvSpPr>
        <p:spPr bwMode="auto">
          <a:xfrm>
            <a:off x="1347497" y="1413169"/>
            <a:ext cx="958798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con vật có môi trường sống và có đặc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riêng về hình dáng, hoạt động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hình thức tạo hình sản phẩm con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liệu khác nhau. Khi tạo hình cần chú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về hình dáng, hoạt động của các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thiepnhanai.com/wp-content/uploads/2021/05/hinh-nen-powerpoint-dep-nha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98"/>
            <a:ext cx="12192000" cy="6867797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Hình chữ nhật: Góc Tròn 5"/>
          <p:cNvSpPr/>
          <p:nvPr/>
        </p:nvSpPr>
        <p:spPr>
          <a:xfrm>
            <a:off x="1586204" y="458915"/>
            <a:ext cx="8741661" cy="677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653" t="20408" r="20830" b="19643"/>
          <a:stretch>
            <a:fillRect/>
          </a:stretch>
        </p:blipFill>
        <p:spPr bwMode="auto">
          <a:xfrm>
            <a:off x="1548879" y="1138335"/>
            <a:ext cx="9050694" cy="521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0449"/>
            <a:chOff x="0" y="0"/>
            <a:chExt cx="12192000" cy="6890449"/>
          </a:xfrm>
        </p:grpSpPr>
        <p:pic>
          <p:nvPicPr>
            <p:cNvPr id="22530" name="Picture 2" descr="https://thiepnhanai.com/wp-content/uploads/2021/05/hinh-nen-powerpoint-cute-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0"/>
              <a:ext cx="12192000" cy="6890449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 bwMode="auto">
            <a:xfrm>
              <a:off x="2970245" y="1928326"/>
              <a:ext cx="7703976" cy="37633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765925" y="4592638"/>
              <a:ext cx="1841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588025" y="2390386"/>
              <a:ext cx="6806277" cy="263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vi-VN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phác các bộ phận chính trước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vi-VN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các chi tiết...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ẽ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  <a:r>
                <a:rPr lang="vi-VN" sz="3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màu theo ý thích</a:t>
              </a:r>
            </a:p>
          </p:txBody>
        </p:sp>
        <p:sp>
          <p:nvSpPr>
            <p:cNvPr id="9" name="Hình chữ nhật: Góc Tròn 5"/>
            <p:cNvSpPr/>
            <p:nvPr/>
          </p:nvSpPr>
          <p:spPr>
            <a:xfrm>
              <a:off x="2369975" y="720173"/>
              <a:ext cx="8741661" cy="6778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</a:t>
              </a:r>
              <a:r>
                <a:rPr lang="vi-VN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TẠO KIẾN THỨC KĨ NĂNG</a:t>
              </a:r>
              <a:endParaRPr lang="en-GB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84" y="379445"/>
            <a:ext cx="5100734" cy="29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7" descr="Triển lãm mỹ thuật trẻ em tại Hà Nội - Hànộimớ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156" y="373095"/>
            <a:ext cx="5147734" cy="29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9" descr="Mỹ thuật Hải Phòng: Thiếu n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261" y="3509995"/>
            <a:ext cx="5138057" cy="304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3" descr="Phòng tranh &amp;quot;Họa sĩ nhí&amp;quot; - Zest Art"/>
          <p:cNvPicPr>
            <a:picLocks noChangeAspect="1" noChangeArrowheads="1"/>
          </p:cNvPicPr>
          <p:nvPr/>
        </p:nvPicPr>
        <p:blipFill>
          <a:blip r:embed="rId5"/>
          <a:srcRect r="3490" b="13869"/>
          <a:stretch>
            <a:fillRect/>
          </a:stretch>
        </p:blipFill>
        <p:spPr bwMode="auto">
          <a:xfrm>
            <a:off x="6344816" y="3544984"/>
            <a:ext cx="5147172" cy="29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1" descr="😻😻😻MEO MEO MEO🙀🙀🙀 Bài... - Lớp Mỹ thuật - CLB Skillful hands | 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82713"/>
            <a:ext cx="43942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ÁC HOẠT ĐỘNG ĐỘI TRONG MÙA DỊCH COVID-19."/>
          <p:cNvPicPr>
            <a:picLocks noChangeAspect="1" noChangeArrowheads="1"/>
          </p:cNvPicPr>
          <p:nvPr/>
        </p:nvPicPr>
        <p:blipFill>
          <a:blip r:embed="rId3"/>
          <a:srcRect l="3511" t="5620" r="4688" b="8334"/>
          <a:stretch>
            <a:fillRect/>
          </a:stretch>
        </p:blipFill>
        <p:spPr bwMode="auto">
          <a:xfrm>
            <a:off x="5920317" y="3584576"/>
            <a:ext cx="5283200" cy="29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NHẠC THIẾU NHI HAY! ĐỒ CHƠI TRẺ EM - VẼ TRANH, TÔ TRANH MÀU ĐỘNG VẬT YÊU  THÍCH!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0317" y="354563"/>
            <a:ext cx="5283200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Ảnh hoạt hình gia đình"/>
          <p:cNvPicPr>
            <a:picLocks noChangeAspect="1" noChangeArrowheads="1"/>
          </p:cNvPicPr>
          <p:nvPr/>
        </p:nvPicPr>
        <p:blipFill>
          <a:blip r:embed="rId2"/>
          <a:srcRect t="14802" b="21521"/>
          <a:stretch>
            <a:fillRect/>
          </a:stretch>
        </p:blipFill>
        <p:spPr bwMode="auto">
          <a:xfrm>
            <a:off x="0" y="429208"/>
            <a:ext cx="12192000" cy="60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1"/>
          <p:cNvSpPr/>
          <p:nvPr/>
        </p:nvSpPr>
        <p:spPr>
          <a:xfrm>
            <a:off x="812801" y="154020"/>
            <a:ext cx="10452100" cy="911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SÁNG 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Hộp Văn bản 1"/>
          <p:cNvSpPr txBox="1">
            <a:spLocks noChangeArrowheads="1"/>
          </p:cNvSpPr>
          <p:nvPr/>
        </p:nvSpPr>
        <p:spPr bwMode="auto">
          <a:xfrm>
            <a:off x="2571101" y="3883088"/>
            <a:ext cx="743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Em 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hãy vẽ một con vật theo ý thích.</a:t>
            </a:r>
            <a:endParaRPr lang="en-GB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rative Easter Eggs In Grass On A Wood Download Backgrounds for Powerpoint  Templates - PPT Backgrou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ưu Đồ: Thay đổi Tiến Trình 4"/>
          <p:cNvSpPr/>
          <p:nvPr/>
        </p:nvSpPr>
        <p:spPr>
          <a:xfrm>
            <a:off x="2015411" y="800878"/>
            <a:ext cx="8472197" cy="74295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HOẠT ĐỘNG 4:</a:t>
            </a:r>
            <a:r>
              <a:rPr lang="vi-VN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– ĐÁNH GIÁ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 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316" name="Âm thanh 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2"/>
          <p:cNvGrpSpPr>
            <a:grpSpLocks/>
          </p:cNvGrpSpPr>
          <p:nvPr/>
        </p:nvGrpSpPr>
        <p:grpSpPr bwMode="auto">
          <a:xfrm>
            <a:off x="1219200" y="2006083"/>
            <a:ext cx="10972800" cy="2682551"/>
            <a:chOff x="914400" y="2118049"/>
            <a:chExt cx="8229600" cy="2682551"/>
          </a:xfrm>
          <a:solidFill>
            <a:schemeClr val="bg1"/>
          </a:solidFill>
        </p:grpSpPr>
        <p:sp>
          <p:nvSpPr>
            <p:cNvPr id="2" name="Đám mây 1"/>
            <p:cNvSpPr/>
            <p:nvPr/>
          </p:nvSpPr>
          <p:spPr>
            <a:xfrm>
              <a:off x="914400" y="2209800"/>
              <a:ext cx="7778750" cy="25908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8"/>
            <p:cNvSpPr/>
            <p:nvPr/>
          </p:nvSpPr>
          <p:spPr>
            <a:xfrm>
              <a:off x="2124075" y="2118049"/>
              <a:ext cx="7019925" cy="20023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Hãy chia sẻ về sản phẩm của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bố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mẹ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thân trong gia </a:t>
              </a:r>
              <a:r>
                <a:rPr lang="vi-V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đình</a:t>
              </a:r>
              <a:r>
                <a:rPr lang="pt-B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nhé !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69908"/>
            <a:chOff x="0" y="0"/>
            <a:chExt cx="12192000" cy="6869908"/>
          </a:xfrm>
        </p:grpSpPr>
        <p:pic>
          <p:nvPicPr>
            <p:cNvPr id="6" name="Picture 4" descr="Pine Forest | Forest illustration, Landscape illustration, Forest carto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69908"/>
            </a:xfrm>
            <a:prstGeom prst="rect">
              <a:avLst/>
            </a:prstGeom>
            <a:noFill/>
          </p:spPr>
        </p:pic>
        <p:pic>
          <p:nvPicPr>
            <p:cNvPr id="7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8489">
              <a:off x="9871168" y="3881848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8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0181">
              <a:off x="831671" y="4574180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10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1547948" y="5447211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11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0" y="4450079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12" name="Picture 1" descr="C:\Users\Admin\Downloads\hoa_1-removebg-previe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0213" y="4844947"/>
              <a:ext cx="1754232" cy="2013053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1818" y="5851118"/>
              <a:ext cx="712332" cy="719499"/>
            </a:xfrm>
            <a:prstGeom prst="rect">
              <a:avLst/>
            </a:prstGeom>
            <a:noFill/>
          </p:spPr>
        </p:pic>
        <p:pic>
          <p:nvPicPr>
            <p:cNvPr id="17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0987">
              <a:off x="2347909" y="5292138"/>
              <a:ext cx="1484523" cy="1484523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\Downloads\5de7744f6aa09cfec5b1-removebg-preview.png"/>
          <p:cNvPicPr>
            <a:picLocks noChangeAspect="1" noChangeArrowheads="1"/>
          </p:cNvPicPr>
          <p:nvPr/>
        </p:nvPicPr>
        <p:blipFill>
          <a:blip r:embed="rId8">
            <a:grayscl/>
            <a:lum bright="-100000" contrast="-100000"/>
          </a:blip>
          <a:srcRect/>
          <a:stretch>
            <a:fillRect/>
          </a:stretch>
        </p:blipFill>
        <p:spPr bwMode="auto">
          <a:xfrm>
            <a:off x="3362597" y="1466305"/>
            <a:ext cx="4098472" cy="4098472"/>
          </a:xfrm>
          <a:prstGeom prst="rect">
            <a:avLst/>
          </a:prstGeom>
          <a:noFill/>
        </p:spPr>
      </p:pic>
      <p:pic>
        <p:nvPicPr>
          <p:cNvPr id="9" name="Picture 2" descr="C:\Users\Admin\Downloads\5de7744f6aa09cfec5b1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5142" y="1457530"/>
            <a:ext cx="4098472" cy="4098472"/>
          </a:xfrm>
          <a:prstGeom prst="rect">
            <a:avLst/>
          </a:prstGeom>
          <a:noFill/>
        </p:spPr>
      </p:pic>
      <p:pic>
        <p:nvPicPr>
          <p:cNvPr id="16" name="Picture 2" descr="C:\Users\Admin\Downloads\nấm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2834" y="5118142"/>
            <a:ext cx="1722529" cy="1739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Lưu Đồ: Thay đổi Tiến Trình 5"/>
          <p:cNvSpPr/>
          <p:nvPr/>
        </p:nvSpPr>
        <p:spPr>
          <a:xfrm>
            <a:off x="93302" y="1216091"/>
            <a:ext cx="8302345" cy="7413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FF00"/>
                </a:solidFill>
                <a:latin typeface="+mj-lt"/>
              </a:rPr>
              <a:t>HOẠT ĐỘNG 5: VẬN DỤNG – PHÁT TRIỂN</a:t>
            </a:r>
            <a:endParaRPr lang="en-GB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340" name="Âm thanh 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Âm thanh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ộp Văn bản 2"/>
          <p:cNvSpPr txBox="1"/>
          <p:nvPr/>
        </p:nvSpPr>
        <p:spPr>
          <a:xfrm>
            <a:off x="2013339" y="2660781"/>
            <a:ext cx="8754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giấy báo, giấy gói quà sinh nhật, giấy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công…để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tiết học sau.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6869908"/>
            <a:chOff x="0" y="0"/>
            <a:chExt cx="12192000" cy="6869908"/>
          </a:xfrm>
        </p:grpSpPr>
        <p:pic>
          <p:nvPicPr>
            <p:cNvPr id="18" name="Picture 4" descr="Pine Forest | Forest illustration, Landscape illustration, Forest carto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69908"/>
            </a:xfrm>
            <a:prstGeom prst="rect">
              <a:avLst/>
            </a:prstGeom>
            <a:noFill/>
          </p:spPr>
        </p:pic>
        <p:pic>
          <p:nvPicPr>
            <p:cNvPr id="19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8489">
              <a:off x="9871168" y="3881848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0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0181">
              <a:off x="831671" y="4574180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1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1547948" y="5447211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2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0" y="4450079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3" name="Picture 1" descr="C:\Users\Admin\Downloads\hoa_1-removebg-previe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0213" y="4844947"/>
              <a:ext cx="1754232" cy="2013053"/>
            </a:xfrm>
            <a:prstGeom prst="rect">
              <a:avLst/>
            </a:prstGeom>
            <a:noFill/>
          </p:spPr>
        </p:pic>
        <p:pic>
          <p:nvPicPr>
            <p:cNvPr id="24" name="Picture 3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1818" y="5851118"/>
              <a:ext cx="712332" cy="719499"/>
            </a:xfrm>
            <a:prstGeom prst="rect">
              <a:avLst/>
            </a:prstGeom>
            <a:noFill/>
          </p:spPr>
        </p:pic>
        <p:pic>
          <p:nvPicPr>
            <p:cNvPr id="25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0987">
              <a:off x="2347909" y="5292138"/>
              <a:ext cx="1484523" cy="1484523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Users\Admin\Downloads\797060d37e3c8862d12d-removebg-preview.png"/>
          <p:cNvPicPr>
            <a:picLocks noChangeAspect="1" noChangeArrowheads="1"/>
          </p:cNvPicPr>
          <p:nvPr/>
        </p:nvPicPr>
        <p:blipFill>
          <a:blip r:embed="rId8">
            <a:grayscl/>
            <a:lum bright="-100000" contrast="-40000"/>
          </a:blip>
          <a:srcRect/>
          <a:stretch>
            <a:fillRect/>
          </a:stretch>
        </p:blipFill>
        <p:spPr bwMode="auto">
          <a:xfrm>
            <a:off x="3419060" y="1353379"/>
            <a:ext cx="4651514" cy="4651514"/>
          </a:xfrm>
          <a:prstGeom prst="rect">
            <a:avLst/>
          </a:prstGeom>
          <a:noFill/>
        </p:spPr>
      </p:pic>
      <p:pic>
        <p:nvPicPr>
          <p:cNvPr id="5" name="Picture 2" descr="C:\Users\Admin\Downloads\797060d37e3c8862d12d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255" y="1347923"/>
            <a:ext cx="4651514" cy="4651514"/>
          </a:xfrm>
          <a:prstGeom prst="rect">
            <a:avLst/>
          </a:prstGeom>
          <a:noFill/>
        </p:spPr>
      </p:pic>
      <p:pic>
        <p:nvPicPr>
          <p:cNvPr id="26" name="Picture 2" descr="C:\Users\Admin\Downloads\nấm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2834" y="5118142"/>
            <a:ext cx="1722529" cy="1739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9908"/>
            <a:chOff x="0" y="0"/>
            <a:chExt cx="12192000" cy="6869908"/>
          </a:xfrm>
        </p:grpSpPr>
        <p:pic>
          <p:nvPicPr>
            <p:cNvPr id="6" name="Picture 4" descr="Pine Forest | Forest illustration, Landscape illustration, Forest carto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69908"/>
            </a:xfrm>
            <a:prstGeom prst="rect">
              <a:avLst/>
            </a:prstGeom>
            <a:noFill/>
          </p:spPr>
        </p:pic>
        <p:pic>
          <p:nvPicPr>
            <p:cNvPr id="7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8489">
              <a:off x="9871168" y="3881848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10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0181">
              <a:off x="831671" y="4574180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11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1547948" y="5447211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12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0" y="4450079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13" name="Picture 1" descr="C:\Users\Admin\Downloads\hoa_1-removebg-previe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0213" y="4844947"/>
              <a:ext cx="1754232" cy="2013053"/>
            </a:xfrm>
            <a:prstGeom prst="rect">
              <a:avLst/>
            </a:prstGeom>
            <a:noFill/>
          </p:spPr>
        </p:pic>
        <p:pic>
          <p:nvPicPr>
            <p:cNvPr id="14" name="Picture 2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82834" y="5118142"/>
              <a:ext cx="1722529" cy="1739858"/>
            </a:xfrm>
            <a:prstGeom prst="rect">
              <a:avLst/>
            </a:prstGeom>
            <a:noFill/>
          </p:spPr>
        </p:pic>
        <p:pic>
          <p:nvPicPr>
            <p:cNvPr id="15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0987">
              <a:off x="2347909" y="5292138"/>
              <a:ext cx="1484523" cy="1484523"/>
            </a:xfrm>
            <a:prstGeom prst="rect">
              <a:avLst/>
            </a:prstGeom>
            <a:noFill/>
          </p:spPr>
        </p:pic>
        <p:pic>
          <p:nvPicPr>
            <p:cNvPr id="16" name="Picture 3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1818" y="5851118"/>
              <a:ext cx="712332" cy="719499"/>
            </a:xfrm>
            <a:prstGeom prst="rect">
              <a:avLst/>
            </a:prstGeom>
            <a:noFill/>
          </p:spPr>
        </p:pic>
      </p:grpSp>
      <p:pic>
        <p:nvPicPr>
          <p:cNvPr id="8" name="Picture 7" descr="hổ-removebg-preview.png"/>
          <p:cNvPicPr>
            <a:picLocks noChangeAspect="1"/>
          </p:cNvPicPr>
          <p:nvPr/>
        </p:nvPicPr>
        <p:blipFill>
          <a:blip r:embed="rId9">
            <a:grayscl/>
            <a:lum bright="-100000"/>
          </a:blip>
          <a:stretch>
            <a:fillRect/>
          </a:stretch>
        </p:blipFill>
        <p:spPr>
          <a:xfrm>
            <a:off x="3538332" y="1030421"/>
            <a:ext cx="4081670" cy="5602292"/>
          </a:xfrm>
          <a:prstGeom prst="rect">
            <a:avLst/>
          </a:prstGeom>
        </p:spPr>
      </p:pic>
      <p:pic>
        <p:nvPicPr>
          <p:cNvPr id="9" name="Picture 8" descr="hổ-removebg-previ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8331" y="1017168"/>
            <a:ext cx="4081670" cy="5602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6869908"/>
            <a:chOff x="0" y="0"/>
            <a:chExt cx="12192000" cy="6869908"/>
          </a:xfrm>
        </p:grpSpPr>
        <p:pic>
          <p:nvPicPr>
            <p:cNvPr id="18" name="Picture 4" descr="Pine Forest | Forest illustration, Landscape illustration, Forest carto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69908"/>
            </a:xfrm>
            <a:prstGeom prst="rect">
              <a:avLst/>
            </a:prstGeom>
            <a:noFill/>
          </p:spPr>
        </p:pic>
        <p:pic>
          <p:nvPicPr>
            <p:cNvPr id="19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8489">
              <a:off x="9871168" y="3881848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0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0181">
              <a:off x="831671" y="4574180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1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1547948" y="5447211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2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0" y="4450079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3" name="Picture 1" descr="C:\Users\Admin\Downloads\hoa_1-removebg-previe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0213" y="4844947"/>
              <a:ext cx="1754232" cy="2013053"/>
            </a:xfrm>
            <a:prstGeom prst="rect">
              <a:avLst/>
            </a:prstGeom>
            <a:noFill/>
          </p:spPr>
        </p:pic>
        <p:pic>
          <p:nvPicPr>
            <p:cNvPr id="24" name="Picture 2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82834" y="5118142"/>
              <a:ext cx="1722529" cy="1739858"/>
            </a:xfrm>
            <a:prstGeom prst="rect">
              <a:avLst/>
            </a:prstGeom>
            <a:noFill/>
          </p:spPr>
        </p:pic>
        <p:pic>
          <p:nvPicPr>
            <p:cNvPr id="25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0987">
              <a:off x="2347909" y="5292138"/>
              <a:ext cx="1484523" cy="1484523"/>
            </a:xfrm>
            <a:prstGeom prst="rect">
              <a:avLst/>
            </a:prstGeom>
            <a:noFill/>
          </p:spPr>
        </p:pic>
        <p:pic>
          <p:nvPicPr>
            <p:cNvPr id="26" name="Picture 3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1818" y="5851118"/>
              <a:ext cx="712332" cy="719499"/>
            </a:xfrm>
            <a:prstGeom prst="rect">
              <a:avLst/>
            </a:prstGeom>
            <a:noFill/>
          </p:spPr>
        </p:pic>
      </p:grpSp>
      <p:pic>
        <p:nvPicPr>
          <p:cNvPr id="18433" name="Picture 1" descr="C:\Users\Admin\Downloads\ae574eff5010a64eff01-removebg-preview.png"/>
          <p:cNvPicPr>
            <a:picLocks noChangeAspect="1" noChangeArrowheads="1"/>
          </p:cNvPicPr>
          <p:nvPr/>
        </p:nvPicPr>
        <p:blipFill>
          <a:blip r:embed="rId9">
            <a:grayscl/>
            <a:lum bright="-100000"/>
          </a:blip>
          <a:srcRect/>
          <a:stretch>
            <a:fillRect/>
          </a:stretch>
        </p:blipFill>
        <p:spPr bwMode="auto">
          <a:xfrm>
            <a:off x="2875722" y="808382"/>
            <a:ext cx="5231578" cy="5348071"/>
          </a:xfrm>
          <a:prstGeom prst="rect">
            <a:avLst/>
          </a:prstGeom>
          <a:noFill/>
        </p:spPr>
      </p:pic>
      <p:pic>
        <p:nvPicPr>
          <p:cNvPr id="6" name="Picture 1" descr="C:\Users\Admin\Downloads\ae574eff5010a64eff01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635" y="795714"/>
            <a:ext cx="5231578" cy="53480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69908"/>
            <a:chOff x="0" y="0"/>
            <a:chExt cx="12192000" cy="6869908"/>
          </a:xfrm>
        </p:grpSpPr>
        <p:pic>
          <p:nvPicPr>
            <p:cNvPr id="19" name="Picture 4" descr="Pine Forest | Forest illustration, Landscape illustration, Forest carto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69908"/>
            </a:xfrm>
            <a:prstGeom prst="rect">
              <a:avLst/>
            </a:prstGeom>
            <a:noFill/>
          </p:spPr>
        </p:pic>
        <p:pic>
          <p:nvPicPr>
            <p:cNvPr id="20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8489">
              <a:off x="9871168" y="3881848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1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0181">
              <a:off x="831671" y="4574180"/>
              <a:ext cx="1889215" cy="1889215"/>
            </a:xfrm>
            <a:prstGeom prst="rect">
              <a:avLst/>
            </a:prstGeom>
            <a:noFill/>
          </p:spPr>
        </p:pic>
        <p:pic>
          <p:nvPicPr>
            <p:cNvPr id="22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1547948" y="5447211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3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4" cstate="print"/>
            <a:srcRect b="26064"/>
            <a:stretch>
              <a:fillRect/>
            </a:stretch>
          </p:blipFill>
          <p:spPr bwMode="auto">
            <a:xfrm>
              <a:off x="0" y="4450079"/>
              <a:ext cx="1342754" cy="992777"/>
            </a:xfrm>
            <a:prstGeom prst="rect">
              <a:avLst/>
            </a:prstGeom>
            <a:noFill/>
          </p:spPr>
        </p:pic>
        <p:pic>
          <p:nvPicPr>
            <p:cNvPr id="24" name="Picture 1" descr="C:\Users\Admin\Downloads\hoa_1-removebg-preview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0213" y="4844947"/>
              <a:ext cx="1754232" cy="2013053"/>
            </a:xfrm>
            <a:prstGeom prst="rect">
              <a:avLst/>
            </a:prstGeom>
            <a:noFill/>
          </p:spPr>
        </p:pic>
        <p:pic>
          <p:nvPicPr>
            <p:cNvPr id="25" name="Picture 3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1818" y="5851118"/>
              <a:ext cx="712332" cy="719499"/>
            </a:xfrm>
            <a:prstGeom prst="rect">
              <a:avLst/>
            </a:prstGeom>
            <a:noFill/>
          </p:spPr>
        </p:pic>
        <p:pic>
          <p:nvPicPr>
            <p:cNvPr id="26" name="Picture 19" descr="C:\Users\Admin\Downloads\hoa_2-removebg-previ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0987">
              <a:off x="2347909" y="5292138"/>
              <a:ext cx="1484523" cy="1484523"/>
            </a:xfrm>
            <a:prstGeom prst="rect">
              <a:avLst/>
            </a:prstGeom>
            <a:noFill/>
          </p:spPr>
        </p:pic>
        <p:pic>
          <p:nvPicPr>
            <p:cNvPr id="5" name="Picture 4" descr="1587618867_485_Lam-the-nao-de-ve-mot-con-cho-con.png"/>
            <p:cNvPicPr>
              <a:picLocks noChangeAspect="1"/>
            </p:cNvPicPr>
            <p:nvPr/>
          </p:nvPicPr>
          <p:blipFill>
            <a:blip r:embed="rId8">
              <a:grayscl/>
              <a:lum bright="-100000"/>
            </a:blip>
            <a:stretch>
              <a:fillRect/>
            </a:stretch>
          </p:blipFill>
          <p:spPr>
            <a:xfrm>
              <a:off x="2897257" y="1405821"/>
              <a:ext cx="4735996" cy="4722066"/>
            </a:xfrm>
            <a:prstGeom prst="rect">
              <a:avLst/>
            </a:prstGeom>
          </p:spPr>
        </p:pic>
        <p:pic>
          <p:nvPicPr>
            <p:cNvPr id="6" name="Picture 5" descr="1587618867_485_Lam-the-nao-de-ve-mot-con-cho-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1216" y="1402508"/>
              <a:ext cx="4735996" cy="4722066"/>
            </a:xfrm>
            <a:prstGeom prst="rect">
              <a:avLst/>
            </a:prstGeom>
          </p:spPr>
        </p:pic>
        <p:pic>
          <p:nvPicPr>
            <p:cNvPr id="27" name="Picture 2" descr="C:\Users\Admin\Downloads\nấm-removebg-preview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82834" y="5118142"/>
              <a:ext cx="1722529" cy="17398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566"/>
            <a:ext cx="12192000" cy="686256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35494" y="279918"/>
            <a:ext cx="9255967" cy="1287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2140461" y="352697"/>
            <a:ext cx="80989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2: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EM VỚI THẾ GIỚI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VẬT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17" descr="C:\Users\Admin\Downloads\nấm_1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398" y="4336867"/>
            <a:ext cx="1772070" cy="1648914"/>
          </a:xfrm>
          <a:prstGeom prst="rect">
            <a:avLst/>
          </a:prstGeom>
          <a:noFill/>
        </p:spPr>
      </p:pic>
      <p:pic>
        <p:nvPicPr>
          <p:cNvPr id="12289" name="Picture 1" descr="C:\Users\Admin\Downloads\động_vật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359" y="1606147"/>
            <a:ext cx="5766319" cy="4934612"/>
          </a:xfrm>
          <a:prstGeom prst="rect">
            <a:avLst/>
          </a:prstGeom>
          <a:noFill/>
        </p:spPr>
      </p:pic>
      <p:pic>
        <p:nvPicPr>
          <p:cNvPr id="11" name="Picture 17" descr="C:\Users\Admin\Downloads\nấm_1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4830" y="4506686"/>
            <a:ext cx="1500657" cy="139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3194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iepnhanai.com/wp-content/uploads/2021/05/hinh-nen-powerpoint-dep-nha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98"/>
            <a:ext cx="12192000" cy="686779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8982" y="1373255"/>
            <a:ext cx="93921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nhận biết và nêu được đặc điểm về hình dáng, môi trường sống của một số con vật.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 hiện được hình ảnh con vật bằng hình thức vẽ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cảm nhận về sản phẩm của 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548" y="535577"/>
            <a:ext cx="546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iepnhanai.com/wp-content/uploads/2021/05/hinh-nen-powerpoint-de-thuong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83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Rounded Rectangle 4"/>
          <p:cNvSpPr/>
          <p:nvPr/>
        </p:nvSpPr>
        <p:spPr>
          <a:xfrm>
            <a:off x="2860766" y="1423851"/>
            <a:ext cx="5917474" cy="27693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1664" y="1729419"/>
            <a:ext cx="406233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5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7231" y="577754"/>
            <a:ext cx="4518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351</Words>
  <Application>Microsoft Office PowerPoint</Application>
  <PresentationFormat>Custom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103</cp:revision>
  <dcterms:created xsi:type="dcterms:W3CDTF">2021-08-28T05:17:52Z</dcterms:created>
  <dcterms:modified xsi:type="dcterms:W3CDTF">2021-09-21T09:37:18Z</dcterms:modified>
</cp:coreProperties>
</file>