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0" r:id="rId3"/>
    <p:sldId id="259" r:id="rId4"/>
    <p:sldId id="264" r:id="rId5"/>
    <p:sldId id="266" r:id="rId6"/>
    <p:sldId id="258" r:id="rId7"/>
    <p:sldId id="267" r:id="rId8"/>
    <p:sldId id="273" r:id="rId9"/>
    <p:sldId id="265" r:id="rId10"/>
    <p:sldId id="268" r:id="rId11"/>
    <p:sldId id="274" r:id="rId12"/>
    <p:sldId id="269" r:id="rId13"/>
    <p:sldId id="275" r:id="rId14"/>
    <p:sldId id="270" r:id="rId15"/>
    <p:sldId id="276" r:id="rId16"/>
    <p:sldId id="277" r:id="rId17"/>
    <p:sldId id="261" r:id="rId18"/>
    <p:sldId id="271" r:id="rId19"/>
    <p:sldId id="2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8986"/>
    <a:srgbClr val="FFE4C9"/>
    <a:srgbClr val="FFD9B3"/>
    <a:srgbClr val="FFCC99"/>
    <a:srgbClr val="FADDCA"/>
    <a:srgbClr val="FCEEE4"/>
    <a:srgbClr val="FDF3ED"/>
    <a:srgbClr val="F99107"/>
    <a:srgbClr val="4F227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autoAdjust="0"/>
  </p:normalViewPr>
  <p:slideViewPr>
    <p:cSldViewPr snapToGrid="0">
      <p:cViewPr varScale="1">
        <p:scale>
          <a:sx n="72" d="100"/>
          <a:sy n="72" d="100"/>
        </p:scale>
        <p:origin x="-96" y="-12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273547-B52F-47FF-9D77-BA560FA6BACB}" type="datetimeFigureOut">
              <a:rPr lang="en-US" smtClean="0"/>
              <a:pPr/>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C0746-47CD-4008-9DF8-C8B435D672EE}" type="slidenum">
              <a:rPr lang="en-US" smtClean="0"/>
              <a:pPr/>
              <a:t>‹#›</a:t>
            </a:fld>
            <a:endParaRPr lang="en-US"/>
          </a:p>
        </p:txBody>
      </p:sp>
    </p:spTree>
    <p:extLst>
      <p:ext uri="{BB962C8B-B14F-4D97-AF65-F5344CB8AC3E}">
        <p14:creationId xmlns:p14="http://schemas.microsoft.com/office/powerpoint/2010/main" xmlns="" val="3994829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273547-B52F-47FF-9D77-BA560FA6BACB}" type="datetimeFigureOut">
              <a:rPr lang="en-US" smtClean="0"/>
              <a:pPr/>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C0746-47CD-4008-9DF8-C8B435D672EE}" type="slidenum">
              <a:rPr lang="en-US" smtClean="0"/>
              <a:pPr/>
              <a:t>‹#›</a:t>
            </a:fld>
            <a:endParaRPr lang="en-US"/>
          </a:p>
        </p:txBody>
      </p:sp>
    </p:spTree>
    <p:extLst>
      <p:ext uri="{BB962C8B-B14F-4D97-AF65-F5344CB8AC3E}">
        <p14:creationId xmlns:p14="http://schemas.microsoft.com/office/powerpoint/2010/main" xmlns="" val="60454817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273547-B52F-47FF-9D77-BA560FA6BACB}" type="datetimeFigureOut">
              <a:rPr lang="en-US" smtClean="0"/>
              <a:pPr/>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C0746-47CD-4008-9DF8-C8B435D672EE}" type="slidenum">
              <a:rPr lang="en-US" smtClean="0"/>
              <a:pPr/>
              <a:t>‹#›</a:t>
            </a:fld>
            <a:endParaRPr lang="en-US"/>
          </a:p>
        </p:txBody>
      </p:sp>
    </p:spTree>
    <p:extLst>
      <p:ext uri="{BB962C8B-B14F-4D97-AF65-F5344CB8AC3E}">
        <p14:creationId xmlns:p14="http://schemas.microsoft.com/office/powerpoint/2010/main" xmlns="" val="245889876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273547-B52F-47FF-9D77-BA560FA6BACB}" type="datetimeFigureOut">
              <a:rPr lang="en-US" smtClean="0"/>
              <a:pPr/>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C0746-47CD-4008-9DF8-C8B435D672EE}" type="slidenum">
              <a:rPr lang="en-US" smtClean="0"/>
              <a:pPr/>
              <a:t>‹#›</a:t>
            </a:fld>
            <a:endParaRPr lang="en-US"/>
          </a:p>
        </p:txBody>
      </p:sp>
    </p:spTree>
    <p:extLst>
      <p:ext uri="{BB962C8B-B14F-4D97-AF65-F5344CB8AC3E}">
        <p14:creationId xmlns:p14="http://schemas.microsoft.com/office/powerpoint/2010/main" xmlns="" val="251558279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273547-B52F-47FF-9D77-BA560FA6BACB}" type="datetimeFigureOut">
              <a:rPr lang="en-US" smtClean="0"/>
              <a:pPr/>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C0746-47CD-4008-9DF8-C8B435D672EE}" type="slidenum">
              <a:rPr lang="en-US" smtClean="0"/>
              <a:pPr/>
              <a:t>‹#›</a:t>
            </a:fld>
            <a:endParaRPr lang="en-US"/>
          </a:p>
        </p:txBody>
      </p:sp>
    </p:spTree>
    <p:extLst>
      <p:ext uri="{BB962C8B-B14F-4D97-AF65-F5344CB8AC3E}">
        <p14:creationId xmlns:p14="http://schemas.microsoft.com/office/powerpoint/2010/main" xmlns="" val="182497736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273547-B52F-47FF-9D77-BA560FA6BACB}" type="datetimeFigureOut">
              <a:rPr lang="en-US" smtClean="0"/>
              <a:pPr/>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EC0746-47CD-4008-9DF8-C8B435D672EE}" type="slidenum">
              <a:rPr lang="en-US" smtClean="0"/>
              <a:pPr/>
              <a:t>‹#›</a:t>
            </a:fld>
            <a:endParaRPr lang="en-US"/>
          </a:p>
        </p:txBody>
      </p:sp>
    </p:spTree>
    <p:extLst>
      <p:ext uri="{BB962C8B-B14F-4D97-AF65-F5344CB8AC3E}">
        <p14:creationId xmlns:p14="http://schemas.microsoft.com/office/powerpoint/2010/main" xmlns="" val="120355231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273547-B52F-47FF-9D77-BA560FA6BACB}" type="datetimeFigureOut">
              <a:rPr lang="en-US" smtClean="0"/>
              <a:pPr/>
              <a:t>9/21/2021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EC0746-47CD-4008-9DF8-C8B435D672EE}" type="slidenum">
              <a:rPr lang="en-US" smtClean="0"/>
              <a:pPr/>
              <a:t>‹#›</a:t>
            </a:fld>
            <a:endParaRPr lang="en-US"/>
          </a:p>
        </p:txBody>
      </p:sp>
    </p:spTree>
    <p:extLst>
      <p:ext uri="{BB962C8B-B14F-4D97-AF65-F5344CB8AC3E}">
        <p14:creationId xmlns:p14="http://schemas.microsoft.com/office/powerpoint/2010/main" xmlns="" val="196565115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273547-B52F-47FF-9D77-BA560FA6BACB}" type="datetimeFigureOut">
              <a:rPr lang="en-US" smtClean="0"/>
              <a:pPr/>
              <a:t>9/21/2021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EC0746-47CD-4008-9DF8-C8B435D672EE}" type="slidenum">
              <a:rPr lang="en-US" smtClean="0"/>
              <a:pPr/>
              <a:t>‹#›</a:t>
            </a:fld>
            <a:endParaRPr lang="en-US"/>
          </a:p>
        </p:txBody>
      </p:sp>
    </p:spTree>
    <p:extLst>
      <p:ext uri="{BB962C8B-B14F-4D97-AF65-F5344CB8AC3E}">
        <p14:creationId xmlns:p14="http://schemas.microsoft.com/office/powerpoint/2010/main" xmlns="" val="354035848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273547-B52F-47FF-9D77-BA560FA6BACB}" type="datetimeFigureOut">
              <a:rPr lang="en-US" smtClean="0"/>
              <a:pPr/>
              <a:t>9/21/2021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EC0746-47CD-4008-9DF8-C8B435D672EE}" type="slidenum">
              <a:rPr lang="en-US" smtClean="0"/>
              <a:pPr/>
              <a:t>‹#›</a:t>
            </a:fld>
            <a:endParaRPr lang="en-US"/>
          </a:p>
        </p:txBody>
      </p:sp>
    </p:spTree>
    <p:extLst>
      <p:ext uri="{BB962C8B-B14F-4D97-AF65-F5344CB8AC3E}">
        <p14:creationId xmlns:p14="http://schemas.microsoft.com/office/powerpoint/2010/main" xmlns="" val="298179166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273547-B52F-47FF-9D77-BA560FA6BACB}" type="datetimeFigureOut">
              <a:rPr lang="en-US" smtClean="0"/>
              <a:pPr/>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EC0746-47CD-4008-9DF8-C8B435D672EE}" type="slidenum">
              <a:rPr lang="en-US" smtClean="0"/>
              <a:pPr/>
              <a:t>‹#›</a:t>
            </a:fld>
            <a:endParaRPr lang="en-US"/>
          </a:p>
        </p:txBody>
      </p:sp>
    </p:spTree>
    <p:extLst>
      <p:ext uri="{BB962C8B-B14F-4D97-AF65-F5344CB8AC3E}">
        <p14:creationId xmlns:p14="http://schemas.microsoft.com/office/powerpoint/2010/main" xmlns="" val="166171274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273547-B52F-47FF-9D77-BA560FA6BACB}" type="datetimeFigureOut">
              <a:rPr lang="en-US" smtClean="0"/>
              <a:pPr/>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EC0746-47CD-4008-9DF8-C8B435D672EE}" type="slidenum">
              <a:rPr lang="en-US" smtClean="0"/>
              <a:pPr/>
              <a:t>‹#›</a:t>
            </a:fld>
            <a:endParaRPr lang="en-US"/>
          </a:p>
        </p:txBody>
      </p:sp>
    </p:spTree>
    <p:extLst>
      <p:ext uri="{BB962C8B-B14F-4D97-AF65-F5344CB8AC3E}">
        <p14:creationId xmlns:p14="http://schemas.microsoft.com/office/powerpoint/2010/main" xmlns="" val="118109404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273547-B52F-47FF-9D77-BA560FA6BACB}" type="datetimeFigureOut">
              <a:rPr lang="en-US" smtClean="0"/>
              <a:pPr/>
              <a:t>9/21/2021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EC0746-47CD-4008-9DF8-C8B435D672EE}" type="slidenum">
              <a:rPr lang="en-US" smtClean="0"/>
              <a:pPr/>
              <a:t>‹#›</a:t>
            </a:fld>
            <a:endParaRPr lang="en-US"/>
          </a:p>
        </p:txBody>
      </p:sp>
    </p:spTree>
    <p:extLst>
      <p:ext uri="{BB962C8B-B14F-4D97-AF65-F5344CB8AC3E}">
        <p14:creationId xmlns:p14="http://schemas.microsoft.com/office/powerpoint/2010/main" xmlns="" val="1645566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1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1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17.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8.jpe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9" name="Picture 9" descr="Thiết Kế Nền Cỏ Ngoài Trời Cỏ Tươi, Nền Tươi, Nền Phim Hoạt Hình, Nền Cỏ  Hình nền Vector để tải xuống miễn phí"/>
          <p:cNvPicPr>
            <a:picLocks noChangeAspect="1" noChangeArrowheads="1"/>
          </p:cNvPicPr>
          <p:nvPr/>
        </p:nvPicPr>
        <p:blipFill>
          <a:blip r:embed="rId2"/>
          <a:srcRect/>
          <a:stretch>
            <a:fillRect/>
          </a:stretch>
        </p:blipFill>
        <p:spPr bwMode="auto">
          <a:xfrm>
            <a:off x="0" y="0"/>
            <a:ext cx="12191998" cy="6858000"/>
          </a:xfrm>
          <a:prstGeom prst="rect">
            <a:avLst/>
          </a:prstGeom>
          <a:noFill/>
        </p:spPr>
      </p:pic>
      <p:sp>
        <p:nvSpPr>
          <p:cNvPr id="9" name="Rounded Rectangle 8"/>
          <p:cNvSpPr/>
          <p:nvPr/>
        </p:nvSpPr>
        <p:spPr>
          <a:xfrm>
            <a:off x="5917473" y="796834"/>
            <a:ext cx="5852161" cy="4023360"/>
          </a:xfrm>
          <a:prstGeom prst="roundRect">
            <a:avLst/>
          </a:prstGeom>
          <a:solidFill>
            <a:schemeClr val="accent6">
              <a:lumMod val="20000"/>
              <a:lumOff val="80000"/>
            </a:schemeClr>
          </a:solidFill>
          <a:ln w="571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839097" y="2286377"/>
            <a:ext cx="5943601" cy="2062103"/>
          </a:xfrm>
          <a:prstGeom prst="rect">
            <a:avLst/>
          </a:prstGeom>
          <a:noFill/>
        </p:spPr>
        <p:txBody>
          <a:bodyPr wrap="square" rtlCol="0">
            <a:spAutoFit/>
          </a:bodyPr>
          <a:lstStyle/>
          <a:p>
            <a:pPr algn="ctr"/>
            <a:r>
              <a:rPr lang="en-US" sz="4400" b="1" dirty="0" err="1" smtClean="0">
                <a:solidFill>
                  <a:srgbClr val="002060"/>
                </a:solidFill>
                <a:latin typeface="Times New Roman" pitchFamily="18" charset="0"/>
                <a:cs typeface="Times New Roman" pitchFamily="18" charset="0"/>
              </a:rPr>
              <a:t>Chủ</a:t>
            </a:r>
            <a:r>
              <a:rPr lang="en-US" sz="4400" b="1" dirty="0" smtClean="0">
                <a:solidFill>
                  <a:srgbClr val="002060"/>
                </a:solidFill>
                <a:latin typeface="Times New Roman" pitchFamily="18" charset="0"/>
                <a:cs typeface="Times New Roman" pitchFamily="18" charset="0"/>
              </a:rPr>
              <a:t> </a:t>
            </a:r>
            <a:r>
              <a:rPr lang="en-US" sz="4400" b="1" dirty="0" err="1" smtClean="0">
                <a:solidFill>
                  <a:srgbClr val="002060"/>
                </a:solidFill>
                <a:latin typeface="Times New Roman" pitchFamily="18" charset="0"/>
                <a:cs typeface="Times New Roman" pitchFamily="18" charset="0"/>
              </a:rPr>
              <a:t>đề</a:t>
            </a:r>
            <a:r>
              <a:rPr lang="en-US" sz="4400" b="1" dirty="0" smtClean="0">
                <a:solidFill>
                  <a:srgbClr val="002060"/>
                </a:solidFill>
                <a:latin typeface="Times New Roman" pitchFamily="18" charset="0"/>
                <a:cs typeface="Times New Roman" pitchFamily="18" charset="0"/>
              </a:rPr>
              <a:t> 3: </a:t>
            </a:r>
          </a:p>
          <a:p>
            <a:pPr algn="ctr"/>
            <a:r>
              <a:rPr lang="en-US" sz="4800" b="1" dirty="0" smtClean="0">
                <a:solidFill>
                  <a:srgbClr val="FF0000"/>
                </a:solidFill>
                <a:latin typeface="Times New Roman" pitchFamily="18" charset="0"/>
                <a:cs typeface="Times New Roman" pitchFamily="18" charset="0"/>
              </a:rPr>
              <a:t>Con </a:t>
            </a:r>
            <a:r>
              <a:rPr lang="en-US" sz="4800" b="1" dirty="0" err="1" smtClean="0">
                <a:solidFill>
                  <a:srgbClr val="FF0000"/>
                </a:solidFill>
                <a:latin typeface="Times New Roman" pitchFamily="18" charset="0"/>
                <a:cs typeface="Times New Roman" pitchFamily="18" charset="0"/>
              </a:rPr>
              <a:t>vật</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quen</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thuộc</a:t>
            </a:r>
            <a:endParaRPr lang="en-US" sz="4800" b="1" dirty="0" smtClean="0">
              <a:solidFill>
                <a:srgbClr val="FF0000"/>
              </a:solidFill>
              <a:latin typeface="Times New Roman" pitchFamily="18" charset="0"/>
              <a:cs typeface="Times New Roman" pitchFamily="18" charset="0"/>
            </a:endParaRPr>
          </a:p>
          <a:p>
            <a:pPr algn="ctr"/>
            <a:r>
              <a:rPr lang="en-US" sz="3600" b="1" i="1" dirty="0" err="1" smtClean="0">
                <a:solidFill>
                  <a:srgbClr val="002060"/>
                </a:solidFill>
                <a:latin typeface="Times New Roman" pitchFamily="18" charset="0"/>
                <a:cs typeface="Times New Roman" pitchFamily="18" charset="0"/>
              </a:rPr>
              <a:t>Tiết</a:t>
            </a:r>
            <a:r>
              <a:rPr lang="en-US" sz="3600" b="1" i="1" dirty="0" smtClean="0">
                <a:solidFill>
                  <a:srgbClr val="002060"/>
                </a:solidFill>
                <a:latin typeface="Times New Roman" pitchFamily="18" charset="0"/>
                <a:cs typeface="Times New Roman" pitchFamily="18" charset="0"/>
              </a:rPr>
              <a:t> 1</a:t>
            </a:r>
            <a:endParaRPr lang="en-US" sz="3600" b="1" i="1" dirty="0">
              <a:solidFill>
                <a:srgbClr val="002060"/>
              </a:solidFill>
              <a:latin typeface="Times New Roman" pitchFamily="18" charset="0"/>
              <a:cs typeface="Times New Roman" pitchFamily="18" charset="0"/>
            </a:endParaRPr>
          </a:p>
        </p:txBody>
      </p:sp>
      <p:pic>
        <p:nvPicPr>
          <p:cNvPr id="5127" name="Picture 7" descr="C:\Users\Admin\Downloads\con_vật_nuôi-removebg-preview.png"/>
          <p:cNvPicPr>
            <a:picLocks noChangeAspect="1" noChangeArrowheads="1"/>
          </p:cNvPicPr>
          <p:nvPr/>
        </p:nvPicPr>
        <p:blipFill>
          <a:blip r:embed="rId3"/>
          <a:srcRect/>
          <a:stretch>
            <a:fillRect/>
          </a:stretch>
        </p:blipFill>
        <p:spPr bwMode="auto">
          <a:xfrm>
            <a:off x="-912227" y="1282341"/>
            <a:ext cx="7770813" cy="5181600"/>
          </a:xfrm>
          <a:prstGeom prst="rect">
            <a:avLst/>
          </a:prstGeom>
          <a:noFill/>
        </p:spPr>
      </p:pic>
      <p:sp>
        <p:nvSpPr>
          <p:cNvPr id="7" name="Rectangle 6"/>
          <p:cNvSpPr/>
          <p:nvPr/>
        </p:nvSpPr>
        <p:spPr>
          <a:xfrm>
            <a:off x="6048103" y="979715"/>
            <a:ext cx="5577840" cy="1015663"/>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60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Mĩ</a:t>
            </a:r>
            <a:r>
              <a:rPr lang="en-US" sz="6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60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thuật</a:t>
            </a:r>
            <a:r>
              <a:rPr lang="en-US" sz="6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60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lớp</a:t>
            </a:r>
            <a:r>
              <a:rPr lang="en-US" sz="6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3</a:t>
            </a:r>
            <a:endParaRPr lang="en-US" sz="6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mph" presetSubtype="0" fill="hold" nodeType="afterEffect">
                                  <p:stCondLst>
                                    <p:cond delay="0"/>
                                  </p:stCondLst>
                                  <p:iterate type="lt">
                                    <p:tmPct val="10000"/>
                                  </p:iterate>
                                  <p:childTnLst>
                                    <p:set>
                                      <p:cBhvr override="childStyle">
                                        <p:cTn id="6" dur="500" autoRev="1" fill="hold"/>
                                        <p:tgtEl>
                                          <p:spTgt spid="5">
                                            <p:txEl>
                                              <p:pRg st="1" end="1"/>
                                            </p:txEl>
                                          </p:spTgt>
                                        </p:tgtEl>
                                        <p:attrNameLst>
                                          <p:attrName>style.color</p:attrName>
                                        </p:attrNameLst>
                                      </p:cBhvr>
                                      <p:to>
                                        <p:clrVal>
                                          <a:schemeClr val="hlink"/>
                                        </p:clrVal>
                                      </p:to>
                                    </p:set>
                                    <p:set>
                                      <p:cBhvr>
                                        <p:cTn id="7" dur="500" autoRev="1" fill="hold"/>
                                        <p:tgtEl>
                                          <p:spTgt spid="5">
                                            <p:txEl>
                                              <p:pRg st="1" end="1"/>
                                            </p:txEl>
                                          </p:spTgt>
                                        </p:tgtEl>
                                        <p:attrNameLst>
                                          <p:attrName>fillcolor</p:attrName>
                                        </p:attrNameLst>
                                      </p:cBhvr>
                                      <p:to>
                                        <p:clrVal>
                                          <a:schemeClr val="hlink"/>
                                        </p:clrVal>
                                      </p:to>
                                    </p:set>
                                    <p:set>
                                      <p:cBhvr>
                                        <p:cTn id="8" dur="500" autoRev="1" fill="hold"/>
                                        <p:tgtEl>
                                          <p:spTgt spid="5">
                                            <p:txEl>
                                              <p:pRg st="1" end="1"/>
                                            </p:txEl>
                                          </p:spTgt>
                                        </p:tgtEl>
                                        <p:attrNameLst>
                                          <p:attrName>fill.type</p:attrName>
                                        </p:attrNameLst>
                                      </p:cBhvr>
                                      <p:to>
                                        <p:strVal val="solid"/>
                                      </p:to>
                                    </p:set>
                                  </p:childTnLst>
                                </p:cTn>
                              </p:par>
                            </p:childTnLst>
                          </p:cTn>
                        </p:par>
                        <p:par>
                          <p:cTn id="9" fill="hold">
                            <p:stCondLst>
                              <p:cond delay="2400"/>
                            </p:stCondLst>
                            <p:childTnLst>
                              <p:par>
                                <p:cTn id="10" presetID="20" presetClass="emph" presetSubtype="0" fill="hold" nodeType="afterEffect">
                                  <p:stCondLst>
                                    <p:cond delay="0"/>
                                  </p:stCondLst>
                                  <p:iterate type="lt">
                                    <p:tmPct val="10000"/>
                                  </p:iterate>
                                  <p:childTnLst>
                                    <p:set>
                                      <p:cBhvr override="childStyle">
                                        <p:cTn id="11" dur="500" autoRev="1" fill="hold"/>
                                        <p:tgtEl>
                                          <p:spTgt spid="5">
                                            <p:txEl>
                                              <p:pRg st="1" end="1"/>
                                            </p:txEl>
                                          </p:spTgt>
                                        </p:tgtEl>
                                        <p:attrNameLst>
                                          <p:attrName>style.color</p:attrName>
                                        </p:attrNameLst>
                                      </p:cBhvr>
                                      <p:to>
                                        <p:clrVal>
                                          <a:srgbClr val="1DB1C5"/>
                                        </p:clrVal>
                                      </p:to>
                                    </p:set>
                                    <p:set>
                                      <p:cBhvr>
                                        <p:cTn id="12" dur="500" autoRev="1" fill="hold"/>
                                        <p:tgtEl>
                                          <p:spTgt spid="5">
                                            <p:txEl>
                                              <p:pRg st="1" end="1"/>
                                            </p:txEl>
                                          </p:spTgt>
                                        </p:tgtEl>
                                        <p:attrNameLst>
                                          <p:attrName>fillcolor</p:attrName>
                                        </p:attrNameLst>
                                      </p:cBhvr>
                                      <p:to>
                                        <p:clrVal>
                                          <a:srgbClr val="1DB1C5"/>
                                        </p:clrVal>
                                      </p:to>
                                    </p:set>
                                    <p:set>
                                      <p:cBhvr>
                                        <p:cTn id="13" dur="500" autoRev="1" fill="hold"/>
                                        <p:tgtEl>
                                          <p:spTgt spid="5">
                                            <p:txEl>
                                              <p:pRg st="1" end="1"/>
                                            </p:txEl>
                                          </p:spTgt>
                                        </p:tgtEl>
                                        <p:attrNameLst>
                                          <p:attrName>fill.type</p:attrName>
                                        </p:attrNameLst>
                                      </p:cBhvr>
                                      <p:to>
                                        <p:strVal val="solid"/>
                                      </p:to>
                                    </p:set>
                                  </p:childTnLst>
                                </p:cTn>
                              </p:par>
                            </p:childTnLst>
                          </p:cTn>
                        </p:par>
                        <p:par>
                          <p:cTn id="14" fill="hold">
                            <p:stCondLst>
                              <p:cond delay="4800"/>
                            </p:stCondLst>
                            <p:childTnLst>
                              <p:par>
                                <p:cTn id="15" presetID="20" presetClass="emph" presetSubtype="0" fill="hold" nodeType="afterEffect">
                                  <p:stCondLst>
                                    <p:cond delay="0"/>
                                  </p:stCondLst>
                                  <p:iterate type="lt">
                                    <p:tmPct val="10000"/>
                                  </p:iterate>
                                  <p:childTnLst>
                                    <p:set>
                                      <p:cBhvr override="childStyle">
                                        <p:cTn id="16" dur="500" autoRev="1" fill="hold"/>
                                        <p:tgtEl>
                                          <p:spTgt spid="5">
                                            <p:txEl>
                                              <p:pRg st="1" end="1"/>
                                            </p:txEl>
                                          </p:spTgt>
                                        </p:tgtEl>
                                        <p:attrNameLst>
                                          <p:attrName>style.color</p:attrName>
                                        </p:attrNameLst>
                                      </p:cBhvr>
                                      <p:to>
                                        <p:clrVal>
                                          <a:srgbClr val="F5140F"/>
                                        </p:clrVal>
                                      </p:to>
                                    </p:set>
                                    <p:set>
                                      <p:cBhvr>
                                        <p:cTn id="17" dur="500" autoRev="1" fill="hold"/>
                                        <p:tgtEl>
                                          <p:spTgt spid="5">
                                            <p:txEl>
                                              <p:pRg st="1" end="1"/>
                                            </p:txEl>
                                          </p:spTgt>
                                        </p:tgtEl>
                                        <p:attrNameLst>
                                          <p:attrName>fillcolor</p:attrName>
                                        </p:attrNameLst>
                                      </p:cBhvr>
                                      <p:to>
                                        <p:clrVal>
                                          <a:srgbClr val="F5140F"/>
                                        </p:clrVal>
                                      </p:to>
                                    </p:set>
                                    <p:set>
                                      <p:cBhvr>
                                        <p:cTn id="18" dur="500" autoRev="1" fill="hold"/>
                                        <p:tgtEl>
                                          <p:spTgt spid="5">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890818" y="291170"/>
            <a:ext cx="10697144" cy="6113422"/>
            <a:chOff x="890818" y="291170"/>
            <a:chExt cx="10697144" cy="6113422"/>
          </a:xfrm>
        </p:grpSpPr>
        <p:pic>
          <p:nvPicPr>
            <p:cNvPr id="2051" name="Picture 3" descr="C:\Users\Admin\Downloads\download (1).jpg"/>
            <p:cNvPicPr>
              <a:picLocks noChangeAspect="1" noChangeArrowheads="1"/>
            </p:cNvPicPr>
            <p:nvPr/>
          </p:nvPicPr>
          <p:blipFill>
            <a:blip r:embed="rId2"/>
            <a:srcRect/>
            <a:stretch>
              <a:fillRect/>
            </a:stretch>
          </p:blipFill>
          <p:spPr bwMode="auto">
            <a:xfrm flipH="1">
              <a:off x="890818" y="929833"/>
              <a:ext cx="3376381" cy="2197980"/>
            </a:xfrm>
            <a:prstGeom prst="rect">
              <a:avLst/>
            </a:prstGeom>
            <a:noFill/>
          </p:spPr>
        </p:pic>
        <p:pic>
          <p:nvPicPr>
            <p:cNvPr id="2052" name="Picture 4" descr="C:\Users\Admin\Downloads\download (2).jpg"/>
            <p:cNvPicPr>
              <a:picLocks noChangeAspect="1" noChangeArrowheads="1"/>
            </p:cNvPicPr>
            <p:nvPr/>
          </p:nvPicPr>
          <p:blipFill>
            <a:blip r:embed="rId3"/>
            <a:srcRect l="6943" t="9268" r="9075" b="10932"/>
            <a:stretch>
              <a:fillRect/>
            </a:stretch>
          </p:blipFill>
          <p:spPr bwMode="auto">
            <a:xfrm>
              <a:off x="7803777" y="757813"/>
              <a:ext cx="3784185" cy="2104071"/>
            </a:xfrm>
            <a:prstGeom prst="rect">
              <a:avLst/>
            </a:prstGeom>
            <a:noFill/>
          </p:spPr>
        </p:pic>
        <p:pic>
          <p:nvPicPr>
            <p:cNvPr id="2056" name="Picture 8" descr="C:\Users\Admin\Downloads\download.jpg"/>
            <p:cNvPicPr>
              <a:picLocks noChangeAspect="1" noChangeArrowheads="1"/>
            </p:cNvPicPr>
            <p:nvPr/>
          </p:nvPicPr>
          <p:blipFill>
            <a:blip r:embed="rId4"/>
            <a:srcRect/>
            <a:stretch>
              <a:fillRect/>
            </a:stretch>
          </p:blipFill>
          <p:spPr bwMode="auto">
            <a:xfrm>
              <a:off x="4598504" y="1020427"/>
              <a:ext cx="3162538" cy="2288469"/>
            </a:xfrm>
            <a:prstGeom prst="rect">
              <a:avLst/>
            </a:prstGeom>
            <a:noFill/>
          </p:spPr>
        </p:pic>
        <p:pic>
          <p:nvPicPr>
            <p:cNvPr id="2058" name="Picture 10" descr="Bộ 3 tranh trang trí con vật chú voi với họa tiết độc đáo13718 -  123Design.org"/>
            <p:cNvPicPr>
              <a:picLocks noChangeAspect="1" noChangeArrowheads="1"/>
            </p:cNvPicPr>
            <p:nvPr/>
          </p:nvPicPr>
          <p:blipFill>
            <a:blip r:embed="rId5"/>
            <a:srcRect l="4690" t="16699" r="5364" b="17812"/>
            <a:stretch>
              <a:fillRect/>
            </a:stretch>
          </p:blipFill>
          <p:spPr bwMode="auto">
            <a:xfrm>
              <a:off x="1179443" y="2937019"/>
              <a:ext cx="3101008" cy="2257834"/>
            </a:xfrm>
            <a:prstGeom prst="rect">
              <a:avLst/>
            </a:prstGeom>
            <a:noFill/>
          </p:spPr>
        </p:pic>
        <p:pic>
          <p:nvPicPr>
            <p:cNvPr id="2060" name="Picture 12" descr="Bộ 3 tranh trang trí con vật chú voi với họa tiết độc đáo13722 -  123Design.org"/>
            <p:cNvPicPr>
              <a:picLocks noChangeAspect="1" noChangeArrowheads="1"/>
            </p:cNvPicPr>
            <p:nvPr/>
          </p:nvPicPr>
          <p:blipFill>
            <a:blip r:embed="rId6"/>
            <a:srcRect l="5074" t="18551" r="5457" b="19227"/>
            <a:stretch>
              <a:fillRect/>
            </a:stretch>
          </p:blipFill>
          <p:spPr bwMode="auto">
            <a:xfrm>
              <a:off x="7945769" y="2950268"/>
              <a:ext cx="3265570" cy="2271087"/>
            </a:xfrm>
            <a:prstGeom prst="rect">
              <a:avLst/>
            </a:prstGeom>
            <a:noFill/>
          </p:spPr>
        </p:pic>
        <p:sp>
          <p:nvSpPr>
            <p:cNvPr id="15" name="TextBox 14"/>
            <p:cNvSpPr txBox="1"/>
            <p:nvPr/>
          </p:nvSpPr>
          <p:spPr>
            <a:xfrm>
              <a:off x="4348038" y="291170"/>
              <a:ext cx="3114260" cy="707886"/>
            </a:xfrm>
            <a:prstGeom prst="rect">
              <a:avLst/>
            </a:prstGeom>
            <a:noFill/>
          </p:spPr>
          <p:txBody>
            <a:bodyPr wrap="square" rtlCol="0">
              <a:spAutoFit/>
            </a:bodyPr>
            <a:lstStyle/>
            <a:p>
              <a:r>
                <a:rPr lang="en-US" sz="4000" b="1" dirty="0" smtClean="0">
                  <a:solidFill>
                    <a:srgbClr val="002060"/>
                  </a:solidFill>
                  <a:latin typeface="Times New Roman" pitchFamily="18" charset="0"/>
                  <a:cs typeface="Times New Roman" pitchFamily="18" charset="0"/>
                </a:rPr>
                <a:t>1. </a:t>
              </a:r>
              <a:r>
                <a:rPr lang="en-US" sz="4000" b="1" dirty="0" err="1" smtClean="0">
                  <a:solidFill>
                    <a:srgbClr val="002060"/>
                  </a:solidFill>
                  <a:latin typeface="Times New Roman" pitchFamily="18" charset="0"/>
                  <a:cs typeface="Times New Roman" pitchFamily="18" charset="0"/>
                </a:rPr>
                <a:t>Khám</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phá</a:t>
              </a:r>
              <a:endParaRPr lang="en-US" sz="4000" b="1" dirty="0">
                <a:solidFill>
                  <a:srgbClr val="002060"/>
                </a:solidFill>
                <a:latin typeface="Times New Roman" pitchFamily="18" charset="0"/>
                <a:cs typeface="Times New Roman" pitchFamily="18" charset="0"/>
              </a:endParaRPr>
            </a:p>
          </p:txBody>
        </p:sp>
        <p:sp>
          <p:nvSpPr>
            <p:cNvPr id="16" name="TextBox 15"/>
            <p:cNvSpPr txBox="1"/>
            <p:nvPr/>
          </p:nvSpPr>
          <p:spPr>
            <a:xfrm>
              <a:off x="1073425" y="5327374"/>
              <a:ext cx="10442713" cy="1077218"/>
            </a:xfrm>
            <a:prstGeom prst="rect">
              <a:avLst/>
            </a:prstGeom>
            <a:noFill/>
          </p:spPr>
          <p:txBody>
            <a:bodyPr wrap="square" rtlCol="0">
              <a:spAutoFit/>
            </a:bodyPr>
            <a:lstStyle/>
            <a:p>
              <a:pPr marL="342900" indent="-342900">
                <a:buAutoNum type="arabicPeriod"/>
              </a:pPr>
              <a:r>
                <a:rPr lang="en-US" sz="3200" dirty="0" err="1" smtClean="0">
                  <a:solidFill>
                    <a:srgbClr val="002060"/>
                  </a:solidFill>
                  <a:latin typeface="Times New Roman" pitchFamily="18" charset="0"/>
                  <a:cs typeface="Times New Roman" pitchFamily="18" charset="0"/>
                </a:rPr>
                <a:t>Các</a:t>
              </a:r>
              <a:r>
                <a:rPr lang="en-US" sz="3200" dirty="0" smtClean="0">
                  <a:solidFill>
                    <a:srgbClr val="002060"/>
                  </a:solidFill>
                  <a:latin typeface="Times New Roman" pitchFamily="18" charset="0"/>
                  <a:cs typeface="Times New Roman" pitchFamily="18" charset="0"/>
                </a:rPr>
                <a:t> con </a:t>
              </a:r>
              <a:r>
                <a:rPr lang="en-US" sz="3200" dirty="0" err="1" smtClean="0">
                  <a:solidFill>
                    <a:srgbClr val="002060"/>
                  </a:solidFill>
                  <a:latin typeface="Times New Roman" pitchFamily="18" charset="0"/>
                  <a:cs typeface="Times New Roman" pitchFamily="18" charset="0"/>
                </a:rPr>
                <a:t>vật</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được</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vẽ</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như</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thế</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nào</a:t>
              </a:r>
              <a:r>
                <a:rPr lang="en-US" sz="3200" dirty="0" smtClean="0">
                  <a:solidFill>
                    <a:srgbClr val="002060"/>
                  </a:solidFill>
                  <a:latin typeface="Times New Roman" pitchFamily="18" charset="0"/>
                  <a:cs typeface="Times New Roman" pitchFamily="18" charset="0"/>
                </a:rPr>
                <a:t>?</a:t>
              </a:r>
            </a:p>
            <a:p>
              <a:pPr marL="342900" indent="-342900">
                <a:buAutoNum type="arabicPeriod"/>
              </a:pPr>
              <a:r>
                <a:rPr lang="en-US" sz="3200" dirty="0" err="1" smtClean="0">
                  <a:solidFill>
                    <a:srgbClr val="002060"/>
                  </a:solidFill>
                  <a:latin typeface="Times New Roman" pitchFamily="18" charset="0"/>
                  <a:cs typeface="Times New Roman" pitchFamily="18" charset="0"/>
                </a:rPr>
                <a:t>Đường</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nét</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và</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màu</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sắc</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trang</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trí</a:t>
              </a:r>
              <a:r>
                <a:rPr lang="en-US" sz="3200" dirty="0" smtClean="0">
                  <a:solidFill>
                    <a:srgbClr val="002060"/>
                  </a:solidFill>
                  <a:latin typeface="Times New Roman" pitchFamily="18" charset="0"/>
                  <a:cs typeface="Times New Roman" pitchFamily="18" charset="0"/>
                </a:rPr>
                <a:t> ở </a:t>
              </a:r>
              <a:r>
                <a:rPr lang="en-US" sz="3200" dirty="0" err="1" smtClean="0">
                  <a:solidFill>
                    <a:srgbClr val="002060"/>
                  </a:solidFill>
                  <a:latin typeface="Times New Roman" pitchFamily="18" charset="0"/>
                  <a:cs typeface="Times New Roman" pitchFamily="18" charset="0"/>
                </a:rPr>
                <a:t>mỗi</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sản</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phẩm</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thế</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nào</a:t>
              </a:r>
              <a:r>
                <a:rPr lang="en-US" sz="3200" dirty="0" smtClean="0">
                  <a:solidFill>
                    <a:srgbClr val="002060"/>
                  </a:solidFill>
                  <a:latin typeface="Times New Roman" pitchFamily="18" charset="0"/>
                  <a:cs typeface="Times New Roman" pitchFamily="18" charset="0"/>
                </a:rPr>
                <a:t>?</a:t>
              </a:r>
              <a:endParaRPr lang="en-US" sz="3200" dirty="0">
                <a:solidFill>
                  <a:srgbClr val="002060"/>
                </a:solidFill>
                <a:latin typeface="Times New Roman" pitchFamily="18" charset="0"/>
                <a:cs typeface="Times New Roman" pitchFamily="18" charset="0"/>
              </a:endParaRPr>
            </a:p>
          </p:txBody>
        </p:sp>
        <p:grpSp>
          <p:nvGrpSpPr>
            <p:cNvPr id="10" name="Group 9"/>
            <p:cNvGrpSpPr/>
            <p:nvPr/>
          </p:nvGrpSpPr>
          <p:grpSpPr>
            <a:xfrm>
              <a:off x="5029202" y="3069771"/>
              <a:ext cx="2351314" cy="2351314"/>
              <a:chOff x="7628707" y="1110343"/>
              <a:chExt cx="3997236" cy="5003074"/>
            </a:xfrm>
          </p:grpSpPr>
          <p:pic>
            <p:nvPicPr>
              <p:cNvPr id="11" name="Picture 5" descr="C:\Users\Admin\Downloads\ee942c7505e7f3b9aaf6.jpg"/>
              <p:cNvPicPr>
                <a:picLocks noChangeAspect="1" noChangeArrowheads="1"/>
              </p:cNvPicPr>
              <p:nvPr/>
            </p:nvPicPr>
            <p:blipFill>
              <a:blip r:embed="rId7" cstate="print"/>
              <a:srcRect/>
              <a:stretch>
                <a:fillRect/>
              </a:stretch>
            </p:blipFill>
            <p:spPr bwMode="auto">
              <a:xfrm>
                <a:off x="7628707" y="1110343"/>
                <a:ext cx="3956566" cy="5003074"/>
              </a:xfrm>
              <a:prstGeom prst="rect">
                <a:avLst/>
              </a:prstGeom>
              <a:noFill/>
            </p:spPr>
          </p:pic>
          <p:sp>
            <p:nvSpPr>
              <p:cNvPr id="12" name="Rectangle 11"/>
              <p:cNvSpPr/>
              <p:nvPr/>
            </p:nvSpPr>
            <p:spPr>
              <a:xfrm>
                <a:off x="11051177" y="5460274"/>
                <a:ext cx="574766"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descr="https://f42-zpg.zdn.vn/2536851008266868347/229b82c9b75941071848.jpg"/>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6" name="Round Diagonal Corner Rectangle 5"/>
          <p:cNvSpPr/>
          <p:nvPr/>
        </p:nvSpPr>
        <p:spPr>
          <a:xfrm>
            <a:off x="1577009" y="1563758"/>
            <a:ext cx="9621078" cy="3220278"/>
          </a:xfrm>
          <a:prstGeom prst="round2DiagRect">
            <a:avLst/>
          </a:prstGeom>
          <a:solidFill>
            <a:schemeClr val="bg1"/>
          </a:solid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3" name="Rectangle 1"/>
          <p:cNvSpPr>
            <a:spLocks noChangeArrowheads="1"/>
          </p:cNvSpPr>
          <p:nvPr/>
        </p:nvSpPr>
        <p:spPr bwMode="auto">
          <a:xfrm>
            <a:off x="2226366" y="1908315"/>
            <a:ext cx="8468138"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Mỗi</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con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vật</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có</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hình</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dáng</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đặc</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điểm</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và</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màu</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sắc</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khác</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nhau</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Khi</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tạo</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dáng</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và</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trang</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trí</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cần</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dựa</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vào</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đặc</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điểm</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đặc</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trưng</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của</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con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vật</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để</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lựa</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chọn</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các</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đường</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nét</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màu</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sắc</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cho</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phù</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hợp</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endParaRPr kumimoji="0" lang="en-US" sz="3200" b="0" i="0" u="none" strike="noStrike" cap="none" normalizeH="0" baseline="0" dirty="0" smtClean="0">
              <a:ln>
                <a:noFill/>
              </a:ln>
              <a:solidFill>
                <a:srgbClr val="002060"/>
              </a:solidFill>
              <a:effectLst/>
              <a:latin typeface="Times New Roman" pitchFamily="18" charset="0"/>
              <a:cs typeface="Times New Roman" pitchFamily="18" charset="0"/>
            </a:endParaRPr>
          </a:p>
        </p:txBody>
      </p:sp>
      <p:sp>
        <p:nvSpPr>
          <p:cNvPr id="5" name="TextBox 4"/>
          <p:cNvSpPr txBox="1"/>
          <p:nvPr/>
        </p:nvSpPr>
        <p:spPr>
          <a:xfrm>
            <a:off x="4810539" y="583096"/>
            <a:ext cx="2650435" cy="707886"/>
          </a:xfrm>
          <a:prstGeom prst="rect">
            <a:avLst/>
          </a:prstGeom>
          <a:noFill/>
        </p:spPr>
        <p:txBody>
          <a:bodyPr wrap="square" rtlCol="0">
            <a:spAutoFit/>
          </a:bodyPr>
          <a:lstStyle/>
          <a:p>
            <a:r>
              <a:rPr lang="en-US" sz="4000" b="1" dirty="0" smtClean="0">
                <a:solidFill>
                  <a:srgbClr val="FF0000"/>
                </a:solidFill>
                <a:latin typeface="Times New Roman" pitchFamily="18" charset="0"/>
                <a:cs typeface="Times New Roman" pitchFamily="18" charset="0"/>
              </a:rPr>
              <a:t>GHI NHỚ</a:t>
            </a:r>
            <a:endParaRPr lang="en-US" sz="4000" b="1" dirty="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Admin\Downloads\download (3).jpg"/>
          <p:cNvPicPr>
            <a:picLocks noChangeAspect="1" noChangeArrowheads="1"/>
          </p:cNvPicPr>
          <p:nvPr/>
        </p:nvPicPr>
        <p:blipFill>
          <a:blip r:embed="rId2"/>
          <a:srcRect/>
          <a:stretch>
            <a:fillRect/>
          </a:stretch>
        </p:blipFill>
        <p:spPr bwMode="auto">
          <a:xfrm>
            <a:off x="581666" y="1551832"/>
            <a:ext cx="3580258" cy="2534195"/>
          </a:xfrm>
          <a:prstGeom prst="rect">
            <a:avLst/>
          </a:prstGeom>
          <a:noFill/>
        </p:spPr>
      </p:pic>
      <p:pic>
        <p:nvPicPr>
          <p:cNvPr id="5" name="Picture 6" descr="C:\Users\Admin\Downloads\download (4).jpg"/>
          <p:cNvPicPr>
            <a:picLocks noChangeAspect="1" noChangeArrowheads="1"/>
          </p:cNvPicPr>
          <p:nvPr/>
        </p:nvPicPr>
        <p:blipFill>
          <a:blip r:embed="rId3"/>
          <a:srcRect/>
          <a:stretch>
            <a:fillRect/>
          </a:stretch>
        </p:blipFill>
        <p:spPr bwMode="auto">
          <a:xfrm>
            <a:off x="4477975" y="1618507"/>
            <a:ext cx="3438117" cy="2448695"/>
          </a:xfrm>
          <a:prstGeom prst="rect">
            <a:avLst/>
          </a:prstGeom>
          <a:noFill/>
        </p:spPr>
      </p:pic>
      <p:pic>
        <p:nvPicPr>
          <p:cNvPr id="6" name="Picture 7" descr="C:\Users\Admin\Downloads\download (5).jpg"/>
          <p:cNvPicPr>
            <a:picLocks noChangeAspect="1" noChangeArrowheads="1"/>
          </p:cNvPicPr>
          <p:nvPr/>
        </p:nvPicPr>
        <p:blipFill>
          <a:blip r:embed="rId4"/>
          <a:srcRect/>
          <a:stretch>
            <a:fillRect/>
          </a:stretch>
        </p:blipFill>
        <p:spPr bwMode="auto">
          <a:xfrm>
            <a:off x="8328835" y="1671301"/>
            <a:ext cx="3455944" cy="2336347"/>
          </a:xfrm>
          <a:prstGeom prst="rect">
            <a:avLst/>
          </a:prstGeom>
          <a:noFill/>
        </p:spPr>
      </p:pic>
      <p:sp>
        <p:nvSpPr>
          <p:cNvPr id="8" name="TextBox 7"/>
          <p:cNvSpPr txBox="1"/>
          <p:nvPr/>
        </p:nvSpPr>
        <p:spPr>
          <a:xfrm>
            <a:off x="2743200" y="265044"/>
            <a:ext cx="6949440" cy="707886"/>
          </a:xfrm>
          <a:prstGeom prst="rect">
            <a:avLst/>
          </a:prstGeom>
          <a:noFill/>
        </p:spPr>
        <p:txBody>
          <a:bodyPr wrap="square" rtlCol="0">
            <a:spAutoFit/>
          </a:bodyPr>
          <a:lstStyle/>
          <a:p>
            <a:r>
              <a:rPr lang="en-US" sz="4000" b="1" dirty="0" smtClean="0">
                <a:solidFill>
                  <a:srgbClr val="002060"/>
                </a:solidFill>
                <a:latin typeface="Times New Roman" pitchFamily="18" charset="0"/>
                <a:cs typeface="Times New Roman" pitchFamily="18" charset="0"/>
              </a:rPr>
              <a:t>1. </a:t>
            </a:r>
            <a:r>
              <a:rPr lang="en-US" sz="4000" b="1" dirty="0" err="1" smtClean="0">
                <a:solidFill>
                  <a:srgbClr val="002060"/>
                </a:solidFill>
                <a:latin typeface="Times New Roman" pitchFamily="18" charset="0"/>
                <a:cs typeface="Times New Roman" pitchFamily="18" charset="0"/>
              </a:rPr>
              <a:t>Kiến</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tạo</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kiến</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thức</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kĩ</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năng</a:t>
            </a:r>
            <a:endParaRPr lang="en-US" sz="4000" b="1" dirty="0">
              <a:solidFill>
                <a:srgbClr val="002060"/>
              </a:solidFill>
              <a:latin typeface="Times New Roman" pitchFamily="18" charset="0"/>
              <a:cs typeface="Times New Roman" pitchFamily="18" charset="0"/>
            </a:endParaRPr>
          </a:p>
        </p:txBody>
      </p:sp>
      <p:sp>
        <p:nvSpPr>
          <p:cNvPr id="9" name="TextBox 8"/>
          <p:cNvSpPr txBox="1"/>
          <p:nvPr/>
        </p:nvSpPr>
        <p:spPr>
          <a:xfrm>
            <a:off x="636106" y="4426228"/>
            <a:ext cx="3511826" cy="1200329"/>
          </a:xfrm>
          <a:prstGeom prst="rect">
            <a:avLst/>
          </a:prstGeom>
          <a:noFill/>
        </p:spPr>
        <p:txBody>
          <a:bodyPr wrap="square" rtlCol="0">
            <a:spAutoFit/>
          </a:bodyPr>
          <a:lstStyle/>
          <a:p>
            <a:r>
              <a:rPr lang="en-US" sz="2400" dirty="0" err="1" smtClean="0">
                <a:solidFill>
                  <a:srgbClr val="002060"/>
                </a:solidFill>
                <a:latin typeface="Times New Roman" pitchFamily="18" charset="0"/>
                <a:cs typeface="Times New Roman" pitchFamily="18" charset="0"/>
              </a:rPr>
              <a:t>Bước</a:t>
            </a:r>
            <a:r>
              <a:rPr lang="en-US" sz="2400" dirty="0" smtClean="0">
                <a:solidFill>
                  <a:srgbClr val="002060"/>
                </a:solidFill>
                <a:latin typeface="Times New Roman" pitchFamily="18" charset="0"/>
                <a:cs typeface="Times New Roman" pitchFamily="18" charset="0"/>
              </a:rPr>
              <a:t> 1: </a:t>
            </a:r>
            <a:r>
              <a:rPr lang="en-US" sz="2400" dirty="0" err="1" smtClean="0">
                <a:solidFill>
                  <a:srgbClr val="002060"/>
                </a:solidFill>
                <a:latin typeface="Times New Roman" pitchFamily="18" charset="0"/>
                <a:cs typeface="Times New Roman" pitchFamily="18" charset="0"/>
              </a:rPr>
              <a:t>Vẽ</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các</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bộ</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phận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và</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vẽ</a:t>
            </a:r>
            <a:r>
              <a:rPr lang="en-US" sz="2400" dirty="0" smtClean="0">
                <a:solidFill>
                  <a:srgbClr val="002060"/>
                </a:solidFill>
                <a:latin typeface="Times New Roman" pitchFamily="18" charset="0"/>
                <a:cs typeface="Times New Roman" pitchFamily="18" charset="0"/>
              </a:rPr>
              <a:t> chi </a:t>
            </a:r>
            <a:r>
              <a:rPr lang="en-US" sz="2400" dirty="0" err="1" smtClean="0">
                <a:solidFill>
                  <a:srgbClr val="002060"/>
                </a:solidFill>
                <a:latin typeface="Times New Roman" pitchFamily="18" charset="0"/>
                <a:cs typeface="Times New Roman" pitchFamily="18" charset="0"/>
              </a:rPr>
              <a:t>tiết</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các</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bộ</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phận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khác</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của</a:t>
            </a:r>
            <a:r>
              <a:rPr lang="en-US" sz="2400" dirty="0" smtClean="0">
                <a:solidFill>
                  <a:srgbClr val="002060"/>
                </a:solidFill>
                <a:latin typeface="Times New Roman" pitchFamily="18" charset="0"/>
                <a:cs typeface="Times New Roman" pitchFamily="18" charset="0"/>
              </a:rPr>
              <a:t> con  </a:t>
            </a:r>
            <a:r>
              <a:rPr lang="en-US" sz="2400" dirty="0" err="1" smtClean="0">
                <a:solidFill>
                  <a:srgbClr val="002060"/>
                </a:solidFill>
                <a:latin typeface="Times New Roman" pitchFamily="18" charset="0"/>
                <a:cs typeface="Times New Roman" pitchFamily="18" charset="0"/>
              </a:rPr>
              <a:t>vật</a:t>
            </a:r>
            <a:r>
              <a:rPr lang="en-US" sz="2400" dirty="0" smtClean="0">
                <a:solidFill>
                  <a:srgbClr val="002060"/>
                </a:solidFill>
                <a:latin typeface="Times New Roman" pitchFamily="18" charset="0"/>
                <a:cs typeface="Times New Roman" pitchFamily="18" charset="0"/>
              </a:rPr>
              <a:t>.</a:t>
            </a:r>
            <a:endParaRPr lang="en-US" sz="2400" dirty="0">
              <a:solidFill>
                <a:srgbClr val="002060"/>
              </a:solidFill>
              <a:latin typeface="Times New Roman" pitchFamily="18" charset="0"/>
              <a:cs typeface="Times New Roman" pitchFamily="18" charset="0"/>
            </a:endParaRPr>
          </a:p>
        </p:txBody>
      </p:sp>
      <p:sp>
        <p:nvSpPr>
          <p:cNvPr id="10" name="TextBox 9"/>
          <p:cNvSpPr txBox="1"/>
          <p:nvPr/>
        </p:nvSpPr>
        <p:spPr>
          <a:xfrm>
            <a:off x="4538870" y="4419604"/>
            <a:ext cx="3313044" cy="830997"/>
          </a:xfrm>
          <a:prstGeom prst="rect">
            <a:avLst/>
          </a:prstGeom>
          <a:noFill/>
        </p:spPr>
        <p:txBody>
          <a:bodyPr wrap="square" rtlCol="0">
            <a:spAutoFit/>
          </a:bodyPr>
          <a:lstStyle/>
          <a:p>
            <a:r>
              <a:rPr lang="en-US" sz="2400" dirty="0" err="1" smtClean="0">
                <a:solidFill>
                  <a:srgbClr val="002060"/>
                </a:solidFill>
                <a:latin typeface="Times New Roman" pitchFamily="18" charset="0"/>
                <a:cs typeface="Times New Roman" pitchFamily="18" charset="0"/>
              </a:rPr>
              <a:t>Bước</a:t>
            </a:r>
            <a:r>
              <a:rPr lang="en-US" sz="2400" dirty="0" smtClean="0">
                <a:solidFill>
                  <a:srgbClr val="002060"/>
                </a:solidFill>
                <a:latin typeface="Times New Roman" pitchFamily="18" charset="0"/>
                <a:cs typeface="Times New Roman" pitchFamily="18" charset="0"/>
              </a:rPr>
              <a:t> 2: </a:t>
            </a:r>
            <a:r>
              <a:rPr lang="en-US" sz="2400" dirty="0" err="1" smtClean="0">
                <a:solidFill>
                  <a:srgbClr val="002060"/>
                </a:solidFill>
                <a:latin typeface="Times New Roman" pitchFamily="18" charset="0"/>
                <a:cs typeface="Times New Roman" pitchFamily="18" charset="0"/>
              </a:rPr>
              <a:t>Vẽ</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trang</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trí</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bằng</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nét</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và</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màu</a:t>
            </a:r>
            <a:r>
              <a:rPr lang="en-US" sz="2400" dirty="0" smtClean="0">
                <a:solidFill>
                  <a:srgbClr val="002060"/>
                </a:solidFill>
                <a:latin typeface="Times New Roman" pitchFamily="18" charset="0"/>
                <a:cs typeface="Times New Roman" pitchFamily="18" charset="0"/>
              </a:rPr>
              <a:t>.</a:t>
            </a:r>
            <a:endParaRPr lang="en-US" sz="2400" dirty="0">
              <a:solidFill>
                <a:srgbClr val="002060"/>
              </a:solidFill>
              <a:latin typeface="Times New Roman" pitchFamily="18" charset="0"/>
              <a:cs typeface="Times New Roman" pitchFamily="18" charset="0"/>
            </a:endParaRPr>
          </a:p>
        </p:txBody>
      </p:sp>
      <p:sp>
        <p:nvSpPr>
          <p:cNvPr id="11" name="TextBox 10"/>
          <p:cNvSpPr txBox="1"/>
          <p:nvPr/>
        </p:nvSpPr>
        <p:spPr>
          <a:xfrm>
            <a:off x="8468136" y="4399725"/>
            <a:ext cx="3313044" cy="1200329"/>
          </a:xfrm>
          <a:prstGeom prst="rect">
            <a:avLst/>
          </a:prstGeom>
          <a:noFill/>
        </p:spPr>
        <p:txBody>
          <a:bodyPr wrap="square" rtlCol="0">
            <a:spAutoFit/>
          </a:bodyPr>
          <a:lstStyle/>
          <a:p>
            <a:r>
              <a:rPr lang="en-US" sz="2400" dirty="0" err="1" smtClean="0">
                <a:solidFill>
                  <a:srgbClr val="002060"/>
                </a:solidFill>
                <a:latin typeface="Times New Roman" pitchFamily="18" charset="0"/>
                <a:cs typeface="Times New Roman" pitchFamily="18" charset="0"/>
              </a:rPr>
              <a:t>Bước</a:t>
            </a:r>
            <a:r>
              <a:rPr lang="en-US" sz="2400" dirty="0" smtClean="0">
                <a:solidFill>
                  <a:srgbClr val="002060"/>
                </a:solidFill>
                <a:latin typeface="Times New Roman" pitchFamily="18" charset="0"/>
                <a:cs typeface="Times New Roman" pitchFamily="18" charset="0"/>
              </a:rPr>
              <a:t> 3: </a:t>
            </a:r>
            <a:r>
              <a:rPr lang="en-US" sz="2400" dirty="0" err="1" smtClean="0">
                <a:solidFill>
                  <a:srgbClr val="002060"/>
                </a:solidFill>
                <a:latin typeface="Times New Roman" pitchFamily="18" charset="0"/>
                <a:cs typeface="Times New Roman" pitchFamily="18" charset="0"/>
              </a:rPr>
              <a:t>Tạo</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thêm</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không</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gian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thể</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hiện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môi</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trường</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sống</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của</a:t>
            </a:r>
            <a:r>
              <a:rPr lang="en-US" sz="2400" dirty="0" smtClean="0">
                <a:solidFill>
                  <a:srgbClr val="002060"/>
                </a:solidFill>
                <a:latin typeface="Times New Roman" pitchFamily="18" charset="0"/>
                <a:cs typeface="Times New Roman" pitchFamily="18" charset="0"/>
              </a:rPr>
              <a:t> con </a:t>
            </a:r>
            <a:r>
              <a:rPr lang="en-US" sz="2400" dirty="0" err="1" smtClean="0">
                <a:solidFill>
                  <a:srgbClr val="002060"/>
                </a:solidFill>
                <a:latin typeface="Times New Roman" pitchFamily="18" charset="0"/>
                <a:cs typeface="Times New Roman" pitchFamily="18" charset="0"/>
              </a:rPr>
              <a:t>vật</a:t>
            </a:r>
            <a:endParaRPr lang="en-US" sz="2400" dirty="0">
              <a:solidFill>
                <a:srgbClr val="00206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ppt_x</p:attrName>
                                        </p:attrNameLst>
                                      </p:cBhvr>
                                      <p:tavLst>
                                        <p:tav tm="0">
                                          <p:val>
                                            <p:strVal val="#ppt_x-.2"/>
                                          </p:val>
                                        </p:tav>
                                        <p:tav tm="100000">
                                          <p:val>
                                            <p:strVal val="#ppt_x"/>
                                          </p:val>
                                        </p:tav>
                                      </p:tavLst>
                                    </p:anim>
                                    <p:anim calcmode="lin" valueType="num">
                                      <p:cBhvr>
                                        <p:cTn id="15"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ppt_x</p:attrName>
                                        </p:attrNameLst>
                                      </p:cBhvr>
                                      <p:tavLst>
                                        <p:tav tm="0">
                                          <p:val>
                                            <p:strVal val="#ppt_x-.2"/>
                                          </p:val>
                                        </p:tav>
                                        <p:tav tm="100000">
                                          <p:val>
                                            <p:strVal val="#ppt_x"/>
                                          </p:val>
                                        </p:tav>
                                      </p:tavLst>
                                    </p:anim>
                                    <p:anim calcmode="lin" valueType="num">
                                      <p:cBhvr>
                                        <p:cTn id="22"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1"/>
            <a:ext cx="12228604" cy="6858001"/>
            <a:chOff x="0" y="-1"/>
            <a:chExt cx="12228604" cy="6858001"/>
          </a:xfrm>
        </p:grpSpPr>
        <p:grpSp>
          <p:nvGrpSpPr>
            <p:cNvPr id="14" name="Group 8"/>
            <p:cNvGrpSpPr/>
            <p:nvPr/>
          </p:nvGrpSpPr>
          <p:grpSpPr>
            <a:xfrm>
              <a:off x="0" y="-1"/>
              <a:ext cx="12228604" cy="6858001"/>
              <a:chOff x="0" y="-1"/>
              <a:chExt cx="12228604" cy="6858001"/>
            </a:xfrm>
          </p:grpSpPr>
          <p:pic>
            <p:nvPicPr>
              <p:cNvPr id="16" name="Picture 4" descr="https://2.bp.blogspot.com/-5ZE6cLQ3iac/VwRq2Gkq0RI/AAAAAAAAA-k/89n-QBecgvUaIq69U_1iBKFp-QcC-N8TA/s1600/13.jpg"/>
              <p:cNvPicPr>
                <a:picLocks noChangeAspect="1" noChangeArrowheads="1"/>
              </p:cNvPicPr>
              <p:nvPr/>
            </p:nvPicPr>
            <p:blipFill>
              <a:blip r:embed="rId2"/>
              <a:srcRect l="3367" t="53236" r="2787" b="6364"/>
              <a:stretch>
                <a:fillRect/>
              </a:stretch>
            </p:blipFill>
            <p:spPr bwMode="auto">
              <a:xfrm>
                <a:off x="0" y="-1"/>
                <a:ext cx="12228604" cy="6858001"/>
              </a:xfrm>
              <a:prstGeom prst="rect">
                <a:avLst/>
              </a:prstGeom>
              <a:noFill/>
            </p:spPr>
          </p:pic>
          <p:sp>
            <p:nvSpPr>
              <p:cNvPr id="17" name="Rectangle 16"/>
              <p:cNvSpPr/>
              <p:nvPr/>
            </p:nvSpPr>
            <p:spPr>
              <a:xfrm>
                <a:off x="3291840" y="0"/>
                <a:ext cx="6426926" cy="39711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Straight Connector 14"/>
            <p:cNvCxnSpPr/>
            <p:nvPr/>
          </p:nvCxnSpPr>
          <p:spPr>
            <a:xfrm flipV="1">
              <a:off x="2638697" y="117565"/>
              <a:ext cx="7158446" cy="13063"/>
            </a:xfrm>
            <a:prstGeom prst="line">
              <a:avLst/>
            </a:prstGeom>
            <a:ln w="38100">
              <a:solidFill>
                <a:schemeClr val="bg2">
                  <a:lumMod val="9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29697" name="Rectangle 1"/>
          <p:cNvSpPr>
            <a:spLocks noChangeArrowheads="1"/>
          </p:cNvSpPr>
          <p:nvPr/>
        </p:nvSpPr>
        <p:spPr bwMode="auto">
          <a:xfrm>
            <a:off x="3631473" y="1688329"/>
            <a:ext cx="5590903"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lang="en-US" sz="3200" dirty="0" err="1" smtClean="0">
                <a:solidFill>
                  <a:srgbClr val="002060"/>
                </a:solidFill>
                <a:latin typeface="Times New Roman" pitchFamily="18" charset="0"/>
                <a:ea typeface="Times New Roman" pitchFamily="18" charset="0"/>
                <a:cs typeface="Times New Roman" pitchFamily="18" charset="0"/>
              </a:rPr>
              <a:t>V</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ẽ</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hình</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con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vật</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cân</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đối</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với</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khổ</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giấy</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a:t>
            </a:r>
            <a:endParaRPr kumimoji="0" lang="en-US" sz="32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Thể</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hiện</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được</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dáng</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hoạt</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động</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của</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con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vật</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Thể</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hiện</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đường</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nét</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trang</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trí</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và</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màu</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sắc</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có</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đậm</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nhạt</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để</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bức</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tranh</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thêm</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sinh</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động</a:t>
            </a:r>
            <a:r>
              <a:rPr kumimoji="0" lang="en-US"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a:t>
            </a:r>
            <a:r>
              <a:rPr kumimoji="0" lang="en-US" sz="3200" b="0" i="0" u="none" strike="noStrike" cap="none" normalizeH="0" baseline="0" dirty="0" smtClean="0">
                <a:ln>
                  <a:noFill/>
                </a:ln>
                <a:solidFill>
                  <a:srgbClr val="002060"/>
                </a:solidFill>
                <a:effectLst/>
                <a:latin typeface="Times New Roman" pitchFamily="18" charset="0"/>
                <a:cs typeface="Times New Roman" pitchFamily="18" charset="0"/>
              </a:rPr>
              <a:t> </a:t>
            </a:r>
          </a:p>
        </p:txBody>
      </p:sp>
      <p:sp>
        <p:nvSpPr>
          <p:cNvPr id="5" name="TextBox 4"/>
          <p:cNvSpPr txBox="1"/>
          <p:nvPr/>
        </p:nvSpPr>
        <p:spPr>
          <a:xfrm>
            <a:off x="4938327" y="572303"/>
            <a:ext cx="2650435" cy="707886"/>
          </a:xfrm>
          <a:prstGeom prst="rect">
            <a:avLst/>
          </a:prstGeom>
          <a:noFill/>
        </p:spPr>
        <p:txBody>
          <a:bodyPr wrap="square" rtlCol="0">
            <a:spAutoFit/>
          </a:bodyPr>
          <a:lstStyle/>
          <a:p>
            <a:r>
              <a:rPr lang="en-US" sz="4000" b="1" dirty="0" smtClean="0">
                <a:solidFill>
                  <a:srgbClr val="FF0000"/>
                </a:solidFill>
                <a:latin typeface="Times New Roman" pitchFamily="18" charset="0"/>
                <a:cs typeface="Times New Roman" pitchFamily="18" charset="0"/>
              </a:rPr>
              <a:t>GHI NHỚ</a:t>
            </a:r>
            <a:endParaRPr lang="en-US" sz="4000" b="1" dirty="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756263" y="195943"/>
            <a:ext cx="6453051" cy="966651"/>
          </a:xfrm>
          <a:prstGeom prst="roundRect">
            <a:avLst/>
          </a:prstGeom>
          <a:solidFill>
            <a:schemeClr val="accent6">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302251" y="248197"/>
            <a:ext cx="5152373" cy="769441"/>
          </a:xfrm>
          <a:prstGeom prst="rect">
            <a:avLst/>
          </a:prstGeom>
          <a:noFill/>
        </p:spPr>
        <p:txBody>
          <a:bodyPr wrap="none" lIns="91440" tIns="45720" rIns="91440" bIns="45720">
            <a:spAutoFit/>
          </a:bodyPr>
          <a:lstStyle/>
          <a:p>
            <a:pPr algn="ctr"/>
            <a:r>
              <a:rPr lang="en-US" sz="4400" b="1" cap="none" spc="0" dirty="0" err="1"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rPr>
              <a:t>Sản</a:t>
            </a:r>
            <a:r>
              <a:rPr lang="en-US" sz="4400" b="1" cap="none" spc="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rPr>
              <a:t> </a:t>
            </a:r>
            <a:r>
              <a:rPr lang="en-US" sz="4400" b="1" cap="none" spc="0" dirty="0" err="1"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rPr>
              <a:t>phẩm</a:t>
            </a:r>
            <a:r>
              <a:rPr lang="en-US" sz="4400" b="1" cap="none" spc="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rPr>
              <a:t> </a:t>
            </a:r>
            <a:r>
              <a:rPr lang="en-US" sz="4400" b="1" cap="none" spc="0" dirty="0" err="1"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rPr>
              <a:t>tham</a:t>
            </a:r>
            <a:r>
              <a:rPr lang="en-US" sz="4400" b="1" cap="none" spc="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rPr>
              <a:t> </a:t>
            </a:r>
            <a:r>
              <a:rPr lang="en-US" sz="4400" b="1" cap="none" spc="0" dirty="0" err="1"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rPr>
              <a:t>khảo</a:t>
            </a:r>
            <a:endParaRPr lang="en-US" sz="4400" b="1" cap="none" spc="0" dirty="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endParaRPr>
          </a:p>
        </p:txBody>
      </p:sp>
      <p:pic>
        <p:nvPicPr>
          <p:cNvPr id="2050" name="Picture 2" descr="C:\Users\Admin\Downloads\164ff852d0c0269e7fd1.jpg"/>
          <p:cNvPicPr>
            <a:picLocks noChangeAspect="1" noChangeArrowheads="1"/>
          </p:cNvPicPr>
          <p:nvPr/>
        </p:nvPicPr>
        <p:blipFill>
          <a:blip r:embed="rId2" cstate="print"/>
          <a:srcRect/>
          <a:stretch>
            <a:fillRect/>
          </a:stretch>
        </p:blipFill>
        <p:spPr bwMode="auto">
          <a:xfrm>
            <a:off x="8037968" y="1619796"/>
            <a:ext cx="3409654" cy="4232366"/>
          </a:xfrm>
          <a:prstGeom prst="rect">
            <a:avLst/>
          </a:prstGeom>
          <a:noFill/>
        </p:spPr>
      </p:pic>
      <p:pic>
        <p:nvPicPr>
          <p:cNvPr id="2051" name="Picture 3" descr="C:\Users\Admin\Downloads\881bb81a908866d63f99.jpg"/>
          <p:cNvPicPr>
            <a:picLocks noChangeAspect="1" noChangeArrowheads="1"/>
          </p:cNvPicPr>
          <p:nvPr/>
        </p:nvPicPr>
        <p:blipFill>
          <a:blip r:embed="rId3" cstate="print"/>
          <a:srcRect/>
          <a:stretch>
            <a:fillRect/>
          </a:stretch>
        </p:blipFill>
        <p:spPr bwMode="auto">
          <a:xfrm>
            <a:off x="807009" y="1659120"/>
            <a:ext cx="3146140" cy="4193907"/>
          </a:xfrm>
          <a:prstGeom prst="rect">
            <a:avLst/>
          </a:prstGeom>
          <a:noFill/>
        </p:spPr>
      </p:pic>
      <p:pic>
        <p:nvPicPr>
          <p:cNvPr id="2054" name="Picture 6" descr="C:\Users\Admin\Downloads\aafe1b3232a0c4fe9db1.jpg"/>
          <p:cNvPicPr>
            <a:picLocks noChangeAspect="1" noChangeArrowheads="1"/>
          </p:cNvPicPr>
          <p:nvPr/>
        </p:nvPicPr>
        <p:blipFill>
          <a:blip r:embed="rId4" cstate="print"/>
          <a:srcRect/>
          <a:stretch>
            <a:fillRect/>
          </a:stretch>
        </p:blipFill>
        <p:spPr bwMode="auto">
          <a:xfrm>
            <a:off x="4370709" y="1645920"/>
            <a:ext cx="3267493" cy="4219303"/>
          </a:xfrm>
          <a:prstGeom prst="rect">
            <a:avLst/>
          </a:prstGeo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Admin\Downloads\19159e18b68a40d4199b.jpg"/>
          <p:cNvPicPr>
            <a:picLocks noChangeAspect="1" noChangeArrowheads="1"/>
          </p:cNvPicPr>
          <p:nvPr/>
        </p:nvPicPr>
        <p:blipFill>
          <a:blip r:embed="rId2" cstate="print"/>
          <a:srcRect/>
          <a:stretch>
            <a:fillRect/>
          </a:stretch>
        </p:blipFill>
        <p:spPr bwMode="auto">
          <a:xfrm>
            <a:off x="610995" y="1783216"/>
            <a:ext cx="3049598" cy="4330202"/>
          </a:xfrm>
          <a:prstGeom prst="rect">
            <a:avLst/>
          </a:prstGeom>
          <a:noFill/>
        </p:spPr>
      </p:pic>
      <p:pic>
        <p:nvPicPr>
          <p:cNvPr id="6" name="Picture 5" descr="C:\Users\Admin\Downloads\81a3a2d88a4a7c14255b.jpg"/>
          <p:cNvPicPr>
            <a:picLocks noChangeAspect="1" noChangeArrowheads="1"/>
          </p:cNvPicPr>
          <p:nvPr/>
        </p:nvPicPr>
        <p:blipFill>
          <a:blip r:embed="rId3" cstate="print"/>
          <a:srcRect t="669"/>
          <a:stretch>
            <a:fillRect/>
          </a:stretch>
        </p:blipFill>
        <p:spPr bwMode="auto">
          <a:xfrm>
            <a:off x="9010732" y="1770379"/>
            <a:ext cx="2470385" cy="4299117"/>
          </a:xfrm>
          <a:prstGeom prst="rect">
            <a:avLst/>
          </a:prstGeom>
          <a:noFill/>
        </p:spPr>
      </p:pic>
      <p:sp>
        <p:nvSpPr>
          <p:cNvPr id="8" name="Rounded Rectangle 7"/>
          <p:cNvSpPr/>
          <p:nvPr/>
        </p:nvSpPr>
        <p:spPr>
          <a:xfrm>
            <a:off x="2756263" y="261258"/>
            <a:ext cx="6453051" cy="966651"/>
          </a:xfrm>
          <a:prstGeom prst="roundRect">
            <a:avLst/>
          </a:prstGeom>
          <a:solidFill>
            <a:schemeClr val="accent6">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302251" y="313512"/>
            <a:ext cx="5152373" cy="769441"/>
          </a:xfrm>
          <a:prstGeom prst="rect">
            <a:avLst/>
          </a:prstGeom>
          <a:noFill/>
        </p:spPr>
        <p:txBody>
          <a:bodyPr wrap="none" lIns="91440" tIns="45720" rIns="91440" bIns="45720">
            <a:spAutoFit/>
          </a:bodyPr>
          <a:lstStyle/>
          <a:p>
            <a:pPr algn="ctr"/>
            <a:r>
              <a:rPr lang="en-US" sz="4400" b="1" cap="none" spc="0" dirty="0" err="1"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rPr>
              <a:t>Sản</a:t>
            </a:r>
            <a:r>
              <a:rPr lang="en-US" sz="4400" b="1" cap="none" spc="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rPr>
              <a:t> </a:t>
            </a:r>
            <a:r>
              <a:rPr lang="en-US" sz="4400" b="1" cap="none" spc="0" dirty="0" err="1"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rPr>
              <a:t>phẩm</a:t>
            </a:r>
            <a:r>
              <a:rPr lang="en-US" sz="4400" b="1" cap="none" spc="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rPr>
              <a:t> </a:t>
            </a:r>
            <a:r>
              <a:rPr lang="en-US" sz="4400" b="1" cap="none" spc="0" dirty="0" err="1"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rPr>
              <a:t>tham</a:t>
            </a:r>
            <a:r>
              <a:rPr lang="en-US" sz="4400" b="1" cap="none" spc="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rPr>
              <a:t> </a:t>
            </a:r>
            <a:r>
              <a:rPr lang="en-US" sz="4400" b="1" cap="none" spc="0" dirty="0" err="1"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rPr>
              <a:t>khảo</a:t>
            </a:r>
            <a:endParaRPr lang="en-US" sz="4400" b="1" cap="none" spc="0" dirty="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endParaRPr>
          </a:p>
        </p:txBody>
      </p:sp>
      <p:pic>
        <p:nvPicPr>
          <p:cNvPr id="7" name="Picture 3" descr="C:\Users\Admin\Downloads\4caffe9dd60f2051791e.jpg"/>
          <p:cNvPicPr>
            <a:picLocks noChangeAspect="1" noChangeArrowheads="1"/>
          </p:cNvPicPr>
          <p:nvPr/>
        </p:nvPicPr>
        <p:blipFill>
          <a:blip r:embed="rId4" cstate="print"/>
          <a:srcRect t="6165"/>
          <a:stretch>
            <a:fillRect/>
          </a:stretch>
        </p:blipFill>
        <p:spPr bwMode="auto">
          <a:xfrm>
            <a:off x="4380419" y="1796237"/>
            <a:ext cx="3773557" cy="4260005"/>
          </a:xfrm>
          <a:prstGeom prst="rect">
            <a:avLst/>
          </a:prstGeom>
          <a:noFill/>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ownloads\1c0495c6bc544a0a1345.jpg"/>
          <p:cNvPicPr>
            <a:picLocks noChangeAspect="1" noChangeArrowheads="1"/>
          </p:cNvPicPr>
          <p:nvPr/>
        </p:nvPicPr>
        <p:blipFill>
          <a:blip r:embed="rId2" cstate="print"/>
          <a:srcRect/>
          <a:stretch>
            <a:fillRect/>
          </a:stretch>
        </p:blipFill>
        <p:spPr bwMode="auto">
          <a:xfrm>
            <a:off x="7752522" y="3850021"/>
            <a:ext cx="3394118" cy="24288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8" name="Picture 4" descr="C:\Users\Admin\Downloads\cf330c162484d2da8b95.jpg"/>
          <p:cNvPicPr>
            <a:picLocks noChangeAspect="1" noChangeArrowheads="1"/>
          </p:cNvPicPr>
          <p:nvPr/>
        </p:nvPicPr>
        <p:blipFill>
          <a:blip r:embed="rId3" cstate="print"/>
          <a:srcRect/>
          <a:stretch>
            <a:fillRect/>
          </a:stretch>
        </p:blipFill>
        <p:spPr bwMode="auto">
          <a:xfrm>
            <a:off x="7765773" y="1082968"/>
            <a:ext cx="3313043" cy="2381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8" descr="C:\Users\Admin\Downloads\ac23df68f6fa00a459eb.jpg"/>
          <p:cNvPicPr>
            <a:picLocks noChangeAspect="1" noChangeArrowheads="1"/>
          </p:cNvPicPr>
          <p:nvPr/>
        </p:nvPicPr>
        <p:blipFill>
          <a:blip r:embed="rId4"/>
          <a:srcRect t="27082" b="27612"/>
          <a:stretch>
            <a:fillRect/>
          </a:stretch>
        </p:blipFill>
        <p:spPr bwMode="auto">
          <a:xfrm>
            <a:off x="1056041" y="1339496"/>
            <a:ext cx="5914603" cy="47620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0" y="-4566"/>
            <a:ext cx="12192000" cy="6862566"/>
            <a:chOff x="0" y="-4566"/>
            <a:chExt cx="12192000" cy="6862566"/>
          </a:xfrm>
        </p:grpSpPr>
        <p:pic>
          <p:nvPicPr>
            <p:cNvPr id="28" name="Picture 27" descr="Picture5.png"/>
            <p:cNvPicPr>
              <a:picLocks noChangeAspect="1"/>
            </p:cNvPicPr>
            <p:nvPr/>
          </p:nvPicPr>
          <p:blipFill>
            <a:blip r:embed="rId2"/>
            <a:stretch>
              <a:fillRect/>
            </a:stretch>
          </p:blipFill>
          <p:spPr>
            <a:xfrm>
              <a:off x="0" y="-4566"/>
              <a:ext cx="12183894" cy="6862566"/>
            </a:xfrm>
            <a:prstGeom prst="rect">
              <a:avLst/>
            </a:prstGeom>
          </p:spPr>
        </p:pic>
        <p:grpSp>
          <p:nvGrpSpPr>
            <p:cNvPr id="9" name="Group 8"/>
            <p:cNvGrpSpPr/>
            <p:nvPr/>
          </p:nvGrpSpPr>
          <p:grpSpPr>
            <a:xfrm>
              <a:off x="1567544" y="901336"/>
              <a:ext cx="7106194" cy="3239589"/>
              <a:chOff x="679269" y="182880"/>
              <a:chExt cx="7106194" cy="3239589"/>
            </a:xfrm>
            <a:solidFill>
              <a:schemeClr val="accent4">
                <a:lumMod val="20000"/>
                <a:lumOff val="80000"/>
              </a:schemeClr>
            </a:solidFill>
          </p:grpSpPr>
          <p:sp>
            <p:nvSpPr>
              <p:cNvPr id="19" name="Rounded Rectangle 18"/>
              <p:cNvSpPr/>
              <p:nvPr/>
            </p:nvSpPr>
            <p:spPr>
              <a:xfrm>
                <a:off x="679269" y="182880"/>
                <a:ext cx="7106194" cy="3239589"/>
              </a:xfrm>
              <a:prstGeom prst="roundRect">
                <a:avLst/>
              </a:prstGeom>
              <a:grpFill/>
              <a:ln w="38100">
                <a:solidFill>
                  <a:schemeClr val="accent4">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67098" y="1423852"/>
                <a:ext cx="6021977" cy="1446550"/>
              </a:xfrm>
              <a:prstGeom prst="rect">
                <a:avLst/>
              </a:prstGeom>
              <a:grpFill/>
            </p:spPr>
            <p:txBody>
              <a:bodyPr wrap="square" rtlCol="0">
                <a:spAutoFit/>
              </a:bodyPr>
              <a:lstStyle/>
              <a:p>
                <a:r>
                  <a:rPr lang="en-US" sz="4400" dirty="0" err="1" smtClean="0">
                    <a:solidFill>
                      <a:srgbClr val="002060"/>
                    </a:solidFill>
                    <a:latin typeface="Times New Roman" pitchFamily="18" charset="0"/>
                    <a:cs typeface="Times New Roman" pitchFamily="18" charset="0"/>
                  </a:rPr>
                  <a:t>Vẽ</a:t>
                </a:r>
                <a:r>
                  <a:rPr lang="en-US" sz="4400" dirty="0" smtClean="0">
                    <a:solidFill>
                      <a:srgbClr val="002060"/>
                    </a:solidFill>
                    <a:latin typeface="Times New Roman" pitchFamily="18" charset="0"/>
                    <a:cs typeface="Times New Roman" pitchFamily="18" charset="0"/>
                  </a:rPr>
                  <a:t> con </a:t>
                </a:r>
                <a:r>
                  <a:rPr lang="en-US" sz="4400" dirty="0" err="1" smtClean="0">
                    <a:solidFill>
                      <a:srgbClr val="002060"/>
                    </a:solidFill>
                    <a:latin typeface="Times New Roman" pitchFamily="18" charset="0"/>
                    <a:cs typeface="Times New Roman" pitchFamily="18" charset="0"/>
                  </a:rPr>
                  <a:t>vật</a:t>
                </a:r>
                <a:r>
                  <a:rPr lang="en-US" sz="4400" dirty="0" smtClean="0">
                    <a:solidFill>
                      <a:srgbClr val="002060"/>
                    </a:solidFill>
                    <a:latin typeface="Times New Roman" pitchFamily="18" charset="0"/>
                    <a:cs typeface="Times New Roman" pitchFamily="18" charset="0"/>
                  </a:rPr>
                  <a:t> </a:t>
                </a:r>
                <a:r>
                  <a:rPr lang="en-US" sz="4400" dirty="0" err="1" smtClean="0">
                    <a:solidFill>
                      <a:srgbClr val="002060"/>
                    </a:solidFill>
                    <a:latin typeface="Times New Roman" pitchFamily="18" charset="0"/>
                    <a:cs typeface="Times New Roman" pitchFamily="18" charset="0"/>
                  </a:rPr>
                  <a:t>quen</a:t>
                </a:r>
                <a:r>
                  <a:rPr lang="en-US" sz="4400" dirty="0" smtClean="0">
                    <a:solidFill>
                      <a:srgbClr val="002060"/>
                    </a:solidFill>
                    <a:latin typeface="Times New Roman" pitchFamily="18" charset="0"/>
                    <a:cs typeface="Times New Roman" pitchFamily="18" charset="0"/>
                  </a:rPr>
                  <a:t> </a:t>
                </a:r>
                <a:r>
                  <a:rPr lang="en-US" sz="4400" dirty="0" err="1" smtClean="0">
                    <a:solidFill>
                      <a:srgbClr val="002060"/>
                    </a:solidFill>
                    <a:latin typeface="Times New Roman" pitchFamily="18" charset="0"/>
                    <a:cs typeface="Times New Roman" pitchFamily="18" charset="0"/>
                  </a:rPr>
                  <a:t>thuộc</a:t>
                </a:r>
                <a:r>
                  <a:rPr lang="en-US" sz="4400" dirty="0" smtClean="0">
                    <a:solidFill>
                      <a:srgbClr val="002060"/>
                    </a:solidFill>
                    <a:latin typeface="Times New Roman" pitchFamily="18" charset="0"/>
                    <a:cs typeface="Times New Roman" pitchFamily="18" charset="0"/>
                  </a:rPr>
                  <a:t> </a:t>
                </a:r>
                <a:r>
                  <a:rPr lang="en-US" sz="4400" dirty="0" err="1" smtClean="0">
                    <a:solidFill>
                      <a:srgbClr val="002060"/>
                    </a:solidFill>
                    <a:latin typeface="Times New Roman" pitchFamily="18" charset="0"/>
                    <a:cs typeface="Times New Roman" pitchFamily="18" charset="0"/>
                  </a:rPr>
                  <a:t>và</a:t>
                </a:r>
                <a:r>
                  <a:rPr lang="en-US" sz="4400" dirty="0" smtClean="0">
                    <a:solidFill>
                      <a:srgbClr val="002060"/>
                    </a:solidFill>
                    <a:latin typeface="Times New Roman" pitchFamily="18" charset="0"/>
                    <a:cs typeface="Times New Roman" pitchFamily="18" charset="0"/>
                  </a:rPr>
                  <a:t> </a:t>
                </a:r>
                <a:r>
                  <a:rPr lang="en-US" sz="4400" dirty="0" err="1" smtClean="0">
                    <a:solidFill>
                      <a:srgbClr val="002060"/>
                    </a:solidFill>
                    <a:latin typeface="Times New Roman" pitchFamily="18" charset="0"/>
                    <a:cs typeface="Times New Roman" pitchFamily="18" charset="0"/>
                  </a:rPr>
                  <a:t>vẽ</a:t>
                </a:r>
                <a:r>
                  <a:rPr lang="en-US" sz="4400" dirty="0" smtClean="0">
                    <a:solidFill>
                      <a:srgbClr val="002060"/>
                    </a:solidFill>
                    <a:latin typeface="Times New Roman" pitchFamily="18" charset="0"/>
                    <a:cs typeface="Times New Roman" pitchFamily="18" charset="0"/>
                  </a:rPr>
                  <a:t> </a:t>
                </a:r>
                <a:r>
                  <a:rPr lang="en-US" sz="4400" dirty="0" err="1" smtClean="0">
                    <a:solidFill>
                      <a:srgbClr val="002060"/>
                    </a:solidFill>
                    <a:latin typeface="Times New Roman" pitchFamily="18" charset="0"/>
                    <a:cs typeface="Times New Roman" pitchFamily="18" charset="0"/>
                  </a:rPr>
                  <a:t>màu</a:t>
                </a:r>
                <a:r>
                  <a:rPr lang="en-US" sz="4400" dirty="0" smtClean="0">
                    <a:solidFill>
                      <a:srgbClr val="002060"/>
                    </a:solidFill>
                    <a:latin typeface="Times New Roman" pitchFamily="18" charset="0"/>
                    <a:cs typeface="Times New Roman" pitchFamily="18" charset="0"/>
                  </a:rPr>
                  <a:t> </a:t>
                </a:r>
                <a:r>
                  <a:rPr lang="en-US" sz="4400" dirty="0" err="1" smtClean="0">
                    <a:solidFill>
                      <a:srgbClr val="002060"/>
                    </a:solidFill>
                    <a:latin typeface="Times New Roman" pitchFamily="18" charset="0"/>
                    <a:cs typeface="Times New Roman" pitchFamily="18" charset="0"/>
                  </a:rPr>
                  <a:t>theo</a:t>
                </a:r>
                <a:r>
                  <a:rPr lang="en-US" sz="4400" dirty="0" smtClean="0">
                    <a:solidFill>
                      <a:srgbClr val="002060"/>
                    </a:solidFill>
                    <a:latin typeface="Times New Roman" pitchFamily="18" charset="0"/>
                    <a:cs typeface="Times New Roman" pitchFamily="18" charset="0"/>
                  </a:rPr>
                  <a:t> ý </a:t>
                </a:r>
                <a:r>
                  <a:rPr lang="en-US" sz="4400" dirty="0" err="1" smtClean="0">
                    <a:solidFill>
                      <a:srgbClr val="002060"/>
                    </a:solidFill>
                    <a:latin typeface="Times New Roman" pitchFamily="18" charset="0"/>
                    <a:cs typeface="Times New Roman" pitchFamily="18" charset="0"/>
                  </a:rPr>
                  <a:t>thích</a:t>
                </a:r>
                <a:r>
                  <a:rPr lang="en-US" sz="4400" dirty="0" smtClean="0">
                    <a:solidFill>
                      <a:srgbClr val="002060"/>
                    </a:solidFill>
                    <a:latin typeface="Times New Roman" pitchFamily="18" charset="0"/>
                    <a:cs typeface="Times New Roman" pitchFamily="18" charset="0"/>
                  </a:rPr>
                  <a:t>.</a:t>
                </a:r>
                <a:endParaRPr lang="en-US" sz="4400" dirty="0">
                  <a:solidFill>
                    <a:srgbClr val="002060"/>
                  </a:solidFill>
                  <a:latin typeface="Times New Roman" pitchFamily="18" charset="0"/>
                  <a:cs typeface="Times New Roman" pitchFamily="18" charset="0"/>
                </a:endParaRPr>
              </a:p>
            </p:txBody>
          </p:sp>
          <p:sp>
            <p:nvSpPr>
              <p:cNvPr id="6" name="TextBox 5"/>
              <p:cNvSpPr txBox="1"/>
              <p:nvPr/>
            </p:nvSpPr>
            <p:spPr>
              <a:xfrm>
                <a:off x="1352099" y="535009"/>
                <a:ext cx="5309957" cy="707886"/>
              </a:xfrm>
              <a:prstGeom prst="rect">
                <a:avLst/>
              </a:prstGeom>
              <a:grpFill/>
            </p:spPr>
            <p:txBody>
              <a:bodyPr wrap="square" rtlCol="0">
                <a:spAutoFit/>
              </a:bodyPr>
              <a:lstStyle/>
              <a:p>
                <a:r>
                  <a:rPr lang="en-US" sz="4000" b="1" dirty="0" smtClean="0">
                    <a:solidFill>
                      <a:srgbClr val="002060"/>
                    </a:solidFill>
                    <a:latin typeface="Times New Roman" pitchFamily="18" charset="0"/>
                    <a:cs typeface="Times New Roman" pitchFamily="18" charset="0"/>
                  </a:rPr>
                  <a:t>3. </a:t>
                </a:r>
                <a:r>
                  <a:rPr lang="en-US" sz="4000" b="1" dirty="0" err="1" smtClean="0">
                    <a:solidFill>
                      <a:srgbClr val="002060"/>
                    </a:solidFill>
                    <a:latin typeface="Times New Roman" pitchFamily="18" charset="0"/>
                    <a:cs typeface="Times New Roman" pitchFamily="18" charset="0"/>
                  </a:rPr>
                  <a:t>Luyện</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tập</a:t>
                </a:r>
                <a:r>
                  <a:rPr lang="en-US" sz="4000" b="1" dirty="0" smtClean="0">
                    <a:solidFill>
                      <a:srgbClr val="002060"/>
                    </a:solidFill>
                    <a:latin typeface="Times New Roman" pitchFamily="18" charset="0"/>
                    <a:cs typeface="Times New Roman" pitchFamily="18" charset="0"/>
                  </a:rPr>
                  <a:t> – </a:t>
                </a:r>
                <a:r>
                  <a:rPr lang="en-US" sz="4000" b="1" dirty="0" err="1" smtClean="0">
                    <a:solidFill>
                      <a:srgbClr val="002060"/>
                    </a:solidFill>
                    <a:latin typeface="Times New Roman" pitchFamily="18" charset="0"/>
                    <a:cs typeface="Times New Roman" pitchFamily="18" charset="0"/>
                  </a:rPr>
                  <a:t>sáng</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tạo</a:t>
                </a:r>
                <a:endParaRPr lang="en-US" sz="4000" b="1" dirty="0">
                  <a:solidFill>
                    <a:srgbClr val="002060"/>
                  </a:solidFill>
                  <a:latin typeface="Times New Roman" pitchFamily="18" charset="0"/>
                  <a:cs typeface="Times New Roman" pitchFamily="18" charset="0"/>
                </a:endParaRPr>
              </a:p>
            </p:txBody>
          </p:sp>
        </p:grpSp>
        <p:pic>
          <p:nvPicPr>
            <p:cNvPr id="4097" name="Picture 1" descr="C:\Users\Admin\Downloads\kisspng-watercolor-painting-paintbrush-drawing-board-hand-painted-painting-pen-5a83b823d9e101.2227104215185817958924-removebg-preview.png"/>
            <p:cNvPicPr>
              <a:picLocks noChangeAspect="1" noChangeArrowheads="1"/>
            </p:cNvPicPr>
            <p:nvPr/>
          </p:nvPicPr>
          <p:blipFill>
            <a:blip r:embed="rId3"/>
            <a:srcRect/>
            <a:stretch>
              <a:fillRect/>
            </a:stretch>
          </p:blipFill>
          <p:spPr bwMode="auto">
            <a:xfrm flipH="1">
              <a:off x="0" y="0"/>
              <a:ext cx="2229395" cy="2251891"/>
            </a:xfrm>
            <a:prstGeom prst="rect">
              <a:avLst/>
            </a:prstGeom>
            <a:noFill/>
          </p:spPr>
        </p:pic>
        <p:pic>
          <p:nvPicPr>
            <p:cNvPr id="4099" name="Picture 3" descr="C:\Users\Admin\Downloads\girl-painting-goldfish-on-canvas-vector-18009403-removebg-preview.png"/>
            <p:cNvPicPr>
              <a:picLocks noChangeAspect="1" noChangeArrowheads="1"/>
            </p:cNvPicPr>
            <p:nvPr/>
          </p:nvPicPr>
          <p:blipFill>
            <a:blip r:embed="rId4"/>
            <a:srcRect/>
            <a:stretch>
              <a:fillRect/>
            </a:stretch>
          </p:blipFill>
          <p:spPr bwMode="auto">
            <a:xfrm>
              <a:off x="8064137" y="2066535"/>
              <a:ext cx="4127863" cy="4791465"/>
            </a:xfrm>
            <a:prstGeom prst="rect">
              <a:avLst/>
            </a:prstGeom>
            <a:noFill/>
          </p:spPr>
        </p:pic>
        <p:grpSp>
          <p:nvGrpSpPr>
            <p:cNvPr id="23" name="Group 22"/>
            <p:cNvGrpSpPr/>
            <p:nvPr/>
          </p:nvGrpSpPr>
          <p:grpSpPr>
            <a:xfrm>
              <a:off x="1550254" y="4885509"/>
              <a:ext cx="5137929" cy="1729293"/>
              <a:chOff x="1262871" y="4063723"/>
              <a:chExt cx="5908812" cy="2302883"/>
            </a:xfrm>
          </p:grpSpPr>
          <p:pic>
            <p:nvPicPr>
              <p:cNvPr id="16" name="Picture 15" descr="C:\Users\Admin\Downloads\hoa_2-removebg-preview.png"/>
              <p:cNvPicPr>
                <a:picLocks noChangeAspect="1" noChangeArrowheads="1"/>
              </p:cNvPicPr>
              <p:nvPr/>
            </p:nvPicPr>
            <p:blipFill>
              <a:blip r:embed="rId5" cstate="print"/>
              <a:srcRect/>
              <a:stretch>
                <a:fillRect/>
              </a:stretch>
            </p:blipFill>
            <p:spPr bwMode="auto">
              <a:xfrm rot="19550978">
                <a:off x="1389939" y="4130708"/>
                <a:ext cx="1566476" cy="1566476"/>
              </a:xfrm>
              <a:prstGeom prst="rect">
                <a:avLst/>
              </a:prstGeom>
              <a:noFill/>
            </p:spPr>
          </p:pic>
          <p:grpSp>
            <p:nvGrpSpPr>
              <p:cNvPr id="22" name="Group 21"/>
              <p:cNvGrpSpPr/>
              <p:nvPr/>
            </p:nvGrpSpPr>
            <p:grpSpPr>
              <a:xfrm>
                <a:off x="1262871" y="4205282"/>
                <a:ext cx="5908812" cy="2161324"/>
                <a:chOff x="261258" y="4187225"/>
                <a:chExt cx="5908812" cy="2161324"/>
              </a:xfrm>
            </p:grpSpPr>
            <p:pic>
              <p:nvPicPr>
                <p:cNvPr id="15" name="Picture 14" descr="C:\Users\Admin\Downloads\hoa_2-removebg-preview.png"/>
                <p:cNvPicPr>
                  <a:picLocks noChangeAspect="1" noChangeArrowheads="1"/>
                </p:cNvPicPr>
                <p:nvPr/>
              </p:nvPicPr>
              <p:blipFill>
                <a:blip r:embed="rId6" cstate="print"/>
                <a:srcRect/>
                <a:stretch>
                  <a:fillRect/>
                </a:stretch>
              </p:blipFill>
              <p:spPr bwMode="auto">
                <a:xfrm rot="611620">
                  <a:off x="2634834" y="4187225"/>
                  <a:ext cx="1421255" cy="1421255"/>
                </a:xfrm>
                <a:prstGeom prst="rect">
                  <a:avLst/>
                </a:prstGeom>
                <a:noFill/>
              </p:spPr>
            </p:pic>
            <p:pic>
              <p:nvPicPr>
                <p:cNvPr id="4101" name="Picture 5" descr="D:\hình nền\kisspng-free-content-clip-art-flower-grass-cliparts-5aaaf1952cd524.6778409515211524051836-removebg-preview.png"/>
                <p:cNvPicPr>
                  <a:picLocks noChangeAspect="1" noChangeArrowheads="1"/>
                </p:cNvPicPr>
                <p:nvPr/>
              </p:nvPicPr>
              <p:blipFill>
                <a:blip r:embed="rId7"/>
                <a:srcRect/>
                <a:stretch>
                  <a:fillRect/>
                </a:stretch>
              </p:blipFill>
              <p:spPr bwMode="auto">
                <a:xfrm>
                  <a:off x="2717076" y="4584687"/>
                  <a:ext cx="3452994" cy="1763862"/>
                </a:xfrm>
                <a:prstGeom prst="rect">
                  <a:avLst/>
                </a:prstGeom>
                <a:noFill/>
              </p:spPr>
            </p:pic>
            <p:pic>
              <p:nvPicPr>
                <p:cNvPr id="20" name="Picture 5" descr="D:\hình nền\kisspng-free-content-clip-art-flower-grass-cliparts-5aaaf1952cd524.6778409515211524051836-removebg-preview.png"/>
                <p:cNvPicPr>
                  <a:picLocks noChangeAspect="1" noChangeArrowheads="1"/>
                </p:cNvPicPr>
                <p:nvPr/>
              </p:nvPicPr>
              <p:blipFill>
                <a:blip r:embed="rId7"/>
                <a:srcRect/>
                <a:stretch>
                  <a:fillRect/>
                </a:stretch>
              </p:blipFill>
              <p:spPr bwMode="auto">
                <a:xfrm>
                  <a:off x="261258" y="4584686"/>
                  <a:ext cx="3452994" cy="1763862"/>
                </a:xfrm>
                <a:prstGeom prst="rect">
                  <a:avLst/>
                </a:prstGeom>
                <a:noFill/>
              </p:spPr>
            </p:pic>
          </p:grpSp>
          <p:pic>
            <p:nvPicPr>
              <p:cNvPr id="21" name="Picture 20" descr="C:\Users\Admin\Downloads\hoa_2-removebg-preview.png"/>
              <p:cNvPicPr>
                <a:picLocks noChangeAspect="1" noChangeArrowheads="1"/>
              </p:cNvPicPr>
              <p:nvPr/>
            </p:nvPicPr>
            <p:blipFill>
              <a:blip r:embed="rId8" cstate="print"/>
              <a:srcRect/>
              <a:stretch>
                <a:fillRect/>
              </a:stretch>
            </p:blipFill>
            <p:spPr bwMode="auto">
              <a:xfrm rot="1612053">
                <a:off x="4426622" y="4063723"/>
                <a:ext cx="1760225" cy="1760225"/>
              </a:xfrm>
              <a:prstGeom prst="rect">
                <a:avLst/>
              </a:prstGeom>
              <a:noFill/>
            </p:spPr>
          </p:pic>
        </p:grpSp>
      </p:gr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Picture5.png"/>
          <p:cNvPicPr>
            <a:picLocks noChangeAspect="1"/>
          </p:cNvPicPr>
          <p:nvPr/>
        </p:nvPicPr>
        <p:blipFill>
          <a:blip r:embed="rId2"/>
          <a:stretch>
            <a:fillRect/>
          </a:stretch>
        </p:blipFill>
        <p:spPr>
          <a:xfrm>
            <a:off x="0" y="0"/>
            <a:ext cx="12175788" cy="6858000"/>
          </a:xfrm>
          <a:prstGeom prst="rect">
            <a:avLst/>
          </a:prstGeom>
        </p:spPr>
      </p:pic>
      <p:sp>
        <p:nvSpPr>
          <p:cNvPr id="24" name="Rounded Rectangle 23"/>
          <p:cNvSpPr/>
          <p:nvPr/>
        </p:nvSpPr>
        <p:spPr>
          <a:xfrm>
            <a:off x="2299063" y="1476105"/>
            <a:ext cx="8033657" cy="3317966"/>
          </a:xfrm>
          <a:prstGeom prst="roundRect">
            <a:avLst/>
          </a:prstGeom>
          <a:solidFill>
            <a:schemeClr val="bg1">
              <a:lumMod val="95000"/>
            </a:schemeClr>
          </a:solid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513909" y="412962"/>
            <a:ext cx="4990011" cy="707886"/>
          </a:xfrm>
          <a:prstGeom prst="rect">
            <a:avLst/>
          </a:prstGeom>
          <a:noFill/>
        </p:spPr>
        <p:txBody>
          <a:bodyPr wrap="square" rtlCol="0">
            <a:spAutoFit/>
          </a:bodyPr>
          <a:lstStyle/>
          <a:p>
            <a:r>
              <a:rPr lang="en-US" sz="4000" b="1" dirty="0" smtClean="0">
                <a:solidFill>
                  <a:srgbClr val="002060"/>
                </a:solidFill>
                <a:latin typeface="Times New Roman" pitchFamily="18" charset="0"/>
                <a:cs typeface="Times New Roman" pitchFamily="18" charset="0"/>
              </a:rPr>
              <a:t>4. </a:t>
            </a:r>
            <a:r>
              <a:rPr lang="en-US" sz="4000" b="1" dirty="0" err="1" smtClean="0">
                <a:solidFill>
                  <a:srgbClr val="002060"/>
                </a:solidFill>
                <a:latin typeface="Times New Roman" pitchFamily="18" charset="0"/>
                <a:cs typeface="Times New Roman" pitchFamily="18" charset="0"/>
              </a:rPr>
              <a:t>Phân</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tích</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đánh</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giá</a:t>
            </a:r>
            <a:endParaRPr lang="en-US" sz="4000" b="1" dirty="0">
              <a:solidFill>
                <a:srgbClr val="002060"/>
              </a:solidFill>
              <a:latin typeface="Times New Roman" pitchFamily="18" charset="0"/>
              <a:cs typeface="Times New Roman" pitchFamily="18" charset="0"/>
            </a:endParaRPr>
          </a:p>
        </p:txBody>
      </p:sp>
      <p:sp>
        <p:nvSpPr>
          <p:cNvPr id="5121" name="Rectangle 1"/>
          <p:cNvSpPr>
            <a:spLocks noChangeArrowheads="1"/>
          </p:cNvSpPr>
          <p:nvPr/>
        </p:nvSpPr>
        <p:spPr bwMode="auto">
          <a:xfrm>
            <a:off x="3226527" y="1707088"/>
            <a:ext cx="6257108"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228600" algn="l"/>
              </a:tabLst>
            </a:pPr>
            <a:r>
              <a:rPr kumimoji="0" lang="en-US" sz="2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Tự</a:t>
            </a:r>
            <a:r>
              <a:rPr kumimoji="0" lang="en-US" sz="2800" b="0" i="0" u="none" strike="noStrike" cap="none" normalizeH="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giới</a:t>
            </a: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thiệu</a:t>
            </a: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sản</a:t>
            </a: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phẩm</a:t>
            </a: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của</a:t>
            </a:r>
            <a:r>
              <a:rPr kumimoji="0" lang="en-US" sz="2800" b="0" i="0" u="none" strike="noStrike" cap="none" normalizeH="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2060"/>
                </a:solidFill>
                <a:effectLst/>
                <a:latin typeface="Times New Roman" pitchFamily="18" charset="0"/>
                <a:ea typeface="Times New Roman" pitchFamily="18" charset="0"/>
                <a:cs typeface="Times New Roman" pitchFamily="18" charset="0"/>
              </a:rPr>
              <a:t>mình</a:t>
            </a:r>
            <a:r>
              <a:rPr kumimoji="0" lang="en-US" sz="2800" b="0" i="0" u="none" strike="noStrike" cap="none" normalizeH="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2060"/>
                </a:solidFill>
                <a:effectLst/>
                <a:latin typeface="Times New Roman" pitchFamily="18" charset="0"/>
                <a:ea typeface="Times New Roman" pitchFamily="18" charset="0"/>
                <a:cs typeface="Times New Roman" pitchFamily="18" charset="0"/>
              </a:rPr>
              <a:t>với</a:t>
            </a:r>
            <a:r>
              <a:rPr kumimoji="0" lang="en-US" sz="2800" b="0" i="0" u="none" strike="noStrike" cap="none" normalizeH="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2060"/>
                </a:solidFill>
                <a:effectLst/>
                <a:latin typeface="Times New Roman" pitchFamily="18" charset="0"/>
                <a:ea typeface="Times New Roman" pitchFamily="18" charset="0"/>
                <a:cs typeface="Times New Roman" pitchFamily="18" charset="0"/>
              </a:rPr>
              <a:t>những</a:t>
            </a:r>
            <a:r>
              <a:rPr kumimoji="0" lang="en-US" sz="2800" b="0" i="0" u="none" strike="noStrike" cap="none" normalizeH="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2060"/>
                </a:solidFill>
                <a:effectLst/>
                <a:latin typeface="Times New Roman" pitchFamily="18" charset="0"/>
                <a:ea typeface="Times New Roman" pitchFamily="18" charset="0"/>
                <a:cs typeface="Times New Roman" pitchFamily="18" charset="0"/>
              </a:rPr>
              <a:t>người</a:t>
            </a:r>
            <a:r>
              <a:rPr kumimoji="0" lang="en-US" sz="2800" b="0" i="0" u="none" strike="noStrike" cap="none" normalizeH="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2060"/>
                </a:solidFill>
                <a:effectLst/>
                <a:latin typeface="Times New Roman" pitchFamily="18" charset="0"/>
                <a:ea typeface="Times New Roman" pitchFamily="18" charset="0"/>
                <a:cs typeface="Times New Roman" pitchFamily="18" charset="0"/>
              </a:rPr>
              <a:t>xung</a:t>
            </a:r>
            <a:r>
              <a:rPr kumimoji="0" lang="en-US" sz="2800" b="0" i="0" u="none" strike="noStrike" cap="none" normalizeH="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2060"/>
                </a:solidFill>
                <a:effectLst/>
                <a:latin typeface="Times New Roman" pitchFamily="18" charset="0"/>
                <a:ea typeface="Times New Roman" pitchFamily="18" charset="0"/>
                <a:cs typeface="Times New Roman" pitchFamily="18" charset="0"/>
              </a:rPr>
              <a:t>quanh</a:t>
            </a: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tab pos="228600" algn="l"/>
              </a:tabLst>
            </a:pPr>
            <a:r>
              <a:rPr lang="en-US" sz="2800" dirty="0" smtClean="0">
                <a:solidFill>
                  <a:srgbClr val="002060"/>
                </a:solidFill>
                <a:latin typeface="Times New Roman" pitchFamily="18" charset="0"/>
                <a:ea typeface="Times New Roman" pitchFamily="18" charset="0"/>
                <a:cs typeface="Times New Roman" pitchFamily="18" charset="0"/>
              </a:rPr>
              <a:t>        </a:t>
            </a:r>
            <a:r>
              <a:rPr lang="en-US" sz="2800" dirty="0" smtClean="0">
                <a:solidFill>
                  <a:srgbClr val="002060"/>
                </a:solidFill>
                <a:latin typeface="Times New Roman" pitchFamily="18" charset="0"/>
                <a:ea typeface="Times New Roman" pitchFamily="18" charset="0"/>
                <a:cs typeface="Times New Roman" pitchFamily="18" charset="0"/>
              </a:rPr>
              <a:t>- </a:t>
            </a:r>
            <a:r>
              <a:rPr lang="en-US" sz="2800" dirty="0" err="1" smtClean="0">
                <a:solidFill>
                  <a:srgbClr val="002060"/>
                </a:solidFill>
                <a:latin typeface="Times New Roman" pitchFamily="18" charset="0"/>
                <a:ea typeface="Times New Roman" pitchFamily="18" charset="0"/>
                <a:cs typeface="Times New Roman" pitchFamily="18" charset="0"/>
              </a:rPr>
              <a:t>Em</a:t>
            </a:r>
            <a:r>
              <a:rPr lang="en-US" sz="2800" dirty="0" smtClean="0">
                <a:solidFill>
                  <a:srgbClr val="002060"/>
                </a:solidFill>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vẽ</a:t>
            </a: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con </a:t>
            </a:r>
            <a:r>
              <a:rPr kumimoji="0" lang="en-US" sz="2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vật</a:t>
            </a: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gì</a:t>
            </a: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tab pos="228600" algn="l"/>
              </a:tabLst>
            </a:pPr>
            <a:r>
              <a:rPr lang="en-US" sz="2800" dirty="0" smtClean="0">
                <a:solidFill>
                  <a:srgbClr val="002060"/>
                </a:solidFill>
                <a:latin typeface="Times New Roman" pitchFamily="18" charset="0"/>
                <a:ea typeface="Times New Roman" pitchFamily="18" charset="0"/>
                <a:cs typeface="Times New Roman" pitchFamily="18" charset="0"/>
              </a:rPr>
              <a:t>        </a:t>
            </a:r>
            <a:r>
              <a:rPr lang="en-US" sz="2800" dirty="0" smtClean="0">
                <a:solidFill>
                  <a:srgbClr val="002060"/>
                </a:solidFill>
                <a:latin typeface="Times New Roman" pitchFamily="18" charset="0"/>
                <a:ea typeface="Times New Roman" pitchFamily="18" charset="0"/>
                <a:cs typeface="Times New Roman" pitchFamily="18" charset="0"/>
              </a:rPr>
              <a:t>- </a:t>
            </a: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Con </a:t>
            </a:r>
            <a:r>
              <a:rPr kumimoji="0" lang="en-US" sz="2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vật</a:t>
            </a: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đó</a:t>
            </a: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có</a:t>
            </a: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những</a:t>
            </a: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đặc</a:t>
            </a: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điểm</a:t>
            </a: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gì</a:t>
            </a: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tabLst>
                <a:tab pos="228600" algn="l"/>
              </a:tabLst>
            </a:pPr>
            <a:r>
              <a:rPr lang="en-US" sz="2800" dirty="0" smtClean="0">
                <a:solidFill>
                  <a:srgbClr val="002060"/>
                </a:solidFill>
                <a:latin typeface="Times New Roman" pitchFamily="18" charset="0"/>
                <a:ea typeface="Times New Roman" pitchFamily="18" charset="0"/>
                <a:cs typeface="Times New Roman" pitchFamily="18" charset="0"/>
              </a:rPr>
              <a:t>        </a:t>
            </a:r>
            <a:r>
              <a:rPr lang="en-US" sz="2800" dirty="0" smtClean="0">
                <a:solidFill>
                  <a:srgbClr val="002060"/>
                </a:solidFill>
                <a:latin typeface="Times New Roman" pitchFamily="18" charset="0"/>
                <a:ea typeface="Times New Roman" pitchFamily="18" charset="0"/>
                <a:cs typeface="Times New Roman" pitchFamily="18" charset="0"/>
              </a:rPr>
              <a:t>- </a:t>
            </a:r>
            <a:r>
              <a:rPr lang="en-US" sz="2800" dirty="0" smtClean="0">
                <a:solidFill>
                  <a:srgbClr val="002060"/>
                </a:solidFill>
                <a:latin typeface="Times New Roman" pitchFamily="18" charset="0"/>
                <a:ea typeface="Times New Roman" pitchFamily="18" charset="0"/>
                <a:cs typeface="Times New Roman" pitchFamily="18" charset="0"/>
              </a:rPr>
              <a:t>Con </a:t>
            </a:r>
            <a:r>
              <a:rPr lang="en-US" sz="2800" dirty="0" err="1" smtClean="0">
                <a:solidFill>
                  <a:srgbClr val="002060"/>
                </a:solidFill>
                <a:latin typeface="Times New Roman" pitchFamily="18" charset="0"/>
                <a:ea typeface="Times New Roman" pitchFamily="18" charset="0"/>
                <a:cs typeface="Times New Roman" pitchFamily="18" charset="0"/>
              </a:rPr>
              <a:t>vật</a:t>
            </a:r>
            <a:r>
              <a:rPr lang="en-US" sz="2800" dirty="0" smtClean="0">
                <a:solidFill>
                  <a:srgbClr val="002060"/>
                </a:solidFill>
                <a:latin typeface="Times New Roman" pitchFamily="18" charset="0"/>
                <a:ea typeface="Times New Roman" pitchFamily="18" charset="0"/>
                <a:cs typeface="Times New Roman" pitchFamily="18" charset="0"/>
              </a:rPr>
              <a:t> </a:t>
            </a:r>
            <a:r>
              <a:rPr lang="en-US" sz="2800" dirty="0" err="1" smtClean="0">
                <a:solidFill>
                  <a:srgbClr val="002060"/>
                </a:solidFill>
                <a:latin typeface="Times New Roman" pitchFamily="18" charset="0"/>
                <a:ea typeface="Times New Roman" pitchFamily="18" charset="0"/>
                <a:cs typeface="Times New Roman" pitchFamily="18" charset="0"/>
              </a:rPr>
              <a:t>đang</a:t>
            </a:r>
            <a:r>
              <a:rPr lang="en-US" sz="2800" dirty="0" smtClean="0">
                <a:solidFill>
                  <a:srgbClr val="002060"/>
                </a:solidFill>
                <a:latin typeface="Times New Roman" pitchFamily="18" charset="0"/>
                <a:ea typeface="Times New Roman" pitchFamily="18" charset="0"/>
                <a:cs typeface="Times New Roman" pitchFamily="18" charset="0"/>
              </a:rPr>
              <a:t> </a:t>
            </a:r>
            <a:r>
              <a:rPr lang="en-US" sz="2800" dirty="0" err="1" smtClean="0">
                <a:solidFill>
                  <a:srgbClr val="002060"/>
                </a:solidFill>
                <a:latin typeface="Times New Roman" pitchFamily="18" charset="0"/>
                <a:ea typeface="Times New Roman" pitchFamily="18" charset="0"/>
                <a:cs typeface="Times New Roman" pitchFamily="18" charset="0"/>
              </a:rPr>
              <a:t>làm</a:t>
            </a:r>
            <a:r>
              <a:rPr lang="en-US" sz="2800" dirty="0" smtClean="0">
                <a:solidFill>
                  <a:srgbClr val="002060"/>
                </a:solidFill>
                <a:latin typeface="Times New Roman" pitchFamily="18" charset="0"/>
                <a:ea typeface="Times New Roman" pitchFamily="18" charset="0"/>
                <a:cs typeface="Times New Roman" pitchFamily="18" charset="0"/>
              </a:rPr>
              <a:t> </a:t>
            </a:r>
            <a:r>
              <a:rPr lang="en-US" sz="2800" dirty="0" err="1" smtClean="0">
                <a:solidFill>
                  <a:srgbClr val="002060"/>
                </a:solidFill>
                <a:latin typeface="Times New Roman" pitchFamily="18" charset="0"/>
                <a:ea typeface="Times New Roman" pitchFamily="18" charset="0"/>
                <a:cs typeface="Times New Roman" pitchFamily="18" charset="0"/>
              </a:rPr>
              <a:t>gì</a:t>
            </a:r>
            <a:r>
              <a:rPr lang="en-US" sz="2800" dirty="0" smtClean="0">
                <a:solidFill>
                  <a:srgbClr val="002060"/>
                </a:solidFill>
                <a:latin typeface="Times New Roman" pitchFamily="18" charset="0"/>
                <a:ea typeface="Times New Roman" pitchFamily="18" charset="0"/>
                <a:cs typeface="Times New Roman" pitchFamily="18" charset="0"/>
              </a:rPr>
              <a:t>? </a:t>
            </a:r>
            <a:r>
              <a:rPr lang="en-US" sz="2800" dirty="0" err="1" smtClean="0">
                <a:solidFill>
                  <a:srgbClr val="002060"/>
                </a:solidFill>
                <a:latin typeface="Times New Roman" pitchFamily="18" charset="0"/>
                <a:ea typeface="Times New Roman" pitchFamily="18" charset="0"/>
                <a:cs typeface="Times New Roman" pitchFamily="18" charset="0"/>
              </a:rPr>
              <a:t>Đang</a:t>
            </a:r>
            <a:r>
              <a:rPr lang="en-US" sz="2800" dirty="0" smtClean="0">
                <a:solidFill>
                  <a:srgbClr val="002060"/>
                </a:solidFill>
                <a:latin typeface="Times New Roman" pitchFamily="18" charset="0"/>
                <a:ea typeface="Times New Roman" pitchFamily="18" charset="0"/>
                <a:cs typeface="Times New Roman" pitchFamily="18" charset="0"/>
              </a:rPr>
              <a:t> ở </a:t>
            </a:r>
            <a:r>
              <a:rPr lang="en-US" sz="2800" dirty="0" err="1" smtClean="0">
                <a:solidFill>
                  <a:srgbClr val="002060"/>
                </a:solidFill>
                <a:latin typeface="Times New Roman" pitchFamily="18" charset="0"/>
                <a:ea typeface="Times New Roman" pitchFamily="18" charset="0"/>
                <a:cs typeface="Times New Roman" pitchFamily="18" charset="0"/>
              </a:rPr>
              <a:t>đâu</a:t>
            </a:r>
            <a:r>
              <a:rPr lang="en-US" sz="2800" dirty="0" smtClean="0">
                <a:solidFill>
                  <a:srgbClr val="002060"/>
                </a:solidFill>
                <a:latin typeface="Times New Roman" pitchFamily="18" charset="0"/>
                <a:ea typeface="Times New Roman" pitchFamily="18"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tabLst>
                <a:tab pos="228600" algn="l"/>
              </a:tabLst>
            </a:pPr>
            <a:r>
              <a:rPr lang="en-US" sz="2800" dirty="0" smtClean="0">
                <a:solidFill>
                  <a:srgbClr val="002060"/>
                </a:solidFill>
                <a:latin typeface="Times New Roman" pitchFamily="18" charset="0"/>
                <a:ea typeface="Times New Roman" pitchFamily="18" charset="0"/>
                <a:cs typeface="Times New Roman" pitchFamily="18" charset="0"/>
              </a:rPr>
              <a:t>        </a:t>
            </a:r>
            <a:r>
              <a:rPr lang="en-US" sz="2800" dirty="0" smtClean="0">
                <a:solidFill>
                  <a:srgbClr val="002060"/>
                </a:solidFill>
                <a:latin typeface="Times New Roman" pitchFamily="18" charset="0"/>
                <a:ea typeface="Times New Roman" pitchFamily="18" charset="0"/>
                <a:cs typeface="Times New Roman" pitchFamily="18" charset="0"/>
              </a:rPr>
              <a:t>- </a:t>
            </a:r>
            <a:r>
              <a:rPr lang="en-US" sz="2800" dirty="0" err="1" smtClean="0">
                <a:solidFill>
                  <a:srgbClr val="002060"/>
                </a:solidFill>
                <a:latin typeface="Times New Roman" pitchFamily="18" charset="0"/>
                <a:ea typeface="Times New Roman" pitchFamily="18" charset="0"/>
                <a:cs typeface="Times New Roman" pitchFamily="18" charset="0"/>
              </a:rPr>
              <a:t>Lợi</a:t>
            </a:r>
            <a:r>
              <a:rPr lang="en-US" sz="2800" dirty="0" smtClean="0">
                <a:solidFill>
                  <a:srgbClr val="002060"/>
                </a:solidFill>
                <a:latin typeface="Times New Roman" pitchFamily="18" charset="0"/>
                <a:ea typeface="Times New Roman" pitchFamily="18" charset="0"/>
                <a:cs typeface="Times New Roman" pitchFamily="18" charset="0"/>
              </a:rPr>
              <a:t> </a:t>
            </a:r>
            <a:r>
              <a:rPr lang="en-US" sz="2800" dirty="0" err="1" smtClean="0">
                <a:solidFill>
                  <a:srgbClr val="002060"/>
                </a:solidFill>
                <a:latin typeface="Times New Roman" pitchFamily="18" charset="0"/>
                <a:ea typeface="Times New Roman" pitchFamily="18" charset="0"/>
                <a:cs typeface="Times New Roman" pitchFamily="18" charset="0"/>
              </a:rPr>
              <a:t>ích</a:t>
            </a:r>
            <a:r>
              <a:rPr lang="en-US" sz="2800" dirty="0" smtClean="0">
                <a:solidFill>
                  <a:srgbClr val="002060"/>
                </a:solidFill>
                <a:latin typeface="Times New Roman" pitchFamily="18" charset="0"/>
                <a:ea typeface="Times New Roman" pitchFamily="18" charset="0"/>
                <a:cs typeface="Times New Roman" pitchFamily="18" charset="0"/>
              </a:rPr>
              <a:t> </a:t>
            </a:r>
            <a:r>
              <a:rPr lang="en-US" sz="2800" dirty="0" err="1" smtClean="0">
                <a:solidFill>
                  <a:srgbClr val="002060"/>
                </a:solidFill>
                <a:latin typeface="Times New Roman" pitchFamily="18" charset="0"/>
                <a:ea typeface="Times New Roman" pitchFamily="18" charset="0"/>
                <a:cs typeface="Times New Roman" pitchFamily="18" charset="0"/>
              </a:rPr>
              <a:t>của</a:t>
            </a:r>
            <a:r>
              <a:rPr lang="en-US" sz="2800" dirty="0" smtClean="0">
                <a:solidFill>
                  <a:srgbClr val="002060"/>
                </a:solidFill>
                <a:latin typeface="Times New Roman" pitchFamily="18" charset="0"/>
                <a:ea typeface="Times New Roman" pitchFamily="18" charset="0"/>
                <a:cs typeface="Times New Roman" pitchFamily="18" charset="0"/>
              </a:rPr>
              <a:t> con </a:t>
            </a:r>
            <a:r>
              <a:rPr lang="en-US" sz="2800" dirty="0" err="1" smtClean="0">
                <a:solidFill>
                  <a:srgbClr val="002060"/>
                </a:solidFill>
                <a:latin typeface="Times New Roman" pitchFamily="18" charset="0"/>
                <a:ea typeface="Times New Roman" pitchFamily="18" charset="0"/>
                <a:cs typeface="Times New Roman" pitchFamily="18" charset="0"/>
              </a:rPr>
              <a:t>vật</a:t>
            </a:r>
            <a:r>
              <a:rPr lang="en-US" sz="2800" dirty="0" smtClean="0">
                <a:solidFill>
                  <a:srgbClr val="002060"/>
                </a:solidFill>
                <a:latin typeface="Times New Roman" pitchFamily="18" charset="0"/>
                <a:ea typeface="Times New Roman" pitchFamily="18"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tabLst>
                <a:tab pos="228600" algn="l"/>
              </a:tabLst>
            </a:pPr>
            <a:r>
              <a:rPr lang="en-US" sz="2800" dirty="0" smtClean="0">
                <a:solidFill>
                  <a:srgbClr val="002060"/>
                </a:solidFill>
                <a:latin typeface="Times New Roman" pitchFamily="18" charset="0"/>
                <a:ea typeface="Times New Roman" pitchFamily="18" charset="0"/>
                <a:cs typeface="Times New Roman" pitchFamily="18" charset="0"/>
              </a:rPr>
              <a:t>                          </a:t>
            </a:r>
            <a:endPar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tab pos="228600" algn="l"/>
              </a:tabLst>
            </a:pPr>
            <a:endParaRPr kumimoji="0" lang="en-US" sz="2800" b="0" i="0" u="none" strike="noStrike" cap="none" normalizeH="0" baseline="0" dirty="0" smtClean="0">
              <a:ln>
                <a:noFill/>
              </a:ln>
              <a:solidFill>
                <a:srgbClr val="002060"/>
              </a:solidFill>
              <a:effectLst/>
              <a:latin typeface="Times New Roman" pitchFamily="18" charset="0"/>
              <a:cs typeface="Times New Roman" pitchFamily="18" charset="0"/>
            </a:endParaRPr>
          </a:p>
        </p:txBody>
      </p:sp>
      <p:pic>
        <p:nvPicPr>
          <p:cNvPr id="21" name="Picture 1" descr="C:\Users\Admin\Downloads\free-png-ykjdu-removebg-preview.png"/>
          <p:cNvPicPr>
            <a:picLocks noChangeAspect="1" noChangeArrowheads="1"/>
          </p:cNvPicPr>
          <p:nvPr/>
        </p:nvPicPr>
        <p:blipFill>
          <a:blip r:embed="rId3"/>
          <a:srcRect/>
          <a:stretch>
            <a:fillRect/>
          </a:stretch>
        </p:blipFill>
        <p:spPr bwMode="auto">
          <a:xfrm>
            <a:off x="372429" y="4706007"/>
            <a:ext cx="4334554" cy="2151993"/>
          </a:xfrm>
          <a:prstGeom prst="rect">
            <a:avLst/>
          </a:prstGeom>
          <a:noFill/>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13909" y="317297"/>
            <a:ext cx="4990011" cy="707886"/>
          </a:xfrm>
          <a:prstGeom prst="rect">
            <a:avLst/>
          </a:prstGeom>
          <a:noFill/>
        </p:spPr>
        <p:txBody>
          <a:bodyPr wrap="square" rtlCol="0">
            <a:spAutoFit/>
          </a:bodyPr>
          <a:lstStyle/>
          <a:p>
            <a:r>
              <a:rPr lang="en-US" sz="4000" b="1" dirty="0" smtClean="0">
                <a:solidFill>
                  <a:srgbClr val="002060"/>
                </a:solidFill>
                <a:latin typeface="Times New Roman" pitchFamily="18" charset="0"/>
                <a:cs typeface="Times New Roman" pitchFamily="18" charset="0"/>
              </a:rPr>
              <a:t>5. </a:t>
            </a:r>
            <a:r>
              <a:rPr lang="en-US" sz="4000" b="1" dirty="0" err="1" smtClean="0">
                <a:solidFill>
                  <a:srgbClr val="002060"/>
                </a:solidFill>
                <a:latin typeface="Times New Roman" pitchFamily="18" charset="0"/>
                <a:cs typeface="Times New Roman" pitchFamily="18" charset="0"/>
              </a:rPr>
              <a:t>Vận</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dụng</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sáng</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tạo</a:t>
            </a:r>
            <a:endParaRPr lang="en-US" sz="4000" b="1" dirty="0">
              <a:solidFill>
                <a:srgbClr val="002060"/>
              </a:solidFill>
              <a:latin typeface="Times New Roman" pitchFamily="18" charset="0"/>
              <a:cs typeface="Times New Roman" pitchFamily="18" charset="0"/>
            </a:endParaRPr>
          </a:p>
        </p:txBody>
      </p:sp>
      <p:sp>
        <p:nvSpPr>
          <p:cNvPr id="3" name="TextBox 2"/>
          <p:cNvSpPr txBox="1"/>
          <p:nvPr/>
        </p:nvSpPr>
        <p:spPr>
          <a:xfrm>
            <a:off x="2207623" y="1528351"/>
            <a:ext cx="8242663" cy="1323439"/>
          </a:xfrm>
          <a:prstGeom prst="rect">
            <a:avLst/>
          </a:prstGeom>
          <a:noFill/>
        </p:spPr>
        <p:txBody>
          <a:bodyPr wrap="square" rtlCol="0">
            <a:spAutoFit/>
          </a:bodyPr>
          <a:lstStyle/>
          <a:p>
            <a:r>
              <a:rPr lang="en-US" sz="4000" dirty="0" err="1" smtClean="0">
                <a:solidFill>
                  <a:srgbClr val="002060"/>
                </a:solidFill>
                <a:latin typeface="Times New Roman" pitchFamily="18" charset="0"/>
                <a:cs typeface="Times New Roman" pitchFamily="18" charset="0"/>
              </a:rPr>
              <a:t>Chuẩn</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bị</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giấy</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bìa</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màu</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vẽ</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đất</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nặn</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vỏ</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hộp</a:t>
            </a:r>
            <a:r>
              <a:rPr lang="en-US" sz="4000" dirty="0" smtClean="0">
                <a:solidFill>
                  <a:srgbClr val="002060"/>
                </a:solidFill>
                <a:latin typeface="Times New Roman" pitchFamily="18" charset="0"/>
                <a:cs typeface="Times New Roman" pitchFamily="18" charset="0"/>
              </a:rPr>
              <a:t>, ... Cho </a:t>
            </a:r>
            <a:r>
              <a:rPr lang="en-US" sz="4000" dirty="0" err="1" smtClean="0">
                <a:solidFill>
                  <a:srgbClr val="002060"/>
                </a:solidFill>
                <a:latin typeface="Times New Roman" pitchFamily="18" charset="0"/>
                <a:cs typeface="Times New Roman" pitchFamily="18" charset="0"/>
              </a:rPr>
              <a:t>giờ</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học</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sau</a:t>
            </a:r>
            <a:r>
              <a:rPr lang="en-US" sz="4000" dirty="0" smtClean="0">
                <a:solidFill>
                  <a:srgbClr val="002060"/>
                </a:solidFill>
                <a:latin typeface="Times New Roman" pitchFamily="18" charset="0"/>
                <a:cs typeface="Times New Roman" pitchFamily="18" charset="0"/>
              </a:rPr>
              <a:t>.</a:t>
            </a:r>
            <a:endParaRPr lang="en-US" sz="4000" dirty="0">
              <a:solidFill>
                <a:srgbClr val="002060"/>
              </a:solidFill>
              <a:latin typeface="Times New Roman" pitchFamily="18" charset="0"/>
              <a:cs typeface="Times New Roman" pitchFamily="18" charset="0"/>
            </a:endParaRPr>
          </a:p>
        </p:txBody>
      </p:sp>
      <p:pic>
        <p:nvPicPr>
          <p:cNvPr id="1026" name="Picture 2" descr="C:\Users\Admin\Downloads\download (8).jpg"/>
          <p:cNvPicPr>
            <a:picLocks noChangeAspect="1" noChangeArrowheads="1"/>
          </p:cNvPicPr>
          <p:nvPr/>
        </p:nvPicPr>
        <p:blipFill>
          <a:blip r:embed="rId2"/>
          <a:srcRect/>
          <a:stretch>
            <a:fillRect/>
          </a:stretch>
        </p:blipFill>
        <p:spPr bwMode="auto">
          <a:xfrm>
            <a:off x="5435781" y="3405189"/>
            <a:ext cx="1790700" cy="1876425"/>
          </a:xfrm>
          <a:prstGeom prst="rect">
            <a:avLst/>
          </a:prstGeom>
          <a:noFill/>
        </p:spPr>
      </p:pic>
      <p:pic>
        <p:nvPicPr>
          <p:cNvPr id="1027" name="Picture 3" descr="C:\Users\Admin\Downloads\download (9).jpg"/>
          <p:cNvPicPr>
            <a:picLocks noChangeAspect="1" noChangeArrowheads="1"/>
          </p:cNvPicPr>
          <p:nvPr/>
        </p:nvPicPr>
        <p:blipFill>
          <a:blip r:embed="rId3"/>
          <a:srcRect/>
          <a:stretch>
            <a:fillRect/>
          </a:stretch>
        </p:blipFill>
        <p:spPr bwMode="auto">
          <a:xfrm>
            <a:off x="9662840" y="3371850"/>
            <a:ext cx="2219325" cy="1943100"/>
          </a:xfrm>
          <a:prstGeom prst="rect">
            <a:avLst/>
          </a:prstGeom>
          <a:noFill/>
        </p:spPr>
      </p:pic>
      <p:pic>
        <p:nvPicPr>
          <p:cNvPr id="1028" name="Picture 4" descr="C:\Users\Admin\Downloads\download (10).jpg"/>
          <p:cNvPicPr>
            <a:picLocks noChangeAspect="1" noChangeArrowheads="1"/>
          </p:cNvPicPr>
          <p:nvPr/>
        </p:nvPicPr>
        <p:blipFill>
          <a:blip r:embed="rId4"/>
          <a:srcRect/>
          <a:stretch>
            <a:fillRect/>
          </a:stretch>
        </p:blipFill>
        <p:spPr bwMode="auto">
          <a:xfrm>
            <a:off x="7597139" y="3392126"/>
            <a:ext cx="1752600" cy="1876425"/>
          </a:xfrm>
          <a:prstGeom prst="rect">
            <a:avLst/>
          </a:prstGeom>
          <a:noFill/>
        </p:spPr>
      </p:pic>
      <p:pic>
        <p:nvPicPr>
          <p:cNvPr id="1029" name="Picture 5" descr="C:\Users\Admin\Downloads\download (6).jpg"/>
          <p:cNvPicPr>
            <a:picLocks noChangeAspect="1" noChangeArrowheads="1"/>
          </p:cNvPicPr>
          <p:nvPr/>
        </p:nvPicPr>
        <p:blipFill>
          <a:blip r:embed="rId5"/>
          <a:srcRect/>
          <a:stretch>
            <a:fillRect/>
          </a:stretch>
        </p:blipFill>
        <p:spPr bwMode="auto">
          <a:xfrm>
            <a:off x="3209107" y="3728629"/>
            <a:ext cx="1828800" cy="1543050"/>
          </a:xfrm>
          <a:prstGeom prst="rect">
            <a:avLst/>
          </a:prstGeom>
          <a:noFill/>
        </p:spPr>
      </p:pic>
      <p:pic>
        <p:nvPicPr>
          <p:cNvPr id="1030" name="Picture 6" descr="C:\Users\Admin\Downloads\download (7).jpg"/>
          <p:cNvPicPr>
            <a:picLocks noChangeAspect="1" noChangeArrowheads="1"/>
          </p:cNvPicPr>
          <p:nvPr/>
        </p:nvPicPr>
        <p:blipFill>
          <a:blip r:embed="rId6"/>
          <a:srcRect/>
          <a:stretch>
            <a:fillRect/>
          </a:stretch>
        </p:blipFill>
        <p:spPr bwMode="auto">
          <a:xfrm>
            <a:off x="569868" y="3688216"/>
            <a:ext cx="2247900" cy="1571625"/>
          </a:xfrm>
          <a:prstGeom prst="rect">
            <a:avLst/>
          </a:prstGeom>
          <a:noFill/>
          <a:ln>
            <a:noFill/>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Cho Tình Yêu điên Phim Hoạt Hình Rừng Thực Phẩm Khuyến Mãi Cửa Hàng Nền  Nhà, Cho Tham ái, Nền Xanh, Nền Phim Hoạt Hình Hình nền Vector để tải xuống  miễn"/>
          <p:cNvPicPr>
            <a:picLocks noChangeAspect="1" noChangeArrowheads="1"/>
          </p:cNvPicPr>
          <p:nvPr/>
        </p:nvPicPr>
        <p:blipFill>
          <a:blip r:embed="rId2"/>
          <a:srcRect/>
          <a:stretch>
            <a:fillRect/>
          </a:stretch>
        </p:blipFill>
        <p:spPr bwMode="auto">
          <a:xfrm>
            <a:off x="0" y="-1"/>
            <a:ext cx="12213204" cy="6858001"/>
          </a:xfrm>
          <a:prstGeom prst="rect">
            <a:avLst/>
          </a:prstGeom>
          <a:noFill/>
        </p:spPr>
      </p:pic>
      <p:sp>
        <p:nvSpPr>
          <p:cNvPr id="4" name="Rectangle 3"/>
          <p:cNvSpPr/>
          <p:nvPr/>
        </p:nvSpPr>
        <p:spPr>
          <a:xfrm>
            <a:off x="2731657" y="1708368"/>
            <a:ext cx="6739089" cy="1107996"/>
          </a:xfrm>
          <a:prstGeom prst="rect">
            <a:avLst/>
          </a:prstGeom>
          <a:noFill/>
        </p:spPr>
        <p:txBody>
          <a:bodyPr wrap="none" lIns="91440" tIns="45720" rIns="91440" bIns="45720">
            <a:prstTxWarp prst="textWave2">
              <a:avLst/>
            </a:prstTxWarp>
            <a:spAutoFit/>
          </a:bodyPr>
          <a:lstStyle/>
          <a:p>
            <a:pPr algn="ctr"/>
            <a:r>
              <a:rPr lang="en-US" sz="6600" b="1" dirty="0" err="1" smtClean="0">
                <a:ln w="10541" cmpd="sng">
                  <a:solidFill>
                    <a:schemeClr val="accent1">
                      <a:shade val="88000"/>
                      <a:satMod val="110000"/>
                    </a:schemeClr>
                  </a:solidFill>
                  <a:prstDash val="solid"/>
                </a:ln>
                <a:solidFill>
                  <a:srgbClr val="FF0000"/>
                </a:solidFill>
              </a:rPr>
              <a:t>Đoán</a:t>
            </a:r>
            <a:r>
              <a:rPr lang="en-US" sz="6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6600" b="1" dirty="0" err="1" smtClean="0">
                <a:ln w="10541" cmpd="sng">
                  <a:solidFill>
                    <a:schemeClr val="accent1">
                      <a:shade val="88000"/>
                      <a:satMod val="110000"/>
                    </a:schemeClr>
                  </a:solidFill>
                  <a:prstDash val="solid"/>
                </a:ln>
                <a:solidFill>
                  <a:srgbClr val="0070C0"/>
                </a:solidFill>
              </a:rPr>
              <a:t>bóng</a:t>
            </a:r>
            <a:r>
              <a:rPr lang="en-US" sz="6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6600" b="1" dirty="0" smtClean="0">
                <a:ln w="10541" cmpd="sng">
                  <a:solidFill>
                    <a:schemeClr val="accent1">
                      <a:shade val="88000"/>
                      <a:satMod val="110000"/>
                    </a:schemeClr>
                  </a:solidFill>
                  <a:prstDash val="solid"/>
                </a:ln>
                <a:solidFill>
                  <a:srgbClr val="FFFF00"/>
                </a:solidFill>
              </a:rPr>
              <a:t>con</a:t>
            </a:r>
            <a:r>
              <a:rPr lang="en-US" sz="6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6600" b="1" dirty="0" err="1" smtClean="0">
                <a:ln w="10541" cmpd="sng">
                  <a:solidFill>
                    <a:schemeClr val="accent1">
                      <a:shade val="88000"/>
                      <a:satMod val="110000"/>
                    </a:schemeClr>
                  </a:solidFill>
                  <a:prstDash val="solid"/>
                </a:ln>
                <a:solidFill>
                  <a:srgbClr val="00B050"/>
                </a:solidFill>
              </a:rPr>
              <a:t>vật</a:t>
            </a:r>
            <a:endParaRPr lang="en-US" sz="6600" b="1" cap="none" spc="0" dirty="0">
              <a:ln w="10541" cmpd="sng">
                <a:solidFill>
                  <a:schemeClr val="accent1">
                    <a:shade val="88000"/>
                    <a:satMod val="110000"/>
                  </a:schemeClr>
                </a:solidFill>
                <a:prstDash val="solid"/>
              </a:ln>
              <a:solidFill>
                <a:srgbClr val="00B050"/>
              </a:solidFill>
              <a:effectLst/>
            </a:endParaRPr>
          </a:p>
        </p:txBody>
      </p:sp>
      <p:sp>
        <p:nvSpPr>
          <p:cNvPr id="5" name="Rectangle 4"/>
          <p:cNvSpPr/>
          <p:nvPr/>
        </p:nvSpPr>
        <p:spPr>
          <a:xfrm>
            <a:off x="4392134" y="449415"/>
            <a:ext cx="3053721"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TRÒ CHƠI</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3" name="Oval 12"/>
          <p:cNvSpPr/>
          <p:nvPr/>
        </p:nvSpPr>
        <p:spPr>
          <a:xfrm>
            <a:off x="3814922" y="3349581"/>
            <a:ext cx="4467497" cy="2939143"/>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meo" descr="C:\Users\Admin\Downloads\meo-removebg-preview.png"/>
          <p:cNvPicPr>
            <a:picLocks noChangeAspect="1" noChangeArrowheads="1"/>
          </p:cNvPicPr>
          <p:nvPr/>
        </p:nvPicPr>
        <p:blipFill>
          <a:blip r:embed="rId3">
            <a:grayscl/>
            <a:lum bright="-100000"/>
          </a:blip>
          <a:srcRect/>
          <a:stretch>
            <a:fillRect/>
          </a:stretch>
        </p:blipFill>
        <p:spPr bwMode="auto">
          <a:xfrm>
            <a:off x="5432667" y="3647927"/>
            <a:ext cx="1726293" cy="210416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23077"/>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par>
                          <p:cTn id="11" fill="hold">
                            <p:stCondLst>
                              <p:cond delay="2000"/>
                            </p:stCondLst>
                            <p:childTnLst>
                              <p:par>
                                <p:cTn id="12" presetID="34" presetClass="emph" presetSubtype="0" fill="hold" grpId="1" nodeType="afterEffect">
                                  <p:stCondLst>
                                    <p:cond delay="0"/>
                                  </p:stCondLst>
                                  <p:iterate type="lt">
                                    <p:tmPct val="23077"/>
                                  </p:iterate>
                                  <p:childTnLst>
                                    <p:animMotion origin="layout" path="M 0.0 0.0 L 0.0 -0.07213" pathEditMode="relative" ptsTypes="">
                                      <p:cBhvr>
                                        <p:cTn id="13" dur="250" accel="50000" decel="50000" autoRev="1" fill="hold">
                                          <p:stCondLst>
                                            <p:cond delay="0"/>
                                          </p:stCondLst>
                                        </p:cTn>
                                        <p:tgtEl>
                                          <p:spTgt spid="4"/>
                                        </p:tgtEl>
                                        <p:attrNameLst>
                                          <p:attrName>ppt_x</p:attrName>
                                          <p:attrName>ppt_y</p:attrName>
                                        </p:attrNameLst>
                                      </p:cBhvr>
                                    </p:animMotion>
                                    <p:animRot by="1500000">
                                      <p:cBhvr>
                                        <p:cTn id="14" dur="125" fill="hold">
                                          <p:stCondLst>
                                            <p:cond delay="0"/>
                                          </p:stCondLst>
                                        </p:cTn>
                                        <p:tgtEl>
                                          <p:spTgt spid="4"/>
                                        </p:tgtEl>
                                        <p:attrNameLst>
                                          <p:attrName>r</p:attrName>
                                        </p:attrNameLst>
                                      </p:cBhvr>
                                    </p:animRot>
                                    <p:animRot by="-1500000">
                                      <p:cBhvr>
                                        <p:cTn id="15" dur="125" fill="hold">
                                          <p:stCondLst>
                                            <p:cond delay="125"/>
                                          </p:stCondLst>
                                        </p:cTn>
                                        <p:tgtEl>
                                          <p:spTgt spid="4"/>
                                        </p:tgtEl>
                                        <p:attrNameLst>
                                          <p:attrName>r</p:attrName>
                                        </p:attrNameLst>
                                      </p:cBhvr>
                                    </p:animRot>
                                    <p:animRot by="-1500000">
                                      <p:cBhvr>
                                        <p:cTn id="16" dur="125" fill="hold">
                                          <p:stCondLst>
                                            <p:cond delay="250"/>
                                          </p:stCondLst>
                                        </p:cTn>
                                        <p:tgtEl>
                                          <p:spTgt spid="4"/>
                                        </p:tgtEl>
                                        <p:attrNameLst>
                                          <p:attrName>r</p:attrName>
                                        </p:attrNameLst>
                                      </p:cBhvr>
                                    </p:animRot>
                                    <p:animRot by="1500000">
                                      <p:cBhvr>
                                        <p:cTn id="17" dur="125" fill="hold">
                                          <p:stCondLst>
                                            <p:cond delay="375"/>
                                          </p:stCondLst>
                                        </p:cTn>
                                        <p:tgtEl>
                                          <p:spTgt spid="4"/>
                                        </p:tgtEl>
                                        <p:attrNameLst>
                                          <p:attrName>r</p:attrName>
                                        </p:attrNameLst>
                                      </p:cBhvr>
                                    </p:animRot>
                                  </p:childTnLst>
                                </p:cTn>
                              </p:par>
                            </p:childTnLst>
                          </p:cTn>
                        </p:par>
                        <p:par>
                          <p:cTn id="18" fill="hold">
                            <p:stCondLst>
                              <p:cond delay="4000"/>
                            </p:stCondLst>
                            <p:childTnLst>
                              <p:par>
                                <p:cTn id="19" presetID="34" presetClass="emph" presetSubtype="0" fill="hold" grpId="2" nodeType="afterEffect">
                                  <p:stCondLst>
                                    <p:cond delay="0"/>
                                  </p:stCondLst>
                                  <p:iterate type="lt">
                                    <p:tmPct val="26154"/>
                                  </p:iterate>
                                  <p:childTnLst>
                                    <p:animMotion origin="layout" path="M 0.0 0.0 L 0.0 -0.07213" pathEditMode="relative" ptsTypes="">
                                      <p:cBhvr>
                                        <p:cTn id="20" dur="250" accel="50000" decel="50000" autoRev="1" fill="hold">
                                          <p:stCondLst>
                                            <p:cond delay="0"/>
                                          </p:stCondLst>
                                        </p:cTn>
                                        <p:tgtEl>
                                          <p:spTgt spid="4"/>
                                        </p:tgtEl>
                                        <p:attrNameLst>
                                          <p:attrName>ppt_x</p:attrName>
                                          <p:attrName>ppt_y</p:attrName>
                                        </p:attrNameLst>
                                      </p:cBhvr>
                                    </p:animMotion>
                                    <p:animRot by="1500000">
                                      <p:cBhvr>
                                        <p:cTn id="21" dur="125" fill="hold">
                                          <p:stCondLst>
                                            <p:cond delay="0"/>
                                          </p:stCondLst>
                                        </p:cTn>
                                        <p:tgtEl>
                                          <p:spTgt spid="4"/>
                                        </p:tgtEl>
                                        <p:attrNameLst>
                                          <p:attrName>r</p:attrName>
                                        </p:attrNameLst>
                                      </p:cBhvr>
                                    </p:animRot>
                                    <p:animRot by="-1500000">
                                      <p:cBhvr>
                                        <p:cTn id="22" dur="125" fill="hold">
                                          <p:stCondLst>
                                            <p:cond delay="125"/>
                                          </p:stCondLst>
                                        </p:cTn>
                                        <p:tgtEl>
                                          <p:spTgt spid="4"/>
                                        </p:tgtEl>
                                        <p:attrNameLst>
                                          <p:attrName>r</p:attrName>
                                        </p:attrNameLst>
                                      </p:cBhvr>
                                    </p:animRot>
                                    <p:animRot by="-1500000">
                                      <p:cBhvr>
                                        <p:cTn id="23" dur="125" fill="hold">
                                          <p:stCondLst>
                                            <p:cond delay="250"/>
                                          </p:stCondLst>
                                        </p:cTn>
                                        <p:tgtEl>
                                          <p:spTgt spid="4"/>
                                        </p:tgtEl>
                                        <p:attrNameLst>
                                          <p:attrName>r</p:attrName>
                                        </p:attrNameLst>
                                      </p:cBhvr>
                                    </p:animRot>
                                    <p:animRot by="1500000">
                                      <p:cBhvr>
                                        <p:cTn id="24"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Picture5.png"/>
          <p:cNvPicPr>
            <a:picLocks noChangeAspect="1"/>
          </p:cNvPicPr>
          <p:nvPr/>
        </p:nvPicPr>
        <p:blipFill>
          <a:blip r:embed="rId2"/>
          <a:stretch>
            <a:fillRect/>
          </a:stretch>
        </p:blipFill>
        <p:spPr>
          <a:xfrm>
            <a:off x="0" y="0"/>
            <a:ext cx="12192000" cy="6867132"/>
          </a:xfrm>
          <a:prstGeom prst="rect">
            <a:avLst/>
          </a:prstGeom>
        </p:spPr>
      </p:pic>
      <p:pic>
        <p:nvPicPr>
          <p:cNvPr id="18" name="Picture 17" descr="gốc_cây-removebg-preview.png"/>
          <p:cNvPicPr>
            <a:picLocks noChangeAspect="1"/>
          </p:cNvPicPr>
          <p:nvPr/>
        </p:nvPicPr>
        <p:blipFill>
          <a:blip r:embed="rId3" cstate="print"/>
          <a:stretch>
            <a:fillRect/>
          </a:stretch>
        </p:blipFill>
        <p:spPr>
          <a:xfrm>
            <a:off x="9344297" y="5276928"/>
            <a:ext cx="2847703" cy="1212674"/>
          </a:xfrm>
          <a:prstGeom prst="rect">
            <a:avLst/>
          </a:prstGeom>
        </p:spPr>
      </p:pic>
      <p:pic>
        <p:nvPicPr>
          <p:cNvPr id="17" name="Picture 16" descr="gốc_cây-removebg-preview.png"/>
          <p:cNvPicPr>
            <a:picLocks noChangeAspect="1"/>
          </p:cNvPicPr>
          <p:nvPr/>
        </p:nvPicPr>
        <p:blipFill>
          <a:blip r:embed="rId3" cstate="print"/>
          <a:stretch>
            <a:fillRect/>
          </a:stretch>
        </p:blipFill>
        <p:spPr>
          <a:xfrm>
            <a:off x="6971212" y="5263865"/>
            <a:ext cx="2847703" cy="1212674"/>
          </a:xfrm>
          <a:prstGeom prst="rect">
            <a:avLst/>
          </a:prstGeom>
        </p:spPr>
      </p:pic>
      <p:pic>
        <p:nvPicPr>
          <p:cNvPr id="16" name="Picture 15" descr="gốc_cây-removebg-preview.png"/>
          <p:cNvPicPr>
            <a:picLocks noChangeAspect="1"/>
          </p:cNvPicPr>
          <p:nvPr/>
        </p:nvPicPr>
        <p:blipFill>
          <a:blip r:embed="rId3" cstate="print"/>
          <a:stretch>
            <a:fillRect/>
          </a:stretch>
        </p:blipFill>
        <p:spPr>
          <a:xfrm>
            <a:off x="4554584" y="5316117"/>
            <a:ext cx="2847703" cy="1212674"/>
          </a:xfrm>
          <a:prstGeom prst="rect">
            <a:avLst/>
          </a:prstGeom>
        </p:spPr>
      </p:pic>
      <p:pic>
        <p:nvPicPr>
          <p:cNvPr id="15" name="Picture 14" descr="gốc_cây-removebg-preview.png"/>
          <p:cNvPicPr>
            <a:picLocks noChangeAspect="1"/>
          </p:cNvPicPr>
          <p:nvPr/>
        </p:nvPicPr>
        <p:blipFill>
          <a:blip r:embed="rId3" cstate="print"/>
          <a:stretch>
            <a:fillRect/>
          </a:stretch>
        </p:blipFill>
        <p:spPr>
          <a:xfrm>
            <a:off x="2190206" y="5316118"/>
            <a:ext cx="2847703" cy="1212674"/>
          </a:xfrm>
          <a:prstGeom prst="rect">
            <a:avLst/>
          </a:prstGeom>
        </p:spPr>
      </p:pic>
      <p:pic>
        <p:nvPicPr>
          <p:cNvPr id="14" name="Picture 13-cay" descr="gốc_cây-removebg-preview.png"/>
          <p:cNvPicPr>
            <a:picLocks noChangeAspect="1"/>
          </p:cNvPicPr>
          <p:nvPr/>
        </p:nvPicPr>
        <p:blipFill>
          <a:blip r:embed="rId3" cstate="print"/>
          <a:stretch>
            <a:fillRect/>
          </a:stretch>
        </p:blipFill>
        <p:spPr>
          <a:xfrm>
            <a:off x="-182879" y="5320472"/>
            <a:ext cx="2847703" cy="1212674"/>
          </a:xfrm>
          <a:prstGeom prst="rect">
            <a:avLst/>
          </a:prstGeom>
        </p:spPr>
      </p:pic>
      <p:sp>
        <p:nvSpPr>
          <p:cNvPr id="22" name="Oval 21"/>
          <p:cNvSpPr/>
          <p:nvPr/>
        </p:nvSpPr>
        <p:spPr>
          <a:xfrm>
            <a:off x="3775166" y="222068"/>
            <a:ext cx="4467497" cy="2939143"/>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 meo" descr="C:\Users\Admin\Downloads\meo-removebg-preview.png"/>
          <p:cNvPicPr>
            <a:picLocks noChangeAspect="1" noChangeArrowheads="1"/>
          </p:cNvPicPr>
          <p:nvPr/>
        </p:nvPicPr>
        <p:blipFill>
          <a:blip r:embed="rId4">
            <a:grayscl/>
            <a:lum bright="-100000"/>
          </a:blip>
          <a:srcRect/>
          <a:stretch>
            <a:fillRect/>
          </a:stretch>
        </p:blipFill>
        <p:spPr bwMode="auto">
          <a:xfrm>
            <a:off x="5392911" y="520414"/>
            <a:ext cx="1726293" cy="2104168"/>
          </a:xfrm>
          <a:prstGeom prst="rect">
            <a:avLst/>
          </a:prstGeom>
          <a:noFill/>
        </p:spPr>
      </p:pic>
      <p:pic>
        <p:nvPicPr>
          <p:cNvPr id="1026" name="Picture 2 meo" descr="C:\Users\Admin\Downloads\meo-removebg-preview.png"/>
          <p:cNvPicPr>
            <a:picLocks noChangeAspect="1" noChangeArrowheads="1"/>
          </p:cNvPicPr>
          <p:nvPr/>
        </p:nvPicPr>
        <p:blipFill>
          <a:blip r:embed="rId4"/>
          <a:srcRect/>
          <a:stretch>
            <a:fillRect/>
          </a:stretch>
        </p:blipFill>
        <p:spPr bwMode="auto">
          <a:xfrm>
            <a:off x="587828" y="3487732"/>
            <a:ext cx="1726293" cy="2104168"/>
          </a:xfrm>
          <a:prstGeom prst="rect">
            <a:avLst/>
          </a:prstGeom>
          <a:noFill/>
        </p:spPr>
      </p:pic>
      <p:pic>
        <p:nvPicPr>
          <p:cNvPr id="2" name="Picture 2" descr="C:\Users\Admin\Downloads\lợn-removebg-preview.png"/>
          <p:cNvPicPr>
            <a:picLocks noChangeAspect="1" noChangeArrowheads="1"/>
          </p:cNvPicPr>
          <p:nvPr/>
        </p:nvPicPr>
        <p:blipFill>
          <a:blip r:embed="rId5" cstate="print"/>
          <a:srcRect/>
          <a:stretch>
            <a:fillRect/>
          </a:stretch>
        </p:blipFill>
        <p:spPr bwMode="auto">
          <a:xfrm>
            <a:off x="2913342" y="3707277"/>
            <a:ext cx="1537633" cy="1789396"/>
          </a:xfrm>
          <a:prstGeom prst="rect">
            <a:avLst/>
          </a:prstGeom>
          <a:noFill/>
        </p:spPr>
      </p:pic>
      <p:pic>
        <p:nvPicPr>
          <p:cNvPr id="11" name="Picture 10 khi" descr="khỉ-removebg-preview.png"/>
          <p:cNvPicPr>
            <a:picLocks noChangeAspect="1"/>
          </p:cNvPicPr>
          <p:nvPr/>
        </p:nvPicPr>
        <p:blipFill>
          <a:blip r:embed="rId6"/>
          <a:stretch>
            <a:fillRect/>
          </a:stretch>
        </p:blipFill>
        <p:spPr>
          <a:xfrm flipH="1">
            <a:off x="5038596" y="3375212"/>
            <a:ext cx="2067595" cy="2094861"/>
          </a:xfrm>
          <a:prstGeom prst="rect">
            <a:avLst/>
          </a:prstGeom>
        </p:spPr>
      </p:pic>
      <p:pic>
        <p:nvPicPr>
          <p:cNvPr id="7" name="Picture 6- cho" descr="chó-removebg-preview.png"/>
          <p:cNvPicPr>
            <a:picLocks noChangeAspect="1"/>
          </p:cNvPicPr>
          <p:nvPr/>
        </p:nvPicPr>
        <p:blipFill>
          <a:blip r:embed="rId7"/>
          <a:stretch>
            <a:fillRect/>
          </a:stretch>
        </p:blipFill>
        <p:spPr>
          <a:xfrm>
            <a:off x="7367451" y="3435487"/>
            <a:ext cx="2256879" cy="2307134"/>
          </a:xfrm>
          <a:prstGeom prst="rect">
            <a:avLst/>
          </a:prstGeom>
        </p:spPr>
      </p:pic>
      <p:pic>
        <p:nvPicPr>
          <p:cNvPr id="8" name="Picture 7-chuot" descr="chuột.png"/>
          <p:cNvPicPr>
            <a:picLocks noChangeAspect="1"/>
          </p:cNvPicPr>
          <p:nvPr/>
        </p:nvPicPr>
        <p:blipFill>
          <a:blip r:embed="rId8" cstate="print"/>
          <a:stretch>
            <a:fillRect/>
          </a:stretch>
        </p:blipFill>
        <p:spPr>
          <a:xfrm flipH="1">
            <a:off x="10125634" y="3500049"/>
            <a:ext cx="1519517" cy="2003010"/>
          </a:xfrm>
          <a:prstGeom prst="rect">
            <a:avLst/>
          </a:prstGeom>
        </p:spPr>
      </p:pic>
      <p:grpSp>
        <p:nvGrpSpPr>
          <p:cNvPr id="32" name="Group 31"/>
          <p:cNvGrpSpPr/>
          <p:nvPr/>
        </p:nvGrpSpPr>
        <p:grpSpPr>
          <a:xfrm>
            <a:off x="666204" y="352544"/>
            <a:ext cx="3513909" cy="2563625"/>
            <a:chOff x="901336" y="587675"/>
            <a:chExt cx="3513909" cy="2563625"/>
          </a:xfrm>
        </p:grpSpPr>
        <p:pic>
          <p:nvPicPr>
            <p:cNvPr id="33" name="Picture 32" descr="đám mây.png"/>
            <p:cNvPicPr>
              <a:picLocks noChangeAspect="1"/>
            </p:cNvPicPr>
            <p:nvPr/>
          </p:nvPicPr>
          <p:blipFill>
            <a:blip r:embed="rId9"/>
            <a:stretch>
              <a:fillRect/>
            </a:stretch>
          </p:blipFill>
          <p:spPr>
            <a:xfrm rot="20885103">
              <a:off x="901336" y="587675"/>
              <a:ext cx="3513909" cy="2563625"/>
            </a:xfrm>
            <a:prstGeom prst="rect">
              <a:avLst/>
            </a:prstGeom>
          </p:spPr>
        </p:pic>
        <p:sp>
          <p:nvSpPr>
            <p:cNvPr id="34" name="Rectangle 33"/>
            <p:cNvSpPr/>
            <p:nvPr/>
          </p:nvSpPr>
          <p:spPr>
            <a:xfrm rot="20276526">
              <a:off x="2012024" y="1518598"/>
              <a:ext cx="1355762" cy="830997"/>
            </a:xfrm>
            <a:prstGeom prst="rect">
              <a:avLst/>
            </a:prstGeom>
            <a:noFill/>
          </p:spPr>
          <p:txBody>
            <a:bodyPr wrap="square" lIns="91440" tIns="45720" rIns="91440" bIns="45720">
              <a:spAutoFit/>
            </a:bodyPr>
            <a:lstStyle/>
            <a:p>
              <a:pPr algn="ctr"/>
              <a:r>
                <a:rPr lang="en-US" sz="4800" b="1" dirty="0" smtClean="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rPr>
                <a:t>WIN</a:t>
              </a:r>
              <a:endParaRPr lang="en-US" sz="4800" b="1" dirty="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026"/>
                    </p:tgtEl>
                  </p:cond>
                </p:stCondLst>
                <p:endSync evt="end" delay="0">
                  <p:rtn val="all"/>
                </p:endSync>
                <p:childTnLst>
                  <p:par>
                    <p:cTn id="9" fill="hold">
                      <p:stCondLst>
                        <p:cond delay="0"/>
                      </p:stCondLst>
                      <p:childTnLst>
                        <p:par>
                          <p:cTn id="10" fill="hold">
                            <p:stCondLst>
                              <p:cond delay="0"/>
                            </p:stCondLst>
                            <p:childTnLst>
                              <p:par>
                                <p:cTn id="11" presetID="64" presetClass="path" presetSubtype="0" accel="50000" decel="50000" fill="hold" nodeType="clickEffect">
                                  <p:stCondLst>
                                    <p:cond delay="0"/>
                                  </p:stCondLst>
                                  <p:childTnLst>
                                    <p:animMotion origin="layout" path="M -3.94638E-6 4.44444E-6 L 0.39477 -0.43287 " pathEditMode="relative" rAng="0" ptsTypes="AA">
                                      <p:cBhvr>
                                        <p:cTn id="12" dur="1600" fill="hold"/>
                                        <p:tgtEl>
                                          <p:spTgt spid="1026"/>
                                        </p:tgtEl>
                                        <p:attrNameLst>
                                          <p:attrName>ppt_x</p:attrName>
                                          <p:attrName>ppt_y</p:attrName>
                                        </p:attrNameLst>
                                      </p:cBhvr>
                                      <p:rCtr x="197" y="-216"/>
                                    </p:animMotion>
                                  </p:childTnLst>
                                </p:cTn>
                              </p:par>
                            </p:childTnLst>
                          </p:cTn>
                        </p:par>
                      </p:childTnLst>
                    </p:cTn>
                  </p:par>
                </p:childTnLst>
              </p:cTn>
              <p:nextCondLst>
                <p:cond evt="onClick" delay="0">
                  <p:tgtEl>
                    <p:spTgt spid="1026"/>
                  </p:tgtEl>
                </p:cond>
              </p:nextCondLst>
            </p:seq>
            <p:seq concurrent="1" nextAc="seek">
              <p:cTn id="13" restart="whenNotActive" fill="hold" evtFilter="cancelBubble" nodeType="interactiveSeq">
                <p:stCondLst>
                  <p:cond evt="onClick" delay="0">
                    <p:tgtEl>
                      <p:spTgt spid="8"/>
                    </p:tgtEl>
                  </p:cond>
                </p:stCondLst>
                <p:endSync evt="end" delay="0">
                  <p:rtn val="all"/>
                </p:endSync>
                <p:childTnLst>
                  <p:par>
                    <p:cTn id="14" fill="hold">
                      <p:stCondLst>
                        <p:cond delay="0"/>
                      </p:stCondLst>
                      <p:childTnLst>
                        <p:par>
                          <p:cTn id="15" fill="hold">
                            <p:stCondLst>
                              <p:cond delay="0"/>
                            </p:stCondLst>
                            <p:childTnLst>
                              <p:par>
                                <p:cTn id="16" presetID="64" presetClass="path" presetSubtype="0" accel="50000" decel="50000" autoRev="1" fill="hold" nodeType="clickEffect">
                                  <p:stCondLst>
                                    <p:cond delay="0"/>
                                  </p:stCondLst>
                                  <p:childTnLst>
                                    <p:animMotion origin="layout" path="M -2.43264E-6 -3.7037E-7 L -0.39138 -0.42106 " pathEditMode="relative" rAng="0" ptsTypes="AA">
                                      <p:cBhvr>
                                        <p:cTn id="17" dur="2000" fill="hold"/>
                                        <p:tgtEl>
                                          <p:spTgt spid="8"/>
                                        </p:tgtEl>
                                        <p:attrNameLst>
                                          <p:attrName>ppt_x</p:attrName>
                                          <p:attrName>ppt_y</p:attrName>
                                        </p:attrNameLst>
                                      </p:cBhvr>
                                      <p:rCtr x="-196" y="-211"/>
                                    </p:animMotion>
                                  </p:childTnLst>
                                </p:cTn>
                              </p:par>
                            </p:childTnLst>
                          </p:cTn>
                        </p:par>
                      </p:childTnLst>
                    </p:cTn>
                  </p:par>
                </p:childTnLst>
              </p:cTn>
              <p:nextCondLst>
                <p:cond evt="onClick" delay="0">
                  <p:tgtEl>
                    <p:spTgt spid="8"/>
                  </p:tgtEl>
                </p:cond>
              </p:nextCondLst>
            </p:seq>
            <p:seq concurrent="1" nextAc="seek">
              <p:cTn id="18" restart="whenNotActive" fill="hold" evtFilter="cancelBubble" nodeType="interactiveSeq">
                <p:stCondLst>
                  <p:cond evt="onClick" delay="0">
                    <p:tgtEl>
                      <p:spTgt spid="7"/>
                    </p:tgtEl>
                  </p:cond>
                </p:stCondLst>
                <p:endSync evt="end" delay="0">
                  <p:rtn val="all"/>
                </p:endSync>
                <p:childTnLst>
                  <p:par>
                    <p:cTn id="19" fill="hold">
                      <p:stCondLst>
                        <p:cond delay="0"/>
                      </p:stCondLst>
                      <p:childTnLst>
                        <p:par>
                          <p:cTn id="20" fill="hold">
                            <p:stCondLst>
                              <p:cond delay="0"/>
                            </p:stCondLst>
                            <p:childTnLst>
                              <p:par>
                                <p:cTn id="21" presetID="0" presetClass="path" presetSubtype="0" accel="50000" decel="50000" autoRev="1" fill="hold" nodeType="clickEffect">
                                  <p:stCondLst>
                                    <p:cond delay="0"/>
                                  </p:stCondLst>
                                  <p:childTnLst>
                                    <p:animMotion origin="layout" path="M -2.8895E-6 -1.48148E-6 L -0.19289 -0.42754 " pathEditMode="relative" rAng="0" ptsTypes="AA">
                                      <p:cBhvr>
                                        <p:cTn id="22" dur="2000" fill="hold"/>
                                        <p:tgtEl>
                                          <p:spTgt spid="7"/>
                                        </p:tgtEl>
                                        <p:attrNameLst>
                                          <p:attrName>ppt_x</p:attrName>
                                          <p:attrName>ppt_y</p:attrName>
                                        </p:attrNameLst>
                                      </p:cBhvr>
                                      <p:rCtr x="-96" y="-214"/>
                                    </p:animMotion>
                                  </p:childTnLst>
                                </p:cTn>
                              </p:par>
                            </p:childTnLst>
                          </p:cTn>
                        </p:par>
                      </p:childTnLst>
                    </p:cTn>
                  </p:par>
                </p:childTnLst>
              </p:cTn>
              <p:nextCondLst>
                <p:cond evt="onClick" delay="0">
                  <p:tgtEl>
                    <p:spTgt spid="7"/>
                  </p:tgtEl>
                </p:cond>
              </p:nextCondLst>
            </p:seq>
            <p:seq concurrent="1" nextAc="seek">
              <p:cTn id="23" restart="whenNotActive" fill="hold" evtFilter="cancelBubble" nodeType="interactiveSeq">
                <p:stCondLst>
                  <p:cond evt="onClick" delay="0">
                    <p:tgtEl>
                      <p:spTgt spid="2"/>
                    </p:tgtEl>
                  </p:cond>
                </p:stCondLst>
                <p:endSync evt="end" delay="0">
                  <p:rtn val="all"/>
                </p:endSync>
                <p:childTnLst>
                  <p:par>
                    <p:cTn id="24" fill="hold">
                      <p:stCondLst>
                        <p:cond delay="0"/>
                      </p:stCondLst>
                      <p:childTnLst>
                        <p:par>
                          <p:cTn id="25" fill="hold">
                            <p:stCondLst>
                              <p:cond delay="0"/>
                            </p:stCondLst>
                            <p:childTnLst>
                              <p:par>
                                <p:cTn id="26" presetID="0" presetClass="path" presetSubtype="0" accel="50000" decel="50000" autoRev="1" fill="hold" nodeType="clickEffect">
                                  <p:stCondLst>
                                    <p:cond delay="0"/>
                                  </p:stCondLst>
                                  <p:childTnLst>
                                    <p:animMotion origin="layout" path="M -8.89757E-6 2.22222E-6 L 0.20291 -0.41574 " pathEditMode="relative" ptsTypes="AA">
                                      <p:cBhvr>
                                        <p:cTn id="27" dur="2000" fill="hold"/>
                                        <p:tgtEl>
                                          <p:spTgt spid="2"/>
                                        </p:tgtEl>
                                        <p:attrNameLst>
                                          <p:attrName>ppt_x</p:attrName>
                                          <p:attrName>ppt_y</p:attrName>
                                        </p:attrNameLst>
                                      </p:cBhvr>
                                    </p:animMotion>
                                  </p:childTnLst>
                                </p:cTn>
                              </p:par>
                            </p:childTnLst>
                          </p:cTn>
                        </p:par>
                      </p:childTnLst>
                    </p:cTn>
                  </p:par>
                </p:childTnLst>
              </p:cTn>
              <p:nextCondLst>
                <p:cond evt="onClick" delay="0">
                  <p:tgtEl>
                    <p:spTgt spid="2"/>
                  </p:tgtEl>
                </p:cond>
              </p:nextCondLst>
            </p:seq>
            <p:seq concurrent="1" nextAc="seek">
              <p:cTn id="28" restart="whenNotActive" fill="hold" evtFilter="cancelBubble" nodeType="interactiveSeq">
                <p:stCondLst>
                  <p:cond evt="onClick" delay="0">
                    <p:tgtEl>
                      <p:spTgt spid="11"/>
                    </p:tgtEl>
                  </p:cond>
                </p:stCondLst>
                <p:endSync evt="end" delay="0">
                  <p:rtn val="all"/>
                </p:endSync>
                <p:childTnLst>
                  <p:par>
                    <p:cTn id="29" fill="hold">
                      <p:stCondLst>
                        <p:cond delay="0"/>
                      </p:stCondLst>
                      <p:childTnLst>
                        <p:par>
                          <p:cTn id="30" fill="hold">
                            <p:stCondLst>
                              <p:cond delay="0"/>
                            </p:stCondLst>
                            <p:childTnLst>
                              <p:par>
                                <p:cTn id="31" presetID="0" presetClass="path" presetSubtype="0" accel="50000" decel="50000" autoRev="1" fill="hold" nodeType="clickEffect">
                                  <p:stCondLst>
                                    <p:cond delay="0"/>
                                  </p:stCondLst>
                                  <p:childTnLst>
                                    <p:animMotion origin="layout" path="M -2.40141E-6 2.59259E-6 L 0.00768 -0.42153 " pathEditMode="relative" rAng="0" ptsTypes="AA">
                                      <p:cBhvr>
                                        <p:cTn id="32" dur="2000" fill="hold"/>
                                        <p:tgtEl>
                                          <p:spTgt spid="11"/>
                                        </p:tgtEl>
                                        <p:attrNameLst>
                                          <p:attrName>ppt_x</p:attrName>
                                          <p:attrName>ppt_y</p:attrName>
                                        </p:attrNameLst>
                                      </p:cBhvr>
                                      <p:rCtr x="4" y="-211"/>
                                    </p:animMotion>
                                  </p:childTnLst>
                                </p:cTn>
                              </p:par>
                            </p:childTnLst>
                          </p:cTn>
                        </p:par>
                      </p:childTnLst>
                    </p:cTn>
                  </p:par>
                </p:childTnLst>
              </p:cTn>
              <p:nextCondLst>
                <p:cond evt="onClick" delay="0">
                  <p:tgtEl>
                    <p:spTgt spid="11"/>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85530" y="198783"/>
            <a:ext cx="11834191" cy="610925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40" name="Picture 8" descr="C:\Users\Admin\Downloads\bãi_cỏ-removebg-preview.png"/>
          <p:cNvPicPr>
            <a:picLocks noChangeAspect="1" noChangeArrowheads="1"/>
          </p:cNvPicPr>
          <p:nvPr/>
        </p:nvPicPr>
        <p:blipFill>
          <a:blip r:embed="rId2"/>
          <a:srcRect/>
          <a:stretch>
            <a:fillRect/>
          </a:stretch>
        </p:blipFill>
        <p:spPr bwMode="auto">
          <a:xfrm>
            <a:off x="0" y="211093"/>
            <a:ext cx="12192000" cy="6646907"/>
          </a:xfrm>
          <a:prstGeom prst="rect">
            <a:avLst/>
          </a:prstGeom>
          <a:noFill/>
        </p:spPr>
      </p:pic>
      <p:pic>
        <p:nvPicPr>
          <p:cNvPr id="18434" name="Picture 2" descr="C:\Users\Admin\Downloads\vịt-removebg-preview.png"/>
          <p:cNvPicPr>
            <a:picLocks noChangeAspect="1" noChangeArrowheads="1"/>
          </p:cNvPicPr>
          <p:nvPr/>
        </p:nvPicPr>
        <p:blipFill>
          <a:blip r:embed="rId3">
            <a:grayscl/>
            <a:lum bright="-100000"/>
          </a:blip>
          <a:srcRect/>
          <a:stretch>
            <a:fillRect/>
          </a:stretch>
        </p:blipFill>
        <p:spPr bwMode="auto">
          <a:xfrm rot="20875091">
            <a:off x="3832281" y="3695671"/>
            <a:ext cx="1640559" cy="2756991"/>
          </a:xfrm>
          <a:prstGeom prst="rect">
            <a:avLst/>
          </a:prstGeom>
          <a:noFill/>
        </p:spPr>
      </p:pic>
      <p:pic>
        <p:nvPicPr>
          <p:cNvPr id="18435" name="Picture 3" descr="C:\Users\Admin\Downloads\gà_trống-removebg-preview.png"/>
          <p:cNvPicPr>
            <a:picLocks noChangeAspect="1" noChangeArrowheads="1"/>
          </p:cNvPicPr>
          <p:nvPr/>
        </p:nvPicPr>
        <p:blipFill>
          <a:blip r:embed="rId4">
            <a:grayscl/>
            <a:lum bright="-100000" contrast="-90000"/>
          </a:blip>
          <a:srcRect/>
          <a:stretch>
            <a:fillRect/>
          </a:stretch>
        </p:blipFill>
        <p:spPr bwMode="auto">
          <a:xfrm flipH="1">
            <a:off x="8852453" y="3620719"/>
            <a:ext cx="3339547" cy="2734368"/>
          </a:xfrm>
          <a:prstGeom prst="rect">
            <a:avLst/>
          </a:prstGeom>
          <a:noFill/>
        </p:spPr>
      </p:pic>
      <p:pic>
        <p:nvPicPr>
          <p:cNvPr id="18437" name="Picture 5" descr="C:\Users\Admin\Downloads\gà_mái-removebg-preview.png"/>
          <p:cNvPicPr>
            <a:picLocks noChangeAspect="1" noChangeArrowheads="1"/>
          </p:cNvPicPr>
          <p:nvPr/>
        </p:nvPicPr>
        <p:blipFill>
          <a:blip r:embed="rId5">
            <a:grayscl/>
            <a:lum bright="-100000"/>
          </a:blip>
          <a:srcRect/>
          <a:stretch>
            <a:fillRect/>
          </a:stretch>
        </p:blipFill>
        <p:spPr bwMode="auto">
          <a:xfrm flipH="1">
            <a:off x="6334539" y="3797078"/>
            <a:ext cx="2252870" cy="2616973"/>
          </a:xfrm>
          <a:prstGeom prst="rect">
            <a:avLst/>
          </a:prstGeom>
          <a:noFill/>
        </p:spPr>
      </p:pic>
      <p:pic>
        <p:nvPicPr>
          <p:cNvPr id="9" name="Picture 4" descr="C:\Users\Admin\Downloads\chim_câu-removebg-preview.png"/>
          <p:cNvPicPr>
            <a:picLocks noChangeAspect="1" noChangeArrowheads="1"/>
          </p:cNvPicPr>
          <p:nvPr/>
        </p:nvPicPr>
        <p:blipFill>
          <a:blip r:embed="rId6">
            <a:grayscl/>
            <a:lum bright="-100000"/>
          </a:blip>
          <a:srcRect/>
          <a:stretch>
            <a:fillRect/>
          </a:stretch>
        </p:blipFill>
        <p:spPr bwMode="auto">
          <a:xfrm>
            <a:off x="1080051" y="3861990"/>
            <a:ext cx="2437984" cy="2452671"/>
          </a:xfrm>
          <a:prstGeom prst="rect">
            <a:avLst/>
          </a:prstGeom>
          <a:noFill/>
        </p:spPr>
      </p:pic>
      <p:pic>
        <p:nvPicPr>
          <p:cNvPr id="10" name="Picture 2" descr="C:\Users\Admin\Downloads\vịt-removebg-preview.png"/>
          <p:cNvPicPr>
            <a:picLocks noChangeAspect="1" noChangeArrowheads="1"/>
          </p:cNvPicPr>
          <p:nvPr/>
        </p:nvPicPr>
        <p:blipFill>
          <a:blip r:embed="rId3"/>
          <a:srcRect/>
          <a:stretch>
            <a:fillRect/>
          </a:stretch>
        </p:blipFill>
        <p:spPr bwMode="auto">
          <a:xfrm rot="20875091">
            <a:off x="9471081" y="388116"/>
            <a:ext cx="1640559" cy="2756991"/>
          </a:xfrm>
          <a:prstGeom prst="rect">
            <a:avLst/>
          </a:prstGeom>
          <a:noFill/>
        </p:spPr>
      </p:pic>
      <p:pic>
        <p:nvPicPr>
          <p:cNvPr id="11" name="Picture 5" descr="C:\Users\Admin\Downloads\gà_mái-removebg-preview.png"/>
          <p:cNvPicPr>
            <a:picLocks noChangeAspect="1" noChangeArrowheads="1"/>
          </p:cNvPicPr>
          <p:nvPr/>
        </p:nvPicPr>
        <p:blipFill>
          <a:blip r:embed="rId5"/>
          <a:srcRect/>
          <a:stretch>
            <a:fillRect/>
          </a:stretch>
        </p:blipFill>
        <p:spPr bwMode="auto">
          <a:xfrm flipH="1">
            <a:off x="602974" y="490661"/>
            <a:ext cx="2252870" cy="2616973"/>
          </a:xfrm>
          <a:prstGeom prst="rect">
            <a:avLst/>
          </a:prstGeom>
          <a:noFill/>
        </p:spPr>
      </p:pic>
      <p:pic>
        <p:nvPicPr>
          <p:cNvPr id="12" name="Picture 3" descr="C:\Users\Admin\Downloads\gà_trống-removebg-preview.png"/>
          <p:cNvPicPr>
            <a:picLocks noChangeAspect="1" noChangeArrowheads="1"/>
          </p:cNvPicPr>
          <p:nvPr/>
        </p:nvPicPr>
        <p:blipFill>
          <a:blip r:embed="rId4"/>
          <a:srcRect/>
          <a:stretch>
            <a:fillRect/>
          </a:stretch>
        </p:blipFill>
        <p:spPr bwMode="auto">
          <a:xfrm flipH="1">
            <a:off x="5943598" y="459129"/>
            <a:ext cx="3339547" cy="2734368"/>
          </a:xfrm>
          <a:prstGeom prst="rect">
            <a:avLst/>
          </a:prstGeom>
          <a:noFill/>
        </p:spPr>
      </p:pic>
      <p:sp>
        <p:nvSpPr>
          <p:cNvPr id="17" name="TextBox 16"/>
          <p:cNvSpPr txBox="1"/>
          <p:nvPr/>
        </p:nvSpPr>
        <p:spPr>
          <a:xfrm>
            <a:off x="543338" y="2396377"/>
            <a:ext cx="463826" cy="646331"/>
          </a:xfrm>
          <a:prstGeom prst="rect">
            <a:avLst/>
          </a:prstGeom>
          <a:noFill/>
        </p:spPr>
        <p:txBody>
          <a:bodyPr wrap="square" rtlCol="0">
            <a:spAutoFit/>
          </a:bodyPr>
          <a:lstStyle/>
          <a:p>
            <a:r>
              <a:rPr lang="en-US" sz="3600" b="1" dirty="0" smtClean="0">
                <a:solidFill>
                  <a:srgbClr val="FF0000"/>
                </a:solidFill>
              </a:rPr>
              <a:t>1</a:t>
            </a:r>
            <a:endParaRPr lang="en-US" sz="3600" b="1" dirty="0">
              <a:solidFill>
                <a:srgbClr val="FF0000"/>
              </a:solidFill>
            </a:endParaRPr>
          </a:p>
        </p:txBody>
      </p:sp>
      <p:sp>
        <p:nvSpPr>
          <p:cNvPr id="18" name="TextBox 17"/>
          <p:cNvSpPr txBox="1"/>
          <p:nvPr/>
        </p:nvSpPr>
        <p:spPr>
          <a:xfrm>
            <a:off x="3425685" y="2418523"/>
            <a:ext cx="463826" cy="646331"/>
          </a:xfrm>
          <a:prstGeom prst="rect">
            <a:avLst/>
          </a:prstGeom>
          <a:noFill/>
        </p:spPr>
        <p:txBody>
          <a:bodyPr wrap="square" rtlCol="0">
            <a:spAutoFit/>
          </a:bodyPr>
          <a:lstStyle/>
          <a:p>
            <a:r>
              <a:rPr lang="en-US" sz="3600" b="1" dirty="0" smtClean="0">
                <a:solidFill>
                  <a:srgbClr val="FF0000"/>
                </a:solidFill>
              </a:rPr>
              <a:t>2</a:t>
            </a:r>
            <a:endParaRPr lang="en-US" sz="3600" b="1" dirty="0">
              <a:solidFill>
                <a:srgbClr val="FF0000"/>
              </a:solidFill>
            </a:endParaRPr>
          </a:p>
        </p:txBody>
      </p:sp>
      <p:sp>
        <p:nvSpPr>
          <p:cNvPr id="14" name="TextBox 13"/>
          <p:cNvSpPr txBox="1"/>
          <p:nvPr/>
        </p:nvSpPr>
        <p:spPr>
          <a:xfrm>
            <a:off x="6347412" y="2387097"/>
            <a:ext cx="463826" cy="646331"/>
          </a:xfrm>
          <a:prstGeom prst="rect">
            <a:avLst/>
          </a:prstGeom>
          <a:noFill/>
        </p:spPr>
        <p:txBody>
          <a:bodyPr wrap="square" rtlCol="0">
            <a:spAutoFit/>
          </a:bodyPr>
          <a:lstStyle/>
          <a:p>
            <a:r>
              <a:rPr lang="en-US" sz="3600" b="1" dirty="0" smtClean="0">
                <a:solidFill>
                  <a:srgbClr val="FF0000"/>
                </a:solidFill>
              </a:rPr>
              <a:t>3</a:t>
            </a:r>
            <a:endParaRPr lang="en-US" sz="3600" b="1" dirty="0">
              <a:solidFill>
                <a:srgbClr val="FF0000"/>
              </a:solidFill>
            </a:endParaRPr>
          </a:p>
        </p:txBody>
      </p:sp>
      <p:sp>
        <p:nvSpPr>
          <p:cNvPr id="15" name="TextBox 14"/>
          <p:cNvSpPr txBox="1"/>
          <p:nvPr/>
        </p:nvSpPr>
        <p:spPr>
          <a:xfrm>
            <a:off x="9443308" y="2360971"/>
            <a:ext cx="463826" cy="646331"/>
          </a:xfrm>
          <a:prstGeom prst="rect">
            <a:avLst/>
          </a:prstGeom>
          <a:noFill/>
        </p:spPr>
        <p:txBody>
          <a:bodyPr wrap="square" rtlCol="0">
            <a:spAutoFit/>
          </a:bodyPr>
          <a:lstStyle/>
          <a:p>
            <a:r>
              <a:rPr lang="en-US" sz="3600" b="1" dirty="0" smtClean="0">
                <a:solidFill>
                  <a:srgbClr val="FF0000"/>
                </a:solidFill>
              </a:rPr>
              <a:t>4</a:t>
            </a:r>
            <a:endParaRPr lang="en-US" sz="3600" b="1" dirty="0">
              <a:solidFill>
                <a:srgbClr val="FF0000"/>
              </a:solidFill>
            </a:endParaRPr>
          </a:p>
        </p:txBody>
      </p:sp>
      <p:pic>
        <p:nvPicPr>
          <p:cNvPr id="18436" name="Picture 4" descr="C:\Users\Admin\Downloads\chim_câu-removebg-preview.png"/>
          <p:cNvPicPr>
            <a:picLocks noChangeAspect="1" noChangeArrowheads="1"/>
          </p:cNvPicPr>
          <p:nvPr/>
        </p:nvPicPr>
        <p:blipFill>
          <a:blip r:embed="rId6"/>
          <a:srcRect/>
          <a:stretch>
            <a:fillRect/>
          </a:stretch>
        </p:blipFill>
        <p:spPr bwMode="auto">
          <a:xfrm>
            <a:off x="3631512" y="632395"/>
            <a:ext cx="2437984" cy="2452671"/>
          </a:xfrm>
          <a:prstGeom prst="rect">
            <a:avLst/>
          </a:prstGeom>
          <a:noFill/>
        </p:spPr>
      </p:pic>
      <p:sp>
        <p:nvSpPr>
          <p:cNvPr id="22" name="Rectangle 21"/>
          <p:cNvSpPr/>
          <p:nvPr/>
        </p:nvSpPr>
        <p:spPr>
          <a:xfrm>
            <a:off x="3924347" y="2967335"/>
            <a:ext cx="184731" cy="923330"/>
          </a:xfrm>
          <a:prstGeom prst="rect">
            <a:avLst/>
          </a:prstGeom>
          <a:noFill/>
        </p:spPr>
        <p:txBody>
          <a:bodyPr wrap="non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3" name="Rectangle 22"/>
          <p:cNvSpPr/>
          <p:nvPr/>
        </p:nvSpPr>
        <p:spPr>
          <a:xfrm>
            <a:off x="3924347" y="2967335"/>
            <a:ext cx="184731" cy="923330"/>
          </a:xfrm>
          <a:prstGeom prst="rect">
            <a:avLst/>
          </a:prstGeom>
          <a:noFill/>
        </p:spPr>
        <p:txBody>
          <a:bodyPr wrap="none" lIns="91440" tIns="45720" rIns="91440" bIns="45720">
            <a:spAutoFit/>
          </a:bodyPr>
          <a:lstStyle/>
          <a:p>
            <a:pPr algn="ctr"/>
            <a:endParaRPr lang="en-US" sz="5400" b="1" cap="none" spc="0" dirty="0">
              <a:ln w="12700">
                <a:solidFill>
                  <a:srgbClr val="002060"/>
                </a:solidFill>
                <a:prstDash val="solid"/>
              </a:ln>
              <a:solidFill>
                <a:srgbClr val="002060"/>
              </a:solidFill>
              <a:effectLst>
                <a:outerShdw blurRad="41275" dist="20320" dir="1800000" algn="tl" rotWithShape="0">
                  <a:srgbClr val="000000">
                    <a:alpha val="40000"/>
                  </a:srgbClr>
                </a:outerShdw>
              </a:effectLst>
            </a:endParaRPr>
          </a:p>
        </p:txBody>
      </p:sp>
      <p:sp>
        <p:nvSpPr>
          <p:cNvPr id="25" name="TextBox 24"/>
          <p:cNvSpPr txBox="1"/>
          <p:nvPr/>
        </p:nvSpPr>
        <p:spPr>
          <a:xfrm>
            <a:off x="649355" y="5643159"/>
            <a:ext cx="463826" cy="646331"/>
          </a:xfrm>
          <a:prstGeom prst="rect">
            <a:avLst/>
          </a:prstGeom>
          <a:noFill/>
        </p:spPr>
        <p:txBody>
          <a:bodyPr wrap="square" rtlCol="0">
            <a:spAutoFit/>
          </a:bodyPr>
          <a:lstStyle/>
          <a:p>
            <a:r>
              <a:rPr lang="en-US" sz="3600" b="1" dirty="0" smtClean="0">
                <a:solidFill>
                  <a:srgbClr val="FF0000"/>
                </a:solidFill>
              </a:rPr>
              <a:t>1</a:t>
            </a:r>
            <a:endParaRPr lang="en-US" sz="3600" b="1" dirty="0">
              <a:solidFill>
                <a:srgbClr val="FF0000"/>
              </a:solidFill>
            </a:endParaRPr>
          </a:p>
        </p:txBody>
      </p:sp>
      <p:sp>
        <p:nvSpPr>
          <p:cNvPr id="26" name="TextBox 25"/>
          <p:cNvSpPr txBox="1"/>
          <p:nvPr/>
        </p:nvSpPr>
        <p:spPr>
          <a:xfrm>
            <a:off x="3770242" y="5718314"/>
            <a:ext cx="463826" cy="646331"/>
          </a:xfrm>
          <a:prstGeom prst="rect">
            <a:avLst/>
          </a:prstGeom>
          <a:noFill/>
        </p:spPr>
        <p:txBody>
          <a:bodyPr wrap="square" rtlCol="0">
            <a:spAutoFit/>
          </a:bodyPr>
          <a:lstStyle/>
          <a:p>
            <a:r>
              <a:rPr lang="en-US" sz="3600" b="1" dirty="0" smtClean="0">
                <a:solidFill>
                  <a:srgbClr val="FF0000"/>
                </a:solidFill>
              </a:rPr>
              <a:t>2</a:t>
            </a:r>
            <a:endParaRPr lang="en-US" sz="3600" b="1" dirty="0">
              <a:solidFill>
                <a:srgbClr val="FF0000"/>
              </a:solidFill>
            </a:endParaRPr>
          </a:p>
        </p:txBody>
      </p:sp>
      <p:sp>
        <p:nvSpPr>
          <p:cNvPr id="27" name="TextBox 26"/>
          <p:cNvSpPr txBox="1"/>
          <p:nvPr/>
        </p:nvSpPr>
        <p:spPr>
          <a:xfrm>
            <a:off x="6479934" y="5713392"/>
            <a:ext cx="463826" cy="646331"/>
          </a:xfrm>
          <a:prstGeom prst="rect">
            <a:avLst/>
          </a:prstGeom>
          <a:noFill/>
        </p:spPr>
        <p:txBody>
          <a:bodyPr wrap="square" rtlCol="0">
            <a:spAutoFit/>
          </a:bodyPr>
          <a:lstStyle/>
          <a:p>
            <a:r>
              <a:rPr lang="en-US" sz="3600" b="1" dirty="0" smtClean="0">
                <a:solidFill>
                  <a:srgbClr val="FF0000"/>
                </a:solidFill>
              </a:rPr>
              <a:t>3</a:t>
            </a:r>
            <a:endParaRPr lang="en-US" sz="3600" b="1" dirty="0">
              <a:solidFill>
                <a:srgbClr val="FF0000"/>
              </a:solidFill>
            </a:endParaRPr>
          </a:p>
        </p:txBody>
      </p:sp>
      <p:sp>
        <p:nvSpPr>
          <p:cNvPr id="28" name="TextBox 27"/>
          <p:cNvSpPr txBox="1"/>
          <p:nvPr/>
        </p:nvSpPr>
        <p:spPr>
          <a:xfrm>
            <a:off x="9324038" y="5727023"/>
            <a:ext cx="463826" cy="646331"/>
          </a:xfrm>
          <a:prstGeom prst="rect">
            <a:avLst/>
          </a:prstGeom>
          <a:noFill/>
        </p:spPr>
        <p:txBody>
          <a:bodyPr wrap="square" rtlCol="0">
            <a:spAutoFit/>
          </a:bodyPr>
          <a:lstStyle/>
          <a:p>
            <a:r>
              <a:rPr lang="en-US" sz="3600" b="1" dirty="0" smtClean="0">
                <a:solidFill>
                  <a:srgbClr val="FF0000"/>
                </a:solidFill>
              </a:rPr>
              <a:t>4</a:t>
            </a:r>
            <a:endParaRPr lang="en-US" sz="3600" b="1" dirty="0">
              <a:solidFill>
                <a:srgbClr val="FF0000"/>
              </a:solidFill>
            </a:endParaRPr>
          </a:p>
        </p:txBody>
      </p:sp>
      <p:grpSp>
        <p:nvGrpSpPr>
          <p:cNvPr id="32" name="Group 31"/>
          <p:cNvGrpSpPr/>
          <p:nvPr/>
        </p:nvGrpSpPr>
        <p:grpSpPr>
          <a:xfrm>
            <a:off x="3668131" y="182410"/>
            <a:ext cx="5582976" cy="3873936"/>
            <a:chOff x="3668131" y="182410"/>
            <a:chExt cx="5582976" cy="3873936"/>
          </a:xfrm>
        </p:grpSpPr>
        <p:sp>
          <p:nvSpPr>
            <p:cNvPr id="33" name="Explosion 2 32"/>
            <p:cNvSpPr/>
            <p:nvPr/>
          </p:nvSpPr>
          <p:spPr>
            <a:xfrm rot="230156">
              <a:off x="3668131" y="182410"/>
              <a:ext cx="5582976" cy="3873936"/>
            </a:xfrm>
            <a:prstGeom prst="irregularSeal2">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Top"/>
                <a:lightRig rig="threePt" dir="t"/>
              </a:scene3d>
            </a:bodyPr>
            <a:lstStyle/>
            <a:p>
              <a:pPr algn="ctr"/>
              <a:endParaRPr lang="en-US"/>
            </a:p>
          </p:txBody>
        </p:sp>
        <p:sp>
          <p:nvSpPr>
            <p:cNvPr id="34" name="Rectangle 33"/>
            <p:cNvSpPr/>
            <p:nvPr/>
          </p:nvSpPr>
          <p:spPr>
            <a:xfrm rot="20276526">
              <a:off x="5079493" y="1374241"/>
              <a:ext cx="2295937" cy="1323439"/>
            </a:xfrm>
            <a:prstGeom prst="rect">
              <a:avLst/>
            </a:prstGeom>
            <a:noFill/>
          </p:spPr>
          <p:txBody>
            <a:bodyPr wrap="square" lIns="91440" tIns="45720" rIns="91440" bIns="45720">
              <a:spAutoFit/>
            </a:bodyPr>
            <a:lstStyle/>
            <a:p>
              <a:pPr algn="ctr"/>
              <a:r>
                <a:rPr lang="en-US" sz="8000" b="1" dirty="0" smtClean="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rPr>
                <a:t>WIN</a:t>
              </a:r>
              <a:endParaRPr lang="en-US" sz="8000" b="1" dirty="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54167E-6 -2.79371E-6 L -0.20964 0.47133 " pathEditMode="relative" rAng="0" ptsTypes="AA">
                                      <p:cBhvr>
                                        <p:cTn id="6" dur="2000" fill="hold"/>
                                        <p:tgtEl>
                                          <p:spTgt spid="18436"/>
                                        </p:tgtEl>
                                        <p:attrNameLst>
                                          <p:attrName>ppt_x</p:attrName>
                                          <p:attrName>ppt_y</p:attrName>
                                        </p:attrNameLst>
                                      </p:cBhvr>
                                      <p:rCtr x="-105" y="236"/>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4.16667E-7 7.12303E-7 L -0.46198 0.48265 " pathEditMode="relative" rAng="0" ptsTypes="AA">
                                      <p:cBhvr>
                                        <p:cTn id="10" dur="2000" fill="hold"/>
                                        <p:tgtEl>
                                          <p:spTgt spid="10"/>
                                        </p:tgtEl>
                                        <p:attrNameLst>
                                          <p:attrName>ppt_x</p:attrName>
                                          <p:attrName>ppt_y</p:attrName>
                                        </p:attrNameLst>
                                      </p:cBhvr>
                                      <p:rCtr x="-231" y="241"/>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3.125E-6 4.09806E-6 L 0.46849 0.48196 " pathEditMode="relative" rAng="0" ptsTypes="AA">
                                      <p:cBhvr>
                                        <p:cTn id="14" dur="2000" fill="hold"/>
                                        <p:tgtEl>
                                          <p:spTgt spid="11"/>
                                        </p:tgtEl>
                                        <p:attrNameLst>
                                          <p:attrName>ppt_x</p:attrName>
                                          <p:attrName>ppt_y</p:attrName>
                                        </p:attrNameLst>
                                      </p:cBhvr>
                                      <p:rCtr x="234" y="241"/>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8.33333E-7 2.55319E-6 L 0.23919 0.45953 " pathEditMode="relative" rAng="0" ptsTypes="AA">
                                      <p:cBhvr>
                                        <p:cTn id="18" dur="2000" fill="hold"/>
                                        <p:tgtEl>
                                          <p:spTgt spid="12"/>
                                        </p:tgtEl>
                                        <p:attrNameLst>
                                          <p:attrName>ppt_x</p:attrName>
                                          <p:attrName>ppt_y</p:attrName>
                                        </p:attrNameLst>
                                      </p:cBhvr>
                                      <p:rCtr x="120" y="230"/>
                                    </p:animMotion>
                                  </p:childTnLst>
                                </p:cTn>
                              </p:par>
                            </p:childTnLst>
                          </p:cTn>
                        </p:par>
                      </p:childTnLst>
                    </p:cTn>
                  </p:par>
                  <p:par>
                    <p:cTn id="19" fill="hold">
                      <p:stCondLst>
                        <p:cond delay="indefinite"/>
                      </p:stCondLst>
                      <p:childTnLst>
                        <p:par>
                          <p:cTn id="20" fill="hold">
                            <p:stCondLst>
                              <p:cond delay="0"/>
                            </p:stCondLst>
                            <p:childTnLst>
                              <p:par>
                                <p:cTn id="21" presetID="4" presetClass="exit" presetSubtype="16" fill="hold" grpId="0" nodeType="clickEffect">
                                  <p:stCondLst>
                                    <p:cond delay="0"/>
                                  </p:stCondLst>
                                  <p:childTnLst>
                                    <p:animEffect transition="out" filter="box(in)">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par>
                                <p:cTn id="24" presetID="4" presetClass="exit" presetSubtype="16" fill="hold" grpId="0" nodeType="withEffect">
                                  <p:stCondLst>
                                    <p:cond delay="0"/>
                                  </p:stCondLst>
                                  <p:childTnLst>
                                    <p:animEffect transition="out" filter="box(in)">
                                      <p:cBhvr>
                                        <p:cTn id="25" dur="500"/>
                                        <p:tgtEl>
                                          <p:spTgt spid="18"/>
                                        </p:tgtEl>
                                      </p:cBhvr>
                                    </p:animEffect>
                                    <p:set>
                                      <p:cBhvr>
                                        <p:cTn id="26" dur="1" fill="hold">
                                          <p:stCondLst>
                                            <p:cond delay="499"/>
                                          </p:stCondLst>
                                        </p:cTn>
                                        <p:tgtEl>
                                          <p:spTgt spid="18"/>
                                        </p:tgtEl>
                                        <p:attrNameLst>
                                          <p:attrName>style.visibility</p:attrName>
                                        </p:attrNameLst>
                                      </p:cBhvr>
                                      <p:to>
                                        <p:strVal val="hidden"/>
                                      </p:to>
                                    </p:set>
                                  </p:childTnLst>
                                </p:cTn>
                              </p:par>
                              <p:par>
                                <p:cTn id="27" presetID="4" presetClass="exit" presetSubtype="16" fill="hold" grpId="0" nodeType="withEffect">
                                  <p:stCondLst>
                                    <p:cond delay="0"/>
                                  </p:stCondLst>
                                  <p:childTnLst>
                                    <p:animEffect transition="out" filter="box(in)">
                                      <p:cBhvr>
                                        <p:cTn id="28" dur="500"/>
                                        <p:tgtEl>
                                          <p:spTgt spid="14"/>
                                        </p:tgtEl>
                                      </p:cBhvr>
                                    </p:animEffect>
                                    <p:set>
                                      <p:cBhvr>
                                        <p:cTn id="29" dur="1" fill="hold">
                                          <p:stCondLst>
                                            <p:cond delay="499"/>
                                          </p:stCondLst>
                                        </p:cTn>
                                        <p:tgtEl>
                                          <p:spTgt spid="14"/>
                                        </p:tgtEl>
                                        <p:attrNameLst>
                                          <p:attrName>style.visibility</p:attrName>
                                        </p:attrNameLst>
                                      </p:cBhvr>
                                      <p:to>
                                        <p:strVal val="hidden"/>
                                      </p:to>
                                    </p:set>
                                  </p:childTnLst>
                                </p:cTn>
                              </p:par>
                              <p:par>
                                <p:cTn id="30" presetID="4" presetClass="exit" presetSubtype="16" fill="hold" grpId="0" nodeType="withEffect">
                                  <p:stCondLst>
                                    <p:cond delay="0"/>
                                  </p:stCondLst>
                                  <p:childTnLst>
                                    <p:animEffect transition="out" filter="box(in)">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childTnLst>
                          </p:cTn>
                        </p:par>
                        <p:par>
                          <p:cTn id="33" fill="hold">
                            <p:stCondLst>
                              <p:cond delay="500"/>
                            </p:stCondLst>
                            <p:childTnLst>
                              <p:par>
                                <p:cTn id="34" presetID="18" presetClass="entr" presetSubtype="12" fill="hold" nodeType="after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strips(downLeft)">
                                      <p:cBhvr>
                                        <p:cTn id="3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12192000" cy="6718851"/>
            <a:chOff x="0" y="0"/>
            <a:chExt cx="12192000" cy="6718851"/>
          </a:xfrm>
        </p:grpSpPr>
        <p:pic>
          <p:nvPicPr>
            <p:cNvPr id="6" name="Picture 5" descr="Picture2.jpg"/>
            <p:cNvPicPr>
              <a:picLocks noChangeAspect="1"/>
            </p:cNvPicPr>
            <p:nvPr/>
          </p:nvPicPr>
          <p:blipFill>
            <a:blip r:embed="rId2"/>
            <a:srcRect l="871" t="57068" r="1462" b="28593"/>
            <a:stretch>
              <a:fillRect/>
            </a:stretch>
          </p:blipFill>
          <p:spPr>
            <a:xfrm>
              <a:off x="0" y="0"/>
              <a:ext cx="12192000" cy="1603513"/>
            </a:xfrm>
            <a:prstGeom prst="rect">
              <a:avLst/>
            </a:prstGeom>
          </p:spPr>
        </p:pic>
        <p:sp>
          <p:nvSpPr>
            <p:cNvPr id="21505" name="Rectangle 1"/>
            <p:cNvSpPr>
              <a:spLocks noChangeArrowheads="1"/>
            </p:cNvSpPr>
            <p:nvPr/>
          </p:nvSpPr>
          <p:spPr bwMode="auto">
            <a:xfrm>
              <a:off x="1484243" y="2875721"/>
              <a:ext cx="8905462"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just" defTabSz="914400" rtl="0" eaLnBrk="1" fontAlgn="base" latinLnBrk="0" hangingPunct="1">
                <a:lnSpc>
                  <a:spcPct val="100000"/>
                </a:lnSpc>
                <a:spcBef>
                  <a:spcPct val="0"/>
                </a:spcBef>
                <a:spcAft>
                  <a:spcPct val="0"/>
                </a:spcAft>
                <a:buClrTx/>
                <a:buSzTx/>
                <a:tabLst>
                  <a:tab pos="914400" algn="l"/>
                  <a:tab pos="6931025" algn="l"/>
                </a:tabLst>
              </a:pP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Nhận</a:t>
              </a: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ra</a:t>
              </a: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và</a:t>
              </a: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nêu</a:t>
              </a: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được</a:t>
              </a: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hình</a:t>
              </a: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dáng</a:t>
              </a: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đặc</a:t>
              </a: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điểm</a:t>
              </a: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các</a:t>
              </a: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bộ</a:t>
              </a: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phận</a:t>
              </a: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màu</a:t>
              </a: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sắc</a:t>
              </a: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hoạt</a:t>
              </a: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động</a:t>
              </a: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a:t>
              </a:r>
              <a:r>
                <a:rPr kumimoji="0" lang="en-US" sz="2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của</a:t>
              </a: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một</a:t>
              </a: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số</a:t>
              </a: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con </a:t>
              </a:r>
              <a:r>
                <a:rPr kumimoji="0" lang="en-US" sz="2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vật</a:t>
              </a: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quen</a:t>
              </a: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thuộc</a:t>
              </a: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smtClean="0">
                <a:ln>
                  <a:noFill/>
                </a:ln>
                <a:solidFill>
                  <a:srgbClr val="002060"/>
                </a:solidFill>
                <a:effectLst/>
                <a:latin typeface="Times New Roman" pitchFamily="18" charset="0"/>
                <a:cs typeface="Times New Roman" pitchFamily="18" charset="0"/>
              </a:endParaRPr>
            </a:p>
            <a:p>
              <a:pPr marL="457200" marR="0" lvl="1" indent="0" algn="just" defTabSz="914400" rtl="0" eaLnBrk="0" fontAlgn="base" latinLnBrk="0" hangingPunct="0">
                <a:lnSpc>
                  <a:spcPct val="100000"/>
                </a:lnSpc>
                <a:spcBef>
                  <a:spcPct val="0"/>
                </a:spcBef>
                <a:spcAft>
                  <a:spcPct val="0"/>
                </a:spcAft>
                <a:buClrTx/>
                <a:buSzTx/>
                <a:tabLst>
                  <a:tab pos="914400" algn="l"/>
                  <a:tab pos="6931025" algn="l"/>
                </a:tabLst>
              </a:pP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Vẽ</a:t>
              </a: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được</a:t>
              </a: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con </a:t>
              </a:r>
              <a:r>
                <a:rPr kumimoji="0" lang="en-US" sz="2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vật</a:t>
              </a: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quen</a:t>
              </a: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thuộc</a:t>
              </a: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theo</a:t>
              </a: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ý </a:t>
              </a:r>
              <a:r>
                <a:rPr kumimoji="0" lang="en-US" sz="2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thích</a:t>
              </a: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bằng</a:t>
              </a: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nét</a:t>
              </a: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và</a:t>
              </a: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màu</a:t>
              </a: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smtClean="0">
                <a:ln>
                  <a:noFill/>
                </a:ln>
                <a:solidFill>
                  <a:srgbClr val="002060"/>
                </a:solidFill>
                <a:effectLst/>
                <a:latin typeface="Times New Roman" pitchFamily="18" charset="0"/>
                <a:cs typeface="Times New Roman" pitchFamily="18" charset="0"/>
              </a:endParaRPr>
            </a:p>
            <a:p>
              <a:pPr marL="457200" marR="0" lvl="1" indent="0" algn="just" defTabSz="914400" rtl="0" eaLnBrk="0" fontAlgn="base" latinLnBrk="0" hangingPunct="0">
                <a:lnSpc>
                  <a:spcPct val="100000"/>
                </a:lnSpc>
                <a:spcBef>
                  <a:spcPct val="0"/>
                </a:spcBef>
                <a:spcAft>
                  <a:spcPct val="0"/>
                </a:spcAft>
                <a:buClrTx/>
                <a:buSzTx/>
                <a:tabLst>
                  <a:tab pos="914400" algn="l"/>
                  <a:tab pos="6931025" algn="l"/>
                </a:tabLst>
              </a:pP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Giới</a:t>
              </a: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thiệu</a:t>
              </a: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nhận</a:t>
              </a: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xét</a:t>
              </a: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và</a:t>
              </a: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nêu</a:t>
              </a: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được</a:t>
              </a: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cảm</a:t>
              </a: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nhận</a:t>
              </a: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về</a:t>
              </a: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sản</a:t>
              </a: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phẩm</a:t>
              </a: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của</a:t>
              </a: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nhóm</a:t>
              </a: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mình</a:t>
              </a: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nhóm</a:t>
              </a: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bạn</a:t>
              </a:r>
              <a:r>
                <a:rPr kumimoji="0" lang="en-US"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smtClean="0">
                <a:ln>
                  <a:noFill/>
                </a:ln>
                <a:solidFill>
                  <a:srgbClr val="002060"/>
                </a:solidFill>
                <a:effectLst/>
                <a:latin typeface="Times New Roman" pitchFamily="18" charset="0"/>
                <a:cs typeface="Times New Roman" pitchFamily="18" charset="0"/>
              </a:endParaRPr>
            </a:p>
          </p:txBody>
        </p:sp>
        <p:sp>
          <p:nvSpPr>
            <p:cNvPr id="5" name="TextBox 4"/>
            <p:cNvSpPr txBox="1"/>
            <p:nvPr/>
          </p:nvSpPr>
          <p:spPr>
            <a:xfrm>
              <a:off x="3816627" y="1961321"/>
              <a:ext cx="4214190"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YÊU CẦU CẦN ĐẠT</a:t>
              </a:r>
              <a:endParaRPr lang="en-US" sz="3200" b="1" dirty="0">
                <a:solidFill>
                  <a:srgbClr val="FF0000"/>
                </a:solidFill>
                <a:latin typeface="Times New Roman" pitchFamily="18" charset="0"/>
                <a:cs typeface="Times New Roman" pitchFamily="18" charset="0"/>
              </a:endParaRPr>
            </a:p>
          </p:txBody>
        </p:sp>
        <p:sp>
          <p:nvSpPr>
            <p:cNvPr id="7" name="Rounded Rectangle 6"/>
            <p:cNvSpPr/>
            <p:nvPr/>
          </p:nvSpPr>
          <p:spPr>
            <a:xfrm>
              <a:off x="92764" y="1709530"/>
              <a:ext cx="11979965" cy="5009321"/>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6f519ef7815f7a01234e.jpg"/>
          <p:cNvPicPr>
            <a:picLocks noChangeAspect="1"/>
          </p:cNvPicPr>
          <p:nvPr/>
        </p:nvPicPr>
        <p:blipFill>
          <a:blip r:embed="rId2"/>
          <a:srcRect t="33043"/>
          <a:stretch>
            <a:fillRect/>
          </a:stretch>
        </p:blipFill>
        <p:spPr>
          <a:xfrm>
            <a:off x="26504" y="0"/>
            <a:ext cx="12192000" cy="6858000"/>
          </a:xfrm>
          <a:prstGeom prst="rect">
            <a:avLst/>
          </a:prstGeom>
        </p:spPr>
      </p:pic>
      <p:pic>
        <p:nvPicPr>
          <p:cNvPr id="2" name="Picture 2" descr="C:\Users\Admin\Downloads\22004c0a799a8fc4d68b-removebg-preview.png"/>
          <p:cNvPicPr>
            <a:picLocks noChangeAspect="1" noChangeArrowheads="1"/>
          </p:cNvPicPr>
          <p:nvPr/>
        </p:nvPicPr>
        <p:blipFill>
          <a:blip r:embed="rId3"/>
          <a:srcRect/>
          <a:stretch>
            <a:fillRect/>
          </a:stretch>
        </p:blipFill>
        <p:spPr bwMode="auto">
          <a:xfrm>
            <a:off x="6635931" y="-203630"/>
            <a:ext cx="3976143" cy="7061630"/>
          </a:xfrm>
          <a:prstGeom prst="rect">
            <a:avLst/>
          </a:prstGeom>
          <a:noFill/>
        </p:spPr>
      </p:pic>
      <p:sp>
        <p:nvSpPr>
          <p:cNvPr id="8" name="Round Diagonal Corner Rectangle 7"/>
          <p:cNvSpPr/>
          <p:nvPr/>
        </p:nvSpPr>
        <p:spPr>
          <a:xfrm>
            <a:off x="1696278" y="1762539"/>
            <a:ext cx="4598504" cy="2862470"/>
          </a:xfrm>
          <a:prstGeom prst="round2DiagRect">
            <a:avLst/>
          </a:prstGeom>
          <a:solidFill>
            <a:schemeClr val="accent1">
              <a:lumMod val="20000"/>
              <a:lumOff val="80000"/>
            </a:schemeClr>
          </a:solidFill>
          <a:ln w="38100">
            <a:solidFill>
              <a:schemeClr val="accent1">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319267" y="2112028"/>
            <a:ext cx="3727302" cy="2062103"/>
          </a:xfrm>
          <a:prstGeom prst="rect">
            <a:avLst/>
          </a:prstGeom>
          <a:noFill/>
        </p:spPr>
        <p:txBody>
          <a:bodyPr wrap="none">
            <a:spAutoFit/>
          </a:bodyPr>
          <a:lstStyle/>
          <a:p>
            <a:pPr>
              <a:defRPr/>
            </a:pPr>
            <a:r>
              <a:rPr lang="en-US" sz="3200" b="1" dirty="0" smtClean="0">
                <a:solidFill>
                  <a:schemeClr val="accent5">
                    <a:lumMod val="50000"/>
                  </a:schemeClr>
                </a:solidFill>
                <a:latin typeface="Times New Roman" pitchFamily="18" charset="0"/>
                <a:cs typeface="Times New Roman" pitchFamily="18" charset="0"/>
              </a:rPr>
              <a:t>- </a:t>
            </a:r>
            <a:r>
              <a:rPr lang="en-US" sz="3200" b="1" dirty="0" err="1" smtClean="0">
                <a:solidFill>
                  <a:schemeClr val="accent5">
                    <a:lumMod val="50000"/>
                  </a:schemeClr>
                </a:solidFill>
                <a:latin typeface="Times New Roman" pitchFamily="18" charset="0"/>
                <a:cs typeface="Times New Roman" pitchFamily="18" charset="0"/>
              </a:rPr>
              <a:t>Sách</a:t>
            </a:r>
            <a:r>
              <a:rPr lang="en-US" sz="3200" b="1" dirty="0" smtClean="0">
                <a:solidFill>
                  <a:schemeClr val="accent5">
                    <a:lumMod val="50000"/>
                  </a:schemeClr>
                </a:solidFill>
                <a:latin typeface="Times New Roman" pitchFamily="18" charset="0"/>
                <a:cs typeface="Times New Roman" pitchFamily="18" charset="0"/>
              </a:rPr>
              <a:t> </a:t>
            </a:r>
            <a:r>
              <a:rPr lang="en-US" sz="3200" b="1" dirty="0" err="1" smtClean="0">
                <a:solidFill>
                  <a:schemeClr val="accent5">
                    <a:lumMod val="50000"/>
                  </a:schemeClr>
                </a:solidFill>
                <a:latin typeface="Times New Roman" pitchFamily="18" charset="0"/>
                <a:cs typeface="Times New Roman" pitchFamily="18" charset="0"/>
              </a:rPr>
              <a:t>học</a:t>
            </a:r>
            <a:r>
              <a:rPr lang="en-US" sz="3200" b="1" dirty="0" smtClean="0">
                <a:solidFill>
                  <a:schemeClr val="accent5">
                    <a:lumMod val="50000"/>
                  </a:schemeClr>
                </a:solidFill>
                <a:latin typeface="Times New Roman" pitchFamily="18" charset="0"/>
                <a:cs typeface="Times New Roman" pitchFamily="18" charset="0"/>
              </a:rPr>
              <a:t> </a:t>
            </a:r>
            <a:r>
              <a:rPr lang="en-US" sz="3200" b="1" dirty="0" err="1" smtClean="0">
                <a:solidFill>
                  <a:schemeClr val="accent5">
                    <a:lumMod val="50000"/>
                  </a:schemeClr>
                </a:solidFill>
                <a:latin typeface="Times New Roman" pitchFamily="18" charset="0"/>
                <a:cs typeface="Times New Roman" pitchFamily="18" charset="0"/>
              </a:rPr>
              <a:t>Mĩ</a:t>
            </a:r>
            <a:r>
              <a:rPr lang="en-US" sz="3200" b="1" dirty="0" smtClean="0">
                <a:solidFill>
                  <a:schemeClr val="accent5">
                    <a:lumMod val="50000"/>
                  </a:schemeClr>
                </a:solidFill>
                <a:latin typeface="Times New Roman" pitchFamily="18" charset="0"/>
                <a:cs typeface="Times New Roman" pitchFamily="18" charset="0"/>
              </a:rPr>
              <a:t> </a:t>
            </a:r>
            <a:r>
              <a:rPr lang="en-US" sz="3200" b="1" dirty="0" err="1" smtClean="0">
                <a:solidFill>
                  <a:schemeClr val="accent5">
                    <a:lumMod val="50000"/>
                  </a:schemeClr>
                </a:solidFill>
                <a:latin typeface="Times New Roman" pitchFamily="18" charset="0"/>
                <a:cs typeface="Times New Roman" pitchFamily="18" charset="0"/>
              </a:rPr>
              <a:t>thuật</a:t>
            </a:r>
            <a:r>
              <a:rPr lang="en-US" sz="3200" b="1" dirty="0" smtClean="0">
                <a:solidFill>
                  <a:schemeClr val="accent5">
                    <a:lumMod val="50000"/>
                  </a:schemeClr>
                </a:solidFill>
                <a:latin typeface="Times New Roman" pitchFamily="18" charset="0"/>
                <a:cs typeface="Times New Roman" pitchFamily="18" charset="0"/>
              </a:rPr>
              <a:t>.</a:t>
            </a:r>
          </a:p>
          <a:p>
            <a:pPr>
              <a:defRPr/>
            </a:pPr>
            <a:r>
              <a:rPr lang="en-US" sz="3200" b="1" dirty="0" smtClean="0">
                <a:solidFill>
                  <a:schemeClr val="accent5">
                    <a:lumMod val="50000"/>
                  </a:schemeClr>
                </a:solidFill>
                <a:latin typeface="Times New Roman" pitchFamily="18" charset="0"/>
                <a:cs typeface="Times New Roman" pitchFamily="18" charset="0"/>
              </a:rPr>
              <a:t>- </a:t>
            </a:r>
            <a:r>
              <a:rPr lang="en-US" sz="3200" b="1" dirty="0" err="1" smtClean="0">
                <a:solidFill>
                  <a:schemeClr val="accent5">
                    <a:lumMod val="50000"/>
                  </a:schemeClr>
                </a:solidFill>
                <a:latin typeface="Times New Roman" pitchFamily="18" charset="0"/>
                <a:cs typeface="Times New Roman" pitchFamily="18" charset="0"/>
              </a:rPr>
              <a:t>Giấy</a:t>
            </a:r>
            <a:r>
              <a:rPr lang="en-US" sz="3200" b="1" dirty="0" smtClean="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vẽ</a:t>
            </a:r>
            <a:r>
              <a:rPr lang="en-US" sz="3200" b="1" dirty="0">
                <a:solidFill>
                  <a:schemeClr val="accent5">
                    <a:lumMod val="50000"/>
                  </a:schemeClr>
                </a:solidFill>
                <a:latin typeface="Times New Roman" pitchFamily="18" charset="0"/>
                <a:cs typeface="Times New Roman" pitchFamily="18" charset="0"/>
              </a:rPr>
              <a:t>.</a:t>
            </a:r>
          </a:p>
          <a:p>
            <a:pPr marL="285750" indent="-285750">
              <a:buFontTx/>
              <a:buChar char="-"/>
              <a:defRPr/>
            </a:pPr>
            <a:r>
              <a:rPr lang="en-US" sz="3200" b="1" dirty="0" err="1" smtClean="0">
                <a:solidFill>
                  <a:schemeClr val="accent5">
                    <a:lumMod val="50000"/>
                  </a:schemeClr>
                </a:solidFill>
                <a:latin typeface="Times New Roman" pitchFamily="18" charset="0"/>
                <a:cs typeface="Times New Roman" pitchFamily="18" charset="0"/>
              </a:rPr>
              <a:t>Màu</a:t>
            </a:r>
            <a:r>
              <a:rPr lang="en-US" sz="3200" b="1" dirty="0" smtClean="0">
                <a:solidFill>
                  <a:schemeClr val="accent5">
                    <a:lumMod val="50000"/>
                  </a:schemeClr>
                </a:solidFill>
                <a:latin typeface="Times New Roman" pitchFamily="18" charset="0"/>
                <a:cs typeface="Times New Roman" pitchFamily="18" charset="0"/>
              </a:rPr>
              <a:t> </a:t>
            </a:r>
            <a:r>
              <a:rPr lang="en-US" sz="3200" b="1" dirty="0" err="1" smtClean="0">
                <a:solidFill>
                  <a:schemeClr val="accent5">
                    <a:lumMod val="50000"/>
                  </a:schemeClr>
                </a:solidFill>
                <a:latin typeface="Times New Roman" pitchFamily="18" charset="0"/>
                <a:cs typeface="Times New Roman" pitchFamily="18" charset="0"/>
              </a:rPr>
              <a:t>vẽ</a:t>
            </a:r>
            <a:r>
              <a:rPr lang="en-US" sz="3200" b="1" dirty="0" smtClean="0">
                <a:solidFill>
                  <a:schemeClr val="accent5">
                    <a:lumMod val="50000"/>
                  </a:schemeClr>
                </a:solidFill>
                <a:latin typeface="Times New Roman" pitchFamily="18" charset="0"/>
                <a:cs typeface="Times New Roman" pitchFamily="18" charset="0"/>
              </a:rPr>
              <a:t>.</a:t>
            </a:r>
            <a:endParaRPr lang="en-US" sz="3200" b="1" dirty="0">
              <a:solidFill>
                <a:schemeClr val="accent5">
                  <a:lumMod val="50000"/>
                </a:schemeClr>
              </a:solidFill>
              <a:latin typeface="Times New Roman" pitchFamily="18" charset="0"/>
              <a:cs typeface="Times New Roman" pitchFamily="18" charset="0"/>
            </a:endParaRPr>
          </a:p>
          <a:p>
            <a:pPr marL="285750" indent="-285750">
              <a:buFontTx/>
              <a:buChar char="-"/>
              <a:defRPr/>
            </a:pPr>
            <a:r>
              <a:rPr lang="en-US" sz="3200" b="1" dirty="0" err="1">
                <a:solidFill>
                  <a:schemeClr val="accent5">
                    <a:lumMod val="50000"/>
                  </a:schemeClr>
                </a:solidFill>
                <a:latin typeface="Times New Roman" pitchFamily="18" charset="0"/>
                <a:cs typeface="Times New Roman" pitchFamily="18" charset="0"/>
              </a:rPr>
              <a:t>Bút</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chì</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tẩy</a:t>
            </a:r>
            <a:r>
              <a:rPr lang="en-US" sz="3200" b="1" dirty="0" smtClean="0">
                <a:solidFill>
                  <a:schemeClr val="accent5">
                    <a:lumMod val="50000"/>
                  </a:schemeClr>
                </a:solidFill>
                <a:latin typeface="Times New Roman" pitchFamily="18" charset="0"/>
                <a:cs typeface="Times New Roman" pitchFamily="18" charset="0"/>
              </a:rPr>
              <a:t>.</a:t>
            </a:r>
          </a:p>
        </p:txBody>
      </p:sp>
      <p:sp>
        <p:nvSpPr>
          <p:cNvPr id="5" name="Rectangle 4"/>
          <p:cNvSpPr/>
          <p:nvPr/>
        </p:nvSpPr>
        <p:spPr>
          <a:xfrm>
            <a:off x="3604859" y="544054"/>
            <a:ext cx="4518225" cy="707886"/>
          </a:xfrm>
          <a:prstGeom prst="rect">
            <a:avLst/>
          </a:prstGeom>
          <a:noFill/>
        </p:spPr>
        <p:txBody>
          <a:bodyPr wrap="none" lIns="91440" tIns="45720" rIns="91440" bIns="45720">
            <a:spAutoFit/>
          </a:bodyPr>
          <a:lstStyle/>
          <a:p>
            <a:pPr algn="ctr"/>
            <a:r>
              <a:rPr lang="en-US" sz="4000" b="1" cap="none" spc="0" dirty="0" smtClean="0">
                <a:ln w="12700">
                  <a:solidFill>
                    <a:schemeClr val="accent3">
                      <a:lumMod val="50000"/>
                    </a:schemeClr>
                  </a:solidFill>
                  <a:prstDash val="solid"/>
                </a:ln>
                <a:solidFill>
                  <a:srgbClr val="FF0000"/>
                </a:solidFill>
                <a:effectLst>
                  <a:innerShdw blurRad="177800">
                    <a:schemeClr val="accent3">
                      <a:lumMod val="50000"/>
                    </a:schemeClr>
                  </a:innerShdw>
                </a:effectLst>
              </a:rPr>
              <a:t>CHUẨN BỊ ĐỒ DÙNG</a:t>
            </a:r>
            <a:endParaRPr lang="en-US" sz="4000" b="1" cap="none" spc="0"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spTree>
    <p:extLst>
      <p:ext uri="{BB962C8B-B14F-4D97-AF65-F5344CB8AC3E}">
        <p14:creationId xmlns:p14="http://schemas.microsoft.com/office/powerpoint/2010/main" xmlns="" val="425319422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ả con gà – Những bài văn miêu tả con gà trống hay nhất - BAIVIET.COM"/>
          <p:cNvPicPr>
            <a:picLocks noChangeAspect="1" noChangeArrowheads="1"/>
          </p:cNvPicPr>
          <p:nvPr/>
        </p:nvPicPr>
        <p:blipFill>
          <a:blip r:embed="rId2"/>
          <a:srcRect/>
          <a:stretch>
            <a:fillRect/>
          </a:stretch>
        </p:blipFill>
        <p:spPr bwMode="auto">
          <a:xfrm>
            <a:off x="291549" y="1263894"/>
            <a:ext cx="3632968" cy="24905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descr="Top 11 Đoạn văn miêu tả con chó hay nhất dành cho học sinh lớp 2 -  Toplist.vn"/>
          <p:cNvPicPr>
            <a:picLocks noChangeAspect="1" noChangeArrowheads="1"/>
          </p:cNvPicPr>
          <p:nvPr/>
        </p:nvPicPr>
        <p:blipFill>
          <a:blip r:embed="rId3"/>
          <a:srcRect/>
          <a:stretch>
            <a:fillRect/>
          </a:stretch>
        </p:blipFill>
        <p:spPr bwMode="auto">
          <a:xfrm>
            <a:off x="4284871" y="1272209"/>
            <a:ext cx="3626982" cy="24914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6" descr="Tả hình dáng và hoạt động của con mèo nhà em | Học - Học nữa - Học Mãi"/>
          <p:cNvPicPr>
            <a:picLocks noChangeAspect="1" noChangeArrowheads="1"/>
          </p:cNvPicPr>
          <p:nvPr/>
        </p:nvPicPr>
        <p:blipFill>
          <a:blip r:embed="rId4" cstate="print"/>
          <a:srcRect l="3948" r="2501"/>
          <a:stretch>
            <a:fillRect/>
          </a:stretch>
        </p:blipFill>
        <p:spPr bwMode="auto">
          <a:xfrm>
            <a:off x="8269633" y="1237540"/>
            <a:ext cx="3630819" cy="24863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8" descr="Vì sao trâu luôn nhai? - KhoaHoc.tv"/>
          <p:cNvPicPr>
            <a:picLocks noChangeAspect="1" noChangeArrowheads="1"/>
          </p:cNvPicPr>
          <p:nvPr/>
        </p:nvPicPr>
        <p:blipFill>
          <a:blip r:embed="rId5"/>
          <a:srcRect l="1492" t="1731" b="3078"/>
          <a:stretch>
            <a:fillRect/>
          </a:stretch>
        </p:blipFill>
        <p:spPr bwMode="auto">
          <a:xfrm>
            <a:off x="294184" y="4070302"/>
            <a:ext cx="3641404" cy="24782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15" descr="C:\Users\Admin\Desktop\thỏ.jpg"/>
          <p:cNvPicPr>
            <a:picLocks noChangeAspect="1" noChangeArrowheads="1"/>
          </p:cNvPicPr>
          <p:nvPr/>
        </p:nvPicPr>
        <p:blipFill>
          <a:blip r:embed="rId6"/>
          <a:srcRect t="3949" b="3798"/>
          <a:stretch>
            <a:fillRect/>
          </a:stretch>
        </p:blipFill>
        <p:spPr bwMode="auto">
          <a:xfrm>
            <a:off x="4287716" y="4072371"/>
            <a:ext cx="3649785" cy="24940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24" descr="Top 12 dàn ý bài văn tả con vật chi tiết nhất - Toplist.vn"/>
          <p:cNvPicPr>
            <a:picLocks noChangeAspect="1" noChangeArrowheads="1"/>
          </p:cNvPicPr>
          <p:nvPr/>
        </p:nvPicPr>
        <p:blipFill>
          <a:blip r:embed="rId7"/>
          <a:srcRect/>
          <a:stretch>
            <a:fillRect/>
          </a:stretch>
        </p:blipFill>
        <p:spPr bwMode="auto">
          <a:xfrm>
            <a:off x="8268720" y="4074918"/>
            <a:ext cx="3650511" cy="24981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p:cNvSpPr txBox="1"/>
          <p:nvPr/>
        </p:nvSpPr>
        <p:spPr>
          <a:xfrm>
            <a:off x="4439479" y="265044"/>
            <a:ext cx="3114260" cy="707886"/>
          </a:xfrm>
          <a:prstGeom prst="rect">
            <a:avLst/>
          </a:prstGeom>
          <a:noFill/>
        </p:spPr>
        <p:txBody>
          <a:bodyPr wrap="square" rtlCol="0">
            <a:spAutoFit/>
          </a:bodyPr>
          <a:lstStyle/>
          <a:p>
            <a:r>
              <a:rPr lang="en-US" sz="4000" b="1" dirty="0" smtClean="0">
                <a:solidFill>
                  <a:srgbClr val="002060"/>
                </a:solidFill>
                <a:latin typeface="Times New Roman" pitchFamily="18" charset="0"/>
                <a:cs typeface="Times New Roman" pitchFamily="18" charset="0"/>
              </a:rPr>
              <a:t>1. </a:t>
            </a:r>
            <a:r>
              <a:rPr lang="en-US" sz="4000" b="1" dirty="0" err="1" smtClean="0">
                <a:solidFill>
                  <a:srgbClr val="002060"/>
                </a:solidFill>
                <a:latin typeface="Times New Roman" pitchFamily="18" charset="0"/>
                <a:cs typeface="Times New Roman" pitchFamily="18" charset="0"/>
              </a:rPr>
              <a:t>Khám</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phá</a:t>
            </a:r>
            <a:endParaRPr lang="en-US" sz="4000" b="1" dirty="0">
              <a:solidFill>
                <a:srgbClr val="00206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57579" y="1398106"/>
            <a:ext cx="6102248" cy="5042450"/>
          </a:xfrm>
          <a:prstGeom prst="roundRect">
            <a:avLst/>
          </a:prstGeom>
          <a:solidFill>
            <a:schemeClr val="accent2">
              <a:lumMod val="20000"/>
              <a:lumOff val="80000"/>
            </a:schemeClr>
          </a:solidFill>
          <a:ln w="1905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Tả con gà – Những bài văn miêu tả con gà trống hay nhất - BAIVIET.COM"/>
          <p:cNvPicPr>
            <a:picLocks noChangeAspect="1" noChangeArrowheads="1"/>
          </p:cNvPicPr>
          <p:nvPr/>
        </p:nvPicPr>
        <p:blipFill>
          <a:blip r:embed="rId2"/>
          <a:srcRect/>
          <a:stretch>
            <a:fillRect/>
          </a:stretch>
        </p:blipFill>
        <p:spPr bwMode="auto">
          <a:xfrm>
            <a:off x="6955402" y="1358535"/>
            <a:ext cx="2272635" cy="15579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descr="Top 11 Đoạn văn miêu tả con chó hay nhất dành cho học sinh lớp 2 -  Toplist.vn"/>
          <p:cNvPicPr>
            <a:picLocks noChangeAspect="1" noChangeArrowheads="1"/>
          </p:cNvPicPr>
          <p:nvPr/>
        </p:nvPicPr>
        <p:blipFill>
          <a:blip r:embed="rId3" cstate="print"/>
          <a:srcRect/>
          <a:stretch>
            <a:fillRect/>
          </a:stretch>
        </p:blipFill>
        <p:spPr bwMode="auto">
          <a:xfrm>
            <a:off x="6949248" y="3143872"/>
            <a:ext cx="2268891" cy="15585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6" descr="Tả hình dáng và hoạt động của con mèo nhà em | Học - Học nữa - Học Mãi"/>
          <p:cNvPicPr>
            <a:picLocks noChangeAspect="1" noChangeArrowheads="1"/>
          </p:cNvPicPr>
          <p:nvPr/>
        </p:nvPicPr>
        <p:blipFill>
          <a:blip r:embed="rId4" cstate="print"/>
          <a:srcRect l="3948" r="2501"/>
          <a:stretch>
            <a:fillRect/>
          </a:stretch>
        </p:blipFill>
        <p:spPr bwMode="auto">
          <a:xfrm>
            <a:off x="9472406" y="1329872"/>
            <a:ext cx="2271291" cy="1555340"/>
          </a:xfrm>
          <a:prstGeom prst="roundRect">
            <a:avLst>
              <a:gd name="adj" fmla="val 16667"/>
            </a:avLst>
          </a:prstGeom>
          <a:ln w="1905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8" descr="Vì sao trâu luôn nhai? - KhoaHoc.tv"/>
          <p:cNvPicPr>
            <a:picLocks noChangeAspect="1" noChangeArrowheads="1"/>
          </p:cNvPicPr>
          <p:nvPr/>
        </p:nvPicPr>
        <p:blipFill>
          <a:blip r:embed="rId5"/>
          <a:srcRect l="1492" t="1731" b="3078"/>
          <a:stretch>
            <a:fillRect/>
          </a:stretch>
        </p:blipFill>
        <p:spPr bwMode="auto">
          <a:xfrm>
            <a:off x="6974260" y="4941972"/>
            <a:ext cx="2277912" cy="15502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15" descr="C:\Users\Admin\Desktop\thỏ.jpg"/>
          <p:cNvPicPr>
            <a:picLocks noChangeAspect="1" noChangeArrowheads="1"/>
          </p:cNvPicPr>
          <p:nvPr/>
        </p:nvPicPr>
        <p:blipFill>
          <a:blip r:embed="rId6"/>
          <a:srcRect t="3949" b="3798"/>
          <a:stretch>
            <a:fillRect/>
          </a:stretch>
        </p:blipFill>
        <p:spPr bwMode="auto">
          <a:xfrm>
            <a:off x="9507890" y="4926592"/>
            <a:ext cx="2283153" cy="15601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24" descr="Top 12 dàn ý bài văn tả con vật chi tiết nhất - Toplist.vn"/>
          <p:cNvPicPr>
            <a:picLocks noChangeAspect="1" noChangeArrowheads="1"/>
          </p:cNvPicPr>
          <p:nvPr/>
        </p:nvPicPr>
        <p:blipFill>
          <a:blip r:embed="rId7" cstate="print"/>
          <a:srcRect/>
          <a:stretch>
            <a:fillRect/>
          </a:stretch>
        </p:blipFill>
        <p:spPr bwMode="auto">
          <a:xfrm>
            <a:off x="9478870" y="3128698"/>
            <a:ext cx="2283606" cy="15627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p:cNvSpPr txBox="1"/>
          <p:nvPr/>
        </p:nvSpPr>
        <p:spPr>
          <a:xfrm>
            <a:off x="4348038" y="291170"/>
            <a:ext cx="3114260" cy="707886"/>
          </a:xfrm>
          <a:prstGeom prst="rect">
            <a:avLst/>
          </a:prstGeom>
          <a:noFill/>
        </p:spPr>
        <p:txBody>
          <a:bodyPr wrap="square" rtlCol="0">
            <a:spAutoFit/>
          </a:bodyPr>
          <a:lstStyle/>
          <a:p>
            <a:r>
              <a:rPr lang="en-US" sz="4000" b="1" dirty="0" smtClean="0">
                <a:solidFill>
                  <a:srgbClr val="002060"/>
                </a:solidFill>
                <a:latin typeface="Times New Roman" pitchFamily="18" charset="0"/>
                <a:cs typeface="Times New Roman" pitchFamily="18" charset="0"/>
              </a:rPr>
              <a:t>1. </a:t>
            </a:r>
            <a:r>
              <a:rPr lang="en-US" sz="4000" b="1" dirty="0" err="1" smtClean="0">
                <a:solidFill>
                  <a:srgbClr val="002060"/>
                </a:solidFill>
                <a:latin typeface="Times New Roman" pitchFamily="18" charset="0"/>
                <a:cs typeface="Times New Roman" pitchFamily="18" charset="0"/>
              </a:rPr>
              <a:t>Khám</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phá</a:t>
            </a:r>
            <a:endParaRPr lang="en-US" sz="4000" b="1" dirty="0">
              <a:solidFill>
                <a:srgbClr val="002060"/>
              </a:solidFill>
              <a:latin typeface="Times New Roman" pitchFamily="18" charset="0"/>
              <a:cs typeface="Times New Roman" pitchFamily="18" charset="0"/>
            </a:endParaRPr>
          </a:p>
        </p:txBody>
      </p:sp>
      <p:sp>
        <p:nvSpPr>
          <p:cNvPr id="12" name="TextBox 11"/>
          <p:cNvSpPr txBox="1"/>
          <p:nvPr/>
        </p:nvSpPr>
        <p:spPr>
          <a:xfrm>
            <a:off x="796834" y="2024747"/>
            <a:ext cx="5747657" cy="3539430"/>
          </a:xfrm>
          <a:prstGeom prst="rect">
            <a:avLst/>
          </a:prstGeom>
          <a:noFill/>
        </p:spPr>
        <p:txBody>
          <a:bodyPr wrap="square" rtlCol="0">
            <a:spAutoFit/>
          </a:bodyPr>
          <a:lstStyle/>
          <a:p>
            <a:pPr marL="342900" indent="-342900">
              <a:buAutoNum type="arabicPeriod"/>
            </a:pPr>
            <a:r>
              <a:rPr lang="en-US" sz="3200" dirty="0" err="1" smtClean="0">
                <a:solidFill>
                  <a:srgbClr val="002060"/>
                </a:solidFill>
                <a:latin typeface="Times New Roman" pitchFamily="18" charset="0"/>
                <a:cs typeface="Times New Roman" pitchFamily="18" charset="0"/>
              </a:rPr>
              <a:t>Hãy</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kể</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tên</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các</a:t>
            </a:r>
            <a:r>
              <a:rPr lang="en-US" sz="3200" dirty="0" smtClean="0">
                <a:solidFill>
                  <a:srgbClr val="002060"/>
                </a:solidFill>
                <a:latin typeface="Times New Roman" pitchFamily="18" charset="0"/>
                <a:cs typeface="Times New Roman" pitchFamily="18" charset="0"/>
              </a:rPr>
              <a:t> con </a:t>
            </a:r>
            <a:r>
              <a:rPr lang="en-US" sz="3200" dirty="0" err="1" smtClean="0">
                <a:solidFill>
                  <a:srgbClr val="002060"/>
                </a:solidFill>
                <a:latin typeface="Times New Roman" pitchFamily="18" charset="0"/>
                <a:cs typeface="Times New Roman" pitchFamily="18" charset="0"/>
              </a:rPr>
              <a:t>vật</a:t>
            </a:r>
            <a:r>
              <a:rPr lang="en-US" sz="3200" dirty="0" smtClean="0">
                <a:solidFill>
                  <a:srgbClr val="002060"/>
                </a:solidFill>
                <a:latin typeface="Times New Roman" pitchFamily="18" charset="0"/>
                <a:cs typeface="Times New Roman" pitchFamily="18" charset="0"/>
              </a:rPr>
              <a:t>?</a:t>
            </a:r>
          </a:p>
          <a:p>
            <a:pPr marL="342900" indent="-342900">
              <a:buAutoNum type="arabicPeriod"/>
            </a:pPr>
            <a:r>
              <a:rPr lang="en-US" sz="3200" dirty="0" err="1" smtClean="0">
                <a:solidFill>
                  <a:srgbClr val="002060"/>
                </a:solidFill>
                <a:latin typeface="Times New Roman" pitchFamily="18" charset="0"/>
                <a:cs typeface="Times New Roman" pitchFamily="18" charset="0"/>
              </a:rPr>
              <a:t>Các</a:t>
            </a:r>
            <a:r>
              <a:rPr lang="en-US" sz="3200" dirty="0" smtClean="0">
                <a:solidFill>
                  <a:srgbClr val="002060"/>
                </a:solidFill>
                <a:latin typeface="Times New Roman" pitchFamily="18" charset="0"/>
                <a:cs typeface="Times New Roman" pitchFamily="18" charset="0"/>
              </a:rPr>
              <a:t> con </a:t>
            </a:r>
            <a:r>
              <a:rPr lang="en-US" sz="3200" dirty="0" err="1" smtClean="0">
                <a:solidFill>
                  <a:srgbClr val="002060"/>
                </a:solidFill>
                <a:latin typeface="Times New Roman" pitchFamily="18" charset="0"/>
                <a:cs typeface="Times New Roman" pitchFamily="18" charset="0"/>
              </a:rPr>
              <a:t>vật</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có</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những</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bộ</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phận</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nào</a:t>
            </a:r>
            <a:r>
              <a:rPr lang="en-US" sz="3200" dirty="0" smtClean="0">
                <a:solidFill>
                  <a:srgbClr val="002060"/>
                </a:solidFill>
                <a:latin typeface="Times New Roman" pitchFamily="18" charset="0"/>
                <a:cs typeface="Times New Roman" pitchFamily="18" charset="0"/>
              </a:rPr>
              <a:t>?</a:t>
            </a:r>
          </a:p>
          <a:p>
            <a:pPr marL="342900" indent="-342900">
              <a:buAutoNum type="arabicPeriod"/>
            </a:pPr>
            <a:r>
              <a:rPr lang="en-US" sz="3200" dirty="0" err="1" smtClean="0">
                <a:solidFill>
                  <a:srgbClr val="002060"/>
                </a:solidFill>
                <a:latin typeface="Times New Roman" pitchFamily="18" charset="0"/>
                <a:cs typeface="Times New Roman" pitchFamily="18" charset="0"/>
              </a:rPr>
              <a:t>Đặc</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điểm</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hình</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dáng</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màu</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sắc</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của</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các</a:t>
            </a:r>
            <a:r>
              <a:rPr lang="en-US" sz="3200" dirty="0" smtClean="0">
                <a:solidFill>
                  <a:srgbClr val="002060"/>
                </a:solidFill>
                <a:latin typeface="Times New Roman" pitchFamily="18" charset="0"/>
                <a:cs typeface="Times New Roman" pitchFamily="18" charset="0"/>
              </a:rPr>
              <a:t> con </a:t>
            </a:r>
            <a:r>
              <a:rPr lang="en-US" sz="3200" dirty="0" err="1" smtClean="0">
                <a:solidFill>
                  <a:srgbClr val="002060"/>
                </a:solidFill>
                <a:latin typeface="Times New Roman" pitchFamily="18" charset="0"/>
                <a:cs typeface="Times New Roman" pitchFamily="18" charset="0"/>
              </a:rPr>
              <a:t>vật</a:t>
            </a:r>
            <a:r>
              <a:rPr lang="en-US" sz="3200" dirty="0" smtClean="0">
                <a:solidFill>
                  <a:srgbClr val="002060"/>
                </a:solidFill>
                <a:latin typeface="Times New Roman" pitchFamily="18" charset="0"/>
                <a:cs typeface="Times New Roman" pitchFamily="18" charset="0"/>
              </a:rPr>
              <a:t>?</a:t>
            </a:r>
          </a:p>
          <a:p>
            <a:pPr marL="342900" indent="-342900">
              <a:buAutoNum type="arabicPeriod"/>
            </a:pPr>
            <a:r>
              <a:rPr lang="en-US" sz="3200" dirty="0" err="1" smtClean="0">
                <a:solidFill>
                  <a:srgbClr val="002060"/>
                </a:solidFill>
                <a:latin typeface="Times New Roman" pitchFamily="18" charset="0"/>
                <a:cs typeface="Times New Roman" pitchFamily="18" charset="0"/>
              </a:rPr>
              <a:t>Những</a:t>
            </a:r>
            <a:r>
              <a:rPr lang="en-US" sz="3200" dirty="0" smtClean="0">
                <a:solidFill>
                  <a:srgbClr val="002060"/>
                </a:solidFill>
                <a:latin typeface="Times New Roman" pitchFamily="18" charset="0"/>
                <a:cs typeface="Times New Roman" pitchFamily="18" charset="0"/>
              </a:rPr>
              <a:t> con </a:t>
            </a:r>
            <a:r>
              <a:rPr lang="en-US" sz="3200" dirty="0" err="1" smtClean="0">
                <a:solidFill>
                  <a:srgbClr val="002060"/>
                </a:solidFill>
                <a:latin typeface="Times New Roman" pitchFamily="18" charset="0"/>
                <a:cs typeface="Times New Roman" pitchFamily="18" charset="0"/>
              </a:rPr>
              <a:t>vật</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này</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sống</a:t>
            </a:r>
            <a:r>
              <a:rPr lang="en-US" sz="3200" dirty="0" smtClean="0">
                <a:solidFill>
                  <a:srgbClr val="002060"/>
                </a:solidFill>
                <a:latin typeface="Times New Roman" pitchFamily="18" charset="0"/>
                <a:cs typeface="Times New Roman" pitchFamily="18" charset="0"/>
              </a:rPr>
              <a:t> ở </a:t>
            </a:r>
            <a:r>
              <a:rPr lang="en-US" sz="3200" dirty="0" err="1" smtClean="0">
                <a:solidFill>
                  <a:srgbClr val="002060"/>
                </a:solidFill>
                <a:latin typeface="Times New Roman" pitchFamily="18" charset="0"/>
                <a:cs typeface="Times New Roman" pitchFamily="18" charset="0"/>
              </a:rPr>
              <a:t>đâu</a:t>
            </a:r>
            <a:r>
              <a:rPr lang="en-US" sz="3200" dirty="0" smtClean="0">
                <a:solidFill>
                  <a:srgbClr val="002060"/>
                </a:solidFill>
                <a:latin typeface="Times New Roman" pitchFamily="18" charset="0"/>
                <a:cs typeface="Times New Roman" pitchFamily="18" charset="0"/>
              </a:rPr>
              <a:t>?</a:t>
            </a:r>
          </a:p>
          <a:p>
            <a:pPr marL="342900" indent="-342900">
              <a:buAutoNum type="arabicPeriod"/>
            </a:pPr>
            <a:r>
              <a:rPr lang="en-US" sz="3200" dirty="0" err="1" smtClean="0">
                <a:solidFill>
                  <a:srgbClr val="002060"/>
                </a:solidFill>
                <a:latin typeface="Times New Roman" pitchFamily="18" charset="0"/>
                <a:cs typeface="Times New Roman" pitchFamily="18" charset="0"/>
              </a:rPr>
              <a:t>Chúng</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có</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lợi</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ích</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gì</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không</a:t>
            </a:r>
            <a:r>
              <a:rPr lang="en-US" sz="3200" dirty="0" smtClean="0">
                <a:solidFill>
                  <a:srgbClr val="002060"/>
                </a:solidFill>
                <a:latin typeface="Times New Roman" pitchFamily="18" charset="0"/>
                <a:cs typeface="Times New Roman" pitchFamily="18" charset="0"/>
              </a:rPr>
              <a:t>?</a:t>
            </a:r>
            <a:endParaRPr lang="en-US" sz="3200" dirty="0">
              <a:solidFill>
                <a:srgbClr val="00206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1000" fill="hold"/>
                                        <p:tgtEl>
                                          <p:spTgt spid="1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 calcmode="lin" valueType="num">
                                      <p:cBhvr>
                                        <p:cTn id="14" dur="1000" fill="hold"/>
                                        <p:tgtEl>
                                          <p:spTgt spid="12">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1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 calcmode="lin" valueType="num">
                                      <p:cBhvr>
                                        <p:cTn id="21" dur="1000" fill="hold"/>
                                        <p:tgtEl>
                                          <p:spTgt spid="12">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12">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12">
                                            <p:txEl>
                                              <p:pRg st="3" end="3"/>
                                            </p:txEl>
                                          </p:spTgt>
                                        </p:tgtEl>
                                        <p:attrNameLst>
                                          <p:attrName>style.visibility</p:attrName>
                                        </p:attrNameLst>
                                      </p:cBhvr>
                                      <p:to>
                                        <p:strVal val="visible"/>
                                      </p:to>
                                    </p:set>
                                    <p:anim calcmode="lin" valueType="num">
                                      <p:cBhvr>
                                        <p:cTn id="28" dur="1000" fill="hold"/>
                                        <p:tgtEl>
                                          <p:spTgt spid="12">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12">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12">
                                            <p:txEl>
                                              <p:pRg st="4" end="4"/>
                                            </p:txEl>
                                          </p:spTgt>
                                        </p:tgtEl>
                                        <p:attrNameLst>
                                          <p:attrName>style.visibility</p:attrName>
                                        </p:attrNameLst>
                                      </p:cBhvr>
                                      <p:to>
                                        <p:strVal val="visible"/>
                                      </p:to>
                                    </p:set>
                                    <p:anim calcmode="lin" valueType="num">
                                      <p:cBhvr>
                                        <p:cTn id="35" dur="1000" fill="hold"/>
                                        <p:tgtEl>
                                          <p:spTgt spid="12">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12">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ả con gà – Những bài văn miêu tả con gà trống hay nhất - BAIVIET.COM"/>
          <p:cNvPicPr>
            <a:picLocks noChangeAspect="1" noChangeArrowheads="1"/>
          </p:cNvPicPr>
          <p:nvPr/>
        </p:nvPicPr>
        <p:blipFill>
          <a:blip r:embed="rId2"/>
          <a:srcRect/>
          <a:stretch>
            <a:fillRect/>
          </a:stretch>
        </p:blipFill>
        <p:spPr bwMode="auto">
          <a:xfrm>
            <a:off x="1639819" y="396254"/>
            <a:ext cx="9096375" cy="60483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8" name="Picture 4" descr="Top 11 Đoạn văn miêu tả con chó hay nhất dành cho học sinh lớp 2 -  Toplist.vn"/>
          <p:cNvPicPr>
            <a:picLocks noChangeAspect="1" noChangeArrowheads="1"/>
          </p:cNvPicPr>
          <p:nvPr/>
        </p:nvPicPr>
        <p:blipFill>
          <a:blip r:embed="rId3"/>
          <a:srcRect/>
          <a:stretch>
            <a:fillRect/>
          </a:stretch>
        </p:blipFill>
        <p:spPr bwMode="auto">
          <a:xfrm>
            <a:off x="1639817" y="390083"/>
            <a:ext cx="9081385" cy="60504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30" name="Picture 6" descr="Tả hình dáng và hoạt động của con mèo nhà em | Học - Học nữa - Học Mãi"/>
          <p:cNvPicPr>
            <a:picLocks noChangeAspect="1" noChangeArrowheads="1"/>
          </p:cNvPicPr>
          <p:nvPr/>
        </p:nvPicPr>
        <p:blipFill>
          <a:blip r:embed="rId4"/>
          <a:srcRect l="3948" r="2501"/>
          <a:stretch>
            <a:fillRect/>
          </a:stretch>
        </p:blipFill>
        <p:spPr bwMode="auto">
          <a:xfrm>
            <a:off x="1630017" y="389185"/>
            <a:ext cx="9090992" cy="60381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32" name="Picture 8" descr="Vì sao trâu luôn nhai? - KhoaHoc.tv"/>
          <p:cNvPicPr>
            <a:picLocks noChangeAspect="1" noChangeArrowheads="1"/>
          </p:cNvPicPr>
          <p:nvPr/>
        </p:nvPicPr>
        <p:blipFill>
          <a:blip r:embed="rId5"/>
          <a:srcRect l="1492" t="1731" b="3078"/>
          <a:stretch>
            <a:fillRect/>
          </a:stretch>
        </p:blipFill>
        <p:spPr bwMode="auto">
          <a:xfrm>
            <a:off x="1603513" y="397565"/>
            <a:ext cx="9117496" cy="60184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34" name="AutoShape 10" descr="Nằm Ngủ Mơ Thấy Con Thỏ Là Điềm Báo Gì? Hên Hay Xu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6" name="AutoShape 12" descr="Nằm Ngủ Mơ Thấy Con Thỏ Là Điềm Báo Gì? Hên Hay Xu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9" name="Picture 15" descr="C:\Users\Admin\Desktop\thỏ.jpg"/>
          <p:cNvPicPr>
            <a:picLocks noChangeAspect="1" noChangeArrowheads="1"/>
          </p:cNvPicPr>
          <p:nvPr/>
        </p:nvPicPr>
        <p:blipFill>
          <a:blip r:embed="rId6"/>
          <a:srcRect t="3949" b="3798"/>
          <a:stretch>
            <a:fillRect/>
          </a:stretch>
        </p:blipFill>
        <p:spPr bwMode="auto">
          <a:xfrm>
            <a:off x="1582529" y="384313"/>
            <a:ext cx="9138480" cy="60569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43" name="AutoShape 19" descr="hình ảnh : thiên nhiên, thực vật, cánh đồng, Bãi cỏ, đồng cỏ, Đồng cỏ, hoa,  mùa hè, Mùa xuân, màu xanh lá, Đất, vườn, thảm cỏ xanh, Cây xanh, Ván sà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48" name="Picture 24" descr="Top 12 dàn ý bài văn tả con vật chi tiết nhất - Toplist.vn"/>
          <p:cNvPicPr>
            <a:picLocks noChangeAspect="1" noChangeArrowheads="1"/>
          </p:cNvPicPr>
          <p:nvPr/>
        </p:nvPicPr>
        <p:blipFill>
          <a:blip r:embed="rId7"/>
          <a:srcRect/>
          <a:stretch>
            <a:fillRect/>
          </a:stretch>
        </p:blipFill>
        <p:spPr bwMode="auto">
          <a:xfrm>
            <a:off x="1573558" y="373683"/>
            <a:ext cx="9140298" cy="60668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strips(downLeft)">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diamond(in)">
                                      <p:cBhvr>
                                        <p:cTn id="12" dur="20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wedge">
                                      <p:cBhvr>
                                        <p:cTn id="17" dur="2000"/>
                                        <p:tgtEl>
                                          <p:spTgt spid="103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32"/>
                                        </p:tgtEl>
                                        <p:attrNameLst>
                                          <p:attrName>style.visibility</p:attrName>
                                        </p:attrNameLst>
                                      </p:cBhvr>
                                      <p:to>
                                        <p:strVal val="visible"/>
                                      </p:to>
                                    </p:set>
                                    <p:animEffect transition="in" filter="circle(in)">
                                      <p:cBhvr>
                                        <p:cTn id="22" dur="2000"/>
                                        <p:tgtEl>
                                          <p:spTgt spid="1032"/>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1039"/>
                                        </p:tgtEl>
                                        <p:attrNameLst>
                                          <p:attrName>style.visibility</p:attrName>
                                        </p:attrNameLst>
                                      </p:cBhvr>
                                      <p:to>
                                        <p:strVal val="visible"/>
                                      </p:to>
                                    </p:set>
                                    <p:animEffect transition="in" filter="wheel(4)">
                                      <p:cBhvr>
                                        <p:cTn id="27" dur="2000"/>
                                        <p:tgtEl>
                                          <p:spTgt spid="1039"/>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1048"/>
                                        </p:tgtEl>
                                        <p:attrNameLst>
                                          <p:attrName>style.visibility</p:attrName>
                                        </p:attrNameLst>
                                      </p:cBhvr>
                                      <p:to>
                                        <p:strVal val="visible"/>
                                      </p:to>
                                    </p:set>
                                    <p:animEffect transition="in" filter="wheel(4)">
                                      <p:cBhvr>
                                        <p:cTn id="32" dur="2000"/>
                                        <p:tgtEl>
                                          <p:spTgt spid="1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1120</TotalTime>
  <Words>460</Words>
  <Application>Microsoft Office PowerPoint</Application>
  <PresentationFormat>Custom</PresentationFormat>
  <Paragraphs>59</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Admin</cp:lastModifiedBy>
  <cp:revision>123</cp:revision>
  <dcterms:created xsi:type="dcterms:W3CDTF">2021-08-28T05:17:52Z</dcterms:created>
  <dcterms:modified xsi:type="dcterms:W3CDTF">2021-09-21T10:16:26Z</dcterms:modified>
</cp:coreProperties>
</file>