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8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9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0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40" r:id="rId3"/>
    <p:sldMasterId id="2147483756" r:id="rId4"/>
    <p:sldMasterId id="2147483772" r:id="rId5"/>
    <p:sldMasterId id="2147483804" r:id="rId6"/>
    <p:sldMasterId id="2147483820" r:id="rId7"/>
    <p:sldMasterId id="2147483852" r:id="rId8"/>
    <p:sldMasterId id="2147483900" r:id="rId9"/>
    <p:sldMasterId id="2147483932" r:id="rId10"/>
    <p:sldMasterId id="2147483948" r:id="rId11"/>
  </p:sldMasterIdLst>
  <p:notesMasterIdLst>
    <p:notesMasterId r:id="rId26"/>
  </p:notesMasterIdLst>
  <p:sldIdLst>
    <p:sldId id="257" r:id="rId12"/>
    <p:sldId id="260" r:id="rId13"/>
    <p:sldId id="262" r:id="rId14"/>
    <p:sldId id="263" r:id="rId15"/>
    <p:sldId id="264" r:id="rId16"/>
    <p:sldId id="266" r:id="rId17"/>
    <p:sldId id="267" r:id="rId18"/>
    <p:sldId id="303" r:id="rId19"/>
    <p:sldId id="289" r:id="rId20"/>
    <p:sldId id="299" r:id="rId21"/>
    <p:sldId id="278" r:id="rId22"/>
    <p:sldId id="301" r:id="rId23"/>
    <p:sldId id="300" r:id="rId24"/>
    <p:sldId id="28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>
        <p:scale>
          <a:sx n="66" d="100"/>
          <a:sy n="66" d="100"/>
        </p:scale>
        <p:origin x="422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BFB8-EB49-49AD-9C85-9B87AAF2B80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4BC14-DDF9-4C4C-885C-BE1A823C3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87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115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2904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243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837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751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840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911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0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1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4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5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2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7"/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336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0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0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5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3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8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1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7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7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3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6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5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5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9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2507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7"/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67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2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3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2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6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9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0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0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8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4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5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7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5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03308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7"/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1617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4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1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6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24699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3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0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7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0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8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8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25970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7"/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88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7"/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8403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1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5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5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7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5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7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2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1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7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9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2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94443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7"/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10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2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05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0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5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8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0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1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1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5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40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5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7"/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60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0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7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5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7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6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9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2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7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7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0443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7"/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70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2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7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0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2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2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0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9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2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0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3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3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4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1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28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2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7"/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527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8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7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3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0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1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3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2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7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6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2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1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5829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7"/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24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44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1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3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2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7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2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3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1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0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7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8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36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7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7"/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771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2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8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5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1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7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9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9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4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2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1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4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8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4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6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9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4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5" r:id="rId14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3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6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0"/>
            <a:ext cx="12192000" cy="68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6" y="-437540"/>
            <a:ext cx="12014273" cy="73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6459"/>
            <a:ext cx="12192000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1" y="4703573"/>
            <a:ext cx="5956619" cy="2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3492689" y="2235751"/>
            <a:ext cx="4929952" cy="137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81" y="2202550"/>
            <a:ext cx="3801635" cy="56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880137" y="-112749"/>
            <a:ext cx="1925807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52400" y="-406259"/>
            <a:ext cx="2286000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603863" y="2314400"/>
            <a:ext cx="8985439" cy="4315001"/>
          </a:xfrm>
          <a:prstGeom prst="rect">
            <a:avLst/>
          </a:prstGeom>
        </p:spPr>
        <p:txBody>
          <a:bodyPr spcFirstLastPara="1" wrap="none" lIns="109531" tIns="54836" rIns="109531" bIns="5483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459349">
              <a:lnSpc>
                <a:spcPct val="150000"/>
              </a:lnSpc>
            </a:pPr>
            <a:r>
              <a:rPr lang="en-US" sz="213115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9349">
              <a:lnSpc>
                <a:spcPct val="150000"/>
              </a:lnSpc>
            </a:pPr>
            <a:r>
              <a:rPr lang="en-US" sz="213115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842970" y="3356545"/>
            <a:ext cx="6506059" cy="1452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81" tIns="72991" rIns="145981" bIns="72991" anchor="ctr"/>
          <a:lstStyle/>
          <a:p>
            <a:pPr algn="ctr" defTabSz="1946051"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3271" y="-68971"/>
            <a:ext cx="9389529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0778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 defTabSz="440778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01137" y="4374192"/>
            <a:ext cx="3450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GV</a:t>
            </a:r>
            <a:r>
              <a:rPr lang="en-US" sz="3200" b="1" dirty="0" err="1" smtClean="0">
                <a:solidFill>
                  <a:srgbClr val="002060"/>
                </a:solidFill>
                <a:latin typeface="UTM Edwardian" panose="02040603050506020204" pitchFamily="18" charset="0"/>
              </a:rPr>
              <a:t>:Nguyễn</a:t>
            </a:r>
            <a:r>
              <a:rPr lang="en-US" sz="3200" b="1" dirty="0" smtClean="0">
                <a:solidFill>
                  <a:srgbClr val="002060"/>
                </a:solidFill>
                <a:latin typeface="UTM Edwardian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Edwardian" panose="02040603050506020204" pitchFamily="18" charset="0"/>
              </a:rPr>
              <a:t>Mỹ</a:t>
            </a:r>
            <a:r>
              <a:rPr lang="en-US" sz="3200" b="1" dirty="0" smtClean="0">
                <a:solidFill>
                  <a:srgbClr val="002060"/>
                </a:solidFill>
                <a:latin typeface="UTM Edwardian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Edwardian" panose="02040603050506020204" pitchFamily="18" charset="0"/>
              </a:rPr>
              <a:t>Linh</a:t>
            </a:r>
            <a:endParaRPr lang="en-US" sz="3200" b="1" dirty="0">
              <a:solidFill>
                <a:srgbClr val="002060"/>
              </a:solidFill>
              <a:latin typeface="UTM Edwardian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5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777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t="50204" r="58138" b="30884"/>
          <a:stretch/>
        </p:blipFill>
        <p:spPr>
          <a:xfrm>
            <a:off x="195944" y="139959"/>
            <a:ext cx="6914160" cy="32377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7" t="48027" r="30816" b="37687"/>
          <a:stretch/>
        </p:blipFill>
        <p:spPr>
          <a:xfrm>
            <a:off x="4525347" y="3879759"/>
            <a:ext cx="7517362" cy="2772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1517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628"/>
    </mc:Choice>
    <mc:Fallback xmlns="">
      <p:transition advTm="1562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POP1-W9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324076" y="2032848"/>
            <a:ext cx="47222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377"/>
            <a:endParaRPr lang="en-US" altLang="zh-CN" sz="48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defTabSz="914377"/>
            <a:r>
              <a:rPr lang="en-US" altLang="zh-CN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VIẾT VỞ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3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293"/>
    </mc:Choice>
    <mc:Fallback xmlns="">
      <p:transition advTm="10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388" y="70446"/>
            <a:ext cx="7972264" cy="67875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9274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41"/>
    </mc:Choice>
    <mc:Fallback xmlns="">
      <p:transition advTm="804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" t="4489" r="3905" b="3673"/>
          <a:stretch/>
        </p:blipFill>
        <p:spPr>
          <a:xfrm>
            <a:off x="1567543" y="307910"/>
            <a:ext cx="8873412" cy="62981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4745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565"/>
    </mc:Choice>
    <mc:Fallback xmlns="">
      <p:transition advTm="456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7384"/>
            <a:ext cx="12191999" cy="68853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114" y="603523"/>
            <a:ext cx="10454735" cy="104152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3841918" y="4033867"/>
            <a:ext cx="5425908" cy="8170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98130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709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Chào</a:t>
            </a:r>
            <a:r>
              <a:rPr lang="en-US" altLang="zh-CN" sz="4709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709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tạm</a:t>
            </a:r>
            <a:r>
              <a:rPr lang="en-US" altLang="zh-CN" sz="4709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709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4709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2056" name="文本框 2055"/>
          <p:cNvSpPr txBox="1"/>
          <p:nvPr/>
        </p:nvSpPr>
        <p:spPr>
          <a:xfrm>
            <a:off x="2811234" y="2462238"/>
            <a:ext cx="6826359" cy="48389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 defTabSz="98130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709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4709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709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ơn</a:t>
            </a:r>
            <a:r>
              <a:rPr lang="en-US" altLang="zh-CN" sz="4709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709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4709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4709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chú</a:t>
            </a:r>
            <a:r>
              <a:rPr lang="en-US" altLang="zh-CN" sz="4709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4709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4709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709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4709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544" y="650241"/>
            <a:ext cx="2018273" cy="674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2674" y="603523"/>
            <a:ext cx="2261213" cy="105274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3029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127"/>
    </mc:Choice>
    <mc:Fallback xmlns="">
      <p:transition advTm="912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91"/>
          <a:stretch/>
        </p:blipFill>
        <p:spPr>
          <a:xfrm>
            <a:off x="7760" y="7622"/>
            <a:ext cx="11920080" cy="6858767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9" y="1101453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6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1" y="1738169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85" y="-1039007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7"/>
            <a:ext cx="647700" cy="9048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7CFA392-B4A1-48A3-9B96-0E18ADD73DA0}"/>
              </a:ext>
            </a:extLst>
          </p:cNvPr>
          <p:cNvGrpSpPr/>
          <p:nvPr/>
        </p:nvGrpSpPr>
        <p:grpSpPr>
          <a:xfrm>
            <a:off x="7760" y="7621"/>
            <a:ext cx="12676395" cy="6858768"/>
            <a:chOff x="4032855" y="449581"/>
            <a:chExt cx="5371413" cy="43281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7ADAA7-915C-4C75-AF54-4547E8182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2855" y="449581"/>
              <a:ext cx="5371413" cy="4328160"/>
            </a:xfrm>
            <a:prstGeom prst="rect">
              <a:avLst/>
            </a:prstGeom>
          </p:spPr>
        </p:pic>
        <p:sp>
          <p:nvSpPr>
            <p:cNvPr id="23" name="Text Box 7">
              <a:extLst>
                <a:ext uri="{FF2B5EF4-FFF2-40B4-BE49-F238E27FC236}">
                  <a16:creationId xmlns:a16="http://schemas.microsoft.com/office/drawing/2014/main" id="{0F43E210-2EFA-42BD-98ED-E76DC4D3ED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789" y="1744604"/>
              <a:ext cx="4428993" cy="2544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defTabSz="914377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vi-VN" altLang="en-US" sz="6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luyện đọc</a:t>
              </a:r>
              <a:r>
                <a:rPr lang="en-US" altLang="en-US" sz="6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6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altLang="en-US" sz="6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914377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en-US" altLang="en-US" sz="64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6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914377">
                <a:lnSpc>
                  <a:spcPct val="100000"/>
                </a:lnSpc>
                <a:spcBef>
                  <a:spcPct val="50000"/>
                </a:spcBef>
                <a:buNone/>
              </a:pPr>
              <a:endParaRPr lang="en-US" altLang="en-US" sz="6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WordArt 5">
              <a:extLst>
                <a:ext uri="{FF2B5EF4-FFF2-40B4-BE49-F238E27FC236}">
                  <a16:creationId xmlns:a16="http://schemas.microsoft.com/office/drawing/2014/main" id="{56598DDD-A2B4-4863-83F3-C342493C2DF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627152" y="1115746"/>
              <a:ext cx="1976267" cy="453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595"/>
                </a:avLst>
              </a:prstTxWarp>
            </a:bodyPr>
            <a:lstStyle/>
            <a:p>
              <a:pPr algn="ctr" defTabSz="914377"/>
              <a:r>
                <a:rPr lang="en-US" sz="2667" b="1" kern="10" dirty="0">
                  <a:ln w="9525">
                    <a:solidFill>
                      <a:srgbClr val="FF3399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613471" y="3636464"/>
            <a:ext cx="89178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6092">
              <a:buClr>
                <a:srgbClr val="000000"/>
              </a:buClr>
              <a:defRPr/>
            </a:pPr>
            <a:r>
              <a:rPr lang="en-US" sz="5400" b="1" kern="0" dirty="0" err="1">
                <a:solidFill>
                  <a:prstClr val="white"/>
                </a:solidFill>
                <a:latin typeface="Arial"/>
                <a:sym typeface="Arial"/>
              </a:rPr>
              <a:t>i</a:t>
            </a:r>
            <a:r>
              <a:rPr lang="en-US" sz="5400" b="1" kern="0" dirty="0" err="1" smtClean="0">
                <a:solidFill>
                  <a:prstClr val="white"/>
                </a:solidFill>
                <a:latin typeface="Arial"/>
                <a:sym typeface="Arial"/>
              </a:rPr>
              <a:t>êng</a:t>
            </a:r>
            <a:r>
              <a:rPr lang="en-US" sz="5400" b="1" kern="0" dirty="0" smtClean="0">
                <a:solidFill>
                  <a:prstClr val="white"/>
                </a:solidFill>
                <a:latin typeface="Arial"/>
                <a:sym typeface="Arial"/>
              </a:rPr>
              <a:t>, </a:t>
            </a:r>
            <a:r>
              <a:rPr lang="en-US" sz="5400" b="1" kern="0" dirty="0" err="1" smtClean="0">
                <a:solidFill>
                  <a:prstClr val="white"/>
                </a:solidFill>
                <a:latin typeface="Arial"/>
                <a:sym typeface="Arial"/>
              </a:rPr>
              <a:t>iêm</a:t>
            </a:r>
            <a:r>
              <a:rPr lang="en-US" sz="5400" b="1" kern="0" dirty="0" smtClean="0">
                <a:solidFill>
                  <a:prstClr val="white"/>
                </a:solidFill>
                <a:latin typeface="Arial"/>
                <a:sym typeface="Arial"/>
              </a:rPr>
              <a:t>, </a:t>
            </a:r>
            <a:r>
              <a:rPr lang="en-US" sz="5400" b="1" kern="0" dirty="0" err="1" smtClean="0">
                <a:solidFill>
                  <a:prstClr val="white"/>
                </a:solidFill>
                <a:latin typeface="Arial"/>
                <a:sym typeface="Arial"/>
              </a:rPr>
              <a:t>yên</a:t>
            </a:r>
            <a:r>
              <a:rPr lang="en-US" sz="5400" b="1" kern="0" dirty="0" smtClean="0">
                <a:solidFill>
                  <a:prstClr val="white"/>
                </a:solidFill>
                <a:latin typeface="Arial"/>
                <a:sym typeface="Arial"/>
              </a:rPr>
              <a:t>, </a:t>
            </a:r>
            <a:r>
              <a:rPr lang="en-US" sz="5400" b="1" kern="0" dirty="0" err="1" smtClean="0">
                <a:solidFill>
                  <a:prstClr val="white"/>
                </a:solidFill>
                <a:latin typeface="Arial"/>
                <a:sym typeface="Arial"/>
              </a:rPr>
              <a:t>iêt</a:t>
            </a:r>
            <a:r>
              <a:rPr lang="en-US" sz="5400" b="1" kern="0" dirty="0" smtClean="0">
                <a:solidFill>
                  <a:prstClr val="white"/>
                </a:solidFill>
                <a:latin typeface="Arial"/>
                <a:sym typeface="Arial"/>
              </a:rPr>
              <a:t>, </a:t>
            </a:r>
            <a:r>
              <a:rPr lang="en-US" sz="5400" b="1" kern="0" dirty="0" err="1" smtClean="0">
                <a:solidFill>
                  <a:prstClr val="white"/>
                </a:solidFill>
                <a:latin typeface="Arial"/>
                <a:sym typeface="Arial"/>
              </a:rPr>
              <a:t>iêu</a:t>
            </a:r>
            <a:r>
              <a:rPr lang="en-US" sz="5400" b="1" kern="0" dirty="0" smtClean="0">
                <a:solidFill>
                  <a:prstClr val="white"/>
                </a:solidFill>
                <a:latin typeface="Arial"/>
                <a:sym typeface="Arial"/>
              </a:rPr>
              <a:t>, </a:t>
            </a:r>
            <a:r>
              <a:rPr lang="en-US" sz="5400" b="1" kern="0" dirty="0" err="1" smtClean="0">
                <a:solidFill>
                  <a:prstClr val="white"/>
                </a:solidFill>
                <a:latin typeface="Arial"/>
                <a:sym typeface="Arial"/>
              </a:rPr>
              <a:t>yêu</a:t>
            </a:r>
            <a:endParaRPr lang="en-US" sz="5400" b="1" kern="0" dirty="0">
              <a:solidFill>
                <a:prstClr val="white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328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231">
        <p:split orient="vert"/>
      </p:transition>
    </mc:Choice>
    <mc:Fallback xmlns="">
      <p:transition spd="slow" advClick="0" advTm="1123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POP1-W9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324075" y="2032848"/>
            <a:ext cx="4596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377"/>
            <a:endParaRPr lang="en-US" altLang="zh-CN" sz="48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defTabSz="914377"/>
            <a:r>
              <a:rPr lang="en-US" altLang="zh-CN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ĐỌC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08"/>
    </mc:Choice>
    <mc:Fallback xmlns="">
      <p:transition advTm="4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5237" y="1910057"/>
            <a:ext cx="11938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kern="0" dirty="0" err="1">
                <a:solidFill>
                  <a:srgbClr val="FF0000"/>
                </a:solidFill>
                <a:latin typeface="Arial"/>
                <a:sym typeface="Arial"/>
              </a:rPr>
              <a:t>i</a:t>
            </a:r>
            <a:r>
              <a:rPr lang="en-US" sz="9600" b="1" kern="0" dirty="0" err="1" smtClean="0">
                <a:solidFill>
                  <a:srgbClr val="FF0000"/>
                </a:solidFill>
                <a:latin typeface="Arial"/>
                <a:sym typeface="Arial"/>
              </a:rPr>
              <a:t>êng</a:t>
            </a:r>
            <a:r>
              <a:rPr lang="en-US" sz="9600" b="1" kern="0" dirty="0" smtClean="0">
                <a:solidFill>
                  <a:srgbClr val="FF0000"/>
                </a:solidFill>
                <a:latin typeface="Arial"/>
                <a:sym typeface="Arial"/>
              </a:rPr>
              <a:t>  </a:t>
            </a:r>
            <a:r>
              <a:rPr lang="en-US" sz="9600" b="1" kern="0" dirty="0" err="1" smtClean="0">
                <a:solidFill>
                  <a:srgbClr val="FF0000"/>
                </a:solidFill>
                <a:latin typeface="Arial"/>
                <a:sym typeface="Arial"/>
              </a:rPr>
              <a:t>iêm</a:t>
            </a:r>
            <a:r>
              <a:rPr lang="en-US" sz="9600" b="1" kern="0" dirty="0" smtClean="0">
                <a:solidFill>
                  <a:srgbClr val="FF0000"/>
                </a:solidFill>
                <a:latin typeface="Arial"/>
                <a:sym typeface="Arial"/>
              </a:rPr>
              <a:t>  	</a:t>
            </a:r>
            <a:r>
              <a:rPr lang="en-US" sz="9600" b="1" kern="0" dirty="0" err="1" smtClean="0">
                <a:solidFill>
                  <a:srgbClr val="FF0000"/>
                </a:solidFill>
                <a:latin typeface="Arial"/>
                <a:sym typeface="Arial"/>
              </a:rPr>
              <a:t>iêt</a:t>
            </a:r>
            <a:r>
              <a:rPr lang="en-US" sz="9600" b="1" kern="0" dirty="0" smtClean="0">
                <a:solidFill>
                  <a:srgbClr val="FF0000"/>
                </a:solidFill>
                <a:latin typeface="Arial"/>
                <a:sym typeface="Arial"/>
              </a:rPr>
              <a:t>	  </a:t>
            </a:r>
            <a:r>
              <a:rPr lang="en-US" sz="9600" b="1" kern="0" dirty="0" err="1" smtClean="0">
                <a:solidFill>
                  <a:srgbClr val="FF0000"/>
                </a:solidFill>
                <a:latin typeface="Arial"/>
                <a:sym typeface="Arial"/>
              </a:rPr>
              <a:t>iêu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06307" y="1910057"/>
            <a:ext cx="2691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kern="0" dirty="0" err="1">
                <a:solidFill>
                  <a:srgbClr val="7030A0"/>
                </a:solidFill>
                <a:latin typeface="Arial"/>
                <a:sym typeface="Arial"/>
              </a:rPr>
              <a:t>iê</a:t>
            </a:r>
            <a:r>
              <a:rPr lang="en-US" sz="9600" b="1" kern="0" dirty="0">
                <a:solidFill>
                  <a:srgbClr val="7030A0"/>
                </a:solidFill>
                <a:latin typeface="Arial"/>
                <a:sym typeface="Arial"/>
              </a:rPr>
              <a:t> 	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237" y="1912605"/>
            <a:ext cx="2691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kern="0" dirty="0" err="1">
                <a:solidFill>
                  <a:srgbClr val="7030A0"/>
                </a:solidFill>
                <a:latin typeface="Arial"/>
                <a:sym typeface="Arial"/>
              </a:rPr>
              <a:t>iê</a:t>
            </a:r>
            <a:r>
              <a:rPr lang="en-US" sz="9600" b="1" kern="0" dirty="0">
                <a:solidFill>
                  <a:srgbClr val="7030A0"/>
                </a:solidFill>
                <a:latin typeface="Arial"/>
                <a:sym typeface="Arial"/>
              </a:rPr>
              <a:t> 	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16643" y="1910057"/>
            <a:ext cx="2691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kern="0" dirty="0" err="1">
                <a:solidFill>
                  <a:srgbClr val="7030A0"/>
                </a:solidFill>
                <a:latin typeface="Arial"/>
                <a:sym typeface="Arial"/>
              </a:rPr>
              <a:t>iê</a:t>
            </a:r>
            <a:r>
              <a:rPr lang="en-US" sz="9600" b="1" kern="0" dirty="0">
                <a:solidFill>
                  <a:srgbClr val="7030A0"/>
                </a:solidFill>
                <a:latin typeface="Arial"/>
                <a:sym typeface="Arial"/>
              </a:rPr>
              <a:t> 	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11344" y="1919388"/>
            <a:ext cx="2691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kern="0" dirty="0" err="1">
                <a:solidFill>
                  <a:srgbClr val="7030A0"/>
                </a:solidFill>
                <a:latin typeface="Arial"/>
                <a:sym typeface="Arial"/>
              </a:rPr>
              <a:t>iê</a:t>
            </a:r>
            <a:r>
              <a:rPr lang="en-US" sz="9600" b="1" kern="0" dirty="0">
                <a:solidFill>
                  <a:srgbClr val="7030A0"/>
                </a:solidFill>
                <a:latin typeface="Arial"/>
                <a:sym typeface="Arial"/>
              </a:rPr>
              <a:t> 	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32273" y="1919388"/>
            <a:ext cx="22533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kern="0" dirty="0" smtClean="0">
                <a:solidFill>
                  <a:srgbClr val="00B050"/>
                </a:solidFill>
                <a:latin typeface="Arial"/>
                <a:sym typeface="Arial"/>
              </a:rPr>
              <a:t>ng</a:t>
            </a:r>
            <a:endParaRPr lang="en-US" sz="9600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09317" y="1910057"/>
            <a:ext cx="2691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kern="0" dirty="0">
                <a:solidFill>
                  <a:srgbClr val="FFC000"/>
                </a:solidFill>
                <a:latin typeface="Arial"/>
                <a:sym typeface="Arial"/>
              </a:rPr>
              <a:t>m</a:t>
            </a:r>
            <a:r>
              <a:rPr lang="en-US" sz="9600" b="1" kern="0" dirty="0" smtClean="0">
                <a:solidFill>
                  <a:srgbClr val="FFC000"/>
                </a:solidFill>
                <a:latin typeface="Arial"/>
                <a:sym typeface="Arial"/>
              </a:rPr>
              <a:t> </a:t>
            </a:r>
            <a:r>
              <a:rPr lang="en-US" sz="9600" b="1" kern="0" dirty="0">
                <a:solidFill>
                  <a:srgbClr val="FFC000"/>
                </a:solidFill>
                <a:latin typeface="Arial"/>
                <a:sym typeface="Arial"/>
              </a:rPr>
              <a:t>	</a:t>
            </a:r>
            <a:endParaRPr lang="en-US" sz="9600" dirty="0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33016" y="1910057"/>
            <a:ext cx="2691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kern="0" dirty="0">
                <a:solidFill>
                  <a:srgbClr val="0070C0"/>
                </a:solidFill>
                <a:latin typeface="Arial"/>
                <a:sym typeface="Arial"/>
              </a:rPr>
              <a:t>t</a:t>
            </a:r>
            <a:r>
              <a:rPr lang="en-US" sz="9600" b="1" kern="0" dirty="0" smtClean="0">
                <a:solidFill>
                  <a:srgbClr val="7030A0"/>
                </a:solidFill>
                <a:latin typeface="Arial"/>
                <a:sym typeface="Arial"/>
              </a:rPr>
              <a:t> </a:t>
            </a:r>
            <a:r>
              <a:rPr lang="en-US" sz="9600" b="1" kern="0" dirty="0">
                <a:solidFill>
                  <a:srgbClr val="7030A0"/>
                </a:solidFill>
                <a:latin typeface="Arial"/>
                <a:sym typeface="Arial"/>
              </a:rPr>
              <a:t>	</a:t>
            </a:r>
            <a:endParaRPr lang="en-US" sz="96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682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244"/>
    </mc:Choice>
    <mc:Fallback xmlns="">
      <p:transition advClick="0" advTm="34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6841318" y="1858646"/>
            <a:ext cx="3262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2800" b="1" dirty="0" err="1" smtClean="0">
                <a:solidFill>
                  <a:srgbClr val="FF0000"/>
                </a:solidFill>
                <a:latin typeface="UTM Avo" pitchFamily="18" charset="0"/>
              </a:rPr>
              <a:t>yêu</a:t>
            </a:r>
            <a:endParaRPr lang="en-US" sz="128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B76ED6-3DD6-46C7-9B15-19BECCB9E75B}"/>
              </a:ext>
            </a:extLst>
          </p:cNvPr>
          <p:cNvSpPr txBox="1"/>
          <p:nvPr/>
        </p:nvSpPr>
        <p:spPr>
          <a:xfrm>
            <a:off x="1645863" y="1879161"/>
            <a:ext cx="36687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2800" b="1" dirty="0" err="1" smtClean="0">
                <a:solidFill>
                  <a:srgbClr val="FF0000"/>
                </a:solidFill>
                <a:latin typeface="UTM Avo" pitchFamily="18" charset="0"/>
              </a:rPr>
              <a:t>yên</a:t>
            </a:r>
            <a:endParaRPr lang="en-US" sz="128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76ED6-3DD6-46C7-9B15-19BECCB9E75B}"/>
              </a:ext>
            </a:extLst>
          </p:cNvPr>
          <p:cNvSpPr txBox="1"/>
          <p:nvPr/>
        </p:nvSpPr>
        <p:spPr>
          <a:xfrm>
            <a:off x="1645862" y="1879161"/>
            <a:ext cx="36687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2800" b="1" dirty="0" err="1" smtClean="0">
                <a:solidFill>
                  <a:srgbClr val="0070C0"/>
                </a:solidFill>
                <a:latin typeface="UTM Avo" pitchFamily="18" charset="0"/>
              </a:rPr>
              <a:t>yê</a:t>
            </a:r>
            <a:endParaRPr lang="en-US" sz="12800" b="1" dirty="0">
              <a:solidFill>
                <a:srgbClr val="0070C0"/>
              </a:solidFill>
              <a:latin typeface="UTM Avo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B76ED6-3DD6-46C7-9B15-19BECCB9E75B}"/>
              </a:ext>
            </a:extLst>
          </p:cNvPr>
          <p:cNvSpPr txBox="1"/>
          <p:nvPr/>
        </p:nvSpPr>
        <p:spPr>
          <a:xfrm>
            <a:off x="6841318" y="1858645"/>
            <a:ext cx="36687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2800" b="1" dirty="0" err="1" smtClean="0">
                <a:solidFill>
                  <a:srgbClr val="0070C0"/>
                </a:solidFill>
                <a:latin typeface="UTM Avo" pitchFamily="18" charset="0"/>
              </a:rPr>
              <a:t>yê</a:t>
            </a:r>
            <a:endParaRPr lang="en-US" sz="12800" b="1" dirty="0">
              <a:solidFill>
                <a:srgbClr val="0070C0"/>
              </a:solidFill>
              <a:latin typeface="UTM Avo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B76ED6-3DD6-46C7-9B15-19BECCB9E75B}"/>
              </a:ext>
            </a:extLst>
          </p:cNvPr>
          <p:cNvSpPr txBox="1"/>
          <p:nvPr/>
        </p:nvSpPr>
        <p:spPr>
          <a:xfrm>
            <a:off x="3636394" y="1879160"/>
            <a:ext cx="36687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2800" b="1" dirty="0" smtClean="0">
                <a:solidFill>
                  <a:srgbClr val="7030A0"/>
                </a:solidFill>
                <a:latin typeface="UTM Avo" pitchFamily="18" charset="0"/>
              </a:rPr>
              <a:t>n</a:t>
            </a:r>
            <a:endParaRPr lang="en-US" sz="12800" b="1" dirty="0">
              <a:solidFill>
                <a:srgbClr val="7030A0"/>
              </a:solidFill>
              <a:latin typeface="UTM Avo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B76ED6-3DD6-46C7-9B15-19BECCB9E75B}"/>
              </a:ext>
            </a:extLst>
          </p:cNvPr>
          <p:cNvSpPr txBox="1"/>
          <p:nvPr/>
        </p:nvSpPr>
        <p:spPr>
          <a:xfrm>
            <a:off x="8822518" y="1847462"/>
            <a:ext cx="36687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2800" b="1" dirty="0">
                <a:solidFill>
                  <a:srgbClr val="FF0000"/>
                </a:solidFill>
                <a:latin typeface="UTM Avo" pitchFamily="18" charset="0"/>
              </a:rPr>
              <a:t>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065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5659"/>
    </mc:Choice>
    <mc:Fallback xmlns="">
      <p:transition advClick="0" advTm="25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DE45BE3-21B5-4BB1-9596-84937BA5447F}"/>
              </a:ext>
            </a:extLst>
          </p:cNvPr>
          <p:cNvSpPr txBox="1"/>
          <p:nvPr/>
        </p:nvSpPr>
        <p:spPr>
          <a:xfrm>
            <a:off x="5076935" y="660969"/>
            <a:ext cx="6849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6400" b="1" dirty="0" err="1">
                <a:solidFill>
                  <a:srgbClr val="FF0000"/>
                </a:solidFill>
                <a:latin typeface="UTM Avo" pitchFamily="18" charset="0"/>
              </a:rPr>
              <a:t>c</a:t>
            </a:r>
            <a:r>
              <a:rPr lang="en-US" sz="6400" b="1" dirty="0" err="1" smtClean="0">
                <a:solidFill>
                  <a:srgbClr val="FF0000"/>
                </a:solidFill>
                <a:latin typeface="UTM Avo" pitchFamily="18" charset="0"/>
              </a:rPr>
              <a:t>á</a:t>
            </a:r>
            <a:r>
              <a:rPr lang="en-US" sz="64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6400" b="1" dirty="0" err="1" smtClean="0">
                <a:solidFill>
                  <a:srgbClr val="FF0000"/>
                </a:solidFill>
                <a:latin typeface="UTM Avo" pitchFamily="18" charset="0"/>
              </a:rPr>
              <a:t>kiếm</a:t>
            </a:r>
            <a:endParaRPr lang="en-US" sz="64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30C28-8849-418D-95D2-ADB3666F1EFA}"/>
              </a:ext>
            </a:extLst>
          </p:cNvPr>
          <p:cNvSpPr txBox="1"/>
          <p:nvPr/>
        </p:nvSpPr>
        <p:spPr>
          <a:xfrm>
            <a:off x="5713054" y="1915203"/>
            <a:ext cx="5577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6400" b="1" dirty="0" err="1">
                <a:solidFill>
                  <a:srgbClr val="FF0000"/>
                </a:solidFill>
                <a:latin typeface="UTM Avo" pitchFamily="18" charset="0"/>
              </a:rPr>
              <a:t>n</a:t>
            </a:r>
            <a:r>
              <a:rPr lang="en-US" sz="6400" b="1" dirty="0" err="1" smtClean="0">
                <a:solidFill>
                  <a:srgbClr val="FF0000"/>
                </a:solidFill>
                <a:latin typeface="UTM Avo" pitchFamily="18" charset="0"/>
              </a:rPr>
              <a:t>hiệt</a:t>
            </a:r>
            <a:r>
              <a:rPr lang="en-US" sz="64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6400" b="1" dirty="0" err="1" smtClean="0">
                <a:solidFill>
                  <a:srgbClr val="FF0000"/>
                </a:solidFill>
                <a:latin typeface="UTM Avo" pitchFamily="18" charset="0"/>
              </a:rPr>
              <a:t>kế</a:t>
            </a:r>
            <a:endParaRPr lang="en-US" sz="64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45575F-804B-4991-B4FF-0974BC662D04}"/>
              </a:ext>
            </a:extLst>
          </p:cNvPr>
          <p:cNvSpPr txBox="1"/>
          <p:nvPr/>
        </p:nvSpPr>
        <p:spPr>
          <a:xfrm>
            <a:off x="6439594" y="3168795"/>
            <a:ext cx="4967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6400" b="1" dirty="0" err="1">
                <a:solidFill>
                  <a:srgbClr val="FF0000"/>
                </a:solidFill>
                <a:latin typeface="UTM Avo" pitchFamily="18" charset="0"/>
              </a:rPr>
              <a:t>y</a:t>
            </a:r>
            <a:r>
              <a:rPr lang="en-US" sz="6400" b="1" dirty="0" err="1" smtClean="0">
                <a:solidFill>
                  <a:srgbClr val="FF0000"/>
                </a:solidFill>
                <a:latin typeface="UTM Avo" pitchFamily="18" charset="0"/>
              </a:rPr>
              <a:t>êu</a:t>
            </a:r>
            <a:r>
              <a:rPr lang="en-US" sz="64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6400" b="1" dirty="0" err="1" smtClean="0">
                <a:solidFill>
                  <a:srgbClr val="FF0000"/>
                </a:solidFill>
                <a:latin typeface="UTM Avo" pitchFamily="18" charset="0"/>
              </a:rPr>
              <a:t>chiều</a:t>
            </a:r>
            <a:endParaRPr lang="en-US" sz="64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9E66F5-DD57-40A7-BCF5-2C82972EB6F9}"/>
              </a:ext>
            </a:extLst>
          </p:cNvPr>
          <p:cNvSpPr txBox="1"/>
          <p:nvPr/>
        </p:nvSpPr>
        <p:spPr>
          <a:xfrm>
            <a:off x="564279" y="660969"/>
            <a:ext cx="5577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6400" b="1" dirty="0" err="1">
                <a:solidFill>
                  <a:srgbClr val="FF0000"/>
                </a:solidFill>
                <a:latin typeface="UTM Avo" pitchFamily="18" charset="0"/>
              </a:rPr>
              <a:t>s</a:t>
            </a:r>
            <a:r>
              <a:rPr lang="en-US" sz="6400" b="1" dirty="0" err="1" smtClean="0">
                <a:solidFill>
                  <a:srgbClr val="FF0000"/>
                </a:solidFill>
                <a:latin typeface="UTM Avo" pitchFamily="18" charset="0"/>
              </a:rPr>
              <a:t>ầu</a:t>
            </a:r>
            <a:r>
              <a:rPr lang="en-US" sz="64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6400" b="1" dirty="0" err="1" smtClean="0">
                <a:solidFill>
                  <a:srgbClr val="FF0000"/>
                </a:solidFill>
                <a:latin typeface="UTM Avo" pitchFamily="18" charset="0"/>
              </a:rPr>
              <a:t>riêng</a:t>
            </a:r>
            <a:endParaRPr lang="en-US" sz="64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8DC3A7-2B93-48FB-B227-2CAB9D124860}"/>
              </a:ext>
            </a:extLst>
          </p:cNvPr>
          <p:cNvSpPr txBox="1"/>
          <p:nvPr/>
        </p:nvSpPr>
        <p:spPr>
          <a:xfrm>
            <a:off x="-107728" y="1915203"/>
            <a:ext cx="5577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6400" b="1" dirty="0" err="1">
                <a:solidFill>
                  <a:srgbClr val="FF0000"/>
                </a:solidFill>
                <a:latin typeface="UTM Avo" pitchFamily="18" charset="0"/>
              </a:rPr>
              <a:t>t</a:t>
            </a:r>
            <a:r>
              <a:rPr lang="en-US" sz="6400" b="1" dirty="0" err="1" smtClean="0">
                <a:solidFill>
                  <a:srgbClr val="FF0000"/>
                </a:solidFill>
                <a:latin typeface="UTM Avo" pitchFamily="18" charset="0"/>
              </a:rPr>
              <a:t>ổ</a:t>
            </a:r>
            <a:r>
              <a:rPr lang="en-US" sz="6400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6400" b="1" dirty="0" err="1" smtClean="0">
                <a:solidFill>
                  <a:srgbClr val="FF0000"/>
                </a:solidFill>
                <a:latin typeface="UTM Avo" pitchFamily="18" charset="0"/>
              </a:rPr>
              <a:t>yến</a:t>
            </a:r>
            <a:endParaRPr lang="en-US" sz="64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050CD2-47D2-4820-9895-155A203455A0}"/>
              </a:ext>
            </a:extLst>
          </p:cNvPr>
          <p:cNvSpPr txBox="1"/>
          <p:nvPr/>
        </p:nvSpPr>
        <p:spPr>
          <a:xfrm>
            <a:off x="412008" y="3143774"/>
            <a:ext cx="5577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6400" b="1" dirty="0">
                <a:solidFill>
                  <a:srgbClr val="FF0000"/>
                </a:solidFill>
                <a:latin typeface="UTM Avo" pitchFamily="18" charset="0"/>
              </a:rPr>
              <a:t>c</a:t>
            </a:r>
            <a:r>
              <a:rPr lang="en-US" sz="6400" b="1" dirty="0" smtClean="0">
                <a:solidFill>
                  <a:srgbClr val="FF0000"/>
                </a:solidFill>
                <a:latin typeface="UTM Avo" pitchFamily="18" charset="0"/>
              </a:rPr>
              <a:t>on </a:t>
            </a:r>
            <a:r>
              <a:rPr lang="en-US" sz="6400" b="1" dirty="0" err="1" smtClean="0">
                <a:solidFill>
                  <a:srgbClr val="FF0000"/>
                </a:solidFill>
                <a:latin typeface="UTM Avo" pitchFamily="18" charset="0"/>
              </a:rPr>
              <a:t>diều</a:t>
            </a:r>
            <a:endParaRPr lang="en-US" sz="6400" b="1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797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97"/>
    </mc:Choice>
    <mc:Fallback xmlns="">
      <p:transition advClick="0" advTm="2009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37" y="149801"/>
            <a:ext cx="2213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iêng</a:t>
            </a:r>
            <a:endParaRPr lang="vi-VN" sz="6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9062" y="168462"/>
            <a:ext cx="1863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iêm</a:t>
            </a:r>
            <a:endParaRPr lang="vi-VN" sz="6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514" y="188388"/>
            <a:ext cx="1908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</a:t>
            </a:r>
            <a:r>
              <a:rPr lang="en-US" sz="6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êt</a:t>
            </a:r>
            <a:endParaRPr lang="vi-VN" sz="6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967" y="177537"/>
            <a:ext cx="1890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iêu</a:t>
            </a:r>
            <a:endParaRPr lang="vi-VN" sz="6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31959" y="149801"/>
            <a:ext cx="1807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yên</a:t>
            </a:r>
            <a:endParaRPr lang="vi-VN" sz="6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C8ABAF-965F-4CC8-BE27-6EAC11DA52C9}"/>
              </a:ext>
            </a:extLst>
          </p:cNvPr>
          <p:cNvSpPr txBox="1"/>
          <p:nvPr/>
        </p:nvSpPr>
        <p:spPr>
          <a:xfrm>
            <a:off x="5223473" y="2519792"/>
            <a:ext cx="6849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6400" b="1" dirty="0" err="1">
                <a:solidFill>
                  <a:srgbClr val="7030A0"/>
                </a:solidFill>
                <a:latin typeface="UTM Avo" pitchFamily="18" charset="0"/>
              </a:rPr>
              <a:t>n</a:t>
            </a:r>
            <a:r>
              <a:rPr lang="en-US" sz="6400" b="1" dirty="0" err="1" smtClean="0">
                <a:solidFill>
                  <a:srgbClr val="7030A0"/>
                </a:solidFill>
                <a:latin typeface="UTM Avo" pitchFamily="18" charset="0"/>
              </a:rPr>
              <a:t>hiệt</a:t>
            </a:r>
            <a:r>
              <a:rPr lang="en-US" sz="6400" b="1" dirty="0" smtClean="0">
                <a:solidFill>
                  <a:srgbClr val="7030A0"/>
                </a:solidFill>
                <a:latin typeface="UTM Avo" pitchFamily="18" charset="0"/>
              </a:rPr>
              <a:t> </a:t>
            </a:r>
            <a:r>
              <a:rPr lang="en-US" sz="6400" b="1" dirty="0" err="1" smtClean="0">
                <a:solidFill>
                  <a:srgbClr val="7030A0"/>
                </a:solidFill>
                <a:latin typeface="UTM Avo" pitchFamily="18" charset="0"/>
              </a:rPr>
              <a:t>kế</a:t>
            </a:r>
            <a:endParaRPr lang="en-US" sz="6400" b="1" dirty="0">
              <a:solidFill>
                <a:srgbClr val="7030A0"/>
              </a:solidFill>
              <a:latin typeface="UTM Avo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30A6D-B4F0-464F-B41B-8384D05461D4}"/>
              </a:ext>
            </a:extLst>
          </p:cNvPr>
          <p:cNvSpPr txBox="1"/>
          <p:nvPr/>
        </p:nvSpPr>
        <p:spPr>
          <a:xfrm>
            <a:off x="5855025" y="1241559"/>
            <a:ext cx="5577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6400" b="1" dirty="0" err="1">
                <a:solidFill>
                  <a:srgbClr val="7030A0"/>
                </a:solidFill>
                <a:latin typeface="UTM Avo" pitchFamily="18" charset="0"/>
              </a:rPr>
              <a:t>c</a:t>
            </a:r>
            <a:r>
              <a:rPr lang="en-US" sz="6400" b="1" dirty="0" err="1" smtClean="0">
                <a:solidFill>
                  <a:srgbClr val="7030A0"/>
                </a:solidFill>
                <a:latin typeface="UTM Avo" pitchFamily="18" charset="0"/>
              </a:rPr>
              <a:t>á</a:t>
            </a:r>
            <a:r>
              <a:rPr lang="en-US" sz="6400" b="1" dirty="0" smtClean="0">
                <a:solidFill>
                  <a:srgbClr val="7030A0"/>
                </a:solidFill>
                <a:latin typeface="UTM Avo" pitchFamily="18" charset="0"/>
              </a:rPr>
              <a:t> </a:t>
            </a:r>
            <a:r>
              <a:rPr lang="en-US" sz="6400" b="1" dirty="0" err="1" smtClean="0">
                <a:solidFill>
                  <a:srgbClr val="7030A0"/>
                </a:solidFill>
                <a:latin typeface="UTM Avo" pitchFamily="18" charset="0"/>
              </a:rPr>
              <a:t>kiếm</a:t>
            </a:r>
            <a:endParaRPr lang="en-US" sz="6400" b="1" dirty="0">
              <a:solidFill>
                <a:srgbClr val="7030A0"/>
              </a:solidFill>
              <a:latin typeface="UTM Avo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6ECB3A-2D6B-4570-A7C8-8A6D443C31F5}"/>
              </a:ext>
            </a:extLst>
          </p:cNvPr>
          <p:cNvSpPr txBox="1"/>
          <p:nvPr/>
        </p:nvSpPr>
        <p:spPr>
          <a:xfrm>
            <a:off x="6288121" y="3642984"/>
            <a:ext cx="5577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6400" b="1" dirty="0" err="1">
                <a:solidFill>
                  <a:srgbClr val="7030A0"/>
                </a:solidFill>
                <a:latin typeface="UTM Avo" pitchFamily="18" charset="0"/>
              </a:rPr>
              <a:t>y</a:t>
            </a:r>
            <a:r>
              <a:rPr lang="en-US" sz="6400" b="1" dirty="0" err="1" smtClean="0">
                <a:solidFill>
                  <a:srgbClr val="7030A0"/>
                </a:solidFill>
                <a:latin typeface="UTM Avo" pitchFamily="18" charset="0"/>
              </a:rPr>
              <a:t>êu</a:t>
            </a:r>
            <a:r>
              <a:rPr lang="en-US" sz="6400" b="1" dirty="0" smtClean="0">
                <a:solidFill>
                  <a:srgbClr val="7030A0"/>
                </a:solidFill>
                <a:latin typeface="UTM Avo" pitchFamily="18" charset="0"/>
              </a:rPr>
              <a:t> </a:t>
            </a:r>
            <a:r>
              <a:rPr lang="en-US" sz="6400" b="1" dirty="0" err="1" smtClean="0">
                <a:solidFill>
                  <a:srgbClr val="7030A0"/>
                </a:solidFill>
                <a:latin typeface="UTM Avo" pitchFamily="18" charset="0"/>
              </a:rPr>
              <a:t>chiều</a:t>
            </a:r>
            <a:endParaRPr lang="en-US" sz="6400" b="1" dirty="0">
              <a:solidFill>
                <a:srgbClr val="7030A0"/>
              </a:solidFill>
              <a:latin typeface="UTM Avo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96456F-389E-4976-949D-6C140687CC57}"/>
              </a:ext>
            </a:extLst>
          </p:cNvPr>
          <p:cNvSpPr txBox="1"/>
          <p:nvPr/>
        </p:nvSpPr>
        <p:spPr>
          <a:xfrm>
            <a:off x="84131" y="1285532"/>
            <a:ext cx="5577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6400" b="1" dirty="0" err="1">
                <a:solidFill>
                  <a:srgbClr val="7030A0"/>
                </a:solidFill>
                <a:latin typeface="UTM Avo" pitchFamily="18" charset="0"/>
              </a:rPr>
              <a:t>s</a:t>
            </a:r>
            <a:r>
              <a:rPr lang="en-US" sz="6400" b="1" dirty="0" err="1" smtClean="0">
                <a:solidFill>
                  <a:srgbClr val="7030A0"/>
                </a:solidFill>
                <a:latin typeface="UTM Avo" pitchFamily="18" charset="0"/>
              </a:rPr>
              <a:t>ầu</a:t>
            </a:r>
            <a:r>
              <a:rPr lang="en-US" sz="6400" b="1" dirty="0" smtClean="0">
                <a:solidFill>
                  <a:srgbClr val="7030A0"/>
                </a:solidFill>
                <a:latin typeface="UTM Avo" pitchFamily="18" charset="0"/>
              </a:rPr>
              <a:t> </a:t>
            </a:r>
            <a:r>
              <a:rPr lang="en-US" sz="6400" b="1" dirty="0" err="1" smtClean="0">
                <a:solidFill>
                  <a:srgbClr val="7030A0"/>
                </a:solidFill>
                <a:latin typeface="UTM Avo" pitchFamily="18" charset="0"/>
              </a:rPr>
              <a:t>riêng</a:t>
            </a:r>
            <a:endParaRPr lang="en-US" sz="6400" b="1" dirty="0">
              <a:solidFill>
                <a:srgbClr val="7030A0"/>
              </a:solidFill>
              <a:latin typeface="UTM Avo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CC7AD2-4AF3-448C-8C1A-6E87F9691D09}"/>
              </a:ext>
            </a:extLst>
          </p:cNvPr>
          <p:cNvSpPr txBox="1"/>
          <p:nvPr/>
        </p:nvSpPr>
        <p:spPr>
          <a:xfrm>
            <a:off x="-556161" y="2558252"/>
            <a:ext cx="5577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6400" b="1" dirty="0" err="1">
                <a:solidFill>
                  <a:srgbClr val="7030A0"/>
                </a:solidFill>
                <a:latin typeface="UTM Avo" pitchFamily="18" charset="0"/>
              </a:rPr>
              <a:t>t</a:t>
            </a:r>
            <a:r>
              <a:rPr lang="en-US" sz="6400" b="1" dirty="0" err="1" smtClean="0">
                <a:solidFill>
                  <a:srgbClr val="7030A0"/>
                </a:solidFill>
                <a:latin typeface="UTM Avo" pitchFamily="18" charset="0"/>
              </a:rPr>
              <a:t>ổ</a:t>
            </a:r>
            <a:r>
              <a:rPr lang="en-US" sz="6400" b="1" dirty="0" smtClean="0">
                <a:solidFill>
                  <a:srgbClr val="7030A0"/>
                </a:solidFill>
                <a:latin typeface="UTM Avo" pitchFamily="18" charset="0"/>
              </a:rPr>
              <a:t> </a:t>
            </a:r>
            <a:r>
              <a:rPr lang="en-US" sz="6400" b="1" dirty="0" err="1" smtClean="0">
                <a:solidFill>
                  <a:srgbClr val="7030A0"/>
                </a:solidFill>
                <a:latin typeface="UTM Avo" pitchFamily="18" charset="0"/>
              </a:rPr>
              <a:t>yến</a:t>
            </a:r>
            <a:endParaRPr lang="en-US" sz="6400" b="1" dirty="0">
              <a:solidFill>
                <a:srgbClr val="7030A0"/>
              </a:solidFill>
              <a:latin typeface="UTM Avo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01F7E2-1D69-436C-9B5E-D2962C72A18E}"/>
              </a:ext>
            </a:extLst>
          </p:cNvPr>
          <p:cNvSpPr txBox="1"/>
          <p:nvPr/>
        </p:nvSpPr>
        <p:spPr>
          <a:xfrm>
            <a:off x="-68051" y="3689345"/>
            <a:ext cx="5577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6400" b="1" dirty="0">
                <a:solidFill>
                  <a:srgbClr val="7030A0"/>
                </a:solidFill>
                <a:latin typeface="UTM Avo" pitchFamily="18" charset="0"/>
              </a:rPr>
              <a:t>c</a:t>
            </a:r>
            <a:r>
              <a:rPr lang="en-US" sz="6400" b="1" dirty="0" smtClean="0">
                <a:solidFill>
                  <a:srgbClr val="7030A0"/>
                </a:solidFill>
                <a:latin typeface="UTM Avo" pitchFamily="18" charset="0"/>
              </a:rPr>
              <a:t>on </a:t>
            </a:r>
            <a:r>
              <a:rPr lang="en-US" sz="6400" b="1" dirty="0" err="1" smtClean="0">
                <a:solidFill>
                  <a:srgbClr val="7030A0"/>
                </a:solidFill>
                <a:latin typeface="UTM Avo" pitchFamily="18" charset="0"/>
              </a:rPr>
              <a:t>diều</a:t>
            </a:r>
            <a:endParaRPr lang="en-US" sz="6400" b="1" dirty="0">
              <a:solidFill>
                <a:srgbClr val="7030A0"/>
              </a:solidFill>
              <a:latin typeface="UTM Avo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47468" y="141354"/>
            <a:ext cx="1765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6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endParaRPr lang="vi-VN" sz="6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459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3735"/>
    </mc:Choice>
    <mc:Fallback xmlns="">
      <p:transition advClick="0" advTm="23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19" grpId="0"/>
      <p:bldP spid="20" grpId="0"/>
      <p:bldP spid="21" grpId="0"/>
      <p:bldP spid="22" grpId="0"/>
      <p:bldP spid="23" grpId="0"/>
      <p:bldP spid="2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2A9E3A-BB53-4A9D-B964-289F11034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77"/>
            <a:ext cx="12192000" cy="6866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6215" y="2537928"/>
            <a:ext cx="967787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lnSpc>
                <a:spcPct val="150000"/>
              </a:lnSpc>
            </a:pPr>
            <a:r>
              <a:rPr lang="en-US" sz="5400" b="1" i="1" dirty="0">
                <a:solidFill>
                  <a:srgbClr val="FFC000"/>
                </a:solidFill>
                <a:latin typeface="UTM Avo" pitchFamily="18" charset="0"/>
                <a:cs typeface="Arial" panose="020B0604020202020204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379019456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DFPOP1-W9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324076" y="2032848"/>
            <a:ext cx="47222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377"/>
            <a:endParaRPr lang="en-US" altLang="zh-CN" sz="48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defTabSz="914377"/>
            <a:r>
              <a:rPr lang="en-US" altLang="zh-CN" sz="4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VIẾT </a:t>
            </a:r>
          </a:p>
          <a:p>
            <a:pPr defTabSz="914377"/>
            <a:r>
              <a:rPr lang="en-US" altLang="zh-CN" sz="48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BẢNG</a:t>
            </a:r>
            <a:endParaRPr lang="en-US" altLang="zh-CN" sz="48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211"/>
    </mc:Choice>
    <mc:Fallback xmlns="">
      <p:transition advTm="12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|2.8|2.7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5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7.5|3.5|2.5|2.3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.5|1.1|1.2|1.1|1.1|2.2|1.5|1.5|3|1.1|1.8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7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8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5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127</Words>
  <Application>Microsoft Office PowerPoint</Application>
  <PresentationFormat>Widescreen</PresentationFormat>
  <Paragraphs>59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14</vt:i4>
      </vt:variant>
    </vt:vector>
  </HeadingPairs>
  <TitlesOfParts>
    <vt:vector size="37" baseType="lpstr">
      <vt:lpstr>微软雅黑</vt:lpstr>
      <vt:lpstr>宋体</vt:lpstr>
      <vt:lpstr>Arial</vt:lpstr>
      <vt:lpstr>Arial-Rounded</vt:lpstr>
      <vt:lpstr>Calibri</vt:lpstr>
      <vt:lpstr>等线</vt:lpstr>
      <vt:lpstr>DFPOP1-W9</vt:lpstr>
      <vt:lpstr>黑体</vt:lpstr>
      <vt:lpstr>Times New Roman</vt:lpstr>
      <vt:lpstr>UTM Avo</vt:lpstr>
      <vt:lpstr>UTM Edwardian</vt:lpstr>
      <vt:lpstr>华康少女文字W5</vt:lpstr>
      <vt:lpstr>Office 主题</vt:lpstr>
      <vt:lpstr>3_Office 主题</vt:lpstr>
      <vt:lpstr>5_Office 主题</vt:lpstr>
      <vt:lpstr>6_Office 主题</vt:lpstr>
      <vt:lpstr>7_Office 主题</vt:lpstr>
      <vt:lpstr>9_Office 主题</vt:lpstr>
      <vt:lpstr>10_Office 主题</vt:lpstr>
      <vt:lpstr>12_Office 主题</vt:lpstr>
      <vt:lpstr>15_Office 主题</vt:lpstr>
      <vt:lpstr>17_Office 主题</vt:lpstr>
      <vt:lpstr>18_Office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Huong</dc:creator>
  <cp:lastModifiedBy>ASUS</cp:lastModifiedBy>
  <cp:revision>50</cp:revision>
  <dcterms:created xsi:type="dcterms:W3CDTF">2021-11-30T00:16:57Z</dcterms:created>
  <dcterms:modified xsi:type="dcterms:W3CDTF">2021-12-13T16:50:07Z</dcterms:modified>
</cp:coreProperties>
</file>