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A694-C7EB-46BE-A491-7F14CAE94D9A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A19D-A99E-40FB-966B-05C6615B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A19D-A99E-40FB-966B-05C6615B31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56B6-CE69-4F80-ADC9-A47F09FAC6BC}" type="datetimeFigureOut">
              <a:rPr lang="en-US" smtClean="0"/>
              <a:t>11-Nov-21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764F-5C7F-4159-80D4-5980B95F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10600" cy="6400800"/>
          </a:xfrm>
        </p:spPr>
      </p:pic>
    </p:spTree>
    <p:extLst>
      <p:ext uri="{BB962C8B-B14F-4D97-AF65-F5344CB8AC3E}">
        <p14:creationId xmlns:p14="http://schemas.microsoft.com/office/powerpoint/2010/main" val="28459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34458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MrsLinh</dc:creator>
  <cp:lastModifiedBy>MrsLinh</cp:lastModifiedBy>
  <cp:revision>2</cp:revision>
  <dcterms:created xsi:type="dcterms:W3CDTF">2021-11-11T04:00:31Z</dcterms:created>
  <dcterms:modified xsi:type="dcterms:W3CDTF">2021-11-11T04:20:39Z</dcterms:modified>
</cp:coreProperties>
</file>