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1"/>
  </p:notesMasterIdLst>
  <p:sldIdLst>
    <p:sldId id="273" r:id="rId2"/>
    <p:sldId id="257" r:id="rId3"/>
    <p:sldId id="262" r:id="rId4"/>
    <p:sldId id="274" r:id="rId5"/>
    <p:sldId id="275" r:id="rId6"/>
    <p:sldId id="264" r:id="rId7"/>
    <p:sldId id="277" r:id="rId8"/>
    <p:sldId id="261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6C0E6"/>
    <a:srgbClr val="A3A47F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EFC01-3C20-4E85-B14B-A195D623251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4D189-024C-4230-ACC0-FC733E02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3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1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773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2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8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7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4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3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1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9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2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4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1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3F36D-21B2-4A4A-BE31-F47882F7A79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DCFA8-7B60-4F80-AF86-4064E84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4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85513" y="1936845"/>
            <a:ext cx="11044492" cy="830997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 </a:t>
            </a:r>
            <a:r>
              <a:rPr lang="en-US" sz="4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67734" y="150993"/>
            <a:ext cx="904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 GD ĐT QUẬN LONG BIÊN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 LỢI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81865" cy="1281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B19B4E-E687-4975-A46C-4F16C46CF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2209" y1="70122" x2="22209" y2="70122"/>
                        <a14:foregroundMark x1="22326" y1="74390" x2="22326" y2="74390"/>
                        <a14:foregroundMark x1="29070" y1="69512" x2="29070" y2="69512"/>
                        <a14:foregroundMark x1="29070" y1="76220" x2="29070" y2="76220"/>
                        <a14:foregroundMark x1="48372" y1="68089" x2="48372" y2="68089"/>
                        <a14:foregroundMark x1="47442" y1="76016" x2="47442" y2="76016"/>
                        <a14:foregroundMark x1="47558" y1="69919" x2="47558" y2="69919"/>
                        <a14:foregroundMark x1="53837" y1="69106" x2="53837" y2="69106"/>
                        <a14:foregroundMark x1="55116" y1="76626" x2="55116" y2="76626"/>
                        <a14:foregroundMark x1="73488" y1="71545" x2="73488" y2="71545"/>
                        <a14:foregroundMark x1="80581" y1="71138" x2="80581" y2="71138"/>
                        <a14:foregroundMark x1="58721" y1="35366" x2="58721" y2="3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59" y="4476081"/>
            <a:ext cx="5076759" cy="29043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EE956D-56BC-4830-8F97-623CE498EB90}"/>
              </a:ext>
            </a:extLst>
          </p:cNvPr>
          <p:cNvSpPr txBox="1"/>
          <p:nvPr/>
        </p:nvSpPr>
        <p:spPr>
          <a:xfrm>
            <a:off x="0" y="3152642"/>
            <a:ext cx="11988800" cy="646331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DỊCH COVID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E22ED0-8892-4759-8DCE-9F80AADCE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2" b="100000" l="0" r="97521">
                        <a14:foregroundMark x1="34711" y1="32212" x2="34711" y2="32212"/>
                        <a14:foregroundMark x1="33884" y1="61058" x2="33884" y2="61058"/>
                        <a14:foregroundMark x1="28099" y1="59615" x2="28099" y2="59615"/>
                        <a14:foregroundMark x1="24380" y1="56250" x2="24380" y2="56250"/>
                        <a14:foregroundMark x1="10331" y1="50962" x2="10331" y2="50962"/>
                        <a14:foregroundMark x1="17769" y1="52885" x2="17769" y2="52885"/>
                        <a14:foregroundMark x1="22727" y1="50962" x2="22727" y2="50962"/>
                        <a14:foregroundMark x1="36777" y1="51442" x2="36777" y2="51442"/>
                        <a14:foregroundMark x1="40909" y1="85096" x2="40909" y2="85096"/>
                        <a14:foregroundMark x1="44628" y1="90865" x2="44628" y2="90865"/>
                        <a14:foregroundMark x1="42975" y1="92788" x2="42975" y2="92788"/>
                        <a14:foregroundMark x1="41736" y1="95192" x2="41736" y2="95192"/>
                        <a14:foregroundMark x1="39256" y1="87019" x2="39256" y2="87019"/>
                        <a14:foregroundMark x1="42562" y1="87981" x2="42562" y2="87981"/>
                        <a14:foregroundMark x1="43388" y1="92788" x2="43388" y2="92788"/>
                        <a14:foregroundMark x1="30992" y1="91346" x2="30992" y2="91346"/>
                        <a14:foregroundMark x1="30579" y1="90865" x2="30579" y2="90865"/>
                        <a14:foregroundMark x1="27273" y1="90865" x2="27273" y2="90865"/>
                        <a14:foregroundMark x1="30165" y1="87019" x2="30165" y2="87019"/>
                        <a14:foregroundMark x1="23554" y1="93269" x2="23554" y2="93269"/>
                        <a14:foregroundMark x1="26033" y1="65865" x2="26033" y2="65865"/>
                        <a14:foregroundMark x1="22314" y1="30769" x2="22314" y2="30769"/>
                        <a14:foregroundMark x1="29339" y1="40385" x2="29339" y2="40385"/>
                        <a14:foregroundMark x1="74793" y1="36058" x2="74793" y2="36058"/>
                        <a14:foregroundMark x1="67769" y1="25000" x2="67769" y2="25000"/>
                        <a14:foregroundMark x1="77273" y1="54327" x2="77273" y2="54327"/>
                        <a14:foregroundMark x1="69835" y1="54808" x2="69835" y2="54808"/>
                        <a14:foregroundMark x1="67769" y1="49038" x2="67769" y2="49038"/>
                        <a14:foregroundMark x1="64876" y1="49038" x2="64876" y2="49038"/>
                        <a14:foregroundMark x1="84298" y1="48077" x2="84298" y2="48077"/>
                        <a14:foregroundMark x1="70661" y1="83654" x2="70661" y2="83654"/>
                        <a14:foregroundMark x1="71074" y1="87981" x2="71074" y2="87981"/>
                        <a14:foregroundMark x1="71074" y1="89904" x2="71074" y2="89904"/>
                        <a14:foregroundMark x1="67769" y1="91346" x2="67769" y2="91346"/>
                        <a14:foregroundMark x1="67769" y1="92788" x2="67769" y2="92788"/>
                        <a14:foregroundMark x1="83058" y1="83654" x2="83058" y2="83654"/>
                        <a14:foregroundMark x1="81818" y1="80288" x2="81818" y2="80288"/>
                        <a14:foregroundMark x1="82645" y1="92308" x2="81405" y2="92308"/>
                        <a14:foregroundMark x1="80579" y1="92308" x2="80579" y2="92308"/>
                        <a14:foregroundMark x1="80992" y1="88942" x2="80992" y2="88942"/>
                        <a14:foregroundMark x1="71074" y1="47596" x2="71074" y2="47596"/>
                        <a14:foregroundMark x1="67355" y1="44712" x2="67355" y2="44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878" y="4368800"/>
            <a:ext cx="2877567" cy="24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0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29359" cy="1229359"/>
          </a:xfrm>
          <a:prstGeom prst="rect">
            <a:avLst/>
          </a:prstGeom>
        </p:spPr>
      </p:pic>
      <p:sp>
        <p:nvSpPr>
          <p:cNvPr id="4" name="Google Shape;2510;p37">
            <a:extLst>
              <a:ext uri="{FF2B5EF4-FFF2-40B4-BE49-F238E27FC236}">
                <a16:creationId xmlns="" xmlns:a16="http://schemas.microsoft.com/office/drawing/2014/main" id="{60CB678C-AA46-4E0D-BF00-B8191112F7C6}"/>
              </a:ext>
            </a:extLst>
          </p:cNvPr>
          <p:cNvSpPr txBox="1">
            <a:spLocks/>
          </p:cNvSpPr>
          <p:nvPr/>
        </p:nvSpPr>
        <p:spPr>
          <a:xfrm>
            <a:off x="1873360" y="384275"/>
            <a:ext cx="8652400" cy="8450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chemeClr val="tx2"/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zha One"/>
              <a:buNone/>
              <a:defRPr sz="2000" b="0" i="0" u="none" strike="noStrike" cap="none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zha One"/>
              <a:buNone/>
              <a:defRPr sz="1800" b="0" i="0" u="none" strike="noStrike" cap="none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zha One"/>
              <a:buNone/>
              <a:defRPr sz="1800" b="0" i="0" u="none" strike="noStrike" cap="none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zha One"/>
              <a:buNone/>
              <a:defRPr sz="1800" b="0" i="0" u="none" strike="noStrike" cap="none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zha One"/>
              <a:buNone/>
              <a:defRPr sz="1800" b="0" i="0" u="none" strike="noStrike" cap="none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zha One"/>
              <a:buNone/>
              <a:defRPr sz="1800" b="0" i="0" u="none" strike="noStrike" cap="none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zha One"/>
              <a:buNone/>
              <a:defRPr sz="1800" b="0" i="0" u="none" strike="noStrike" cap="none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zha One"/>
              <a:buNone/>
              <a:defRPr sz="1800" b="0" i="0" u="none" strike="noStrike" cap="none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zha One"/>
              <a:buNone/>
              <a:defRPr sz="1800" b="0" i="0" u="none" strike="noStrike" cap="none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PHÒNG CHỐNG DỊCH BỆNH COVID - 19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52C73AE-10EC-48A5-8939-3B29C3C79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92" y="1225609"/>
            <a:ext cx="9619615" cy="56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终止 4"/>
          <p:cNvSpPr/>
          <p:nvPr/>
        </p:nvSpPr>
        <p:spPr>
          <a:xfrm>
            <a:off x="2509519" y="287209"/>
            <a:ext cx="8604393" cy="926456"/>
          </a:xfrm>
          <a:prstGeom prst="flowChartTerminator">
            <a:avLst/>
          </a:prstGeom>
          <a:solidFill>
            <a:srgbClr val="FFFF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4000" b="1" dirty="0">
                <a:solidFill>
                  <a:srgbClr val="FF0000"/>
                </a:solidFill>
              </a:rPr>
              <a:t>PHÒNG CHỐNG DỊCH COVID –19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870"/>
            <a:ext cx="1249679" cy="1249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A1C4A1A-1053-4E1E-A037-064AF9288D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11"/>
          <a:stretch/>
        </p:blipFill>
        <p:spPr>
          <a:xfrm>
            <a:off x="0" y="1276548"/>
            <a:ext cx="6096000" cy="55814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DA36F0B-6027-4285-94CE-34E1631B1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6"/>
          <a:stretch/>
        </p:blipFill>
        <p:spPr>
          <a:xfrm>
            <a:off x="6096000" y="1276549"/>
            <a:ext cx="6096000" cy="558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8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终止 4"/>
          <p:cNvSpPr/>
          <p:nvPr/>
        </p:nvSpPr>
        <p:spPr>
          <a:xfrm>
            <a:off x="1967101" y="26870"/>
            <a:ext cx="8257798" cy="575820"/>
          </a:xfrm>
          <a:prstGeom prst="flowChartTerminator">
            <a:avLst/>
          </a:prstGeom>
          <a:solidFill>
            <a:srgbClr val="FFFF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3200" b="1" dirty="0">
                <a:solidFill>
                  <a:srgbClr val="FF0000"/>
                </a:solidFill>
              </a:rPr>
              <a:t>THỰC HIỆN NGHIÊM TÚC THÔNG ĐIỆP 5K 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2" name="Bộ Y tế khuyến cáo _nguyên tắc 5K_ chung sống an toàn với dịch bệnh I Bệnh viện Đa khoa Bảo Sơn">
            <a:hlinkClick r:id="" action="ppaction://media"/>
            <a:extLst>
              <a:ext uri="{FF2B5EF4-FFF2-40B4-BE49-F238E27FC236}">
                <a16:creationId xmlns="" xmlns:a16="http://schemas.microsoft.com/office/drawing/2014/main" id="{6EC2D1D0-A147-4E6A-A0DC-968B97F4D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544" y="602690"/>
            <a:ext cx="11126912" cy="625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6 bước rửa tay đúng cách, phòng tránh Covid-19">
            <a:hlinkClick r:id="" action="ppaction://media"/>
            <a:extLst>
              <a:ext uri="{FF2B5EF4-FFF2-40B4-BE49-F238E27FC236}">
                <a16:creationId xmlns="" xmlns:a16="http://schemas.microsoft.com/office/drawing/2014/main" id="{3BEEF110-4ED5-40DE-8322-654BE6EC3F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80" end="55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0" y="324711"/>
            <a:ext cx="2484320" cy="1954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95CA61A-81AA-41B0-BCF7-0C9FB9914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3889" r="97222">
                        <a14:foregroundMark x1="37778" y1="37000" x2="37778" y2="37000"/>
                        <a14:foregroundMark x1="46333" y1="29667" x2="46333" y2="29667"/>
                        <a14:foregroundMark x1="33333" y1="36833" x2="33333" y2="36833"/>
                        <a14:foregroundMark x1="48000" y1="21833" x2="48000" y2="21833"/>
                        <a14:foregroundMark x1="59222" y1="29500" x2="59222" y2="29500"/>
                        <a14:foregroundMark x1="60222" y1="42500" x2="60222" y2="42500"/>
                        <a14:foregroundMark x1="61222" y1="33833" x2="61222" y2="33833"/>
                        <a14:foregroundMark x1="71556" y1="37667" x2="71556" y2="37667"/>
                        <a14:foregroundMark x1="67556" y1="42167" x2="67556" y2="42167"/>
                        <a14:foregroundMark x1="69889" y1="43833" x2="69889" y2="43833"/>
                        <a14:foregroundMark x1="77778" y1="43167" x2="77778" y2="43167"/>
                        <a14:foregroundMark x1="74556" y1="44167" x2="74556" y2="44167"/>
                        <a14:foregroundMark x1="82111" y1="34833" x2="82111" y2="34833"/>
                        <a14:foregroundMark x1="80000" y1="38833" x2="80000" y2="38833"/>
                        <a14:foregroundMark x1="80222" y1="36333" x2="80222" y2="36333"/>
                        <a14:foregroundMark x1="80667" y1="37333" x2="81000" y2="37167"/>
                        <a14:foregroundMark x1="81000" y1="35500" x2="81000" y2="35500"/>
                        <a14:foregroundMark x1="49444" y1="42667" x2="49444" y2="42667"/>
                        <a14:foregroundMark x1="53111" y1="38000" x2="53111" y2="38000"/>
                        <a14:foregroundMark x1="54222" y1="29833" x2="54222" y2="29833"/>
                        <a14:foregroundMark x1="42444" y1="29167" x2="42444" y2="29167"/>
                        <a14:foregroundMark x1="40222" y1="32833" x2="40222" y2="32833"/>
                        <a14:foregroundMark x1="41667" y1="45833" x2="41667" y2="45833"/>
                        <a14:foregroundMark x1="38000" y1="46167" x2="38000" y2="46167"/>
                        <a14:foregroundMark x1="35333" y1="46667" x2="35333" y2="46667"/>
                        <a14:foregroundMark x1="32444" y1="48333" x2="32444" y2="48333"/>
                        <a14:foregroundMark x1="30556" y1="49167" x2="30556" y2="49167"/>
                        <a14:foregroundMark x1="22444" y1="53333" x2="22444" y2="53333"/>
                        <a14:foregroundMark x1="18222" y1="56667" x2="18222" y2="56667"/>
                        <a14:foregroundMark x1="13111" y1="57167" x2="13111" y2="57167"/>
                        <a14:foregroundMark x1="7111" y1="60000" x2="7111" y2="60000"/>
                        <a14:foregroundMark x1="9000" y1="60000" x2="9000" y2="60000"/>
                        <a14:foregroundMark x1="10222" y1="60000" x2="10222" y2="60000"/>
                        <a14:foregroundMark x1="9889" y1="59167" x2="9889" y2="59167"/>
                        <a14:foregroundMark x1="10556" y1="58167" x2="10556" y2="58167"/>
                        <a14:foregroundMark x1="75333" y1="52667" x2="75333" y2="52667"/>
                        <a14:foregroundMark x1="75778" y1="51333" x2="75778" y2="51333"/>
                        <a14:foregroundMark x1="77222" y1="51167" x2="77222" y2="51167"/>
                        <a14:foregroundMark x1="77333" y1="42833" x2="77333" y2="42833"/>
                        <a14:foregroundMark x1="61000" y1="40167" x2="61000" y2="40167"/>
                        <a14:foregroundMark x1="60889" y1="47667" x2="61222" y2="47833"/>
                        <a14:foregroundMark x1="65444" y1="36167" x2="65444" y2="36167"/>
                        <a14:foregroundMark x1="66222" y1="35333" x2="66222" y2="35333"/>
                        <a14:foregroundMark x1="41000" y1="46000" x2="41000" y2="46000"/>
                        <a14:foregroundMark x1="29889" y1="44500" x2="29889" y2="44500"/>
                        <a14:foregroundMark x1="19222" y1="41667" x2="19222" y2="41667"/>
                        <a14:foregroundMark x1="18778" y1="49667" x2="18778" y2="49667"/>
                        <a14:foregroundMark x1="21556" y1="52833" x2="21556" y2="52833"/>
                        <a14:foregroundMark x1="19222" y1="49833" x2="19222" y2="49833"/>
                        <a14:foregroundMark x1="19889" y1="49667" x2="19889" y2="4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2923"/>
            <a:ext cx="5725361" cy="35531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C843E8D-94FE-4FD5-9CF9-607011942B7F}"/>
              </a:ext>
            </a:extLst>
          </p:cNvPr>
          <p:cNvSpPr txBox="1"/>
          <p:nvPr/>
        </p:nvSpPr>
        <p:spPr>
          <a:xfrm>
            <a:off x="1452880" y="2288597"/>
            <a:ext cx="9895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EM!!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8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85513" y="1936845"/>
            <a:ext cx="11044492" cy="830997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 </a:t>
            </a:r>
            <a:r>
              <a:rPr lang="en-US" sz="4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67734" y="150993"/>
            <a:ext cx="904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 GD ĐT QUẬN LONG BIÊN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 LỢI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81865" cy="1281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B19B4E-E687-4975-A46C-4F16C46C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209" y1="70122" x2="22209" y2="70122"/>
                        <a14:foregroundMark x1="22326" y1="74390" x2="22326" y2="74390"/>
                        <a14:foregroundMark x1="29070" y1="69512" x2="29070" y2="69512"/>
                        <a14:foregroundMark x1="29070" y1="76220" x2="29070" y2="76220"/>
                        <a14:foregroundMark x1="48372" y1="68089" x2="48372" y2="68089"/>
                        <a14:foregroundMark x1="47442" y1="76016" x2="47442" y2="76016"/>
                        <a14:foregroundMark x1="47558" y1="69919" x2="47558" y2="69919"/>
                        <a14:foregroundMark x1="53837" y1="69106" x2="53837" y2="69106"/>
                        <a14:foregroundMark x1="55116" y1="76626" x2="55116" y2="76626"/>
                        <a14:foregroundMark x1="73488" y1="71545" x2="73488" y2="71545"/>
                        <a14:foregroundMark x1="80581" y1="71138" x2="80581" y2="71138"/>
                        <a14:foregroundMark x1="58721" y1="35366" x2="58721" y2="3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59" y="4476081"/>
            <a:ext cx="5076759" cy="29043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EE956D-56BC-4830-8F97-623CE498EB90}"/>
              </a:ext>
            </a:extLst>
          </p:cNvPr>
          <p:cNvSpPr txBox="1"/>
          <p:nvPr/>
        </p:nvSpPr>
        <p:spPr>
          <a:xfrm>
            <a:off x="0" y="3152642"/>
            <a:ext cx="11988800" cy="646331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ĐIỆN GIẬT KHI HỌC TRỰC TUYẾN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E22ED0-8892-4759-8DCE-9F80AADCE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2" b="100000" l="0" r="97521">
                        <a14:foregroundMark x1="34711" y1="32212" x2="34711" y2="32212"/>
                        <a14:foregroundMark x1="33884" y1="61058" x2="33884" y2="61058"/>
                        <a14:foregroundMark x1="28099" y1="59615" x2="28099" y2="59615"/>
                        <a14:foregroundMark x1="24380" y1="56250" x2="24380" y2="56250"/>
                        <a14:foregroundMark x1="10331" y1="50962" x2="10331" y2="50962"/>
                        <a14:foregroundMark x1="17769" y1="52885" x2="17769" y2="52885"/>
                        <a14:foregroundMark x1="22727" y1="50962" x2="22727" y2="50962"/>
                        <a14:foregroundMark x1="36777" y1="51442" x2="36777" y2="51442"/>
                        <a14:foregroundMark x1="40909" y1="85096" x2="40909" y2="85096"/>
                        <a14:foregroundMark x1="44628" y1="90865" x2="44628" y2="90865"/>
                        <a14:foregroundMark x1="42975" y1="92788" x2="42975" y2="92788"/>
                        <a14:foregroundMark x1="41736" y1="95192" x2="41736" y2="95192"/>
                        <a14:foregroundMark x1="39256" y1="87019" x2="39256" y2="87019"/>
                        <a14:foregroundMark x1="42562" y1="87981" x2="42562" y2="87981"/>
                        <a14:foregroundMark x1="43388" y1="92788" x2="43388" y2="92788"/>
                        <a14:foregroundMark x1="30992" y1="91346" x2="30992" y2="91346"/>
                        <a14:foregroundMark x1="30579" y1="90865" x2="30579" y2="90865"/>
                        <a14:foregroundMark x1="27273" y1="90865" x2="27273" y2="90865"/>
                        <a14:foregroundMark x1="30165" y1="87019" x2="30165" y2="87019"/>
                        <a14:foregroundMark x1="23554" y1="93269" x2="23554" y2="93269"/>
                        <a14:foregroundMark x1="26033" y1="65865" x2="26033" y2="65865"/>
                        <a14:foregroundMark x1="22314" y1="30769" x2="22314" y2="30769"/>
                        <a14:foregroundMark x1="29339" y1="40385" x2="29339" y2="40385"/>
                        <a14:foregroundMark x1="74793" y1="36058" x2="74793" y2="36058"/>
                        <a14:foregroundMark x1="67769" y1="25000" x2="67769" y2="25000"/>
                        <a14:foregroundMark x1="77273" y1="54327" x2="77273" y2="54327"/>
                        <a14:foregroundMark x1="69835" y1="54808" x2="69835" y2="54808"/>
                        <a14:foregroundMark x1="67769" y1="49038" x2="67769" y2="49038"/>
                        <a14:foregroundMark x1="64876" y1="49038" x2="64876" y2="49038"/>
                        <a14:foregroundMark x1="84298" y1="48077" x2="84298" y2="48077"/>
                        <a14:foregroundMark x1="70661" y1="83654" x2="70661" y2="83654"/>
                        <a14:foregroundMark x1="71074" y1="87981" x2="71074" y2="87981"/>
                        <a14:foregroundMark x1="71074" y1="89904" x2="71074" y2="89904"/>
                        <a14:foregroundMark x1="67769" y1="91346" x2="67769" y2="91346"/>
                        <a14:foregroundMark x1="67769" y1="92788" x2="67769" y2="92788"/>
                        <a14:foregroundMark x1="83058" y1="83654" x2="83058" y2="83654"/>
                        <a14:foregroundMark x1="81818" y1="80288" x2="81818" y2="80288"/>
                        <a14:foregroundMark x1="82645" y1="92308" x2="81405" y2="92308"/>
                        <a14:foregroundMark x1="80579" y1="92308" x2="80579" y2="92308"/>
                        <a14:foregroundMark x1="80992" y1="88942" x2="80992" y2="88942"/>
                        <a14:foregroundMark x1="71074" y1="47596" x2="71074" y2="47596"/>
                        <a14:foregroundMark x1="67355" y1="44712" x2="67355" y2="44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878" y="4368800"/>
            <a:ext cx="2877567" cy="24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终止 4"/>
          <p:cNvSpPr/>
          <p:nvPr/>
        </p:nvSpPr>
        <p:spPr>
          <a:xfrm>
            <a:off x="2328209" y="351366"/>
            <a:ext cx="7535577" cy="625387"/>
          </a:xfrm>
          <a:prstGeom prst="flowChartTerminator">
            <a:avLst/>
          </a:prstGeom>
          <a:solidFill>
            <a:srgbClr val="FFFF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BỊ ĐIỆN GIẬT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171254" cy="11712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59E227C-7B33-450D-856C-521D3E8FA0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09" b="39026"/>
          <a:stretch/>
        </p:blipFill>
        <p:spPr>
          <a:xfrm>
            <a:off x="894679" y="1171255"/>
            <a:ext cx="10402639" cy="544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1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CLIP  PHÒNG ĐIỆN GIẬT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565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</TotalTime>
  <Words>80</Words>
  <Application>Microsoft Office PowerPoint</Application>
  <PresentationFormat>Widescreen</PresentationFormat>
  <Paragraphs>17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宋体</vt:lpstr>
      <vt:lpstr>Arial</vt:lpstr>
      <vt:lpstr>Calibri</vt:lpstr>
      <vt:lpstr>Calibri Light</vt:lpstr>
      <vt:lpstr>Cambria</vt:lpstr>
      <vt:lpstr>等线</vt:lpstr>
      <vt:lpstr>Rozha One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CLIP  PHÒNG ĐIỆN GIẬT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HP</cp:lastModifiedBy>
  <cp:revision>73</cp:revision>
  <dcterms:created xsi:type="dcterms:W3CDTF">2021-08-29T17:23:40Z</dcterms:created>
  <dcterms:modified xsi:type="dcterms:W3CDTF">2021-10-03T05:12:16Z</dcterms:modified>
</cp:coreProperties>
</file>