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91" r:id="rId2"/>
    <p:sldId id="493" r:id="rId3"/>
    <p:sldId id="502" r:id="rId4"/>
    <p:sldId id="289" r:id="rId5"/>
    <p:sldId id="273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302" r:id="rId14"/>
    <p:sldId id="303" r:id="rId15"/>
    <p:sldId id="318" r:id="rId16"/>
    <p:sldId id="40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6600"/>
    <a:srgbClr val="ECF763"/>
    <a:srgbClr val="EFF87C"/>
    <a:srgbClr val="EABBEF"/>
    <a:srgbClr val="9A57CD"/>
    <a:srgbClr val="F8F856"/>
    <a:srgbClr val="C368CA"/>
    <a:srgbClr val="4EE4DD"/>
    <a:srgbClr val="ECB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6" autoAdjust="0"/>
  </p:normalViewPr>
  <p:slideViewPr>
    <p:cSldViewPr>
      <p:cViewPr>
        <p:scale>
          <a:sx n="75" d="100"/>
          <a:sy n="75" d="100"/>
        </p:scale>
        <p:origin x="955" y="144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2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val="20347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2"/>
            <a:ext cx="12161837" cy="68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-427974"/>
            <a:ext cx="11664128" cy="73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105"/>
            <a:ext cx="12161837" cy="29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3" y="4755590"/>
            <a:ext cx="5941882" cy="21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43038" y="2252877"/>
            <a:ext cx="5835868" cy="16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17" y="2131557"/>
            <a:ext cx="3792230" cy="56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958527" y="145307"/>
            <a:ext cx="1921042" cy="21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28034" y="-444958"/>
            <a:ext cx="2280345" cy="27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99896" y="2317157"/>
            <a:ext cx="8963209" cy="4304326"/>
          </a:xfrm>
          <a:prstGeom prst="rect">
            <a:avLst/>
          </a:prstGeom>
        </p:spPr>
        <p:txBody>
          <a:bodyPr spcFirstLastPara="1" wrap="none" lIns="109260" tIns="54700" rIns="109260" bIns="54700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5737">
              <a:lnSpc>
                <a:spcPct val="150000"/>
              </a:lnSpc>
            </a:pP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5737">
              <a:lnSpc>
                <a:spcPct val="150000"/>
              </a:lnSpc>
            </a:pP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085125" y="3770992"/>
            <a:ext cx="6489963" cy="144873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20" tIns="72810" rIns="145620" bIns="72810" anchor="ctr"/>
          <a:lstStyle/>
          <a:p>
            <a:pPr algn="ctr" defTabSz="1941235">
              <a:defRPr/>
            </a:pPr>
            <a:r>
              <a:rPr lang="en-US" altLang="zh-CN" sz="47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478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9650" y="-42466"/>
            <a:ext cx="6667084" cy="8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</a:t>
            </a:r>
            <a:r>
              <a:rPr lang="en-US" sz="239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</a:p>
          <a:p>
            <a:pPr algn="ctr" defTabSz="1093997"/>
            <a:r>
              <a:rPr lang="en-US" sz="2394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9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39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9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39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94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77740"/>
      </p:ext>
    </p:extLst>
  </p:cSld>
  <p:clrMapOvr>
    <a:masterClrMapping/>
  </p:clrMapOvr>
  <p:transition spd="slow" advTm="910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F0370B-38D5-41B2-A63C-FCD112A77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19" y="1905000"/>
            <a:ext cx="3754476" cy="468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523029" y="2278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 rot="10800000">
            <a:off x="5166520" y="4107358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5"/>
    </mc:Choice>
    <mc:Fallback xmlns="">
      <p:transition spd="slow" advTm="1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FF9DF3-E630-410D-B55C-7CD77E36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19" y="1804480"/>
            <a:ext cx="3859936" cy="4824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090318" y="5334000"/>
            <a:ext cx="1185309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142029" y="23622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5742229" y="2133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5776120" y="4107358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2FB585-708F-4C34-9F5E-62A6C7065D89}"/>
              </a:ext>
            </a:extLst>
          </p:cNvPr>
          <p:cNvSpPr txBox="1"/>
          <p:nvPr/>
        </p:nvSpPr>
        <p:spPr>
          <a:xfrm rot="10800000">
            <a:off x="4294429" y="4259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3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84"/>
    </mc:Choice>
    <mc:Fallback xmlns="">
      <p:transition spd="slow" advTm="17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bể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bao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87603" y="290945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01867" y="296487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02276" y="300644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861754" y="577041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579384" y="581198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3159" y="585354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9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41"/>
    </mc:Choice>
    <mc:Fallback xmlns="">
      <p:transition spd="slow" advTm="56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chậu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thích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hợp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8508" r="7880" b="67677"/>
          <a:stretch/>
        </p:blipFill>
        <p:spPr>
          <a:xfrm>
            <a:off x="474802" y="1283886"/>
            <a:ext cx="11226134" cy="4659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08919" y="3913910"/>
            <a:ext cx="76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99719" y="3913910"/>
            <a:ext cx="1997314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73346" y="3913910"/>
            <a:ext cx="2203373" cy="734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976519" y="3913910"/>
            <a:ext cx="1600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425437-4DF8-45CA-8244-3C9DD30A740A}"/>
              </a:ext>
            </a:extLst>
          </p:cNvPr>
          <p:cNvSpPr/>
          <p:nvPr/>
        </p:nvSpPr>
        <p:spPr>
          <a:xfrm>
            <a:off x="3776353" y="3918857"/>
            <a:ext cx="1935678" cy="783772"/>
          </a:xfrm>
          <a:custGeom>
            <a:avLst/>
            <a:gdLst>
              <a:gd name="connsiteX0" fmla="*/ 1935678 w 1935678"/>
              <a:gd name="connsiteY0" fmla="*/ 783772 h 783772"/>
              <a:gd name="connsiteX1" fmla="*/ 1508166 w 1935678"/>
              <a:gd name="connsiteY1" fmla="*/ 665018 h 783772"/>
              <a:gd name="connsiteX2" fmla="*/ 1092530 w 1935678"/>
              <a:gd name="connsiteY2" fmla="*/ 665018 h 783772"/>
              <a:gd name="connsiteX3" fmla="*/ 736270 w 1935678"/>
              <a:gd name="connsiteY3" fmla="*/ 593766 h 783772"/>
              <a:gd name="connsiteX4" fmla="*/ 427512 w 1935678"/>
              <a:gd name="connsiteY4" fmla="*/ 522514 h 783772"/>
              <a:gd name="connsiteX5" fmla="*/ 154379 w 1935678"/>
              <a:gd name="connsiteY5" fmla="*/ 344385 h 783772"/>
              <a:gd name="connsiteX6" fmla="*/ 0 w 1935678"/>
              <a:gd name="connsiteY6" fmla="*/ 0 h 783772"/>
              <a:gd name="connsiteX7" fmla="*/ 0 w 1935678"/>
              <a:gd name="connsiteY7" fmla="*/ 0 h 783772"/>
              <a:gd name="connsiteX8" fmla="*/ 0 w 1935678"/>
              <a:gd name="connsiteY8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678" h="783772">
                <a:moveTo>
                  <a:pt x="1935678" y="783772"/>
                </a:moveTo>
                <a:cubicBezTo>
                  <a:pt x="1792184" y="734291"/>
                  <a:pt x="1648691" y="684810"/>
                  <a:pt x="1508166" y="665018"/>
                </a:cubicBezTo>
                <a:cubicBezTo>
                  <a:pt x="1367641" y="645226"/>
                  <a:pt x="1221179" y="676893"/>
                  <a:pt x="1092530" y="665018"/>
                </a:cubicBezTo>
                <a:cubicBezTo>
                  <a:pt x="963881" y="653143"/>
                  <a:pt x="847106" y="617517"/>
                  <a:pt x="736270" y="593766"/>
                </a:cubicBezTo>
                <a:cubicBezTo>
                  <a:pt x="625434" y="570015"/>
                  <a:pt x="524494" y="564078"/>
                  <a:pt x="427512" y="522514"/>
                </a:cubicBezTo>
                <a:cubicBezTo>
                  <a:pt x="330530" y="480950"/>
                  <a:pt x="225631" y="431471"/>
                  <a:pt x="154379" y="344385"/>
                </a:cubicBezTo>
                <a:cubicBezTo>
                  <a:pt x="83127" y="25729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0487C-C47F-4ACC-9E0A-FF62ECD7392E}"/>
              </a:ext>
            </a:extLst>
          </p:cNvPr>
          <p:cNvSpPr txBox="1"/>
          <p:nvPr/>
        </p:nvSpPr>
        <p:spPr>
          <a:xfrm>
            <a:off x="1280319" y="2362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1F99E-CD7E-4195-A625-F39DE38B542E}"/>
              </a:ext>
            </a:extLst>
          </p:cNvPr>
          <p:cNvSpPr txBox="1"/>
          <p:nvPr/>
        </p:nvSpPr>
        <p:spPr>
          <a:xfrm>
            <a:off x="3109119" y="275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FB1C4-6C8B-42D0-ABE1-6AC8F77EA340}"/>
              </a:ext>
            </a:extLst>
          </p:cNvPr>
          <p:cNvSpPr txBox="1"/>
          <p:nvPr/>
        </p:nvSpPr>
        <p:spPr>
          <a:xfrm>
            <a:off x="3642519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466B0-A040-435F-B6A1-22DF5E945A85}"/>
              </a:ext>
            </a:extLst>
          </p:cNvPr>
          <p:cNvSpPr txBox="1"/>
          <p:nvPr/>
        </p:nvSpPr>
        <p:spPr>
          <a:xfrm>
            <a:off x="4099719" y="2769140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5C1A5-2FF2-41A3-94FC-B456366B2EE3}"/>
              </a:ext>
            </a:extLst>
          </p:cNvPr>
          <p:cNvSpPr txBox="1"/>
          <p:nvPr/>
        </p:nvSpPr>
        <p:spPr>
          <a:xfrm>
            <a:off x="5428676" y="2754868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D4C76-F722-462F-8E8D-FECE6FD72780}"/>
              </a:ext>
            </a:extLst>
          </p:cNvPr>
          <p:cNvSpPr txBox="1"/>
          <p:nvPr/>
        </p:nvSpPr>
        <p:spPr>
          <a:xfrm>
            <a:off x="6190676" y="2286000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61B8F-4A6A-4BC4-A6A0-F69B5C01E088}"/>
              </a:ext>
            </a:extLst>
          </p:cNvPr>
          <p:cNvSpPr txBox="1"/>
          <p:nvPr/>
        </p:nvSpPr>
        <p:spPr>
          <a:xfrm>
            <a:off x="7764294" y="2286000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97B9E6-1BCA-42B9-8850-A491B5B85DCE}"/>
              </a:ext>
            </a:extLst>
          </p:cNvPr>
          <p:cNvSpPr txBox="1"/>
          <p:nvPr/>
        </p:nvSpPr>
        <p:spPr>
          <a:xfrm>
            <a:off x="8297695" y="1981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D344D7-4384-4CEB-B4BE-5B42C0B38673}"/>
              </a:ext>
            </a:extLst>
          </p:cNvPr>
          <p:cNvSpPr txBox="1"/>
          <p:nvPr/>
        </p:nvSpPr>
        <p:spPr>
          <a:xfrm>
            <a:off x="8678694" y="27548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92C0AA-51A7-45F9-BD8E-D363BE2696A0}"/>
              </a:ext>
            </a:extLst>
          </p:cNvPr>
          <p:cNvSpPr txBox="1"/>
          <p:nvPr/>
        </p:nvSpPr>
        <p:spPr>
          <a:xfrm>
            <a:off x="8069094" y="29072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E68322-43E6-4064-A5E8-36A2B66E688A}"/>
              </a:ext>
            </a:extLst>
          </p:cNvPr>
          <p:cNvSpPr txBox="1"/>
          <p:nvPr/>
        </p:nvSpPr>
        <p:spPr>
          <a:xfrm>
            <a:off x="7535694" y="28310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2EA76F-423A-4630-A37F-7077ED09CD8C}"/>
              </a:ext>
            </a:extLst>
          </p:cNvPr>
          <p:cNvSpPr txBox="1"/>
          <p:nvPr/>
        </p:nvSpPr>
        <p:spPr>
          <a:xfrm>
            <a:off x="9928209" y="2221468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7E840D-C9F1-46B5-BD46-F98844AF9122}"/>
              </a:ext>
            </a:extLst>
          </p:cNvPr>
          <p:cNvSpPr txBox="1"/>
          <p:nvPr/>
        </p:nvSpPr>
        <p:spPr>
          <a:xfrm>
            <a:off x="10500519" y="1981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E2FCD0-0DE2-4E5F-A4CF-F78C65276523}"/>
              </a:ext>
            </a:extLst>
          </p:cNvPr>
          <p:cNvSpPr txBox="1"/>
          <p:nvPr/>
        </p:nvSpPr>
        <p:spPr>
          <a:xfrm>
            <a:off x="10995009" y="2831068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632A5-7C1C-4742-8734-DF87CD1CA441}"/>
              </a:ext>
            </a:extLst>
          </p:cNvPr>
          <p:cNvSpPr txBox="1"/>
          <p:nvPr/>
        </p:nvSpPr>
        <p:spPr>
          <a:xfrm>
            <a:off x="10156809" y="2743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DA912D-098B-462A-B451-1057F0A50378}"/>
              </a:ext>
            </a:extLst>
          </p:cNvPr>
          <p:cNvSpPr/>
          <p:nvPr/>
        </p:nvSpPr>
        <p:spPr>
          <a:xfrm>
            <a:off x="2728119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25036B-B7B1-49B2-A548-22D8A453E2A3}"/>
              </a:ext>
            </a:extLst>
          </p:cNvPr>
          <p:cNvSpPr/>
          <p:nvPr/>
        </p:nvSpPr>
        <p:spPr>
          <a:xfrm>
            <a:off x="502206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532EDD-BD52-4CC9-B417-5C35184F96B6}"/>
              </a:ext>
            </a:extLst>
          </p:cNvPr>
          <p:cNvSpPr/>
          <p:nvPr/>
        </p:nvSpPr>
        <p:spPr>
          <a:xfrm>
            <a:off x="5014119" y="144780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76B79BB-5772-4416-B364-69F9B16FBE9C}"/>
              </a:ext>
            </a:extLst>
          </p:cNvPr>
          <p:cNvSpPr/>
          <p:nvPr/>
        </p:nvSpPr>
        <p:spPr>
          <a:xfrm>
            <a:off x="7284006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12DAA3-B130-4E31-9529-F12BB5F47074}"/>
              </a:ext>
            </a:extLst>
          </p:cNvPr>
          <p:cNvSpPr/>
          <p:nvPr/>
        </p:nvSpPr>
        <p:spPr>
          <a:xfrm>
            <a:off x="9570006" y="144780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34"/>
    </mc:Choice>
    <mc:Fallback xmlns="">
      <p:transition spd="slow" advTm="115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6" grpId="0" animBg="1"/>
      <p:bldP spid="6" grpId="1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38100"/>
            <a:ext cx="11658600" cy="692604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D972A47-0467-46FA-8C8D-8FFB36EB7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14" y="990600"/>
            <a:ext cx="7690805" cy="56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C28889-385B-4E29-88E0-09B1858224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" t="-2563" r="72007" b="2563"/>
          <a:stretch/>
        </p:blipFill>
        <p:spPr>
          <a:xfrm>
            <a:off x="9088207" y="1187889"/>
            <a:ext cx="2783912" cy="1378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F030E3-0289-4F24-8852-2B7BC70421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81" r="36173"/>
          <a:stretch/>
        </p:blipFill>
        <p:spPr>
          <a:xfrm>
            <a:off x="9082651" y="3155633"/>
            <a:ext cx="2789468" cy="1379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ECAC8B-418F-4C95-99D5-74A6209976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301"/>
          <a:stretch/>
        </p:blipFill>
        <p:spPr>
          <a:xfrm>
            <a:off x="9088207" y="5072437"/>
            <a:ext cx="2783912" cy="138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ACDAF146-40BC-4471-AD23-BA34EAC14AEF}"/>
              </a:ext>
            </a:extLst>
          </p:cNvPr>
          <p:cNvSpPr/>
          <p:nvPr/>
        </p:nvSpPr>
        <p:spPr>
          <a:xfrm>
            <a:off x="9088207" y="1700972"/>
            <a:ext cx="782234" cy="692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A6E57727-93C0-406F-BD95-B6F225FD3EFE}"/>
              </a:ext>
            </a:extLst>
          </p:cNvPr>
          <p:cNvSpPr/>
          <p:nvPr/>
        </p:nvSpPr>
        <p:spPr>
          <a:xfrm>
            <a:off x="9088207" y="55071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F8FF8F3F-1FCA-440F-B6B1-DBD8BF8F8874}"/>
              </a:ext>
            </a:extLst>
          </p:cNvPr>
          <p:cNvSpPr/>
          <p:nvPr/>
        </p:nvSpPr>
        <p:spPr>
          <a:xfrm>
            <a:off x="9082651" y="355265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ADD9C5-ADBF-472C-B97B-272F9517B6C6}"/>
              </a:ext>
            </a:extLst>
          </p:cNvPr>
          <p:cNvSpPr txBox="1"/>
          <p:nvPr/>
        </p:nvSpPr>
        <p:spPr>
          <a:xfrm rot="10800000">
            <a:off x="2118520" y="14478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50C03-B937-4E9A-AD93-99710619F2D0}"/>
              </a:ext>
            </a:extLst>
          </p:cNvPr>
          <p:cNvSpPr txBox="1"/>
          <p:nvPr/>
        </p:nvSpPr>
        <p:spPr>
          <a:xfrm rot="10800000">
            <a:off x="3456229" y="12954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07BFCE-387E-4970-B166-06D065FBA854}"/>
              </a:ext>
            </a:extLst>
          </p:cNvPr>
          <p:cNvSpPr txBox="1"/>
          <p:nvPr/>
        </p:nvSpPr>
        <p:spPr>
          <a:xfrm>
            <a:off x="1432719" y="43359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6A3018-3307-46A8-B4FB-15A280599F44}"/>
              </a:ext>
            </a:extLst>
          </p:cNvPr>
          <p:cNvSpPr txBox="1"/>
          <p:nvPr/>
        </p:nvSpPr>
        <p:spPr>
          <a:xfrm>
            <a:off x="2694229" y="43359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A16385-964F-46F4-8D9F-38A359603C5D}"/>
              </a:ext>
            </a:extLst>
          </p:cNvPr>
          <p:cNvSpPr txBox="1"/>
          <p:nvPr/>
        </p:nvSpPr>
        <p:spPr>
          <a:xfrm>
            <a:off x="3989629" y="43434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DD0D68-2475-4710-A682-482042281615}"/>
              </a:ext>
            </a:extLst>
          </p:cNvPr>
          <p:cNvSpPr txBox="1"/>
          <p:nvPr/>
        </p:nvSpPr>
        <p:spPr>
          <a:xfrm>
            <a:off x="5132629" y="44121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755BB5-9716-4832-A6DE-9390FB4F8D19}"/>
              </a:ext>
            </a:extLst>
          </p:cNvPr>
          <p:cNvSpPr txBox="1"/>
          <p:nvPr/>
        </p:nvSpPr>
        <p:spPr>
          <a:xfrm>
            <a:off x="2084629" y="2735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886754-E3F4-48F6-A6EB-2725BAF38004}"/>
              </a:ext>
            </a:extLst>
          </p:cNvPr>
          <p:cNvSpPr txBox="1"/>
          <p:nvPr/>
        </p:nvSpPr>
        <p:spPr>
          <a:xfrm>
            <a:off x="3337719" y="33453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446CAA-0393-4FA7-BBB1-52F85120F46E}"/>
              </a:ext>
            </a:extLst>
          </p:cNvPr>
          <p:cNvSpPr txBox="1"/>
          <p:nvPr/>
        </p:nvSpPr>
        <p:spPr>
          <a:xfrm>
            <a:off x="1932229" y="3802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C9F757-D1F6-4B16-92FB-D6FACC75AB77}"/>
              </a:ext>
            </a:extLst>
          </p:cNvPr>
          <p:cNvSpPr txBox="1"/>
          <p:nvPr/>
        </p:nvSpPr>
        <p:spPr>
          <a:xfrm>
            <a:off x="5285029" y="22860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093F4A-1921-47E8-ABD3-5E17BC668FBF}"/>
              </a:ext>
            </a:extLst>
          </p:cNvPr>
          <p:cNvSpPr txBox="1"/>
          <p:nvPr/>
        </p:nvSpPr>
        <p:spPr>
          <a:xfrm>
            <a:off x="6309519" y="32691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83"/>
    </mc:Choice>
    <mc:Fallback xmlns="">
      <p:transition spd="slow" advTm="125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553616" y="2115728"/>
            <a:ext cx="6757668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41084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293">
        <p:circle/>
      </p:transition>
    </mc:Choice>
    <mc:Fallback xmlns="">
      <p:transition spd="slow" advTm="1929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D37B1-3502-4148-BC1D-316FE56580AD}"/>
              </a:ext>
            </a:extLst>
          </p:cNvPr>
          <p:cNvSpPr/>
          <p:nvPr/>
        </p:nvSpPr>
        <p:spPr>
          <a:xfrm>
            <a:off x="2662038" y="1600200"/>
            <a:ext cx="7356045" cy="1076990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CON CHĂM NGOAN,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TỐT THÔNG ĐIỆP 5K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3270502" y="2461902"/>
            <a:ext cx="5475723" cy="1569432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0"/>
    </mc:Choice>
    <mc:Fallback xmlns="">
      <p:transition spd="slow" advTm="113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0" y="340176"/>
            <a:ext cx="10822365" cy="603370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3396" y="2662815"/>
            <a:ext cx="10918138" cy="21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6: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tập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chung</a:t>
            </a:r>
            <a:endParaRPr lang="en-US" altLang="en-US" sz="5387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5387" b="1" dirty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1 - Trang 38- 39</a:t>
            </a:r>
            <a:r>
              <a:rPr lang="vi-VN" altLang="en-US" sz="5387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5387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111531" y="747352"/>
            <a:ext cx="4321869" cy="1340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94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890616"/>
      </p:ext>
    </p:extLst>
  </p:cSld>
  <p:clrMapOvr>
    <a:masterClrMapping/>
  </p:clrMapOvr>
  <p:transition spd="slow" advTm="18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3888113" y="2115728"/>
            <a:ext cx="4088668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4007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10">
        <p:circle/>
      </p:transition>
    </mc:Choice>
    <mc:Fallback xmlns="">
      <p:transition spd="slow" advTm="1001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30053" r="3151" b="42222"/>
          <a:stretch/>
        </p:blipFill>
        <p:spPr>
          <a:xfrm>
            <a:off x="1201685" y="1447800"/>
            <a:ext cx="10187531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6" b="100000" l="9728" r="92607">
                        <a14:foregroundMark x1="35798" y1="29658" x2="57198" y2="56654"/>
                        <a14:foregroundMark x1="42412" y1="25095" x2="59922" y2="73764"/>
                        <a14:foregroundMark x1="34630" y1="22814" x2="16342" y2="35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75" y="1447800"/>
            <a:ext cx="2448267" cy="250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77" y="1704562"/>
            <a:ext cx="2391109" cy="221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83" y="3785755"/>
            <a:ext cx="1781424" cy="2181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54" y="1845871"/>
            <a:ext cx="1757555" cy="21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39" b="100000" l="0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1" y="3434073"/>
            <a:ext cx="2999192" cy="2552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21"/>
    </mc:Choice>
    <mc:Fallback xmlns="">
      <p:transition spd="slow" advTm="83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bể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bao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74"/>
    </mc:Choice>
    <mc:Fallback xmlns="">
      <p:transition spd="slow" advTm="51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F928D-EEA6-4B5B-9BFE-55DC2967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519" y="1617223"/>
            <a:ext cx="3701983" cy="493597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1897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6157119" y="2354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4633120" y="4038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2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72"/>
    </mc:Choice>
    <mc:Fallback xmlns="">
      <p:transition spd="slow" advTm="22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80F52-2C36-4AF6-9996-7B3DC45F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919" y="1541585"/>
            <a:ext cx="3962400" cy="508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0903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1897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6157119" y="2354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6275629" y="4038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2FB585-708F-4C34-9F5E-62A6C7065D89}"/>
              </a:ext>
            </a:extLst>
          </p:cNvPr>
          <p:cNvSpPr txBox="1"/>
          <p:nvPr/>
        </p:nvSpPr>
        <p:spPr>
          <a:xfrm rot="10800000">
            <a:off x="4328320" y="41148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2CBBDF-95DD-4DFD-B397-4B0214608F08}"/>
              </a:ext>
            </a:extLst>
          </p:cNvPr>
          <p:cNvSpPr txBox="1"/>
          <p:nvPr/>
        </p:nvSpPr>
        <p:spPr>
          <a:xfrm>
            <a:off x="3794919" y="26670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0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55"/>
    </mc:Choice>
    <mc:Fallback xmlns="">
      <p:transition spd="slow" advTm="17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F55E4D-BA17-402D-AD61-6266FA94F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1981200"/>
            <a:ext cx="3505200" cy="459523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2659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2"/>
    </mc:Choice>
    <mc:Fallback xmlns="">
      <p:transition spd="slow" advTm="13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C76975-2BCC-4565-AD7F-5D64306C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19" y="1968948"/>
            <a:ext cx="3475689" cy="460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2"/>
    </mc:Choice>
    <mc:Fallback xmlns="">
      <p:transition spd="slow" advTm="1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5.4|3.3|3.2|6.1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15.1|3.2|1.3|1.2|2.8|21|3|3.7|4|1.7|1.2|3.1|4.5|2.9|1.4|1.2|1.1|1.4|2.9|4.9|1.2|1.4|1.2|1.5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2|8.1|1.1|2.4|22.2|1.1|3.8|8.2|1.1|1|1.1|3.1|10.9|1.1|1.2|1|1.5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3.7|2.2|2.1|1.8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1|0.9|0.9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0.9|0.9|1|1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2|1.5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|1|1.1|1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246</Words>
  <Application>Microsoft Office PowerPoint</Application>
  <PresentationFormat>Custom</PresentationFormat>
  <Paragraphs>111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226</cp:revision>
  <dcterms:created xsi:type="dcterms:W3CDTF">2021-05-23T10:25:42Z</dcterms:created>
  <dcterms:modified xsi:type="dcterms:W3CDTF">2021-10-22T02:56:32Z</dcterms:modified>
</cp:coreProperties>
</file>