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19" r:id="rId3"/>
    <p:sldMasterId id="2147483728" r:id="rId4"/>
    <p:sldMasterId id="2147483732" r:id="rId5"/>
    <p:sldMasterId id="2147483744" r:id="rId6"/>
    <p:sldMasterId id="2147483754" r:id="rId7"/>
  </p:sldMasterIdLst>
  <p:notesMasterIdLst>
    <p:notesMasterId r:id="rId35"/>
  </p:notesMasterIdLst>
  <p:sldIdLst>
    <p:sldId id="283" r:id="rId8"/>
    <p:sldId id="286" r:id="rId9"/>
    <p:sldId id="299" r:id="rId10"/>
    <p:sldId id="285" r:id="rId11"/>
    <p:sldId id="2007577093" r:id="rId12"/>
    <p:sldId id="2007577091" r:id="rId13"/>
    <p:sldId id="2007577094" r:id="rId14"/>
    <p:sldId id="2007577090" r:id="rId15"/>
    <p:sldId id="298" r:id="rId16"/>
    <p:sldId id="296" r:id="rId17"/>
    <p:sldId id="297" r:id="rId18"/>
    <p:sldId id="2007577098" r:id="rId19"/>
    <p:sldId id="300" r:id="rId20"/>
    <p:sldId id="2007577099" r:id="rId21"/>
    <p:sldId id="2007577100" r:id="rId22"/>
    <p:sldId id="2007577095" r:id="rId23"/>
    <p:sldId id="2007577101" r:id="rId24"/>
    <p:sldId id="268" r:id="rId25"/>
    <p:sldId id="320" r:id="rId26"/>
    <p:sldId id="2007577102" r:id="rId27"/>
    <p:sldId id="2007577103" r:id="rId28"/>
    <p:sldId id="2007577105" r:id="rId29"/>
    <p:sldId id="2007577104" r:id="rId30"/>
    <p:sldId id="2007577106" r:id="rId31"/>
    <p:sldId id="2007577107" r:id="rId32"/>
    <p:sldId id="2007577109" r:id="rId33"/>
    <p:sldId id="327" r:id="rId34"/>
  </p:sldIdLst>
  <p:sldSz cx="12192000" cy="6858000"/>
  <p:notesSz cx="6858000" cy="9144000"/>
  <p:custDataLst>
    <p:tags r:id="rId36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0000"/>
    <a:srgbClr val="FFFFCC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67" y="8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A2493B-BA82-4163-A54E-62AAA6DF5F3E}" type="datetimeFigureOut">
              <a:rPr lang="en-US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FFAA1E0-703A-4A49-B749-D43F0D1C1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29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1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AA1E0-703A-4A49-B749-D43F0D1C1B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843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0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5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AA1E0-703A-4A49-B749-D43F0D1C1B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2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phàn</a:t>
            </a:r>
            <a:r>
              <a:rPr lang="en-US" baseline="0" dirty="0"/>
              <a:t> 3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6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65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6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AA1E0-703A-4A49-B749-D43F0D1C1B4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9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5485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799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14045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21532419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7752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6500685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578195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4255979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30609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26369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81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31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867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229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24" y="1392237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56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543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3592926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84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710" y="1600206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60" y="1600206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62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3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83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27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10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8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8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14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4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92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92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8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517346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76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8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94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71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88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7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6697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9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93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96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13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8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324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78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71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51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2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4" y="1122219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50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634498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0116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79767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464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295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7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6"/>
            <a:ext cx="12148596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99" y="6013849"/>
            <a:ext cx="1324421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410568" y="30696"/>
            <a:ext cx="134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611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40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9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5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8.jpeg"/><Relationship Id="rId4" Type="http://schemas.openxmlformats.org/officeDocument/2006/relationships/image" Target="../media/image37.png"/><Relationship Id="rId9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24.xml"/><Relationship Id="rId7" Type="http://schemas.openxmlformats.org/officeDocument/2006/relationships/image" Target="../media/image32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27.xml"/><Relationship Id="rId7" Type="http://schemas.openxmlformats.org/officeDocument/2006/relationships/image" Target="../media/image32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png"/><Relationship Id="rId3" Type="http://schemas.openxmlformats.org/officeDocument/2006/relationships/image" Target="../media/image54.png"/><Relationship Id="rId7" Type="http://schemas.openxmlformats.org/officeDocument/2006/relationships/image" Target="../media/image37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image" Target="../media/image38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6.xml"/><Relationship Id="rId7" Type="http://schemas.openxmlformats.org/officeDocument/2006/relationships/image" Target="../media/image32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9.xml"/><Relationship Id="rId7" Type="http://schemas.openxmlformats.org/officeDocument/2006/relationships/image" Target="../media/image32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2.xml"/><Relationship Id="rId7" Type="http://schemas.openxmlformats.org/officeDocument/2006/relationships/image" Target="../media/image32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5.xml"/><Relationship Id="rId7" Type="http://schemas.openxmlformats.org/officeDocument/2006/relationships/image" Target="../media/image32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</a:t>
            </a:r>
            <a:r>
              <a:rPr kumimoji="0" lang="en-GB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200" b="1" dirty="0" smtClean="0">
                <a:solidFill>
                  <a:srgbClr val="FF0000"/>
                </a:solidFill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95">
        <p:circle/>
      </p:transition>
    </mc:Choice>
    <mc:Fallback xmlns="">
      <p:transition spd="slow" advTm="7095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90" y="-304800"/>
            <a:ext cx="1572279" cy="1571918"/>
          </a:xfrm>
          <a:prstGeom prst="rect">
            <a:avLst/>
          </a:prstGeom>
        </p:spPr>
      </p:pic>
      <p:pic>
        <p:nvPicPr>
          <p:cNvPr id="8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9004" y="3346890"/>
            <a:ext cx="4310656" cy="43213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66690" y="4225468"/>
            <a:ext cx="5276829" cy="1230323"/>
            <a:chOff x="6995319" y="1339686"/>
            <a:chExt cx="5276829" cy="1230323"/>
          </a:xfrm>
        </p:grpSpPr>
        <p:sp>
          <p:nvSpPr>
            <p:cNvPr id="9" name="TextBox 8"/>
            <p:cNvSpPr txBox="1"/>
            <p:nvPr/>
          </p:nvSpPr>
          <p:spPr>
            <a:xfrm>
              <a:off x="7791429" y="1339686"/>
              <a:ext cx="44807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tổ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cò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1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6995319" y="1369680"/>
              <a:ext cx="3733799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3074" name="Picture 2" descr="Con Cò Diệc Gà - Ảnh miễn phí trên Pixabay">
            <a:extLst>
              <a:ext uri="{FF2B5EF4-FFF2-40B4-BE49-F238E27FC236}">
                <a16:creationId xmlns:a16="http://schemas.microsoft.com/office/drawing/2014/main" id="{CAFCFCE8-2C19-4C66-AED5-ECC48E477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705600" cy="4000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468884"/>
      </p:ext>
    </p:extLst>
  </p:cSld>
  <p:clrMapOvr>
    <a:masterClrMapping/>
  </p:clrMapOvr>
  <p:transition spd="slow" advClick="0" advTm="74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59003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267200" y="28981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68885" y="-26509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250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08132" y="1859699"/>
            <a:ext cx="980695" cy="58990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193693" y="5507516"/>
            <a:ext cx="2983226" cy="170735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0670" y="1521530"/>
            <a:ext cx="4129912" cy="1287650"/>
            <a:chOff x="518319" y="1443828"/>
            <a:chExt cx="5680685" cy="1287650"/>
          </a:xfrm>
        </p:grpSpPr>
        <p:sp>
          <p:nvSpPr>
            <p:cNvPr id="34" name="TextBox 33"/>
            <p:cNvSpPr txBox="1"/>
            <p:nvPr/>
          </p:nvSpPr>
          <p:spPr>
            <a:xfrm>
              <a:off x="1060092" y="1482564"/>
              <a:ext cx="5138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củ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sả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35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518319" y="1443828"/>
              <a:ext cx="4364751" cy="1287650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0733050" y="-533400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ủ sả có tác dụng gì? | Vinmec">
            <a:extLst>
              <a:ext uri="{FF2B5EF4-FFF2-40B4-BE49-F238E27FC236}">
                <a16:creationId xmlns:a16="http://schemas.microsoft.com/office/drawing/2014/main" id="{443CFD4E-3EE9-4EEB-8D44-53D422D3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7" y="931092"/>
            <a:ext cx="7620000" cy="5076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4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90">
        <p:fade/>
      </p:transition>
    </mc:Choice>
    <mc:Fallback xmlns="">
      <p:transition spd="med" advClick="0" advTm="1609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617135"/>
      </p:ext>
    </p:extLst>
  </p:cSld>
  <p:clrMapOvr>
    <a:masterClrMapping/>
  </p:clrMapOvr>
  <p:transition spd="slow" advTm="22024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81"/>
            <a:ext cx="126190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5392649" y="12617"/>
            <a:ext cx="1864795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48448" y="4179649"/>
            <a:ext cx="126190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17052" y="5227109"/>
            <a:ext cx="1864795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0985" y="1951860"/>
            <a:ext cx="1261902" cy="759061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56521" y="3763779"/>
            <a:ext cx="3232679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41" y="-384251"/>
            <a:ext cx="1572279" cy="15719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53C2D9-BCC5-4CEE-9EBA-DE9A342D771E}"/>
              </a:ext>
            </a:extLst>
          </p:cNvPr>
          <p:cNvSpPr txBox="1"/>
          <p:nvPr/>
        </p:nvSpPr>
        <p:spPr>
          <a:xfrm>
            <a:off x="1630833" y="1476066"/>
            <a:ext cx="10115047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hè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dừa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dưa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lê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thị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819400" y="2590800"/>
            <a:ext cx="1715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8001000" y="3657600"/>
            <a:ext cx="1828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48202349"/>
      </p:ext>
    </p:extLst>
  </p:cSld>
  <p:clrMapOvr>
    <a:masterClrMapping/>
  </p:clrMapOvr>
  <p:transition spd="slow" advClick="0" advTm="3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9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533">
        <p14:reveal/>
      </p:transition>
    </mc:Choice>
    <mc:Fallback xmlns="">
      <p:transition spd="slow" advTm="753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909">
        <p14:reveal/>
      </p:transition>
    </mc:Choice>
    <mc:Fallback xmlns="">
      <p:transition spd="slow" advTm="490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FA5194-A258-4E61-8DFB-BD494B230C0D}"/>
              </a:ext>
            </a:extLst>
          </p:cNvPr>
          <p:cNvSpPr txBox="1"/>
          <p:nvPr/>
        </p:nvSpPr>
        <p:spPr>
          <a:xfrm>
            <a:off x="381000" y="5534561"/>
            <a:ext cx="116586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hè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lê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161635"/>
      </p:ext>
    </p:extLst>
  </p:cSld>
  <p:clrMapOvr>
    <a:masterClrMapping/>
  </p:clrMapOvr>
  <p:transition spd="slow" advTm="487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73510" y="122131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292437" y="-559498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51617" y="3819705"/>
            <a:ext cx="22681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0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902970" y="1096466"/>
            <a:ext cx="148470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41052" y="2500724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82505" y="6468497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63" y="437216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830">
        <p14:reveal/>
      </p:transition>
    </mc:Choice>
    <mc:Fallback xmlns="">
      <p:transition spd="slow" advTm="1083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2508" y="53846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4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529EF-2374-415D-924C-6596ACBA2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2547" r="3279"/>
          <a:stretch/>
        </p:blipFill>
        <p:spPr>
          <a:xfrm>
            <a:off x="1570254" y="1143000"/>
            <a:ext cx="9982200" cy="56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6"/>
    </mc:Choice>
    <mc:Fallback xmlns="">
      <p:transition spd="slow" advTm="5924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54303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67511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607200" y="3508144"/>
            <a:ext cx="56250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00" b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rPr>
              <a:t>Kể chuyện</a:t>
            </a:r>
            <a:endParaRPr lang="zh-CN" altLang="en-US" sz="10000" b="1" dirty="0">
              <a:ln w="0">
                <a:noFill/>
              </a:ln>
              <a:solidFill>
                <a:srgbClr val="ED7D31">
                  <a:lumMod val="75000"/>
                </a:srgbClr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967452" y="1443297"/>
            <a:ext cx="11564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4910" y="2500714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14653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75" y="365702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98">
        <p14:reveal/>
      </p:transition>
    </mc:Choice>
    <mc:Fallback xmlns="">
      <p:transition spd="slow" advTm="439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FF00"/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Microsoft YaHei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FF00"/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Microsoft YaHei"/>
                <a:cs typeface="+mn-cs"/>
              </a:rPr>
              <a:t>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SGK-TV" pitchFamily="2" charset="0"/>
                <a:ea typeface="Microsoft YaHei"/>
                <a:cs typeface="Arial-SGK-TV" pitchFamily="2" charset="0"/>
              </a:rPr>
              <a:t>ÔN TẬP VÀ KỂ CHUYỆN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087"/>
    </mc:Choice>
    <mc:Fallback xmlns="">
      <p:transition advTm="1408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EB217-1A94-4F23-8D56-D9AE37BDC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670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4F1BFC01-28D7-4A13-B98D-3BDEB6E8F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6356" y="414691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BEEC8AA-6756-497D-89ED-8A6F9BCF0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26479" r="50961" b="45164"/>
          <a:stretch>
            <a:fillRect/>
          </a:stretch>
        </p:blipFill>
        <p:spPr bwMode="auto">
          <a:xfrm>
            <a:off x="1662114" y="1089025"/>
            <a:ext cx="4198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72F6013-7BC5-4E75-BB5F-B1152FB4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9" t="27541" r="3590" b="45528"/>
          <a:stretch>
            <a:fillRect/>
          </a:stretch>
        </p:blipFill>
        <p:spPr bwMode="auto">
          <a:xfrm>
            <a:off x="6527800" y="1089025"/>
            <a:ext cx="4140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4E0A659-7010-423C-A364-80CDC9BAA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62311" r="50650" b="10207"/>
          <a:stretch>
            <a:fillRect/>
          </a:stretch>
        </p:blipFill>
        <p:spPr bwMode="auto">
          <a:xfrm>
            <a:off x="1662114" y="3905250"/>
            <a:ext cx="41989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75B5782-6A37-4AA7-9846-FCC42C792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8" t="62512" r="7780" b="10516"/>
          <a:stretch>
            <a:fillRect/>
          </a:stretch>
        </p:blipFill>
        <p:spPr bwMode="auto">
          <a:xfrm>
            <a:off x="6483350" y="4010026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8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112">
        <p14:reveal/>
      </p:transition>
    </mc:Choice>
    <mc:Fallback xmlns="">
      <p:transition spd="slow" advTm="9112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Kể chuyện_ Chó sói và cừu non_HTS">
            <a:hlinkClick r:id="" action="ppaction://media"/>
            <a:extLst>
              <a:ext uri="{FF2B5EF4-FFF2-40B4-BE49-F238E27FC236}">
                <a16:creationId xmlns:a16="http://schemas.microsoft.com/office/drawing/2014/main" id="{AC71CC63-E678-4426-9EDF-A9D17B2331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EF66549-6D5F-4CCC-BF42-35F0A0FC6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26479" r="49457" b="39236"/>
          <a:stretch>
            <a:fillRect/>
          </a:stretch>
        </p:blipFill>
        <p:spPr bwMode="auto">
          <a:xfrm>
            <a:off x="2057400" y="838200"/>
            <a:ext cx="829468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72E24EBF-E5CD-4631-A379-686FD7252A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304800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43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0"/>
    </mc:Choice>
    <mc:Fallback xmlns="">
      <p:transition spd="slow" advTm="4497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1A3659B-F95A-45AD-8967-B01758B55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t="26477" b="40822"/>
          <a:stretch>
            <a:fillRect/>
          </a:stretch>
        </p:blipFill>
        <p:spPr bwMode="auto">
          <a:xfrm>
            <a:off x="2248694" y="703230"/>
            <a:ext cx="7694612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D516790F-03E0-4DD0-AE45-E1B66C27D4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8381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3"/>
    </mc:Choice>
    <mc:Fallback xmlns="">
      <p:transition spd="slow" advTm="4396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618FA0-02BD-4A6D-9AE8-CB80B8C61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60762" r="47595" b="5714"/>
          <a:stretch>
            <a:fillRect/>
          </a:stretch>
        </p:blipFill>
        <p:spPr bwMode="auto">
          <a:xfrm>
            <a:off x="2190751" y="879475"/>
            <a:ext cx="79422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53061560-311D-4B60-81E2-98C0EC3C38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424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7"/>
    </mc:Choice>
    <mc:Fallback xmlns="">
      <p:transition spd="slow" advTm="5418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E357EC9-34DB-4AB9-8803-7A01CC51A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0762" r="5492" b="5714"/>
          <a:stretch>
            <a:fillRect/>
          </a:stretch>
        </p:blipFill>
        <p:spPr bwMode="auto">
          <a:xfrm>
            <a:off x="2027238" y="931864"/>
            <a:ext cx="82613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1C00E1FC-EE86-44F5-AE37-1DDF849D95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29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0">
            <a:extLst>
              <a:ext uri="{FF2B5EF4-FFF2-40B4-BE49-F238E27FC236}">
                <a16:creationId xmlns:a16="http://schemas.microsoft.com/office/drawing/2014/main" id="{4F1BFC01-28D7-4A13-B98D-3BDEB6E8F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6356" y="414691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sói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cừu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BEEC8AA-6756-497D-89ED-8A6F9BCF0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26479" r="50961" b="45164"/>
          <a:stretch>
            <a:fillRect/>
          </a:stretch>
        </p:blipFill>
        <p:spPr bwMode="auto">
          <a:xfrm>
            <a:off x="1662114" y="1089025"/>
            <a:ext cx="4198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72F6013-7BC5-4E75-BB5F-B1152FB40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9" t="27541" r="3590" b="45528"/>
          <a:stretch>
            <a:fillRect/>
          </a:stretch>
        </p:blipFill>
        <p:spPr bwMode="auto">
          <a:xfrm>
            <a:off x="6527800" y="1089025"/>
            <a:ext cx="4140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4E0A659-7010-423C-A364-80CDC9BAA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62311" r="50650" b="10207"/>
          <a:stretch>
            <a:fillRect/>
          </a:stretch>
        </p:blipFill>
        <p:spPr bwMode="auto">
          <a:xfrm>
            <a:off x="1662114" y="3905250"/>
            <a:ext cx="41989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75B5782-6A37-4AA7-9846-FCC42C792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8" t="62512" r="7780" b="10516"/>
          <a:stretch>
            <a:fillRect/>
          </a:stretch>
        </p:blipFill>
        <p:spPr bwMode="auto">
          <a:xfrm>
            <a:off x="6483350" y="4010026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7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688">
        <p14:reveal/>
      </p:transition>
    </mc:Choice>
    <mc:Fallback xmlns="">
      <p:transition spd="slow" advTm="13688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42449" y="638540"/>
            <a:ext cx="10303416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241986" y="1069099"/>
            <a:ext cx="11860321" cy="55206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38" y="5148764"/>
            <a:ext cx="1720490" cy="1836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392" y="1334731"/>
            <a:ext cx="1251793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2982" y="4067962"/>
            <a:ext cx="1131958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37"/>
            <a:ext cx="126190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2895" y="4"/>
            <a:ext cx="1245439" cy="14872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47134" y="5628599"/>
            <a:ext cx="2775971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76807" y="3667720"/>
            <a:ext cx="1864795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97576" y="3683514"/>
            <a:ext cx="688144" cy="571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33878" y="5657437"/>
            <a:ext cx="803165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58310" y="1888607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12765" y="4666856"/>
            <a:ext cx="844880" cy="508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6076" y="2489060"/>
            <a:ext cx="66650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Chào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tạm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biệt</a:t>
            </a:r>
            <a:endParaRPr lang="en-US" sz="6000" b="1" dirty="0">
              <a:ln w="28575">
                <a:solidFill>
                  <a:prstClr val="white"/>
                </a:solidFill>
              </a:ln>
              <a:solidFill>
                <a:srgbClr val="00B050"/>
              </a:solidFill>
              <a:effectLst>
                <a:glow rad="63500">
                  <a:srgbClr val="F79646">
                    <a:satMod val="175000"/>
                    <a:alpha val="39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Hẹn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gặp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lại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con! 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26" y="-384251"/>
            <a:ext cx="1572279" cy="1571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2029087" y="933893"/>
            <a:ext cx="3038502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18925"/>
      </p:ext>
    </p:extLst>
  </p:cSld>
  <p:clrMapOvr>
    <a:masterClrMapping/>
  </p:clrMapOvr>
  <p:transition spd="slow" advClick="0" advTm="8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903577" y="3725576"/>
            <a:ext cx="2536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0" u="none" strike="noStrike" kern="1200" cap="none" spc="0" normalizeH="0" baseline="0" noProof="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Đọc</a:t>
            </a:r>
            <a:endParaRPr kumimoji="0" lang="zh-CN" altLang="en-US" sz="10000" b="0" i="0" u="none" strike="noStrike" kern="1200" cap="none" spc="0" normalizeH="0" baseline="0" noProof="0" dirty="0">
              <a:ln w="0">
                <a:noFill/>
              </a:ln>
              <a:solidFill>
                <a:srgbClr val="48CFAD">
                  <a:lumMod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8728" y="1096430"/>
            <a:ext cx="13211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0" b="0" i="1" u="none" strike="noStrike" kern="1200" cap="none" spc="0" normalizeH="0" baseline="0" noProof="0">
                <a:ln w="0">
                  <a:noFill/>
                </a:ln>
                <a:solidFill>
                  <a:srgbClr val="F6B8B9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1</a:t>
            </a:r>
            <a:endParaRPr kumimoji="0" lang="zh-CN" altLang="en-US" sz="20000" b="0" i="1" u="none" strike="noStrike" kern="1200" cap="none" spc="0" normalizeH="0" baseline="0" noProof="0" dirty="0">
              <a:ln w="0">
                <a:noFill/>
              </a:ln>
              <a:solidFill>
                <a:srgbClr val="F6B8B9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9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50">
        <p14:reveal/>
      </p:transition>
    </mc:Choice>
    <mc:Fallback xmlns="">
      <p:transition spd="slow" advTm="405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3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alt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4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100">
        <p14:reveal/>
      </p:transition>
    </mc:Choice>
    <mc:Fallback xmlns="">
      <p:transition spd="slow" advTm="107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9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6841">
        <p14:reveal/>
      </p:transition>
    </mc:Choice>
    <mc:Fallback xmlns="">
      <p:transition spd="slow" advTm="2684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lang="en-US" altLang="en-US" sz="40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5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9812">
        <p14:reveal/>
      </p:transition>
    </mc:Choice>
    <mc:Fallback xmlns="">
      <p:transition spd="slow" advTm="49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5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524">
        <p14:reveal/>
      </p:transition>
    </mc:Choice>
    <mc:Fallback xmlns="">
      <p:transition spd="slow" advTm="1352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C9968-BFE1-4DA7-916F-EA88E1B8EB72}"/>
              </a:ext>
            </a:extLst>
          </p:cNvPr>
          <p:cNvCxnSpPr/>
          <p:nvPr/>
        </p:nvCxnSpPr>
        <p:spPr>
          <a:xfrm>
            <a:off x="2667000" y="2057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AFA92B-9ACE-47F9-814C-25B78BB1C909}"/>
              </a:ext>
            </a:extLst>
          </p:cNvPr>
          <p:cNvCxnSpPr/>
          <p:nvPr/>
        </p:nvCxnSpPr>
        <p:spPr>
          <a:xfrm>
            <a:off x="4648200" y="4267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3ACAF3-9B1B-43C3-9180-87BC7B5DABC7}"/>
              </a:ext>
            </a:extLst>
          </p:cNvPr>
          <p:cNvCxnSpPr>
            <a:cxnSpLocks/>
          </p:cNvCxnSpPr>
          <p:nvPr/>
        </p:nvCxnSpPr>
        <p:spPr>
          <a:xfrm>
            <a:off x="1752600" y="4953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25E73F-C5E0-4EB5-A9CE-34C3034E68D0}"/>
              </a:ext>
            </a:extLst>
          </p:cNvPr>
          <p:cNvCxnSpPr>
            <a:cxnSpLocks/>
          </p:cNvCxnSpPr>
          <p:nvPr/>
        </p:nvCxnSpPr>
        <p:spPr>
          <a:xfrm>
            <a:off x="5257800" y="22098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CF40E-F322-4682-9235-C9ED9A6448E4}"/>
              </a:ext>
            </a:extLst>
          </p:cNvPr>
          <p:cNvCxnSpPr>
            <a:cxnSpLocks/>
          </p:cNvCxnSpPr>
          <p:nvPr/>
        </p:nvCxnSpPr>
        <p:spPr>
          <a:xfrm>
            <a:off x="7162800" y="51054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E694EA-CA16-42C1-BAD6-870D92AD1324}"/>
              </a:ext>
            </a:extLst>
          </p:cNvPr>
          <p:cNvCxnSpPr>
            <a:cxnSpLocks/>
          </p:cNvCxnSpPr>
          <p:nvPr/>
        </p:nvCxnSpPr>
        <p:spPr>
          <a:xfrm>
            <a:off x="10210800" y="20574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90738110"/>
      </p:ext>
    </p:extLst>
  </p:cSld>
  <p:clrMapOvr>
    <a:masterClrMapping/>
  </p:clrMapOvr>
  <p:transition spd="slow" advTm="5917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59003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81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82832" y="1241441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250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990701" y="1394452"/>
            <a:ext cx="980695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9069" y="4044299"/>
            <a:ext cx="2596719" cy="26031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16518" y="5679441"/>
            <a:ext cx="2983226" cy="1707358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41" y="-384251"/>
            <a:ext cx="1572279" cy="15719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67200" y="5154076"/>
            <a:ext cx="3320612" cy="1286360"/>
            <a:chOff x="8519319" y="3571569"/>
            <a:chExt cx="3320612" cy="1286360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8519319" y="3657600"/>
              <a:ext cx="3320612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35193" y="3571569"/>
              <a:ext cx="2888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rễ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tre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</p:grpSp>
      <p:pic>
        <p:nvPicPr>
          <p:cNvPr id="23" name="Picture 2" descr="Rễ tre, rễ tầm vong làm kiểng vừa bứng khỏi đất - chodocu.com">
            <a:extLst>
              <a:ext uri="{FF2B5EF4-FFF2-40B4-BE49-F238E27FC236}">
                <a16:creationId xmlns:a16="http://schemas.microsoft.com/office/drawing/2014/main" id="{9E21ACA7-E7E9-4742-9492-CF13E4F8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38" y="1284114"/>
            <a:ext cx="3517973" cy="332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ây tre và những câu chuyện xung quanh hoa tre">
            <a:extLst>
              <a:ext uri="{FF2B5EF4-FFF2-40B4-BE49-F238E27FC236}">
                <a16:creationId xmlns:a16="http://schemas.microsoft.com/office/drawing/2014/main" id="{7F9F93D8-4B32-45E4-8B1C-3559A455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03" y="1277109"/>
            <a:ext cx="3776913" cy="33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33">
        <p:split orient="vert"/>
      </p:transition>
    </mc:Choice>
    <mc:Fallback xmlns="">
      <p:transition spd="slow" advClick="0" advTm="88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2.7|3.2|4.6|4.8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8.7|8.7|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8.7|8.7|6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4.2|4.2|5.4|2.1|5.6|4.1|1.9|5.6|2.5|5.1|4.5|3.7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3.4|7.3|6.8|5.3|4.4|5.2|2.4|8.8|3.8|3.7|4.1|5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4.2|4.2|5.4|2.1|5.6|4.1|1.9|5.6|2.5|5.1|4.5|3.7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247</Words>
  <Application>Microsoft Office PowerPoint</Application>
  <PresentationFormat>Widescreen</PresentationFormat>
  <Paragraphs>114</Paragraphs>
  <Slides>27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Microsoft YaHei</vt:lpstr>
      <vt:lpstr>SimSun</vt:lpstr>
      <vt:lpstr>A3.BoosterNextFYBlackRegular-San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iCiel Nabila</vt:lpstr>
      <vt:lpstr>Quicksand Medium</vt:lpstr>
      <vt:lpstr>SVN-Poky's</vt:lpstr>
      <vt:lpstr>Times New Roman</vt:lpstr>
      <vt:lpstr>UTM Avo</vt:lpstr>
      <vt:lpstr>UVN Banh Mi</vt:lpstr>
      <vt:lpstr>字魂36号-正文宋楷</vt:lpstr>
      <vt:lpstr>4_Office Theme</vt:lpstr>
      <vt:lpstr>Hoạt động</vt:lpstr>
      <vt:lpstr>Office Theme</vt:lpstr>
      <vt:lpstr>3_Office Theme</vt:lpstr>
      <vt:lpstr>1_Office Theme</vt:lpstr>
      <vt:lpstr>6_Office Theme</vt:lpstr>
      <vt:lpstr>8_Office Theme</vt:lpstr>
      <vt:lpstr>CHÀO MỪNG CÁC CON ĐẾN VỚI GIỜ HỌC MÔN TIẾNG VIỆT</vt:lpstr>
      <vt:lpstr>PowerPoint Presentation</vt:lpstr>
      <vt:lpstr>PowerPoint Presentation</vt:lpstr>
      <vt:lpstr>1. Đọc</vt:lpstr>
      <vt:lpstr>1. Đọc</vt:lpstr>
      <vt:lpstr>1. Đọc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ASUS</cp:lastModifiedBy>
  <cp:revision>160</cp:revision>
  <dcterms:created xsi:type="dcterms:W3CDTF">2011-09-30T13:18:57Z</dcterms:created>
  <dcterms:modified xsi:type="dcterms:W3CDTF">2021-10-22T02:44:00Z</dcterms:modified>
</cp:coreProperties>
</file>