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43BA8-2F78-40AD-A7E3-A5986A9DC25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A6A3-E354-4D1C-B70E-92BC1EF3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8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7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3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7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6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2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6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50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6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67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18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1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1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13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07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98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2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3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7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6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6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797318" y="2434787"/>
            <a:ext cx="6492902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4- </a:t>
            </a:r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237116" y="184963"/>
            <a:ext cx="912559" cy="798244"/>
            <a:chOff x="1530242" y="2017407"/>
            <a:chExt cx="1072240" cy="937921"/>
          </a:xfrm>
        </p:grpSpPr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52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52505" y="911008"/>
            <a:ext cx="97326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       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thật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vui</a:t>
            </a:r>
            <a:endParaRPr lang="en-US" sz="4000" b="1" dirty="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ta, mọi người đều làm việc.</a:t>
            </a:r>
          </a:p>
          <a:p>
            <a:pPr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đồng </a:t>
            </a:r>
            <a:r>
              <a:rPr lang="en-US" sz="40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</a:t>
            </a: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phút, báo giờ. Con gà gáy vang báo trời sắp sáng</a:t>
            </a: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40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40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lang="en-US" sz="4000" b="1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572" y="5312213"/>
            <a:ext cx="540451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2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4" y="736979"/>
            <a:ext cx="54318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206" y="2320120"/>
            <a:ext cx="1143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              -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sắc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xuân</a:t>
            </a:r>
            <a:endParaRPr lang="en-US" sz="54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báo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giờ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                 -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rực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rỡ</a:t>
            </a:r>
            <a:endParaRPr lang="en-US" sz="54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sắp</a:t>
            </a:r>
            <a:r>
              <a:rPr lang="en-US" sz="5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sáng</a:t>
            </a:r>
            <a:endParaRPr lang="en-US" sz="54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-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54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9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3835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20"/>
            <a:ext cx="10905066" cy="3462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54" y="4239986"/>
            <a:ext cx="1657350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21" y="4144736"/>
            <a:ext cx="2095500" cy="154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037" y="4211411"/>
            <a:ext cx="1485900" cy="1409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529" y="4359048"/>
            <a:ext cx="1790700" cy="1209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9107" y="4239986"/>
            <a:ext cx="1485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HP001 4 hang 1 ô ly</vt:lpstr>
      <vt:lpstr>Times New Roman</vt:lpstr>
      <vt:lpstr>5_Office Theme</vt:lpstr>
      <vt:lpstr>1_Default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hnc0605</dc:creator>
  <cp:lastModifiedBy>HP</cp:lastModifiedBy>
  <cp:revision>4</cp:revision>
  <dcterms:created xsi:type="dcterms:W3CDTF">2021-08-24T12:20:19Z</dcterms:created>
  <dcterms:modified xsi:type="dcterms:W3CDTF">2021-08-25T03:22:55Z</dcterms:modified>
</cp:coreProperties>
</file>