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4"/>
  </p:notesMasterIdLst>
  <p:sldIdLst>
    <p:sldId id="327" r:id="rId2"/>
    <p:sldId id="301" r:id="rId3"/>
    <p:sldId id="326" r:id="rId4"/>
    <p:sldId id="323" r:id="rId5"/>
    <p:sldId id="333" r:id="rId6"/>
    <p:sldId id="334" r:id="rId7"/>
    <p:sldId id="307" r:id="rId8"/>
    <p:sldId id="308" r:id="rId9"/>
    <p:sldId id="335" r:id="rId10"/>
    <p:sldId id="336" r:id="rId11"/>
    <p:sldId id="337" r:id="rId12"/>
    <p:sldId id="324" r:id="rId13"/>
    <p:sldId id="338" r:id="rId14"/>
    <p:sldId id="328" r:id="rId15"/>
    <p:sldId id="330" r:id="rId16"/>
    <p:sldId id="331" r:id="rId17"/>
    <p:sldId id="310" r:id="rId18"/>
    <p:sldId id="312" r:id="rId19"/>
    <p:sldId id="290" r:id="rId20"/>
    <p:sldId id="321" r:id="rId21"/>
    <p:sldId id="332" r:id="rId22"/>
    <p:sldId id="318" r:id="rId23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5B093"/>
    <a:srgbClr val="AFD1A0"/>
    <a:srgbClr val="FFC000"/>
    <a:srgbClr val="4472C4"/>
    <a:srgbClr val="A5A5A5"/>
    <a:srgbClr val="ED7D31"/>
    <a:srgbClr val="FFFFCC"/>
    <a:srgbClr val="CC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>
        <p:scale>
          <a:sx n="55" d="100"/>
          <a:sy n="55" d="100"/>
        </p:scale>
        <p:origin x="374" y="32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8AC58-0FD5-4EC0-8DA3-C06C7816D6A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CD6241-366C-4956-B2BC-AE0C3F8E1F0B}">
      <dgm:prSet phldrT="[Text]"/>
      <dgm:spPr/>
      <dgm:t>
        <a:bodyPr/>
        <a:lstStyle/>
        <a:p>
          <a:r>
            <a:rPr lang="en-US" altLang="en-US" dirty="0" err="1" smtClean="0"/>
            <a:t>Đoàn</a:t>
          </a:r>
          <a:r>
            <a:rPr lang="en-US" altLang="en-US" dirty="0" smtClean="0"/>
            <a:t> </a:t>
          </a:r>
          <a:r>
            <a:rPr lang="en-US" altLang="en-US" dirty="0" err="1" smtClean="0"/>
            <a:t>kết</a:t>
          </a:r>
          <a:r>
            <a:rPr lang="en-US" altLang="en-US" dirty="0" smtClean="0"/>
            <a:t> </a:t>
          </a:r>
          <a:r>
            <a:rPr lang="en-US" altLang="en-US" dirty="0" err="1" smtClean="0"/>
            <a:t>làm</a:t>
          </a:r>
          <a:r>
            <a:rPr lang="en-US" altLang="en-US" dirty="0" smtClean="0"/>
            <a:t> </a:t>
          </a:r>
          <a:r>
            <a:rPr lang="en-US" altLang="en-US" dirty="0" err="1" smtClean="0"/>
            <a:t>việc</a:t>
          </a:r>
          <a:endParaRPr lang="en-US" dirty="0"/>
        </a:p>
      </dgm:t>
    </dgm:pt>
    <dgm:pt modelId="{54C15CE5-66CA-4E42-9E47-F082DE0A2B66}" type="parTrans" cxnId="{351A8555-D85A-4095-9622-4AE8FC1EB4D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8B433E8-BC66-4AD2-ACB2-AFE0EF508A03}" type="sibTrans" cxnId="{351A8555-D85A-4095-9622-4AE8FC1EB4D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EA34DB-4478-46B5-99B5-397B105343D6}">
      <dgm:prSet phldrT="[Text]"/>
      <dgm:spPr/>
      <dgm:t>
        <a:bodyPr/>
        <a:lstStyle/>
        <a:p>
          <a:r>
            <a:rPr lang="en-US" altLang="en-US" smtClean="0"/>
            <a:t>Đọc rõ ràng, âm lượng phù hợp</a:t>
          </a:r>
          <a:endParaRPr lang="en-US" dirty="0"/>
        </a:p>
      </dgm:t>
    </dgm:pt>
    <dgm:pt modelId="{5B63DD67-49FB-4842-93C5-FC4263A94B0F}" type="parTrans" cxnId="{8D8B747F-8532-4981-92AF-477E7E1E30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C6C267-58C9-4962-A2EB-6BAF1E1AEFFB}" type="sibTrans" cxnId="{8D8B747F-8532-4981-92AF-477E7E1E30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F2DA2B-00AA-4F12-9192-519DF2B2083F}" type="pres">
      <dgm:prSet presAssocID="{9798AC58-0FD5-4EC0-8DA3-C06C7816D6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1AE1EC-2A4C-4245-9C94-435487C91F9A}" type="pres">
      <dgm:prSet presAssocID="{9798AC58-0FD5-4EC0-8DA3-C06C7816D6A2}" presName="Name1" presStyleCnt="0"/>
      <dgm:spPr/>
      <dgm:t>
        <a:bodyPr/>
        <a:lstStyle/>
        <a:p>
          <a:endParaRPr lang="en-US"/>
        </a:p>
      </dgm:t>
    </dgm:pt>
    <dgm:pt modelId="{DC7F62AC-6D7F-4ECF-899C-2780ABB3EA62}" type="pres">
      <dgm:prSet presAssocID="{9798AC58-0FD5-4EC0-8DA3-C06C7816D6A2}" presName="cycle" presStyleCnt="0"/>
      <dgm:spPr/>
      <dgm:t>
        <a:bodyPr/>
        <a:lstStyle/>
        <a:p>
          <a:endParaRPr lang="en-US"/>
        </a:p>
      </dgm:t>
    </dgm:pt>
    <dgm:pt modelId="{2788ADDD-548D-46B3-A8A7-132A678AA11A}" type="pres">
      <dgm:prSet presAssocID="{9798AC58-0FD5-4EC0-8DA3-C06C7816D6A2}" presName="srcNode" presStyleLbl="node1" presStyleIdx="0" presStyleCnt="2"/>
      <dgm:spPr/>
      <dgm:t>
        <a:bodyPr/>
        <a:lstStyle/>
        <a:p>
          <a:endParaRPr lang="en-US"/>
        </a:p>
      </dgm:t>
    </dgm:pt>
    <dgm:pt modelId="{31D1CA70-AF32-4901-9313-FC5901F2C279}" type="pres">
      <dgm:prSet presAssocID="{9798AC58-0FD5-4EC0-8DA3-C06C7816D6A2}" presName="conn" presStyleLbl="parChTrans1D2" presStyleIdx="0" presStyleCnt="1"/>
      <dgm:spPr/>
      <dgm:t>
        <a:bodyPr/>
        <a:lstStyle/>
        <a:p>
          <a:endParaRPr lang="en-US"/>
        </a:p>
      </dgm:t>
    </dgm:pt>
    <dgm:pt modelId="{64F47226-6AAB-47EB-872B-FDFC6647D269}" type="pres">
      <dgm:prSet presAssocID="{9798AC58-0FD5-4EC0-8DA3-C06C7816D6A2}" presName="extraNode" presStyleLbl="node1" presStyleIdx="0" presStyleCnt="2"/>
      <dgm:spPr/>
      <dgm:t>
        <a:bodyPr/>
        <a:lstStyle/>
        <a:p>
          <a:endParaRPr lang="en-US"/>
        </a:p>
      </dgm:t>
    </dgm:pt>
    <dgm:pt modelId="{2B9295D3-2579-47D0-BF59-9573B218439E}" type="pres">
      <dgm:prSet presAssocID="{9798AC58-0FD5-4EC0-8DA3-C06C7816D6A2}" presName="dstNode" presStyleLbl="node1" presStyleIdx="0" presStyleCnt="2"/>
      <dgm:spPr/>
      <dgm:t>
        <a:bodyPr/>
        <a:lstStyle/>
        <a:p>
          <a:endParaRPr lang="en-US"/>
        </a:p>
      </dgm:t>
    </dgm:pt>
    <dgm:pt modelId="{830C19D5-ACE3-45F8-9666-6ABF1C444730}" type="pres">
      <dgm:prSet presAssocID="{B2CD6241-366C-4956-B2BC-AE0C3F8E1F0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77A11-CE0B-49D2-8936-7B282B2AF36C}" type="pres">
      <dgm:prSet presAssocID="{B2CD6241-366C-4956-B2BC-AE0C3F8E1F0B}" presName="accent_1" presStyleCnt="0"/>
      <dgm:spPr/>
      <dgm:t>
        <a:bodyPr/>
        <a:lstStyle/>
        <a:p>
          <a:endParaRPr lang="en-US"/>
        </a:p>
      </dgm:t>
    </dgm:pt>
    <dgm:pt modelId="{3AA76397-C679-4289-BD16-632165896A72}" type="pres">
      <dgm:prSet presAssocID="{B2CD6241-366C-4956-B2BC-AE0C3F8E1F0B}" presName="accentRepeatNode" presStyleLbl="solidFgAcc1" presStyleIdx="0" presStyleCnt="2" custLinFactNeighborX="864"/>
      <dgm:spPr/>
      <dgm:t>
        <a:bodyPr/>
        <a:lstStyle/>
        <a:p>
          <a:endParaRPr lang="en-US"/>
        </a:p>
      </dgm:t>
    </dgm:pt>
    <dgm:pt modelId="{73B8743D-1B7D-4918-92F9-07B9E6497714}" type="pres">
      <dgm:prSet presAssocID="{23EA34DB-4478-46B5-99B5-397B105343D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C5AA3-55EA-477B-84B4-D52ADEE5933D}" type="pres">
      <dgm:prSet presAssocID="{23EA34DB-4478-46B5-99B5-397B105343D6}" presName="accent_2" presStyleCnt="0"/>
      <dgm:spPr/>
      <dgm:t>
        <a:bodyPr/>
        <a:lstStyle/>
        <a:p>
          <a:endParaRPr lang="en-US"/>
        </a:p>
      </dgm:t>
    </dgm:pt>
    <dgm:pt modelId="{1EC02E5E-5971-4042-B280-B52A31B8BDDD}" type="pres">
      <dgm:prSet presAssocID="{23EA34DB-4478-46B5-99B5-397B105343D6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0D4FA617-9CBF-4F22-AAEA-5B387921C9DF}" type="presOf" srcId="{B2CD6241-366C-4956-B2BC-AE0C3F8E1F0B}" destId="{830C19D5-ACE3-45F8-9666-6ABF1C444730}" srcOrd="0" destOrd="0" presId="urn:microsoft.com/office/officeart/2008/layout/VerticalCurvedList"/>
    <dgm:cxn modelId="{D23BF46D-446B-418B-BA00-DD9791C49A6A}" type="presOf" srcId="{9798AC58-0FD5-4EC0-8DA3-C06C7816D6A2}" destId="{40F2DA2B-00AA-4F12-9192-519DF2B2083F}" srcOrd="0" destOrd="0" presId="urn:microsoft.com/office/officeart/2008/layout/VerticalCurvedList"/>
    <dgm:cxn modelId="{25BA543B-0F23-4633-B0D8-F0ED8B6F14C1}" type="presOf" srcId="{23EA34DB-4478-46B5-99B5-397B105343D6}" destId="{73B8743D-1B7D-4918-92F9-07B9E6497714}" srcOrd="0" destOrd="0" presId="urn:microsoft.com/office/officeart/2008/layout/VerticalCurvedList"/>
    <dgm:cxn modelId="{8D8B747F-8532-4981-92AF-477E7E1E30DB}" srcId="{9798AC58-0FD5-4EC0-8DA3-C06C7816D6A2}" destId="{23EA34DB-4478-46B5-99B5-397B105343D6}" srcOrd="1" destOrd="0" parTransId="{5B63DD67-49FB-4842-93C5-FC4263A94B0F}" sibTransId="{85C6C267-58C9-4962-A2EB-6BAF1E1AEFFB}"/>
    <dgm:cxn modelId="{D4758B68-3866-441D-8584-62660FC7E795}" type="presOf" srcId="{C8B433E8-BC66-4AD2-ACB2-AFE0EF508A03}" destId="{31D1CA70-AF32-4901-9313-FC5901F2C279}" srcOrd="0" destOrd="0" presId="urn:microsoft.com/office/officeart/2008/layout/VerticalCurvedList"/>
    <dgm:cxn modelId="{351A8555-D85A-4095-9622-4AE8FC1EB4D5}" srcId="{9798AC58-0FD5-4EC0-8DA3-C06C7816D6A2}" destId="{B2CD6241-366C-4956-B2BC-AE0C3F8E1F0B}" srcOrd="0" destOrd="0" parTransId="{54C15CE5-66CA-4E42-9E47-F082DE0A2B66}" sibTransId="{C8B433E8-BC66-4AD2-ACB2-AFE0EF508A03}"/>
    <dgm:cxn modelId="{60B5BC44-4192-4173-997B-4CEAE7F0961D}" type="presParOf" srcId="{40F2DA2B-00AA-4F12-9192-519DF2B2083F}" destId="{B21AE1EC-2A4C-4245-9C94-435487C91F9A}" srcOrd="0" destOrd="0" presId="urn:microsoft.com/office/officeart/2008/layout/VerticalCurvedList"/>
    <dgm:cxn modelId="{93943477-8580-4A5B-B0A9-7C7CC473233D}" type="presParOf" srcId="{B21AE1EC-2A4C-4245-9C94-435487C91F9A}" destId="{DC7F62AC-6D7F-4ECF-899C-2780ABB3EA62}" srcOrd="0" destOrd="0" presId="urn:microsoft.com/office/officeart/2008/layout/VerticalCurvedList"/>
    <dgm:cxn modelId="{BC0F93B4-2D40-4771-AB56-FD88E32C3215}" type="presParOf" srcId="{DC7F62AC-6D7F-4ECF-899C-2780ABB3EA62}" destId="{2788ADDD-548D-46B3-A8A7-132A678AA11A}" srcOrd="0" destOrd="0" presId="urn:microsoft.com/office/officeart/2008/layout/VerticalCurvedList"/>
    <dgm:cxn modelId="{79E6616B-A915-4217-B991-CEFD8B6F4183}" type="presParOf" srcId="{DC7F62AC-6D7F-4ECF-899C-2780ABB3EA62}" destId="{31D1CA70-AF32-4901-9313-FC5901F2C279}" srcOrd="1" destOrd="0" presId="urn:microsoft.com/office/officeart/2008/layout/VerticalCurvedList"/>
    <dgm:cxn modelId="{138F89D9-1452-422E-820B-29567A6248B2}" type="presParOf" srcId="{DC7F62AC-6D7F-4ECF-899C-2780ABB3EA62}" destId="{64F47226-6AAB-47EB-872B-FDFC6647D269}" srcOrd="2" destOrd="0" presId="urn:microsoft.com/office/officeart/2008/layout/VerticalCurvedList"/>
    <dgm:cxn modelId="{D57ADA7C-AB1D-40E8-9B92-082DD05D14D6}" type="presParOf" srcId="{DC7F62AC-6D7F-4ECF-899C-2780ABB3EA62}" destId="{2B9295D3-2579-47D0-BF59-9573B218439E}" srcOrd="3" destOrd="0" presId="urn:microsoft.com/office/officeart/2008/layout/VerticalCurvedList"/>
    <dgm:cxn modelId="{4002A728-5C2E-4746-BBE0-E4A0DC73EDCB}" type="presParOf" srcId="{B21AE1EC-2A4C-4245-9C94-435487C91F9A}" destId="{830C19D5-ACE3-45F8-9666-6ABF1C444730}" srcOrd="1" destOrd="0" presId="urn:microsoft.com/office/officeart/2008/layout/VerticalCurvedList"/>
    <dgm:cxn modelId="{8CA257C1-5E75-4363-A9B2-A7ED0B5D0C40}" type="presParOf" srcId="{B21AE1EC-2A4C-4245-9C94-435487C91F9A}" destId="{3BC77A11-CE0B-49D2-8936-7B282B2AF36C}" srcOrd="2" destOrd="0" presId="urn:microsoft.com/office/officeart/2008/layout/VerticalCurvedList"/>
    <dgm:cxn modelId="{3BF80C3E-2671-4054-BE11-A21C9BDCB4E8}" type="presParOf" srcId="{3BC77A11-CE0B-49D2-8936-7B282B2AF36C}" destId="{3AA76397-C679-4289-BD16-632165896A72}" srcOrd="0" destOrd="0" presId="urn:microsoft.com/office/officeart/2008/layout/VerticalCurvedList"/>
    <dgm:cxn modelId="{52328154-646E-413B-A8C3-34C781FD36CE}" type="presParOf" srcId="{B21AE1EC-2A4C-4245-9C94-435487C91F9A}" destId="{73B8743D-1B7D-4918-92F9-07B9E6497714}" srcOrd="3" destOrd="0" presId="urn:microsoft.com/office/officeart/2008/layout/VerticalCurvedList"/>
    <dgm:cxn modelId="{34ABCDA1-FDF4-4658-A7BE-46006B7BEE91}" type="presParOf" srcId="{B21AE1EC-2A4C-4245-9C94-435487C91F9A}" destId="{22BC5AA3-55EA-477B-84B4-D52ADEE5933D}" srcOrd="4" destOrd="0" presId="urn:microsoft.com/office/officeart/2008/layout/VerticalCurvedList"/>
    <dgm:cxn modelId="{931D7B55-D573-47E4-996C-D57950C9279A}" type="presParOf" srcId="{22BC5AA3-55EA-477B-84B4-D52ADEE5933D}" destId="{1EC02E5E-5971-4042-B280-B52A31B8B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1CA70-AF32-4901-9313-FC5901F2C279}">
      <dsp:nvSpPr>
        <dsp:cNvPr id="0" name=""/>
        <dsp:cNvSpPr/>
      </dsp:nvSpPr>
      <dsp:spPr>
        <a:xfrm>
          <a:off x="-4169452" y="-644387"/>
          <a:ext cx="5003816" cy="5003816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C19D5-ACE3-45F8-9666-6ABF1C444730}">
      <dsp:nvSpPr>
        <dsp:cNvPr id="0" name=""/>
        <dsp:cNvSpPr/>
      </dsp:nvSpPr>
      <dsp:spPr>
        <a:xfrm>
          <a:off x="682917" y="530730"/>
          <a:ext cx="8380552" cy="10613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417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500" kern="1200" dirty="0" err="1" smtClean="0"/>
            <a:t>Đoàn</a:t>
          </a:r>
          <a:r>
            <a:rPr lang="en-US" altLang="en-US" sz="4500" kern="1200" dirty="0" smtClean="0"/>
            <a:t> </a:t>
          </a:r>
          <a:r>
            <a:rPr lang="en-US" altLang="en-US" sz="4500" kern="1200" dirty="0" err="1" smtClean="0"/>
            <a:t>kết</a:t>
          </a:r>
          <a:r>
            <a:rPr lang="en-US" altLang="en-US" sz="4500" kern="1200" dirty="0" smtClean="0"/>
            <a:t> </a:t>
          </a:r>
          <a:r>
            <a:rPr lang="en-US" altLang="en-US" sz="4500" kern="1200" dirty="0" err="1" smtClean="0"/>
            <a:t>làm</a:t>
          </a:r>
          <a:r>
            <a:rPr lang="en-US" altLang="en-US" sz="4500" kern="1200" dirty="0" smtClean="0"/>
            <a:t> </a:t>
          </a:r>
          <a:r>
            <a:rPr lang="en-US" altLang="en-US" sz="4500" kern="1200" dirty="0" err="1" smtClean="0"/>
            <a:t>việc</a:t>
          </a:r>
          <a:endParaRPr lang="en-US" sz="4500" kern="1200" dirty="0"/>
        </a:p>
      </dsp:txBody>
      <dsp:txXfrm>
        <a:off x="682917" y="530730"/>
        <a:ext cx="8380552" cy="1061313"/>
      </dsp:txXfrm>
    </dsp:sp>
    <dsp:sp modelId="{3AA76397-C679-4289-BD16-632165896A72}">
      <dsp:nvSpPr>
        <dsp:cNvPr id="0" name=""/>
        <dsp:cNvSpPr/>
      </dsp:nvSpPr>
      <dsp:spPr>
        <a:xfrm>
          <a:off x="31059" y="398066"/>
          <a:ext cx="1326641" cy="13266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8743D-1B7D-4918-92F9-07B9E6497714}">
      <dsp:nvSpPr>
        <dsp:cNvPr id="0" name=""/>
        <dsp:cNvSpPr/>
      </dsp:nvSpPr>
      <dsp:spPr>
        <a:xfrm>
          <a:off x="682917" y="2122997"/>
          <a:ext cx="8380552" cy="106131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417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500" kern="1200" smtClean="0"/>
            <a:t>Đọc rõ ràng, âm lượng phù hợp</a:t>
          </a:r>
          <a:endParaRPr lang="en-US" sz="4500" kern="1200" dirty="0"/>
        </a:p>
      </dsp:txBody>
      <dsp:txXfrm>
        <a:off x="682917" y="2122997"/>
        <a:ext cx="8380552" cy="1061313"/>
      </dsp:txXfrm>
    </dsp:sp>
    <dsp:sp modelId="{1EC02E5E-5971-4042-B280-B52A31B8BDDD}">
      <dsp:nvSpPr>
        <dsp:cNvPr id="0" name=""/>
        <dsp:cNvSpPr/>
      </dsp:nvSpPr>
      <dsp:spPr>
        <a:xfrm>
          <a:off x="19596" y="1990333"/>
          <a:ext cx="1326641" cy="13266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C331-EEE4-4915-99C5-A473BB2A0519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4F8-19F5-46D1-92A9-53ED278B1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07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microsoft.com/office/2007/relationships/hdphoto" Target="../media/hdphoto6.wdp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35865" y="762676"/>
            <a:ext cx="7384270" cy="1342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KIỂM TRA BÀI CŨ</a:t>
            </a:r>
            <a:endParaRPr lang="en-US" sz="66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18666" y="1848477"/>
            <a:ext cx="5418667" cy="84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4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6" name="Rounded Rectangle 5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640231" y="3318746"/>
            <a:ext cx="12615769" cy="160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Lát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vàng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búp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bê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33724" y="3433426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094091" y="3433427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196359" y="3442909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790814" y="4195236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713316" y="4169693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586985" y="4169694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476" y="2924573"/>
            <a:ext cx="2483579" cy="2341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Straight Connector 21"/>
          <p:cNvCxnSpPr/>
          <p:nvPr/>
        </p:nvCxnSpPr>
        <p:spPr>
          <a:xfrm flipH="1">
            <a:off x="14048146" y="3433425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5" name="Rounded Rectangle 4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2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09" y="2198484"/>
            <a:ext cx="2144645" cy="2147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789379" y="2309325"/>
            <a:ext cx="1318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ơi! </a:t>
            </a:r>
            <a:r>
              <a:rPr lang="vi-VN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 đùa đấy! Ở đó không có vàng đâu. </a:t>
            </a: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Còn </a:t>
            </a:r>
            <a:r>
              <a:rPr lang="vi-VN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 sẽ vẽ tặng em nhiều búp bê và quần áo đủ màu </a:t>
            </a:r>
            <a:r>
              <a:rPr lang="vi-VN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10" y="5204960"/>
            <a:ext cx="2329369" cy="219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997198" y="5856342"/>
            <a:ext cx="12977091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Thế ạ? Nếu vậy, em sẽ lấy bút màu để vẽ tặng anh ngựa hồng và ô tô.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4" y="1207535"/>
            <a:ext cx="5497846" cy="804535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983792" y="2121311"/>
            <a:ext cx="6288416" cy="974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5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326" y="3786628"/>
            <a:ext cx="9596582" cy="201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Còn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 sẽ vẽ tặng em nhiều búp 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bê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 quần áo đủ màu sắc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15" name="Rounded Rectangle 14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2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 flipH="1">
            <a:off x="9816015" y="4069194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65001" y="5053959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67269" y="5053958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07192" y="4730931"/>
            <a:ext cx="29088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50327" y="5715695"/>
            <a:ext cx="1914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5" name="Rounded Rectangle 4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053279" y="4009439"/>
            <a:ext cx="102523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400" dirty="0" err="1" smtClean="0"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06" y="1235244"/>
            <a:ext cx="5497846" cy="804535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3792" y="2121311"/>
            <a:ext cx="6288416" cy="974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5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1101106" y="4324690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03775" y="5929745"/>
            <a:ext cx="740516" cy="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48617" y="5936276"/>
            <a:ext cx="1446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89562" y="5276770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91830" y="5276770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eviews.123rf.com/images/AlexBannykh/AlexBannykh1404/AlexBannykh140400027/27251493-Children-travel-by-train-Stock-Vector-carto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489">
            <a:off x="10282793" y="4447877"/>
            <a:ext cx="5962039" cy="430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83788" y="482888"/>
            <a:ext cx="68884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6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6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1270" y="2433095"/>
            <a:ext cx="9083067" cy="3715042"/>
            <a:chOff x="5388077" y="231877"/>
            <a:chExt cx="6096000" cy="406400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75481327"/>
                </p:ext>
              </p:extLst>
            </p:nvPr>
          </p:nvGraphicFramePr>
          <p:xfrm>
            <a:off x="5388077" y="231877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658688" y="749651"/>
              <a:ext cx="545690" cy="121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C000"/>
                  </a:solidFill>
                </a:rPr>
                <a:t>1</a:t>
              </a:r>
              <a:endParaRPr lang="en-US" sz="6600" b="1" dirty="0">
                <a:solidFill>
                  <a:srgbClr val="FFC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58688" y="2428019"/>
              <a:ext cx="390831" cy="1313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4472C4"/>
                  </a:solidFill>
                </a:rPr>
                <a:t>2</a:t>
              </a:r>
              <a:endParaRPr lang="en-US" sz="7200" b="1" dirty="0">
                <a:solidFill>
                  <a:srgbClr val="4472C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7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 bwMode="auto">
          <a:xfrm>
            <a:off x="1583844" y="2199801"/>
            <a:ext cx="1308831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333" b="1" dirty="0" err="1">
                <a:solidFill>
                  <a:schemeClr val="tx2"/>
                </a:solidFill>
                <a:latin typeface="+mn-lt"/>
              </a:rPr>
              <a:t>Tiêu</a:t>
            </a:r>
            <a:r>
              <a:rPr lang="en-US" altLang="en-US" sz="5333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5333" b="1" dirty="0" err="1">
                <a:solidFill>
                  <a:schemeClr val="tx2"/>
                </a:solidFill>
                <a:latin typeface="+mn-lt"/>
              </a:rPr>
              <a:t>chí</a:t>
            </a:r>
            <a:r>
              <a:rPr lang="en-US" altLang="en-US" sz="5333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5333" b="1" dirty="0" err="1">
                <a:solidFill>
                  <a:schemeClr val="tx2"/>
                </a:solidFill>
                <a:latin typeface="+mn-lt"/>
              </a:rPr>
              <a:t>nhận</a:t>
            </a:r>
            <a:r>
              <a:rPr lang="en-US" altLang="en-US" sz="5333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5333" b="1" dirty="0" err="1">
                <a:solidFill>
                  <a:schemeClr val="tx2"/>
                </a:solidFill>
                <a:latin typeface="+mn-lt"/>
              </a:rPr>
              <a:t>xét</a:t>
            </a:r>
            <a:r>
              <a:rPr lang="en-US" altLang="en-US" sz="5333" b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5333" dirty="0" smtClean="0">
                <a:solidFill>
                  <a:schemeClr val="tx2"/>
                </a:solidFill>
                <a:latin typeface="+mn-lt"/>
              </a:rPr>
              <a:t>- </a:t>
            </a:r>
            <a:r>
              <a:rPr lang="en-US" altLang="en-US" sz="4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cầm</a:t>
            </a:r>
            <a:r>
              <a:rPr lang="en-US" altLang="en-US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lang="en-US" altLang="en-US" sz="4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đúng, to, rõ ràng, đúng tốc độ.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</a:t>
            </a:r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 nhân vật với ngữ điệu phù hợp.</a:t>
            </a:r>
            <a:endParaRPr lang="en-US" sz="48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442633" y="566583"/>
            <a:ext cx="113434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6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endParaRPr lang="vi-VN" altLang="en-US" sz="6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utoShape 2" descr="Káº¿t quáº£ hÃ¬nh áº£nh cho read"/>
          <p:cNvSpPr>
            <a:spLocks noChangeAspect="1" noChangeArrowheads="1"/>
          </p:cNvSpPr>
          <p:nvPr/>
        </p:nvSpPr>
        <p:spPr bwMode="auto">
          <a:xfrm>
            <a:off x="2239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vi-VN" sz="322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816" y="1058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48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86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30" y="416480"/>
            <a:ext cx="13004132" cy="83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7360" y="4010998"/>
            <a:ext cx="85099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64" y="84167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4782" y="257650"/>
            <a:ext cx="15626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Bi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8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98CD41-A964-485C-9709-D79DAA9E49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486766" y="1511678"/>
            <a:ext cx="4409305" cy="2458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141BC1-059D-418A-8329-1D3FCF67924B}"/>
              </a:ext>
            </a:extLst>
          </p:cNvPr>
          <p:cNvSpPr txBox="1"/>
          <p:nvPr/>
        </p:nvSpPr>
        <p:spPr>
          <a:xfrm>
            <a:off x="9337241" y="2062195"/>
            <a:ext cx="540199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Bi sẽ mua một con ngựa hồng và một cái ô tô.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F199C4-B4ED-45F5-8DD1-D6DF43EE6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4848886" y="1760566"/>
            <a:ext cx="4226341" cy="235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8D96A3-CB34-47E6-8F2B-73056CAAED00}"/>
              </a:ext>
            </a:extLst>
          </p:cNvPr>
          <p:cNvSpPr txBox="1"/>
          <p:nvPr/>
        </p:nvSpPr>
        <p:spPr>
          <a:xfrm>
            <a:off x="859300" y="5597374"/>
            <a:ext cx="4460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Bống sẽ mua búp bê và quần áo đẹp.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ADAB3B2-BBDB-4253-A326-F3AEFBB56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6262330" y="5235371"/>
            <a:ext cx="4873778" cy="2717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E3A923-9C6C-48D7-AEF0-FBC11ECC8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11136108" y="5135109"/>
            <a:ext cx="4805112" cy="26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349" y="6458697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5450" y="686339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8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47256" y="1756418"/>
            <a:ext cx="11780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8959" y="4213866"/>
            <a:ext cx="11780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69" y="4607264"/>
            <a:ext cx="1459681" cy="1751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83" y="2335060"/>
            <a:ext cx="2080912" cy="14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2209" y="236426"/>
            <a:ext cx="1474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209" y="2277449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ạ?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4800" b="1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209" y="3995381"/>
            <a:ext cx="11368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4800" b="1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85143" y="5713503"/>
            <a:ext cx="12800878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  <a:endParaRPr lang="en-US" sz="3600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5143" y="6994656"/>
            <a:ext cx="12800878" cy="1714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đc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8763" y="7514778"/>
            <a:ext cx="930442" cy="673768"/>
          </a:xfrm>
          <a:prstGeom prst="rightArrow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4" y="5524210"/>
            <a:ext cx="1509309" cy="1414977"/>
          </a:xfrm>
          <a:prstGeom prst="rect">
            <a:avLst/>
          </a:prstGeom>
        </p:spPr>
      </p:pic>
      <p:pic>
        <p:nvPicPr>
          <p:cNvPr id="1026" name="Picture 2" descr="https://i.pinimg.com/564x/1b/0b/33/1b0b33faee94a70c24feabc01016c6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453" y="1655853"/>
            <a:ext cx="4082610" cy="40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2" grpId="0" animBg="1"/>
      <p:bldP spid="10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89" b="86667" l="36875" r="71875"/>
                    </a14:imgEffect>
                  </a14:imgLayer>
                </a14:imgProps>
              </a:ext>
            </a:extLst>
          </a:blip>
          <a:srcRect l="36787" t="53639" r="27704" b="12764"/>
          <a:stretch/>
        </p:blipFill>
        <p:spPr>
          <a:xfrm>
            <a:off x="2472934" y="2459069"/>
            <a:ext cx="11310131" cy="601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3205" y="729258"/>
            <a:ext cx="1314026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3204" y="1594164"/>
            <a:ext cx="1314026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0" y="-1540837"/>
            <a:ext cx="15439204" cy="9614517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09925" y="3266422"/>
            <a:ext cx="9579435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94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xanh la"/>
          <p:cNvGrpSpPr/>
          <p:nvPr/>
        </p:nvGrpSpPr>
        <p:grpSpPr>
          <a:xfrm>
            <a:off x="-1379562" y="1465549"/>
            <a:ext cx="9903478" cy="1542860"/>
            <a:chOff x="-919918" y="1117064"/>
            <a:chExt cx="6858000" cy="11571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lang="en-US" sz="4267" b="1" dirty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81821" y="350588"/>
            <a:ext cx="1396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xanhd duong"/>
          <p:cNvGrpSpPr/>
          <p:nvPr/>
        </p:nvGrpSpPr>
        <p:grpSpPr>
          <a:xfrm>
            <a:off x="-1379562" y="4021804"/>
            <a:ext cx="9616318" cy="1705267"/>
            <a:chOff x="5938082" y="5455890"/>
            <a:chExt cx="6858000" cy="12789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 rot="21318765">
              <a:off x="8610477" y="5828665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4267" b="1" dirty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826" y="5481444"/>
            <a:ext cx="3083436" cy="2179640"/>
            <a:chOff x="737938" y="3293016"/>
            <a:chExt cx="3437041" cy="21796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03057" y="5111563"/>
            <a:ext cx="2946475" cy="1973179"/>
            <a:chOff x="5300803" y="3499476"/>
            <a:chExt cx="2946475" cy="19731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32541" y="4190578"/>
              <a:ext cx="1455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11862" y="5210119"/>
            <a:ext cx="2946475" cy="1973179"/>
            <a:chOff x="8611809" y="3557975"/>
            <a:chExt cx="2946475" cy="19731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95901" y="4278509"/>
              <a:ext cx="82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Bi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123508" y="5632310"/>
            <a:ext cx="2256305" cy="1510990"/>
            <a:chOff x="12113969" y="3961665"/>
            <a:chExt cx="2256305" cy="151099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795447" y="4306185"/>
              <a:ext cx="113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68324" y="6710412"/>
            <a:ext cx="3174255" cy="2258557"/>
            <a:chOff x="2209955" y="5479647"/>
            <a:chExt cx="3482649" cy="225855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143679" y="631465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62066" y="7006575"/>
            <a:ext cx="3226371" cy="1510990"/>
            <a:chOff x="6355504" y="6018141"/>
            <a:chExt cx="3226371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032950" y="6403779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ô </a:t>
              </a:r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719524" y="6426454"/>
            <a:ext cx="3299419" cy="2209537"/>
            <a:chOff x="9114494" y="5531154"/>
            <a:chExt cx="3299419" cy="220953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085046" y="6285759"/>
              <a:ext cx="162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82376" y="6583855"/>
            <a:ext cx="2548888" cy="1706925"/>
            <a:chOff x="12916598" y="5782461"/>
            <a:chExt cx="2548888" cy="170692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685407" y="6283348"/>
              <a:ext cx="1162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6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75E-6 -2.77778E-7 L 0.14912 -0.425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51" y="-21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16667E-6 L 0.07461 -0.440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" y="-22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 0.00417 L -0.02744 -0.4595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4444E-6 L 0.0249 -0.5656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" y="-28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3125E-6 3.61111E-6 L 0.34443 -0.229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7" y="-11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66667E-6 L 0.35449 -0.365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125E-6 -4.72222E-6 L 0.27862 -0.323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6" y="-16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-1.11111E-6 L 0.19444 -0.2975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7" y="-14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817" y="5522489"/>
            <a:ext cx="5615665" cy="2973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0749" y="504857"/>
            <a:ext cx="13237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868" y="2584654"/>
            <a:ext cx="517283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5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30" y="416480"/>
            <a:ext cx="13004132" cy="83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6749" y="4071156"/>
            <a:ext cx="757721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118" y="1495669"/>
            <a:ext cx="14305246" cy="4116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81118" y="5612222"/>
            <a:ext cx="14305246" cy="2579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81118" y="8191885"/>
            <a:ext cx="14305246" cy="6560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1906" y="1358821"/>
            <a:ext cx="14845696" cy="748914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Cầu vồng kia! Em nhìn xem. Đẹp quá!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019" y="333485"/>
            <a:ext cx="15205961" cy="73851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733" dirty="0">
                <a:solidFill>
                  <a:srgbClr val="FF66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733" b="1" dirty="0">
                <a:solidFill>
                  <a:srgbClr val="FF66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10" name="Oval 9"/>
          <p:cNvSpPr/>
          <p:nvPr/>
        </p:nvSpPr>
        <p:spPr>
          <a:xfrm>
            <a:off x="837077" y="1495669"/>
            <a:ext cx="444041" cy="4716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720437" y="5612222"/>
            <a:ext cx="503782" cy="483778"/>
          </a:xfrm>
          <a:prstGeom prst="ellipse">
            <a:avLst/>
          </a:prstGeom>
          <a:solidFill>
            <a:srgbClr val="AFD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720438" y="8191885"/>
            <a:ext cx="533280" cy="481060"/>
          </a:xfrm>
          <a:prstGeom prst="ellipse">
            <a:avLst/>
          </a:prstGeom>
          <a:solidFill>
            <a:srgbClr val="F5B0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77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5" y="2592789"/>
            <a:ext cx="8808949" cy="6232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1057" y="4261016"/>
            <a:ext cx="203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</a:rPr>
              <a:t>hũ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158" y="5453392"/>
            <a:ext cx="337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</a:rPr>
              <a:t>hưởng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</a:rPr>
              <a:t>ứng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9820" y="1636503"/>
            <a:ext cx="4256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10" name="Rounded Rectangle 9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62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952211" y="735070"/>
            <a:ext cx="14885032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Hũ</a:t>
            </a:r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: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Bình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sành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sứ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loại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nhỏ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, ở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giữa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phình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ra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nhỏ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dần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về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đáy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dùng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để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đựng</a:t>
            </a:r>
            <a:r>
              <a:rPr lang="en-US" altLang="zh-CN" sz="4400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. </a:t>
            </a:r>
            <a:endParaRPr lang="zh-CN" altLang="en-US" sz="4400" dirty="0">
              <a:solidFill>
                <a:srgbClr val="0070C0"/>
              </a:solidFill>
              <a:ea typeface="字魂7号-温暖童稚体" panose="00000500000000000000" pitchFamily="2" charset="-122"/>
            </a:endParaRPr>
          </a:p>
        </p:txBody>
      </p:sp>
      <p:pic>
        <p:nvPicPr>
          <p:cNvPr id="1026" name="Picture 2" descr="Best Pot Of Gold GIF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2" y="2140711"/>
            <a:ext cx="7457594" cy="74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867980" y="763987"/>
            <a:ext cx="1488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vồng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vồng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do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 sắc ánh sáng Mặt trời khi khúc xạ và phản xạ qua các giọt nước mưa. Cầu vồng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màu nổi bật là đỏ, cam, vàng, lục, lam, chàm, tím.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_ GIF by Cindy Bustillo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58" y="3519562"/>
            <a:ext cx="9287676" cy="52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1599" y="2688496"/>
            <a:ext cx="136144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Cầu vồng kìa!Em nhìn xem. Đẹp quá</a:t>
            </a:r>
            <a:r>
              <a:rPr lang="vi-VN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4400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+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Anh nghe 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nói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dưới chân cầu vồng có bảy hũ vàng đấy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+ Còn anh sẽ mua một con ngựa 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hồng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và một cái ô 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tô</a:t>
            </a:r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8666" y="1848477"/>
            <a:ext cx="5418667" cy="84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Bi</a:t>
            </a:r>
            <a:endParaRPr lang="en-US" sz="4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7" name="Rounded Rectangle 6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xmlns="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23" y="3367780"/>
            <a:ext cx="2350654" cy="282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/>
          <p:cNvCxnSpPr/>
          <p:nvPr/>
        </p:nvCxnSpPr>
        <p:spPr>
          <a:xfrm flipH="1">
            <a:off x="6077770" y="4606631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249479" y="4606631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351747" y="4606631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292365" y="5857695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922256" y="5857695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024524" y="5857695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817</Words>
  <Application>Microsoft Office PowerPoint</Application>
  <PresentationFormat>Custom</PresentationFormat>
  <Paragraphs>86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Arial-Rounded</vt:lpstr>
      <vt:lpstr>等线</vt:lpstr>
      <vt:lpstr>微软雅黑</vt:lpstr>
      <vt:lpstr>宋体</vt:lpstr>
      <vt:lpstr>SVN-Gretoon</vt:lpstr>
      <vt:lpstr>字魂7号-温暖童稚体</vt:lpstr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ASUS</cp:lastModifiedBy>
  <cp:revision>87</cp:revision>
  <dcterms:created xsi:type="dcterms:W3CDTF">2021-05-31T08:31:14Z</dcterms:created>
  <dcterms:modified xsi:type="dcterms:W3CDTF">2021-08-21T15:58:27Z</dcterms:modified>
</cp:coreProperties>
</file>