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57" r:id="rId4"/>
    <p:sldId id="260" r:id="rId5"/>
    <p:sldId id="262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BA63-44C0-4038-A2E9-C0C9DA5D130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3FCB-8816-44F3-9E6B-36DE1803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BA63-44C0-4038-A2E9-C0C9DA5D130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3FCB-8816-44F3-9E6B-36DE1803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2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BA63-44C0-4038-A2E9-C0C9DA5D130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3FCB-8816-44F3-9E6B-36DE1803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2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BA63-44C0-4038-A2E9-C0C9DA5D130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3FCB-8816-44F3-9E6B-36DE1803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BA63-44C0-4038-A2E9-C0C9DA5D130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3FCB-8816-44F3-9E6B-36DE1803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7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BA63-44C0-4038-A2E9-C0C9DA5D130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3FCB-8816-44F3-9E6B-36DE1803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6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BA63-44C0-4038-A2E9-C0C9DA5D130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3FCB-8816-44F3-9E6B-36DE1803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BA63-44C0-4038-A2E9-C0C9DA5D130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3FCB-8816-44F3-9E6B-36DE1803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0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BA63-44C0-4038-A2E9-C0C9DA5D130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3FCB-8816-44F3-9E6B-36DE1803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5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BA63-44C0-4038-A2E9-C0C9DA5D130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3FCB-8816-44F3-9E6B-36DE1803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4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BA63-44C0-4038-A2E9-C0C9DA5D130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3FCB-8816-44F3-9E6B-36DE1803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2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7BA63-44C0-4038-A2E9-C0C9DA5D130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63FCB-8816-44F3-9E6B-36DE1803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2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6168" y="3096161"/>
            <a:ext cx="43820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Bài1: A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a</a:t>
            </a:r>
            <a:endParaRPr lang="en-US" sz="6600" b="1" dirty="0">
              <a:solidFill>
                <a:schemeClr val="tx2">
                  <a:lumMod val="7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0542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t="6672" r="50000" b="65588"/>
          <a:stretch/>
        </p:blipFill>
        <p:spPr bwMode="auto">
          <a:xfrm>
            <a:off x="1219200" y="1969326"/>
            <a:ext cx="262038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7" t="65704" r="48857" b="2196"/>
          <a:stretch/>
        </p:blipFill>
        <p:spPr bwMode="auto">
          <a:xfrm>
            <a:off x="4495800" y="2057400"/>
            <a:ext cx="2514600" cy="264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685800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Khởi</a:t>
            </a:r>
            <a:r>
              <a:rPr lang="en-GB" sz="3200" dirty="0" smtClean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động</a:t>
            </a:r>
            <a:r>
              <a:rPr lang="en-GB" sz="3200" dirty="0" smtClean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:</a:t>
            </a:r>
            <a:endParaRPr lang="en-GB" sz="3200" dirty="0">
              <a:solidFill>
                <a:srgbClr val="FF00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28600" y="6172200"/>
            <a:ext cx="457200" cy="442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458200" y="6172200"/>
            <a:ext cx="457200" cy="442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93"/>
          <a:stretch/>
        </p:blipFill>
        <p:spPr bwMode="auto">
          <a:xfrm>
            <a:off x="1447801" y="-1"/>
            <a:ext cx="7461488" cy="672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-1"/>
            <a:ext cx="7391400" cy="1219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67400"/>
            <a:ext cx="2687625" cy="6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03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1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92" t="5587" r="23692" b="50000"/>
          <a:stretch/>
        </p:blipFill>
        <p:spPr bwMode="auto">
          <a:xfrm>
            <a:off x="334108" y="304800"/>
            <a:ext cx="423591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5"/>
          <a:stretch/>
        </p:blipFill>
        <p:spPr bwMode="auto">
          <a:xfrm>
            <a:off x="4570020" y="274563"/>
            <a:ext cx="4484791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24066" y="381000"/>
            <a:ext cx="8362734" cy="60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2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7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</vt:lpstr>
      <vt:lpstr>Aachen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 Thuat 88</dc:creator>
  <cp:lastModifiedBy>ADMIN</cp:lastModifiedBy>
  <cp:revision>9</cp:revision>
  <dcterms:created xsi:type="dcterms:W3CDTF">2020-08-20T01:39:32Z</dcterms:created>
  <dcterms:modified xsi:type="dcterms:W3CDTF">2022-09-11T15:42:21Z</dcterms:modified>
</cp:coreProperties>
</file>