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6"/>
  </p:notesMasterIdLst>
  <p:sldIdLst>
    <p:sldId id="260" r:id="rId3"/>
    <p:sldId id="263" r:id="rId4"/>
    <p:sldId id="308" r:id="rId5"/>
    <p:sldId id="311" r:id="rId6"/>
    <p:sldId id="310" r:id="rId7"/>
    <p:sldId id="296" r:id="rId8"/>
    <p:sldId id="298" r:id="rId9"/>
    <p:sldId id="314" r:id="rId10"/>
    <p:sldId id="315" r:id="rId11"/>
    <p:sldId id="316" r:id="rId12"/>
    <p:sldId id="258" r:id="rId13"/>
    <p:sldId id="304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258"/>
    <a:srgbClr val="41294A"/>
    <a:srgbClr val="F46060"/>
    <a:srgbClr val="000000"/>
    <a:srgbClr val="B0ECEE"/>
    <a:srgbClr val="C6EAEB"/>
    <a:srgbClr val="BBCCD3"/>
    <a:srgbClr val="DBF0F1"/>
    <a:srgbClr val="741B47"/>
    <a:srgbClr val="828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4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CBDF3-7528-4CB5-AC7E-D2141D3E658E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2FF39-1C65-4974-B432-23F05A9DC72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77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7079c982a6_0_27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7079c982a6_0_27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079c982a6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079c982a6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473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278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53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7079c982a6_0_27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7079c982a6_0_27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60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  <a:r>
              <a:rPr lang="en-US" baseline="0"/>
              <a:t> Giới thiệu 4 hoạt động trong tiết học Toán. GV nói luôn từng hoạt động HS sẽ làm những gì.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696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76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7079c982a6_0_27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7079c982a6_0_27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Đọc</a:t>
            </a:r>
            <a:r>
              <a:rPr lang="en-GB" dirty="0"/>
              <a:t> </a:t>
            </a:r>
            <a:r>
              <a:rPr lang="en-GB" dirty="0" err="1"/>
              <a:t>thầm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văn</a:t>
            </a:r>
            <a:r>
              <a:rPr lang="en-GB" dirty="0"/>
              <a:t>, </a:t>
            </a:r>
            <a:r>
              <a:rPr lang="en-GB" dirty="0" err="1"/>
              <a:t>tìm</a:t>
            </a:r>
            <a:r>
              <a:rPr lang="en-GB" dirty="0"/>
              <a:t> </a:t>
            </a:r>
            <a:r>
              <a:rPr lang="en-GB" dirty="0" err="1"/>
              <a:t>sự</a:t>
            </a:r>
            <a:r>
              <a:rPr lang="en-GB" dirty="0"/>
              <a:t> </a:t>
            </a:r>
            <a:r>
              <a:rPr lang="en-GB" dirty="0" err="1"/>
              <a:t>giống</a:t>
            </a:r>
            <a:r>
              <a:rPr lang="en-GB" dirty="0"/>
              <a:t> </a:t>
            </a:r>
            <a:r>
              <a:rPr lang="en-GB" dirty="0" err="1"/>
              <a:t>nhau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in </a:t>
            </a:r>
            <a:r>
              <a:rPr lang="en-GB" dirty="0" err="1"/>
              <a:t>đậm</a:t>
            </a:r>
            <a:r>
              <a:rPr lang="en-GB" dirty="0"/>
              <a:t>: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từ</a:t>
            </a:r>
            <a:r>
              <a:rPr lang="en-GB" dirty="0"/>
              <a:t> </a:t>
            </a:r>
            <a:r>
              <a:rPr lang="en-GB" dirty="0" err="1"/>
              <a:t>chỉ</a:t>
            </a:r>
            <a:r>
              <a:rPr lang="en-GB" dirty="0"/>
              <a:t> </a:t>
            </a:r>
            <a:r>
              <a:rPr lang="en-GB" dirty="0" err="1"/>
              <a:t>đặc</a:t>
            </a:r>
            <a:r>
              <a:rPr lang="en-GB" dirty="0"/>
              <a:t> </a:t>
            </a:r>
            <a:r>
              <a:rPr lang="en-GB" dirty="0" err="1"/>
              <a:t>điểm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hoạt</a:t>
            </a:r>
            <a:r>
              <a:rPr lang="en-GB" dirty="0"/>
              <a:t> </a:t>
            </a:r>
            <a:r>
              <a:rPr lang="en-GB" dirty="0" err="1"/>
              <a:t>động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hỏi</a:t>
            </a:r>
            <a:r>
              <a:rPr lang="en-GB" dirty="0"/>
              <a:t> Nh</a:t>
            </a:r>
            <a:r>
              <a:rPr lang="vi-VN" dirty="0"/>
              <a:t>ư</a:t>
            </a:r>
            <a:r>
              <a:rPr lang="en-GB" dirty="0"/>
              <a:t> </a:t>
            </a:r>
            <a:r>
              <a:rPr lang="en-GB" dirty="0" err="1"/>
              <a:t>thế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34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0" name="Google Shape;10;p2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-633779" flipH="1">
            <a:off x="5659015" y="-1033201"/>
            <a:ext cx="11073285" cy="9446084"/>
            <a:chOff x="-2828475" y="-1908869"/>
            <a:chExt cx="10698766" cy="9126600"/>
          </a:xfrm>
        </p:grpSpPr>
        <p:sp>
          <p:nvSpPr>
            <p:cNvPr id="15" name="Google Shape;15;p2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2046408">
              <a:off x="817421" y="352777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2323757" y="-46672"/>
            <a:ext cx="4038123" cy="5754704"/>
            <a:chOff x="3079418" y="2910538"/>
            <a:chExt cx="1180737" cy="1682662"/>
          </a:xfrm>
        </p:grpSpPr>
        <p:sp>
          <p:nvSpPr>
            <p:cNvPr id="22" name="Google Shape;22;p2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-365268" y="2692692"/>
            <a:ext cx="12971891" cy="5167523"/>
            <a:chOff x="4853275" y="3998575"/>
            <a:chExt cx="2673000" cy="1065000"/>
          </a:xfrm>
        </p:grpSpPr>
        <p:sp>
          <p:nvSpPr>
            <p:cNvPr id="26" name="Google Shape;26;p2"/>
            <p:cNvSpPr/>
            <p:nvPr/>
          </p:nvSpPr>
          <p:spPr>
            <a:xfrm>
              <a:off x="4853275" y="3998575"/>
              <a:ext cx="2673000" cy="1065000"/>
            </a:xfrm>
            <a:custGeom>
              <a:avLst/>
              <a:gdLst/>
              <a:ahLst/>
              <a:cxnLst/>
              <a:rect l="l" t="t" r="r" b="b"/>
              <a:pathLst>
                <a:path w="106920" h="42600" extrusionOk="0">
                  <a:moveTo>
                    <a:pt x="50639" y="1"/>
                  </a:moveTo>
                  <a:cubicBezTo>
                    <a:pt x="50453" y="1"/>
                    <a:pt x="50266" y="1"/>
                    <a:pt x="50079" y="2"/>
                  </a:cubicBezTo>
                  <a:cubicBezTo>
                    <a:pt x="17720" y="223"/>
                    <a:pt x="2966" y="23557"/>
                    <a:pt x="408" y="28083"/>
                  </a:cubicBezTo>
                  <a:cubicBezTo>
                    <a:pt x="130" y="28568"/>
                    <a:pt x="0" y="28839"/>
                    <a:pt x="0" y="28839"/>
                  </a:cubicBezTo>
                  <a:lnTo>
                    <a:pt x="361" y="30903"/>
                  </a:lnTo>
                  <a:lnTo>
                    <a:pt x="1183" y="35536"/>
                  </a:lnTo>
                  <a:lnTo>
                    <a:pt x="1844" y="39270"/>
                  </a:lnTo>
                  <a:lnTo>
                    <a:pt x="2432" y="42600"/>
                  </a:lnTo>
                  <a:cubicBezTo>
                    <a:pt x="2432" y="42600"/>
                    <a:pt x="17028" y="19399"/>
                    <a:pt x="47765" y="18234"/>
                  </a:cubicBezTo>
                  <a:cubicBezTo>
                    <a:pt x="48697" y="18198"/>
                    <a:pt x="49615" y="18181"/>
                    <a:pt x="50518" y="18181"/>
                  </a:cubicBezTo>
                  <a:cubicBezTo>
                    <a:pt x="79377" y="18181"/>
                    <a:pt x="93208" y="35705"/>
                    <a:pt x="93208" y="35705"/>
                  </a:cubicBezTo>
                  <a:cubicBezTo>
                    <a:pt x="93208" y="35705"/>
                    <a:pt x="94818" y="36123"/>
                    <a:pt x="96929" y="36467"/>
                  </a:cubicBezTo>
                  <a:cubicBezTo>
                    <a:pt x="97641" y="36581"/>
                    <a:pt x="98409" y="36687"/>
                    <a:pt x="99194" y="36768"/>
                  </a:cubicBezTo>
                  <a:cubicBezTo>
                    <a:pt x="100030" y="36850"/>
                    <a:pt x="100881" y="36904"/>
                    <a:pt x="101697" y="36904"/>
                  </a:cubicBezTo>
                  <a:cubicBezTo>
                    <a:pt x="102071" y="36904"/>
                    <a:pt x="102437" y="36893"/>
                    <a:pt x="102791" y="36868"/>
                  </a:cubicBezTo>
                  <a:cubicBezTo>
                    <a:pt x="105112" y="36718"/>
                    <a:pt x="106920" y="35996"/>
                    <a:pt x="106843" y="34102"/>
                  </a:cubicBezTo>
                  <a:cubicBezTo>
                    <a:pt x="106826" y="33454"/>
                    <a:pt x="106579" y="32676"/>
                    <a:pt x="106068" y="31737"/>
                  </a:cubicBezTo>
                  <a:cubicBezTo>
                    <a:pt x="101456" y="23298"/>
                    <a:pt x="86068" y="1"/>
                    <a:pt x="5063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53275" y="4084425"/>
              <a:ext cx="2673000" cy="979150"/>
            </a:xfrm>
            <a:custGeom>
              <a:avLst/>
              <a:gdLst/>
              <a:ahLst/>
              <a:cxnLst/>
              <a:rect l="l" t="t" r="r" b="b"/>
              <a:pathLst>
                <a:path w="106920" h="39166" extrusionOk="0">
                  <a:moveTo>
                    <a:pt x="50657" y="0"/>
                  </a:moveTo>
                  <a:cubicBezTo>
                    <a:pt x="23883" y="0"/>
                    <a:pt x="6394" y="17540"/>
                    <a:pt x="408" y="24649"/>
                  </a:cubicBezTo>
                  <a:cubicBezTo>
                    <a:pt x="130" y="25134"/>
                    <a:pt x="0" y="25405"/>
                    <a:pt x="0" y="25405"/>
                  </a:cubicBezTo>
                  <a:lnTo>
                    <a:pt x="361" y="27469"/>
                  </a:lnTo>
                  <a:lnTo>
                    <a:pt x="1183" y="32102"/>
                  </a:lnTo>
                  <a:lnTo>
                    <a:pt x="1844" y="35836"/>
                  </a:lnTo>
                  <a:lnTo>
                    <a:pt x="2432" y="39166"/>
                  </a:lnTo>
                  <a:cubicBezTo>
                    <a:pt x="2432" y="39166"/>
                    <a:pt x="17028" y="15965"/>
                    <a:pt x="47765" y="14800"/>
                  </a:cubicBezTo>
                  <a:cubicBezTo>
                    <a:pt x="48697" y="14764"/>
                    <a:pt x="49615" y="14747"/>
                    <a:pt x="50518" y="14747"/>
                  </a:cubicBezTo>
                  <a:cubicBezTo>
                    <a:pt x="79377" y="14747"/>
                    <a:pt x="93208" y="32271"/>
                    <a:pt x="93208" y="32271"/>
                  </a:cubicBezTo>
                  <a:cubicBezTo>
                    <a:pt x="93208" y="32271"/>
                    <a:pt x="94818" y="32689"/>
                    <a:pt x="96929" y="33033"/>
                  </a:cubicBezTo>
                  <a:cubicBezTo>
                    <a:pt x="97641" y="33147"/>
                    <a:pt x="98409" y="33253"/>
                    <a:pt x="99194" y="33334"/>
                  </a:cubicBezTo>
                  <a:cubicBezTo>
                    <a:pt x="100030" y="33416"/>
                    <a:pt x="100881" y="33470"/>
                    <a:pt x="101697" y="33470"/>
                  </a:cubicBezTo>
                  <a:cubicBezTo>
                    <a:pt x="102071" y="33470"/>
                    <a:pt x="102437" y="33459"/>
                    <a:pt x="102791" y="33434"/>
                  </a:cubicBezTo>
                  <a:cubicBezTo>
                    <a:pt x="105112" y="33284"/>
                    <a:pt x="106920" y="32562"/>
                    <a:pt x="106843" y="30668"/>
                  </a:cubicBezTo>
                  <a:cubicBezTo>
                    <a:pt x="99869" y="21784"/>
                    <a:pt x="80819" y="1224"/>
                    <a:pt x="53273" y="56"/>
                  </a:cubicBezTo>
                  <a:cubicBezTo>
                    <a:pt x="52391" y="18"/>
                    <a:pt x="51520" y="0"/>
                    <a:pt x="5065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62300" y="4163500"/>
              <a:ext cx="2560775" cy="900075"/>
            </a:xfrm>
            <a:custGeom>
              <a:avLst/>
              <a:gdLst/>
              <a:ahLst/>
              <a:cxnLst/>
              <a:rect l="l" t="t" r="r" b="b"/>
              <a:pathLst>
                <a:path w="102431" h="36003" extrusionOk="0">
                  <a:moveTo>
                    <a:pt x="52078" y="1"/>
                  </a:moveTo>
                  <a:cubicBezTo>
                    <a:pt x="22329" y="1"/>
                    <a:pt x="5689" y="17107"/>
                    <a:pt x="0" y="24306"/>
                  </a:cubicBezTo>
                  <a:lnTo>
                    <a:pt x="822" y="28939"/>
                  </a:lnTo>
                  <a:lnTo>
                    <a:pt x="1483" y="32673"/>
                  </a:lnTo>
                  <a:lnTo>
                    <a:pt x="2071" y="36003"/>
                  </a:lnTo>
                  <a:cubicBezTo>
                    <a:pt x="2071" y="36003"/>
                    <a:pt x="16667" y="12802"/>
                    <a:pt x="47404" y="11637"/>
                  </a:cubicBezTo>
                  <a:cubicBezTo>
                    <a:pt x="48336" y="11601"/>
                    <a:pt x="49254" y="11584"/>
                    <a:pt x="50157" y="11584"/>
                  </a:cubicBezTo>
                  <a:cubicBezTo>
                    <a:pt x="79016" y="11584"/>
                    <a:pt x="92847" y="29108"/>
                    <a:pt x="92847" y="29108"/>
                  </a:cubicBezTo>
                  <a:cubicBezTo>
                    <a:pt x="92847" y="29108"/>
                    <a:pt x="94457" y="29526"/>
                    <a:pt x="96568" y="29870"/>
                  </a:cubicBezTo>
                  <a:cubicBezTo>
                    <a:pt x="97280" y="29984"/>
                    <a:pt x="98048" y="30090"/>
                    <a:pt x="98833" y="30171"/>
                  </a:cubicBezTo>
                  <a:cubicBezTo>
                    <a:pt x="99669" y="30253"/>
                    <a:pt x="100520" y="30307"/>
                    <a:pt x="101336" y="30307"/>
                  </a:cubicBezTo>
                  <a:cubicBezTo>
                    <a:pt x="101710" y="30307"/>
                    <a:pt x="102076" y="30296"/>
                    <a:pt x="102430" y="30271"/>
                  </a:cubicBezTo>
                  <a:cubicBezTo>
                    <a:pt x="95663" y="19272"/>
                    <a:pt x="80068" y="289"/>
                    <a:pt x="52912" y="5"/>
                  </a:cubicBezTo>
                  <a:cubicBezTo>
                    <a:pt x="52633" y="2"/>
                    <a:pt x="52355" y="1"/>
                    <a:pt x="52078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2825" y="4270425"/>
              <a:ext cx="2450300" cy="793150"/>
            </a:xfrm>
            <a:custGeom>
              <a:avLst/>
              <a:gdLst/>
              <a:ahLst/>
              <a:cxnLst/>
              <a:rect l="l" t="t" r="r" b="b"/>
              <a:pathLst>
                <a:path w="98012" h="31726" extrusionOk="0">
                  <a:moveTo>
                    <a:pt x="50675" y="0"/>
                  </a:moveTo>
                  <a:cubicBezTo>
                    <a:pt x="50614" y="0"/>
                    <a:pt x="50554" y="0"/>
                    <a:pt x="50494" y="0"/>
                  </a:cubicBezTo>
                  <a:cubicBezTo>
                    <a:pt x="20436" y="74"/>
                    <a:pt x="4302" y="18816"/>
                    <a:pt x="1" y="24662"/>
                  </a:cubicBezTo>
                  <a:lnTo>
                    <a:pt x="662" y="28396"/>
                  </a:lnTo>
                  <a:lnTo>
                    <a:pt x="1250" y="31726"/>
                  </a:lnTo>
                  <a:cubicBezTo>
                    <a:pt x="1250" y="31726"/>
                    <a:pt x="15846" y="8525"/>
                    <a:pt x="46583" y="7360"/>
                  </a:cubicBezTo>
                  <a:cubicBezTo>
                    <a:pt x="47515" y="7324"/>
                    <a:pt x="48433" y="7307"/>
                    <a:pt x="49336" y="7307"/>
                  </a:cubicBezTo>
                  <a:cubicBezTo>
                    <a:pt x="78195" y="7307"/>
                    <a:pt x="92026" y="24831"/>
                    <a:pt x="92026" y="24831"/>
                  </a:cubicBezTo>
                  <a:cubicBezTo>
                    <a:pt x="92026" y="24831"/>
                    <a:pt x="93636" y="25249"/>
                    <a:pt x="95747" y="25593"/>
                  </a:cubicBezTo>
                  <a:cubicBezTo>
                    <a:pt x="96459" y="25707"/>
                    <a:pt x="97227" y="25813"/>
                    <a:pt x="98012" y="25894"/>
                  </a:cubicBezTo>
                  <a:cubicBezTo>
                    <a:pt x="94894" y="20364"/>
                    <a:pt x="81334" y="0"/>
                    <a:pt x="50675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899375" y="4377875"/>
              <a:ext cx="2377125" cy="685700"/>
            </a:xfrm>
            <a:custGeom>
              <a:avLst/>
              <a:gdLst/>
              <a:ahLst/>
              <a:cxnLst/>
              <a:rect l="l" t="t" r="r" b="b"/>
              <a:pathLst>
                <a:path w="95085" h="27428" extrusionOk="0">
                  <a:moveTo>
                    <a:pt x="49625" y="1"/>
                  </a:moveTo>
                  <a:cubicBezTo>
                    <a:pt x="19628" y="1"/>
                    <a:pt x="4618" y="17463"/>
                    <a:pt x="0" y="24098"/>
                  </a:cubicBezTo>
                  <a:lnTo>
                    <a:pt x="588" y="27428"/>
                  </a:lnTo>
                  <a:cubicBezTo>
                    <a:pt x="588" y="27428"/>
                    <a:pt x="15184" y="4227"/>
                    <a:pt x="45921" y="3062"/>
                  </a:cubicBezTo>
                  <a:cubicBezTo>
                    <a:pt x="46853" y="3026"/>
                    <a:pt x="47771" y="3009"/>
                    <a:pt x="48674" y="3009"/>
                  </a:cubicBezTo>
                  <a:cubicBezTo>
                    <a:pt x="77533" y="3009"/>
                    <a:pt x="91364" y="20533"/>
                    <a:pt x="91364" y="20533"/>
                  </a:cubicBezTo>
                  <a:cubicBezTo>
                    <a:pt x="91364" y="20533"/>
                    <a:pt x="92974" y="20951"/>
                    <a:pt x="95085" y="21295"/>
                  </a:cubicBezTo>
                  <a:cubicBezTo>
                    <a:pt x="88257" y="12277"/>
                    <a:pt x="74907" y="560"/>
                    <a:pt x="51429" y="22"/>
                  </a:cubicBezTo>
                  <a:cubicBezTo>
                    <a:pt x="50822" y="8"/>
                    <a:pt x="50220" y="1"/>
                    <a:pt x="49625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808633" y="1544300"/>
            <a:ext cx="6736400" cy="29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400">
                <a:solidFill>
                  <a:srgbClr val="41294A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089933" y="777400"/>
            <a:ext cx="60120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44335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54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960001" y="2546400"/>
            <a:ext cx="4213200" cy="1765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026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863559" y="587259"/>
            <a:ext cx="10464886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712001" y="2077967"/>
            <a:ext cx="8768000" cy="2014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712001" y="4092833"/>
            <a:ext cx="87680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008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27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66" y="774301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7" name="Google Shape;2287;p40"/>
          <p:cNvSpPr/>
          <p:nvPr/>
        </p:nvSpPr>
        <p:spPr>
          <a:xfrm>
            <a:off x="0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3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79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7802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9" name="Google Shape;2319;p41"/>
          <p:cNvSpPr/>
          <p:nvPr/>
        </p:nvSpPr>
        <p:spPr>
          <a:xfrm>
            <a:off x="1140066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63288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045675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891501" y="820840"/>
            <a:ext cx="10291902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6" name="Google Shape;2326;p43"/>
          <p:cNvSpPr/>
          <p:nvPr/>
        </p:nvSpPr>
        <p:spPr>
          <a:xfrm>
            <a:off x="838634" y="776306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07038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rgbClr val="E7F4F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00" name="Google Shape;200;p1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5981700" y="527165"/>
            <a:ext cx="51412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>
            <a:off x="5427745" y="1744600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2"/>
          </p:nvPr>
        </p:nvSpPr>
        <p:spPr>
          <a:xfrm>
            <a:off x="5427745" y="3237367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08" name="Google Shape;208;p1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subTitle" idx="3"/>
          </p:nvPr>
        </p:nvSpPr>
        <p:spPr>
          <a:xfrm>
            <a:off x="5427745" y="4730133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4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68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35" name="Google Shape;35;p3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" name="Google Shape;39;p3"/>
          <p:cNvGrpSpPr/>
          <p:nvPr/>
        </p:nvGrpSpPr>
        <p:grpSpPr>
          <a:xfrm>
            <a:off x="1199492" y="689071"/>
            <a:ext cx="10314615" cy="5667709"/>
            <a:chOff x="899619" y="516803"/>
            <a:chExt cx="7735961" cy="4250782"/>
          </a:xfrm>
        </p:grpSpPr>
        <p:sp>
          <p:nvSpPr>
            <p:cNvPr id="40" name="Google Shape;40;p3"/>
            <p:cNvSpPr/>
            <p:nvPr/>
          </p:nvSpPr>
          <p:spPr>
            <a:xfrm rot="-126081" flipH="1">
              <a:off x="5888707" y="6714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 flipH="1">
              <a:off x="8398638" y="51680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flipH="1">
              <a:off x="8398638" y="45280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 rot="-126065" flipH="1">
              <a:off x="908082" y="3451994"/>
              <a:ext cx="927555" cy="478679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1280400" y="848933"/>
            <a:ext cx="9631200" cy="3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rgbClr val="4129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3"/>
          <p:cNvSpPr/>
          <p:nvPr/>
        </p:nvSpPr>
        <p:spPr>
          <a:xfrm flipH="1">
            <a:off x="1671184" y="634771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115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9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11" name="Google Shape;111;p9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4166500" y="3163251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ubTitle" idx="2"/>
          </p:nvPr>
        </p:nvSpPr>
        <p:spPr>
          <a:xfrm>
            <a:off x="6913300" y="4246051"/>
            <a:ext cx="4323600" cy="3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400"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grpSp>
        <p:nvGrpSpPr>
          <p:cNvPr id="117" name="Google Shape;117;p9"/>
          <p:cNvGrpSpPr/>
          <p:nvPr/>
        </p:nvGrpSpPr>
        <p:grpSpPr>
          <a:xfrm>
            <a:off x="1662151" y="336000"/>
            <a:ext cx="9906256" cy="5983281"/>
            <a:chOff x="1246613" y="251999"/>
            <a:chExt cx="7429692" cy="4487461"/>
          </a:xfrm>
        </p:grpSpPr>
        <p:grpSp>
          <p:nvGrpSpPr>
            <p:cNvPr id="118" name="Google Shape;118;p9"/>
            <p:cNvGrpSpPr/>
            <p:nvPr/>
          </p:nvGrpSpPr>
          <p:grpSpPr>
            <a:xfrm>
              <a:off x="1246613" y="540178"/>
              <a:ext cx="7429692" cy="4199282"/>
              <a:chOff x="1246613" y="540178"/>
              <a:chExt cx="7429692" cy="4199282"/>
            </a:xfrm>
          </p:grpSpPr>
          <p:sp>
            <p:nvSpPr>
              <p:cNvPr id="119" name="Google Shape;119;p9"/>
              <p:cNvSpPr/>
              <p:nvPr/>
            </p:nvSpPr>
            <p:spPr>
              <a:xfrm flipH="1">
                <a:off x="1246613" y="4499953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9"/>
              <p:cNvSpPr/>
              <p:nvPr/>
            </p:nvSpPr>
            <p:spPr>
              <a:xfrm flipH="1">
                <a:off x="8439363" y="234212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9"/>
              <p:cNvSpPr/>
              <p:nvPr/>
            </p:nvSpPr>
            <p:spPr>
              <a:xfrm flipH="1">
                <a:off x="2753013" y="540178"/>
                <a:ext cx="236942" cy="239507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735" extrusionOk="0">
                    <a:moveTo>
                      <a:pt x="1126" y="0"/>
                    </a:moveTo>
                    <a:lnTo>
                      <a:pt x="1099" y="1313"/>
                    </a:lnTo>
                    <a:lnTo>
                      <a:pt x="1" y="2034"/>
                    </a:lnTo>
                    <a:lnTo>
                      <a:pt x="1240" y="2469"/>
                    </a:lnTo>
                    <a:lnTo>
                      <a:pt x="1587" y="3734"/>
                    </a:lnTo>
                    <a:lnTo>
                      <a:pt x="2382" y="2689"/>
                    </a:lnTo>
                    <a:lnTo>
                      <a:pt x="3695" y="2749"/>
                    </a:lnTo>
                    <a:lnTo>
                      <a:pt x="2943" y="1670"/>
                    </a:lnTo>
                    <a:lnTo>
                      <a:pt x="3408" y="445"/>
                    </a:lnTo>
                    <a:lnTo>
                      <a:pt x="2152" y="822"/>
                    </a:lnTo>
                    <a:lnTo>
                      <a:pt x="11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" name="Google Shape;122;p9"/>
            <p:cNvSpPr/>
            <p:nvPr/>
          </p:nvSpPr>
          <p:spPr>
            <a:xfrm rot="-126081" flipH="1">
              <a:off x="1939457" y="1379182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9"/>
            <p:cNvSpPr/>
            <p:nvPr/>
          </p:nvSpPr>
          <p:spPr>
            <a:xfrm rot="-126081" flipH="1">
              <a:off x="5970132" y="286707"/>
              <a:ext cx="1911244" cy="986363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286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rgbClr val="E7F4F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6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00" name="Google Shape;200;p16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16"/>
          <p:cNvSpPr txBox="1">
            <a:spLocks noGrp="1"/>
          </p:cNvSpPr>
          <p:nvPr>
            <p:ph type="title"/>
          </p:nvPr>
        </p:nvSpPr>
        <p:spPr>
          <a:xfrm>
            <a:off x="5981700" y="527165"/>
            <a:ext cx="51412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3F3F3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subTitle" idx="1"/>
          </p:nvPr>
        </p:nvSpPr>
        <p:spPr>
          <a:xfrm>
            <a:off x="5427745" y="1744600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subTitle" idx="2"/>
          </p:nvPr>
        </p:nvSpPr>
        <p:spPr>
          <a:xfrm>
            <a:off x="5427745" y="3237367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208" name="Google Shape;208;p16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6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6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" name="Google Shape;211;p16"/>
          <p:cNvSpPr txBox="1">
            <a:spLocks noGrp="1"/>
          </p:cNvSpPr>
          <p:nvPr>
            <p:ph type="subTitle" idx="3"/>
          </p:nvPr>
        </p:nvSpPr>
        <p:spPr>
          <a:xfrm>
            <a:off x="5427745" y="4730133"/>
            <a:ext cx="4383600" cy="13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title" idx="4"/>
          </p:nvPr>
        </p:nvSpPr>
        <p:spPr>
          <a:xfrm>
            <a:off x="968800" y="527167"/>
            <a:ext cx="10246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396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solidFill>
          <a:srgbClr val="E7F4F5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0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82" name="Google Shape;282;p20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20"/>
          <p:cNvSpPr txBox="1">
            <a:spLocks noGrp="1"/>
          </p:cNvSpPr>
          <p:nvPr>
            <p:ph type="ctrTitle"/>
          </p:nvPr>
        </p:nvSpPr>
        <p:spPr>
          <a:xfrm flipH="1">
            <a:off x="952667" y="843667"/>
            <a:ext cx="7859600" cy="13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933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 flipH="1">
            <a:off x="952633" y="2330767"/>
            <a:ext cx="3794800" cy="17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952633" y="4031533"/>
            <a:ext cx="3994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/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 ExtraLight"/>
                <a:ea typeface="Catamaran ExtraLight"/>
                <a:cs typeface="Catamaran ExtraLight"/>
                <a:sym typeface="Catamaran ExtraLigh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/>
              </a:rPr>
              <a:t>Freepik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tamaran ExtraLight"/>
              <a:ea typeface="Catamaran ExtraLight"/>
              <a:cs typeface="Catamaran ExtraLight"/>
              <a:sym typeface="Catamaran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tamaran ExtraLight"/>
              <a:ea typeface="Catamaran ExtraLight"/>
              <a:cs typeface="Catamaran ExtraLight"/>
              <a:sym typeface="Catamara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76177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E7F4F5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291" name="Google Shape;291;p21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7171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7567" y="-38965"/>
            <a:ext cx="12276000" cy="6949324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662151" y="720237"/>
            <a:ext cx="9906256" cy="5599043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" name="Google Shape;162;p14"/>
          <p:cNvGrpSpPr/>
          <p:nvPr/>
        </p:nvGrpSpPr>
        <p:grpSpPr>
          <a:xfrm>
            <a:off x="-3771300" y="-2545159"/>
            <a:ext cx="14296688" cy="121688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4"/>
          <p:cNvSpPr txBox="1">
            <a:spLocks noGrp="1"/>
          </p:cNvSpPr>
          <p:nvPr>
            <p:ph type="ctrTitle"/>
          </p:nvPr>
        </p:nvSpPr>
        <p:spPr>
          <a:xfrm>
            <a:off x="971251" y="2544533"/>
            <a:ext cx="23172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971251" y="3308500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1209467" y="2152733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ctrTitle" idx="3"/>
          </p:nvPr>
        </p:nvSpPr>
        <p:spPr>
          <a:xfrm>
            <a:off x="3667417" y="2544533"/>
            <a:ext cx="23172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4"/>
          </p:nvPr>
        </p:nvSpPr>
        <p:spPr>
          <a:xfrm>
            <a:off x="3667417" y="3308500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5" hasCustomPrompt="1"/>
          </p:nvPr>
        </p:nvSpPr>
        <p:spPr>
          <a:xfrm>
            <a:off x="3905633" y="2152733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ctrTitle" idx="6"/>
          </p:nvPr>
        </p:nvSpPr>
        <p:spPr>
          <a:xfrm>
            <a:off x="971251" y="4824500"/>
            <a:ext cx="23172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7"/>
          </p:nvPr>
        </p:nvSpPr>
        <p:spPr>
          <a:xfrm>
            <a:off x="971251" y="5588467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8" hasCustomPrompt="1"/>
          </p:nvPr>
        </p:nvSpPr>
        <p:spPr>
          <a:xfrm>
            <a:off x="1209467" y="4432700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ctrTitle" idx="9"/>
          </p:nvPr>
        </p:nvSpPr>
        <p:spPr>
          <a:xfrm>
            <a:off x="3798300" y="4824500"/>
            <a:ext cx="2055600" cy="95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3"/>
          </p:nvPr>
        </p:nvSpPr>
        <p:spPr>
          <a:xfrm>
            <a:off x="3667417" y="5588467"/>
            <a:ext cx="23172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title" idx="14" hasCustomPrompt="1"/>
          </p:nvPr>
        </p:nvSpPr>
        <p:spPr>
          <a:xfrm>
            <a:off x="3905633" y="4432700"/>
            <a:ext cx="1840800" cy="56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686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368601" y="3678133"/>
            <a:ext cx="7454800" cy="6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888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613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an One"/>
              <a:buNone/>
              <a:defRPr sz="2800" b="1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564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7675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71" r:id="rId4"/>
    <p:sldLayoutId id="2147483674" r:id="rId5"/>
    <p:sldLayoutId id="2147483678" r:id="rId6"/>
    <p:sldLayoutId id="2147483679" r:id="rId7"/>
    <p:sldLayoutId id="214748369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286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7" r:id="rId5"/>
    <p:sldLayoutId id="2147483688" r:id="rId6"/>
    <p:sldLayoutId id="2147483689" r:id="rId7"/>
    <p:sldLayoutId id="2147483690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jfi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.jpeg"/><Relationship Id="rId10" Type="http://schemas.openxmlformats.org/officeDocument/2006/relationships/image" Target="../media/image29.jpeg"/><Relationship Id="rId4" Type="http://schemas.openxmlformats.org/officeDocument/2006/relationships/image" Target="../media/image25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588484" y="688955"/>
            <a:ext cx="11015031" cy="293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HỌC TRỰC TUYẾN MÔN TOÁN LỚP 1</a:t>
            </a:r>
            <a:endParaRPr sz="4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319852" y="2846517"/>
            <a:ext cx="7993021" cy="41715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33054" y="16146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9706" y="531945"/>
            <a:ext cx="530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Tiến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trình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gồm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4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bước</a:t>
            </a:r>
            <a:endParaRPr lang="en-US" sz="2800" b="1" kern="0" dirty="0">
              <a:solidFill>
                <a:srgbClr val="F46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96" y="2767111"/>
            <a:ext cx="2647553" cy="1323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5188" y="1643930"/>
            <a:ext cx="3252770" cy="1626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86" y="1183772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909" y="212950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E79D5AA2-A538-4CB8-8C8C-3D8FEEDCCF02}"/>
              </a:ext>
            </a:extLst>
          </p:cNvPr>
          <p:cNvSpPr/>
          <p:nvPr/>
        </p:nvSpPr>
        <p:spPr>
          <a:xfrm>
            <a:off x="3444960" y="-1441805"/>
            <a:ext cx="6802301" cy="6420152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1867" kern="0" dirty="0">
              <a:solidFill>
                <a:srgbClr val="F46060"/>
              </a:solidFill>
              <a:latin typeface="Arial" panose="020B0604020202020204" pitchFamily="34" charset="0"/>
              <a:sym typeface="Arial"/>
            </a:endParaRPr>
          </a:p>
        </p:txBody>
      </p:sp>
      <p:grpSp>
        <p:nvGrpSpPr>
          <p:cNvPr id="48" name="Google Shape;1482;p48">
            <a:extLst>
              <a:ext uri="{FF2B5EF4-FFF2-40B4-BE49-F238E27FC236}">
                <a16:creationId xmlns:a16="http://schemas.microsoft.com/office/drawing/2014/main" id="{EEE7E777-2D45-4BA7-AE28-07A744F0C59C}"/>
              </a:ext>
            </a:extLst>
          </p:cNvPr>
          <p:cNvGrpSpPr/>
          <p:nvPr/>
        </p:nvGrpSpPr>
        <p:grpSpPr>
          <a:xfrm>
            <a:off x="3111153" y="387017"/>
            <a:ext cx="4038123" cy="5754704"/>
            <a:chOff x="3079418" y="2910538"/>
            <a:chExt cx="1180737" cy="1682662"/>
          </a:xfrm>
        </p:grpSpPr>
        <p:sp>
          <p:nvSpPr>
            <p:cNvPr id="49" name="Google Shape;1483;p48">
              <a:extLst>
                <a:ext uri="{FF2B5EF4-FFF2-40B4-BE49-F238E27FC236}">
                  <a16:creationId xmlns:a16="http://schemas.microsoft.com/office/drawing/2014/main" id="{D94D1939-3232-40DA-B8DE-A0D65D39A1A9}"/>
                </a:ext>
              </a:extLst>
            </p:cNvPr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484;p48">
              <a:extLst>
                <a:ext uri="{FF2B5EF4-FFF2-40B4-BE49-F238E27FC236}">
                  <a16:creationId xmlns:a16="http://schemas.microsoft.com/office/drawing/2014/main" id="{D57A8874-A934-4AF2-8163-595770489491}"/>
                </a:ext>
              </a:extLst>
            </p:cNvPr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85;p48">
              <a:extLst>
                <a:ext uri="{FF2B5EF4-FFF2-40B4-BE49-F238E27FC236}">
                  <a16:creationId xmlns:a16="http://schemas.microsoft.com/office/drawing/2014/main" id="{D8BA0EA8-C6E4-4BED-9D4D-6B3C180A1108}"/>
                </a:ext>
              </a:extLst>
            </p:cNvPr>
            <p:cNvSpPr/>
            <p:nvPr/>
          </p:nvSpPr>
          <p:spPr>
            <a:xfrm>
              <a:off x="3551950" y="450250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E055C2B1-4B00-408E-8F1D-5D0036DB5873}"/>
              </a:ext>
            </a:extLst>
          </p:cNvPr>
          <p:cNvSpPr/>
          <p:nvPr/>
        </p:nvSpPr>
        <p:spPr>
          <a:xfrm>
            <a:off x="-1959136" y="-1173314"/>
            <a:ext cx="6802301" cy="6526148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1867" kern="0" dirty="0">
              <a:solidFill>
                <a:srgbClr val="F4606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52" name="Google Shape;1486;p48">
            <a:extLst>
              <a:ext uri="{FF2B5EF4-FFF2-40B4-BE49-F238E27FC236}">
                <a16:creationId xmlns:a16="http://schemas.microsoft.com/office/drawing/2014/main" id="{2E24EB41-26F0-4751-85B4-EB0F25CD021F}"/>
              </a:ext>
            </a:extLst>
          </p:cNvPr>
          <p:cNvSpPr/>
          <p:nvPr/>
        </p:nvSpPr>
        <p:spPr>
          <a:xfrm>
            <a:off x="10423468" y="363296"/>
            <a:ext cx="534989" cy="555456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rgbClr val="FFE8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3" name="Google Shape;1488;p48">
            <a:extLst>
              <a:ext uri="{FF2B5EF4-FFF2-40B4-BE49-F238E27FC236}">
                <a16:creationId xmlns:a16="http://schemas.microsoft.com/office/drawing/2014/main" id="{B0FBDA9C-0D1F-4DC6-8BA2-67597FB06484}"/>
              </a:ext>
            </a:extLst>
          </p:cNvPr>
          <p:cNvGrpSpPr/>
          <p:nvPr/>
        </p:nvGrpSpPr>
        <p:grpSpPr>
          <a:xfrm>
            <a:off x="114801" y="3953248"/>
            <a:ext cx="3527455" cy="1136472"/>
            <a:chOff x="4566208" y="1958250"/>
            <a:chExt cx="4266394" cy="1374543"/>
          </a:xfrm>
        </p:grpSpPr>
        <p:sp>
          <p:nvSpPr>
            <p:cNvPr id="54" name="Google Shape;1489;p48">
              <a:extLst>
                <a:ext uri="{FF2B5EF4-FFF2-40B4-BE49-F238E27FC236}">
                  <a16:creationId xmlns:a16="http://schemas.microsoft.com/office/drawing/2014/main" id="{334D89B5-A903-4F4A-9C2D-FB7076C1D808}"/>
                </a:ext>
              </a:extLst>
            </p:cNvPr>
            <p:cNvSpPr/>
            <p:nvPr/>
          </p:nvSpPr>
          <p:spPr>
            <a:xfrm>
              <a:off x="5353712" y="1958250"/>
              <a:ext cx="3478890" cy="781951"/>
            </a:xfrm>
            <a:custGeom>
              <a:avLst/>
              <a:gdLst/>
              <a:ahLst/>
              <a:cxnLst/>
              <a:rect l="l" t="t" r="r" b="b"/>
              <a:pathLst>
                <a:path w="51675" h="11615" extrusionOk="0">
                  <a:moveTo>
                    <a:pt x="51357" y="0"/>
                  </a:moveTo>
                  <a:lnTo>
                    <a:pt x="51119" y="84"/>
                  </a:lnTo>
                  <a:cubicBezTo>
                    <a:pt x="51200" y="327"/>
                    <a:pt x="51266" y="565"/>
                    <a:pt x="51317" y="795"/>
                  </a:cubicBezTo>
                  <a:lnTo>
                    <a:pt x="51564" y="742"/>
                  </a:lnTo>
                  <a:cubicBezTo>
                    <a:pt x="51514" y="504"/>
                    <a:pt x="51443" y="254"/>
                    <a:pt x="51357" y="0"/>
                  </a:cubicBezTo>
                  <a:close/>
                  <a:moveTo>
                    <a:pt x="51667" y="1506"/>
                  </a:moveTo>
                  <a:lnTo>
                    <a:pt x="51414" y="1520"/>
                  </a:lnTo>
                  <a:cubicBezTo>
                    <a:pt x="51420" y="1603"/>
                    <a:pt x="51423" y="1687"/>
                    <a:pt x="51423" y="1770"/>
                  </a:cubicBezTo>
                  <a:cubicBezTo>
                    <a:pt x="51423" y="1927"/>
                    <a:pt x="51414" y="2091"/>
                    <a:pt x="51397" y="2251"/>
                  </a:cubicBezTo>
                  <a:lnTo>
                    <a:pt x="51647" y="2278"/>
                  </a:lnTo>
                  <a:cubicBezTo>
                    <a:pt x="51667" y="2108"/>
                    <a:pt x="51674" y="1938"/>
                    <a:pt x="51674" y="1770"/>
                  </a:cubicBezTo>
                  <a:cubicBezTo>
                    <a:pt x="51674" y="1680"/>
                    <a:pt x="51674" y="1594"/>
                    <a:pt x="51667" y="1506"/>
                  </a:cubicBezTo>
                  <a:close/>
                  <a:moveTo>
                    <a:pt x="51263" y="2973"/>
                  </a:moveTo>
                  <a:cubicBezTo>
                    <a:pt x="51203" y="3204"/>
                    <a:pt x="51126" y="3441"/>
                    <a:pt x="51029" y="3671"/>
                  </a:cubicBezTo>
                  <a:lnTo>
                    <a:pt x="51263" y="3768"/>
                  </a:lnTo>
                  <a:cubicBezTo>
                    <a:pt x="51363" y="3524"/>
                    <a:pt x="51446" y="3281"/>
                    <a:pt x="51507" y="3037"/>
                  </a:cubicBezTo>
                  <a:lnTo>
                    <a:pt x="51263" y="2973"/>
                  </a:lnTo>
                  <a:close/>
                  <a:moveTo>
                    <a:pt x="50705" y="4332"/>
                  </a:moveTo>
                  <a:cubicBezTo>
                    <a:pt x="50585" y="4546"/>
                    <a:pt x="50452" y="4753"/>
                    <a:pt x="50307" y="4954"/>
                  </a:cubicBezTo>
                  <a:lnTo>
                    <a:pt x="50512" y="5101"/>
                  </a:lnTo>
                  <a:cubicBezTo>
                    <a:pt x="50662" y="4893"/>
                    <a:pt x="50802" y="4676"/>
                    <a:pt x="50925" y="4456"/>
                  </a:cubicBezTo>
                  <a:lnTo>
                    <a:pt x="50705" y="4332"/>
                  </a:lnTo>
                  <a:close/>
                  <a:moveTo>
                    <a:pt x="49837" y="5525"/>
                  </a:moveTo>
                  <a:lnTo>
                    <a:pt x="49817" y="5548"/>
                  </a:lnTo>
                  <a:cubicBezTo>
                    <a:pt x="49656" y="5718"/>
                    <a:pt x="49486" y="5886"/>
                    <a:pt x="49309" y="6043"/>
                  </a:cubicBezTo>
                  <a:lnTo>
                    <a:pt x="49479" y="6233"/>
                  </a:lnTo>
                  <a:cubicBezTo>
                    <a:pt x="49660" y="6069"/>
                    <a:pt x="49837" y="5896"/>
                    <a:pt x="50000" y="5718"/>
                  </a:cubicBezTo>
                  <a:lnTo>
                    <a:pt x="50024" y="5695"/>
                  </a:lnTo>
                  <a:lnTo>
                    <a:pt x="49837" y="5525"/>
                  </a:lnTo>
                  <a:close/>
                  <a:moveTo>
                    <a:pt x="48734" y="6510"/>
                  </a:moveTo>
                  <a:cubicBezTo>
                    <a:pt x="48540" y="6657"/>
                    <a:pt x="48334" y="6797"/>
                    <a:pt x="48123" y="6931"/>
                  </a:cubicBezTo>
                  <a:lnTo>
                    <a:pt x="48257" y="7145"/>
                  </a:lnTo>
                  <a:cubicBezTo>
                    <a:pt x="48474" y="7008"/>
                    <a:pt x="48688" y="6861"/>
                    <a:pt x="48884" y="6714"/>
                  </a:cubicBezTo>
                  <a:lnTo>
                    <a:pt x="48734" y="6510"/>
                  </a:lnTo>
                  <a:close/>
                  <a:moveTo>
                    <a:pt x="14177" y="7028"/>
                  </a:moveTo>
                  <a:lnTo>
                    <a:pt x="14173" y="7282"/>
                  </a:lnTo>
                  <a:cubicBezTo>
                    <a:pt x="14424" y="7286"/>
                    <a:pt x="14674" y="7289"/>
                    <a:pt x="14925" y="7298"/>
                  </a:cubicBezTo>
                  <a:lnTo>
                    <a:pt x="14931" y="7045"/>
                  </a:lnTo>
                  <a:cubicBezTo>
                    <a:pt x="14681" y="7038"/>
                    <a:pt x="14430" y="7031"/>
                    <a:pt x="14177" y="7028"/>
                  </a:cubicBezTo>
                  <a:close/>
                  <a:moveTo>
                    <a:pt x="13422" y="7031"/>
                  </a:moveTo>
                  <a:cubicBezTo>
                    <a:pt x="13168" y="7035"/>
                    <a:pt x="12918" y="7045"/>
                    <a:pt x="12664" y="7055"/>
                  </a:cubicBezTo>
                  <a:lnTo>
                    <a:pt x="12677" y="7306"/>
                  </a:lnTo>
                  <a:cubicBezTo>
                    <a:pt x="12924" y="7295"/>
                    <a:pt x="13175" y="7289"/>
                    <a:pt x="13425" y="7286"/>
                  </a:cubicBezTo>
                  <a:lnTo>
                    <a:pt x="13422" y="7031"/>
                  </a:lnTo>
                  <a:close/>
                  <a:moveTo>
                    <a:pt x="15687" y="7075"/>
                  </a:moveTo>
                  <a:lnTo>
                    <a:pt x="15676" y="7326"/>
                  </a:lnTo>
                  <a:cubicBezTo>
                    <a:pt x="15924" y="7338"/>
                    <a:pt x="16174" y="7352"/>
                    <a:pt x="16425" y="7369"/>
                  </a:cubicBezTo>
                  <a:lnTo>
                    <a:pt x="16442" y="7118"/>
                  </a:lnTo>
                  <a:cubicBezTo>
                    <a:pt x="16191" y="7101"/>
                    <a:pt x="15941" y="7085"/>
                    <a:pt x="15687" y="7075"/>
                  </a:cubicBezTo>
                  <a:close/>
                  <a:moveTo>
                    <a:pt x="11908" y="7095"/>
                  </a:moveTo>
                  <a:cubicBezTo>
                    <a:pt x="11658" y="7112"/>
                    <a:pt x="11407" y="7132"/>
                    <a:pt x="11157" y="7155"/>
                  </a:cubicBezTo>
                  <a:lnTo>
                    <a:pt x="11181" y="7409"/>
                  </a:lnTo>
                  <a:cubicBezTo>
                    <a:pt x="11428" y="7386"/>
                    <a:pt x="11678" y="7366"/>
                    <a:pt x="11925" y="7349"/>
                  </a:cubicBezTo>
                  <a:lnTo>
                    <a:pt x="11908" y="7095"/>
                  </a:lnTo>
                  <a:close/>
                  <a:moveTo>
                    <a:pt x="17193" y="7172"/>
                  </a:moveTo>
                  <a:lnTo>
                    <a:pt x="17173" y="7426"/>
                  </a:lnTo>
                  <a:cubicBezTo>
                    <a:pt x="17424" y="7446"/>
                    <a:pt x="17674" y="7469"/>
                    <a:pt x="17921" y="7492"/>
                  </a:cubicBezTo>
                  <a:lnTo>
                    <a:pt x="17948" y="7241"/>
                  </a:lnTo>
                  <a:cubicBezTo>
                    <a:pt x="17697" y="7215"/>
                    <a:pt x="17447" y="7195"/>
                    <a:pt x="17193" y="7172"/>
                  </a:cubicBezTo>
                  <a:close/>
                  <a:moveTo>
                    <a:pt x="10402" y="7235"/>
                  </a:moveTo>
                  <a:cubicBezTo>
                    <a:pt x="10152" y="7269"/>
                    <a:pt x="9904" y="7302"/>
                    <a:pt x="9654" y="7338"/>
                  </a:cubicBezTo>
                  <a:lnTo>
                    <a:pt x="9691" y="7589"/>
                  </a:lnTo>
                  <a:cubicBezTo>
                    <a:pt x="9938" y="7553"/>
                    <a:pt x="10185" y="7519"/>
                    <a:pt x="10436" y="7489"/>
                  </a:cubicBezTo>
                  <a:lnTo>
                    <a:pt x="10402" y="7235"/>
                  </a:lnTo>
                  <a:close/>
                  <a:moveTo>
                    <a:pt x="18696" y="7318"/>
                  </a:moveTo>
                  <a:lnTo>
                    <a:pt x="18670" y="7573"/>
                  </a:lnTo>
                  <a:cubicBezTo>
                    <a:pt x="18920" y="7599"/>
                    <a:pt x="19167" y="7629"/>
                    <a:pt x="19414" y="7659"/>
                  </a:cubicBezTo>
                  <a:lnTo>
                    <a:pt x="19448" y="7409"/>
                  </a:lnTo>
                  <a:cubicBezTo>
                    <a:pt x="19197" y="7375"/>
                    <a:pt x="18947" y="7349"/>
                    <a:pt x="18696" y="7318"/>
                  </a:cubicBezTo>
                  <a:close/>
                  <a:moveTo>
                    <a:pt x="8906" y="7462"/>
                  </a:moveTo>
                  <a:cubicBezTo>
                    <a:pt x="8659" y="7509"/>
                    <a:pt x="8412" y="7556"/>
                    <a:pt x="8165" y="7609"/>
                  </a:cubicBezTo>
                  <a:lnTo>
                    <a:pt x="8215" y="7856"/>
                  </a:lnTo>
                  <a:cubicBezTo>
                    <a:pt x="8461" y="7807"/>
                    <a:pt x="8706" y="7756"/>
                    <a:pt x="8953" y="7713"/>
                  </a:cubicBezTo>
                  <a:lnTo>
                    <a:pt x="8906" y="7462"/>
                  </a:lnTo>
                  <a:close/>
                  <a:moveTo>
                    <a:pt x="20196" y="7506"/>
                  </a:moveTo>
                  <a:lnTo>
                    <a:pt x="20162" y="7756"/>
                  </a:lnTo>
                  <a:cubicBezTo>
                    <a:pt x="20410" y="7790"/>
                    <a:pt x="20657" y="7823"/>
                    <a:pt x="20907" y="7860"/>
                  </a:cubicBezTo>
                  <a:lnTo>
                    <a:pt x="20941" y="7609"/>
                  </a:lnTo>
                  <a:cubicBezTo>
                    <a:pt x="20694" y="7573"/>
                    <a:pt x="20443" y="7539"/>
                    <a:pt x="20196" y="7506"/>
                  </a:cubicBezTo>
                  <a:close/>
                  <a:moveTo>
                    <a:pt x="47478" y="7309"/>
                  </a:moveTo>
                  <a:cubicBezTo>
                    <a:pt x="47268" y="7422"/>
                    <a:pt x="47045" y="7536"/>
                    <a:pt x="46814" y="7646"/>
                  </a:cubicBezTo>
                  <a:lnTo>
                    <a:pt x="46920" y="7873"/>
                  </a:lnTo>
                  <a:cubicBezTo>
                    <a:pt x="47154" y="7763"/>
                    <a:pt x="47385" y="7646"/>
                    <a:pt x="47599" y="7529"/>
                  </a:cubicBezTo>
                  <a:lnTo>
                    <a:pt x="47478" y="7309"/>
                  </a:lnTo>
                  <a:close/>
                  <a:moveTo>
                    <a:pt x="21689" y="7719"/>
                  </a:moveTo>
                  <a:lnTo>
                    <a:pt x="21648" y="7970"/>
                  </a:lnTo>
                  <a:cubicBezTo>
                    <a:pt x="21899" y="8007"/>
                    <a:pt x="22146" y="8047"/>
                    <a:pt x="22394" y="8083"/>
                  </a:cubicBezTo>
                  <a:lnTo>
                    <a:pt x="22434" y="7836"/>
                  </a:lnTo>
                  <a:cubicBezTo>
                    <a:pt x="22186" y="7796"/>
                    <a:pt x="21936" y="7756"/>
                    <a:pt x="21689" y="7719"/>
                  </a:cubicBezTo>
                  <a:close/>
                  <a:moveTo>
                    <a:pt x="7426" y="7779"/>
                  </a:moveTo>
                  <a:cubicBezTo>
                    <a:pt x="7179" y="7840"/>
                    <a:pt x="6935" y="7907"/>
                    <a:pt x="6695" y="7973"/>
                  </a:cubicBezTo>
                  <a:lnTo>
                    <a:pt x="6762" y="8217"/>
                  </a:lnTo>
                  <a:cubicBezTo>
                    <a:pt x="7002" y="8151"/>
                    <a:pt x="7243" y="8087"/>
                    <a:pt x="7487" y="8027"/>
                  </a:cubicBezTo>
                  <a:lnTo>
                    <a:pt x="7426" y="7779"/>
                  </a:lnTo>
                  <a:close/>
                  <a:moveTo>
                    <a:pt x="23179" y="7957"/>
                  </a:moveTo>
                  <a:lnTo>
                    <a:pt x="23139" y="8203"/>
                  </a:lnTo>
                  <a:lnTo>
                    <a:pt x="23880" y="8328"/>
                  </a:lnTo>
                  <a:lnTo>
                    <a:pt x="23920" y="8077"/>
                  </a:lnTo>
                  <a:lnTo>
                    <a:pt x="23179" y="7957"/>
                  </a:lnTo>
                  <a:close/>
                  <a:moveTo>
                    <a:pt x="46129" y="7947"/>
                  </a:moveTo>
                  <a:lnTo>
                    <a:pt x="46006" y="7997"/>
                  </a:lnTo>
                  <a:cubicBezTo>
                    <a:pt x="45815" y="8077"/>
                    <a:pt x="45625" y="8151"/>
                    <a:pt x="45434" y="8220"/>
                  </a:cubicBezTo>
                  <a:lnTo>
                    <a:pt x="45521" y="8458"/>
                  </a:lnTo>
                  <a:cubicBezTo>
                    <a:pt x="45715" y="8388"/>
                    <a:pt x="45909" y="8311"/>
                    <a:pt x="46103" y="8234"/>
                  </a:cubicBezTo>
                  <a:lnTo>
                    <a:pt x="46226" y="8180"/>
                  </a:lnTo>
                  <a:lnTo>
                    <a:pt x="46129" y="7947"/>
                  </a:lnTo>
                  <a:close/>
                  <a:moveTo>
                    <a:pt x="24665" y="8203"/>
                  </a:moveTo>
                  <a:lnTo>
                    <a:pt x="24622" y="8454"/>
                  </a:lnTo>
                  <a:lnTo>
                    <a:pt x="25363" y="8578"/>
                  </a:lnTo>
                  <a:lnTo>
                    <a:pt x="25407" y="8328"/>
                  </a:lnTo>
                  <a:lnTo>
                    <a:pt x="24665" y="8203"/>
                  </a:lnTo>
                  <a:close/>
                  <a:moveTo>
                    <a:pt x="5967" y="8194"/>
                  </a:moveTo>
                  <a:cubicBezTo>
                    <a:pt x="5726" y="8271"/>
                    <a:pt x="5489" y="8354"/>
                    <a:pt x="5252" y="8438"/>
                  </a:cubicBezTo>
                  <a:lnTo>
                    <a:pt x="5335" y="8675"/>
                  </a:lnTo>
                  <a:cubicBezTo>
                    <a:pt x="5572" y="8591"/>
                    <a:pt x="5806" y="8511"/>
                    <a:pt x="6047" y="8434"/>
                  </a:cubicBezTo>
                  <a:lnTo>
                    <a:pt x="5967" y="8194"/>
                  </a:lnTo>
                  <a:close/>
                  <a:moveTo>
                    <a:pt x="26148" y="8454"/>
                  </a:moveTo>
                  <a:lnTo>
                    <a:pt x="26108" y="8704"/>
                  </a:lnTo>
                  <a:lnTo>
                    <a:pt x="26850" y="8829"/>
                  </a:lnTo>
                  <a:lnTo>
                    <a:pt x="26893" y="8578"/>
                  </a:lnTo>
                  <a:lnTo>
                    <a:pt x="26148" y="8454"/>
                  </a:lnTo>
                  <a:close/>
                  <a:moveTo>
                    <a:pt x="44726" y="8468"/>
                  </a:moveTo>
                  <a:cubicBezTo>
                    <a:pt x="44489" y="8544"/>
                    <a:pt x="44252" y="8618"/>
                    <a:pt x="44011" y="8684"/>
                  </a:cubicBezTo>
                  <a:lnTo>
                    <a:pt x="44082" y="8929"/>
                  </a:lnTo>
                  <a:cubicBezTo>
                    <a:pt x="44325" y="8858"/>
                    <a:pt x="44566" y="8785"/>
                    <a:pt x="44806" y="8708"/>
                  </a:cubicBezTo>
                  <a:lnTo>
                    <a:pt x="44726" y="8468"/>
                  </a:lnTo>
                  <a:close/>
                  <a:moveTo>
                    <a:pt x="27634" y="8701"/>
                  </a:moveTo>
                  <a:lnTo>
                    <a:pt x="27594" y="8952"/>
                  </a:lnTo>
                  <a:cubicBezTo>
                    <a:pt x="27841" y="8992"/>
                    <a:pt x="28089" y="9032"/>
                    <a:pt x="28339" y="9072"/>
                  </a:cubicBezTo>
                  <a:lnTo>
                    <a:pt x="28379" y="8822"/>
                  </a:lnTo>
                  <a:cubicBezTo>
                    <a:pt x="28129" y="8781"/>
                    <a:pt x="27881" y="8741"/>
                    <a:pt x="27634" y="8701"/>
                  </a:cubicBezTo>
                  <a:close/>
                  <a:moveTo>
                    <a:pt x="4544" y="8712"/>
                  </a:moveTo>
                  <a:cubicBezTo>
                    <a:pt x="4310" y="8805"/>
                    <a:pt x="4076" y="8905"/>
                    <a:pt x="3846" y="9009"/>
                  </a:cubicBezTo>
                  <a:lnTo>
                    <a:pt x="3952" y="9239"/>
                  </a:lnTo>
                  <a:cubicBezTo>
                    <a:pt x="4180" y="9139"/>
                    <a:pt x="4407" y="9039"/>
                    <a:pt x="4638" y="8945"/>
                  </a:cubicBezTo>
                  <a:lnTo>
                    <a:pt x="4544" y="8712"/>
                  </a:lnTo>
                  <a:close/>
                  <a:moveTo>
                    <a:pt x="29121" y="8935"/>
                  </a:moveTo>
                  <a:lnTo>
                    <a:pt x="29084" y="9185"/>
                  </a:lnTo>
                  <a:cubicBezTo>
                    <a:pt x="29331" y="9222"/>
                    <a:pt x="29582" y="9259"/>
                    <a:pt x="29829" y="9296"/>
                  </a:cubicBezTo>
                  <a:lnTo>
                    <a:pt x="29865" y="9045"/>
                  </a:lnTo>
                  <a:cubicBezTo>
                    <a:pt x="29618" y="9009"/>
                    <a:pt x="29368" y="8975"/>
                    <a:pt x="29121" y="8935"/>
                  </a:cubicBezTo>
                  <a:close/>
                  <a:moveTo>
                    <a:pt x="43287" y="8878"/>
                  </a:moveTo>
                  <a:cubicBezTo>
                    <a:pt x="43046" y="8939"/>
                    <a:pt x="42802" y="8995"/>
                    <a:pt x="42559" y="9045"/>
                  </a:cubicBezTo>
                  <a:lnTo>
                    <a:pt x="42612" y="9296"/>
                  </a:lnTo>
                  <a:cubicBezTo>
                    <a:pt x="42859" y="9242"/>
                    <a:pt x="43103" y="9185"/>
                    <a:pt x="43350" y="9125"/>
                  </a:cubicBezTo>
                  <a:lnTo>
                    <a:pt x="43287" y="8878"/>
                  </a:lnTo>
                  <a:close/>
                  <a:moveTo>
                    <a:pt x="30611" y="9149"/>
                  </a:moveTo>
                  <a:lnTo>
                    <a:pt x="30577" y="9400"/>
                  </a:lnTo>
                  <a:cubicBezTo>
                    <a:pt x="30824" y="9433"/>
                    <a:pt x="31075" y="9463"/>
                    <a:pt x="31325" y="9493"/>
                  </a:cubicBezTo>
                  <a:lnTo>
                    <a:pt x="31356" y="9242"/>
                  </a:lnTo>
                  <a:cubicBezTo>
                    <a:pt x="31108" y="9213"/>
                    <a:pt x="30858" y="9182"/>
                    <a:pt x="30611" y="9149"/>
                  </a:cubicBezTo>
                  <a:close/>
                  <a:moveTo>
                    <a:pt x="41824" y="9193"/>
                  </a:moveTo>
                  <a:cubicBezTo>
                    <a:pt x="41577" y="9236"/>
                    <a:pt x="41333" y="9276"/>
                    <a:pt x="41082" y="9313"/>
                  </a:cubicBezTo>
                  <a:lnTo>
                    <a:pt x="41122" y="9563"/>
                  </a:lnTo>
                  <a:cubicBezTo>
                    <a:pt x="41369" y="9526"/>
                    <a:pt x="41620" y="9483"/>
                    <a:pt x="41867" y="9440"/>
                  </a:cubicBezTo>
                  <a:lnTo>
                    <a:pt x="41824" y="9193"/>
                  </a:lnTo>
                  <a:close/>
                  <a:moveTo>
                    <a:pt x="32104" y="9330"/>
                  </a:moveTo>
                  <a:lnTo>
                    <a:pt x="32074" y="9580"/>
                  </a:lnTo>
                  <a:cubicBezTo>
                    <a:pt x="32324" y="9606"/>
                    <a:pt x="32575" y="9634"/>
                    <a:pt x="32825" y="9657"/>
                  </a:cubicBezTo>
                  <a:lnTo>
                    <a:pt x="32848" y="9406"/>
                  </a:lnTo>
                  <a:cubicBezTo>
                    <a:pt x="32601" y="9383"/>
                    <a:pt x="32350" y="9356"/>
                    <a:pt x="32104" y="9330"/>
                  </a:cubicBezTo>
                  <a:close/>
                  <a:moveTo>
                    <a:pt x="40340" y="9410"/>
                  </a:moveTo>
                  <a:cubicBezTo>
                    <a:pt x="40094" y="9440"/>
                    <a:pt x="39846" y="9463"/>
                    <a:pt x="39596" y="9486"/>
                  </a:cubicBezTo>
                  <a:lnTo>
                    <a:pt x="39619" y="9737"/>
                  </a:lnTo>
                  <a:cubicBezTo>
                    <a:pt x="39870" y="9717"/>
                    <a:pt x="40120" y="9691"/>
                    <a:pt x="40371" y="9660"/>
                  </a:cubicBezTo>
                  <a:lnTo>
                    <a:pt x="40340" y="9410"/>
                  </a:lnTo>
                  <a:close/>
                  <a:moveTo>
                    <a:pt x="33600" y="9470"/>
                  </a:moveTo>
                  <a:lnTo>
                    <a:pt x="33580" y="9723"/>
                  </a:lnTo>
                  <a:cubicBezTo>
                    <a:pt x="33830" y="9743"/>
                    <a:pt x="34081" y="9760"/>
                    <a:pt x="34331" y="9777"/>
                  </a:cubicBezTo>
                  <a:lnTo>
                    <a:pt x="34348" y="9523"/>
                  </a:lnTo>
                  <a:cubicBezTo>
                    <a:pt x="34098" y="9510"/>
                    <a:pt x="33847" y="9490"/>
                    <a:pt x="33600" y="9470"/>
                  </a:cubicBezTo>
                  <a:close/>
                  <a:moveTo>
                    <a:pt x="38848" y="9543"/>
                  </a:moveTo>
                  <a:cubicBezTo>
                    <a:pt x="38597" y="9560"/>
                    <a:pt x="38350" y="9573"/>
                    <a:pt x="38099" y="9580"/>
                  </a:cubicBezTo>
                  <a:lnTo>
                    <a:pt x="38109" y="9834"/>
                  </a:lnTo>
                  <a:cubicBezTo>
                    <a:pt x="38360" y="9824"/>
                    <a:pt x="38614" y="9811"/>
                    <a:pt x="38864" y="9797"/>
                  </a:cubicBezTo>
                  <a:lnTo>
                    <a:pt x="38848" y="9543"/>
                  </a:lnTo>
                  <a:close/>
                  <a:moveTo>
                    <a:pt x="35096" y="9566"/>
                  </a:moveTo>
                  <a:lnTo>
                    <a:pt x="35086" y="9817"/>
                  </a:lnTo>
                  <a:cubicBezTo>
                    <a:pt x="35337" y="9831"/>
                    <a:pt x="35591" y="9837"/>
                    <a:pt x="35842" y="9844"/>
                  </a:cubicBezTo>
                  <a:lnTo>
                    <a:pt x="35848" y="9594"/>
                  </a:lnTo>
                  <a:cubicBezTo>
                    <a:pt x="35597" y="9586"/>
                    <a:pt x="35347" y="9577"/>
                    <a:pt x="35096" y="9566"/>
                  </a:cubicBezTo>
                  <a:close/>
                  <a:moveTo>
                    <a:pt x="37348" y="9600"/>
                  </a:moveTo>
                  <a:cubicBezTo>
                    <a:pt x="37174" y="9603"/>
                    <a:pt x="37000" y="9606"/>
                    <a:pt x="36824" y="9606"/>
                  </a:cubicBezTo>
                  <a:lnTo>
                    <a:pt x="36599" y="9603"/>
                  </a:lnTo>
                  <a:lnTo>
                    <a:pt x="36596" y="9857"/>
                  </a:lnTo>
                  <a:lnTo>
                    <a:pt x="36824" y="9857"/>
                  </a:lnTo>
                  <a:cubicBezTo>
                    <a:pt x="37000" y="9857"/>
                    <a:pt x="37177" y="9857"/>
                    <a:pt x="37351" y="9854"/>
                  </a:cubicBezTo>
                  <a:lnTo>
                    <a:pt x="37348" y="9600"/>
                  </a:lnTo>
                  <a:close/>
                  <a:moveTo>
                    <a:pt x="3161" y="9339"/>
                  </a:moveTo>
                  <a:cubicBezTo>
                    <a:pt x="2937" y="9453"/>
                    <a:pt x="2714" y="9570"/>
                    <a:pt x="2493" y="9697"/>
                  </a:cubicBezTo>
                  <a:lnTo>
                    <a:pt x="2617" y="9917"/>
                  </a:lnTo>
                  <a:cubicBezTo>
                    <a:pt x="2834" y="9794"/>
                    <a:pt x="3054" y="9677"/>
                    <a:pt x="3278" y="9563"/>
                  </a:cubicBezTo>
                  <a:lnTo>
                    <a:pt x="3161" y="9339"/>
                  </a:lnTo>
                  <a:close/>
                  <a:moveTo>
                    <a:pt x="1841" y="10084"/>
                  </a:moveTo>
                  <a:cubicBezTo>
                    <a:pt x="1627" y="10215"/>
                    <a:pt x="1414" y="10355"/>
                    <a:pt x="1207" y="10499"/>
                  </a:cubicBezTo>
                  <a:lnTo>
                    <a:pt x="1351" y="10709"/>
                  </a:lnTo>
                  <a:cubicBezTo>
                    <a:pt x="1554" y="10565"/>
                    <a:pt x="1764" y="10428"/>
                    <a:pt x="1975" y="10298"/>
                  </a:cubicBezTo>
                  <a:lnTo>
                    <a:pt x="1841" y="10084"/>
                  </a:lnTo>
                  <a:close/>
                  <a:moveTo>
                    <a:pt x="592" y="10946"/>
                  </a:moveTo>
                  <a:cubicBezTo>
                    <a:pt x="392" y="11100"/>
                    <a:pt x="192" y="11260"/>
                    <a:pt x="1" y="11424"/>
                  </a:cubicBezTo>
                  <a:lnTo>
                    <a:pt x="164" y="11614"/>
                  </a:lnTo>
                  <a:cubicBezTo>
                    <a:pt x="352" y="11457"/>
                    <a:pt x="549" y="11297"/>
                    <a:pt x="746" y="11146"/>
                  </a:cubicBezTo>
                  <a:lnTo>
                    <a:pt x="592" y="10946"/>
                  </a:ln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90;p48">
              <a:extLst>
                <a:ext uri="{FF2B5EF4-FFF2-40B4-BE49-F238E27FC236}">
                  <a16:creationId xmlns:a16="http://schemas.microsoft.com/office/drawing/2014/main" id="{3B312837-5DBC-48B4-B978-95AE04A47904}"/>
                </a:ext>
              </a:extLst>
            </p:cNvPr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91;p48">
              <a:extLst>
                <a:ext uri="{FF2B5EF4-FFF2-40B4-BE49-F238E27FC236}">
                  <a16:creationId xmlns:a16="http://schemas.microsoft.com/office/drawing/2014/main" id="{23506387-5CBE-4614-A031-A1E63DE420D7}"/>
                </a:ext>
              </a:extLst>
            </p:cNvPr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92;p48">
              <a:extLst>
                <a:ext uri="{FF2B5EF4-FFF2-40B4-BE49-F238E27FC236}">
                  <a16:creationId xmlns:a16="http://schemas.microsoft.com/office/drawing/2014/main" id="{E7602EC6-D4F5-4352-BBA7-1AF4EEEC4843}"/>
                </a:ext>
              </a:extLst>
            </p:cNvPr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93;p48">
              <a:extLst>
                <a:ext uri="{FF2B5EF4-FFF2-40B4-BE49-F238E27FC236}">
                  <a16:creationId xmlns:a16="http://schemas.microsoft.com/office/drawing/2014/main" id="{3827A56C-B89D-4940-AD81-8A236B3BC3BD}"/>
                </a:ext>
              </a:extLst>
            </p:cNvPr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1E8A4C-689C-4998-93A6-56FFB1265425}"/>
              </a:ext>
            </a:extLst>
          </p:cNvPr>
          <p:cNvGrpSpPr/>
          <p:nvPr/>
        </p:nvGrpSpPr>
        <p:grpSpPr>
          <a:xfrm>
            <a:off x="3214151" y="203893"/>
            <a:ext cx="5538696" cy="1554272"/>
            <a:chOff x="1691661" y="336543"/>
            <a:chExt cx="4154019" cy="1165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6ADFE5-B1CC-405C-84C2-FD36DBD3E982}"/>
                </a:ext>
              </a:extLst>
            </p:cNvPr>
            <p:cNvSpPr txBox="1"/>
            <p:nvPr/>
          </p:nvSpPr>
          <p:spPr>
            <a:xfrm>
              <a:off x="1691661" y="336543"/>
              <a:ext cx="4154019" cy="116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3800" b="1" kern="0" dirty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  <a:sym typeface="Arial"/>
                </a:rPr>
                <a:t>THỰC HÀNH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en-US" sz="3800" b="1" kern="0" dirty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Cambria" panose="02040503050406030204" pitchFamily="18" charset="0"/>
                  <a:ea typeface="Cambria" panose="02040503050406030204" pitchFamily="18" charset="0"/>
                  <a:cs typeface="#9Slide03 Arima Madurai Black" panose="00000A00000000000000" pitchFamily="2" charset="0"/>
                  <a:sym typeface="Arial"/>
                </a:rPr>
                <a:t>BỘ ĐỒ DÙNG HỌC TOÁN</a:t>
              </a:r>
              <a:endParaRPr lang="vi-VN" sz="3800" b="1" kern="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endParaRPr>
            </a:p>
          </p:txBody>
        </p:sp>
        <p:pic>
          <p:nvPicPr>
            <p:cNvPr id="2054" name="Picture 6" descr="Achievment, aim, ambition, archery, arrow, aspiration, bullseye ...">
              <a:extLst>
                <a:ext uri="{FF2B5EF4-FFF2-40B4-BE49-F238E27FC236}">
                  <a16:creationId xmlns:a16="http://schemas.microsoft.com/office/drawing/2014/main" id="{5A0A737F-BC70-40DF-81B2-1F433A613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339" y="390878"/>
              <a:ext cx="633751" cy="63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2" descr="Cartoon paper airplane logo aircraft made Vector Image">
            <a:extLst>
              <a:ext uri="{FF2B5EF4-FFF2-40B4-BE49-F238E27FC236}">
                <a16:creationId xmlns:a16="http://schemas.microsoft.com/office/drawing/2014/main" id="{9253B0EA-08A5-4C81-9673-56C4584B8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-669541" y="515843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8C1C6AF3-597B-4A84-B0DB-F652529361A8}"/>
              </a:ext>
            </a:extLst>
          </p:cNvPr>
          <p:cNvSpPr/>
          <p:nvPr/>
        </p:nvSpPr>
        <p:spPr>
          <a:xfrm>
            <a:off x="167351" y="2138937"/>
            <a:ext cx="10529629" cy="4435243"/>
          </a:xfrm>
          <a:prstGeom prst="roundRect">
            <a:avLst>
              <a:gd name="adj" fmla="val 7025"/>
            </a:avLst>
          </a:prstGeom>
          <a:solidFill>
            <a:schemeClr val="accent6">
              <a:alpha val="70000"/>
            </a:schemeClr>
          </a:solidFill>
          <a:ln cap="rnd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1867" kern="0" dirty="0">
              <a:solidFill>
                <a:srgbClr val="F4606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7E3169F-9D45-47EA-892C-479EB006D8CC}"/>
              </a:ext>
            </a:extLst>
          </p:cNvPr>
          <p:cNvSpPr/>
          <p:nvPr/>
        </p:nvSpPr>
        <p:spPr>
          <a:xfrm>
            <a:off x="1140295" y="3235649"/>
            <a:ext cx="6802301" cy="6420152"/>
          </a:xfrm>
          <a:prstGeom prst="ellipse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1867" kern="0" dirty="0">
              <a:solidFill>
                <a:srgbClr val="F46060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4B446F04-A7EB-4ACF-876B-AC4239036C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12" y="2589554"/>
            <a:ext cx="2341632" cy="3122175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54B72BD8-929F-44ED-87BD-0238AB63EF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5" t="85077" r="77421" b="81"/>
          <a:stretch/>
        </p:blipFill>
        <p:spPr>
          <a:xfrm>
            <a:off x="1515303" y="4688867"/>
            <a:ext cx="1666404" cy="169418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982EA66B-42FA-4760-8610-B4BB37F1C2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1" b="16568"/>
          <a:stretch/>
        </p:blipFill>
        <p:spPr>
          <a:xfrm>
            <a:off x="7267892" y="2995456"/>
            <a:ext cx="2816088" cy="1743172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EA29230C-7768-4C4B-B4A8-B87D997C5B5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40" y="2335084"/>
            <a:ext cx="2662997" cy="2035676"/>
          </a:xfrm>
          <a:prstGeom prst="rect">
            <a:avLst/>
          </a:prstGeom>
        </p:spPr>
      </p:pic>
      <p:grpSp>
        <p:nvGrpSpPr>
          <p:cNvPr id="59" name="Google Shape;1497;p48">
            <a:extLst>
              <a:ext uri="{FF2B5EF4-FFF2-40B4-BE49-F238E27FC236}">
                <a16:creationId xmlns:a16="http://schemas.microsoft.com/office/drawing/2014/main" id="{DD71FAF8-E503-46A3-9BD4-1121830B6AAF}"/>
              </a:ext>
            </a:extLst>
          </p:cNvPr>
          <p:cNvGrpSpPr/>
          <p:nvPr/>
        </p:nvGrpSpPr>
        <p:grpSpPr>
          <a:xfrm>
            <a:off x="9857462" y="4125718"/>
            <a:ext cx="2247316" cy="2668120"/>
            <a:chOff x="5191550" y="1382691"/>
            <a:chExt cx="2846100" cy="3348784"/>
          </a:xfrm>
        </p:grpSpPr>
        <p:sp>
          <p:nvSpPr>
            <p:cNvPr id="60" name="Google Shape;1498;p48">
              <a:extLst>
                <a:ext uri="{FF2B5EF4-FFF2-40B4-BE49-F238E27FC236}">
                  <a16:creationId xmlns:a16="http://schemas.microsoft.com/office/drawing/2014/main" id="{F42AAD5F-7378-4FA4-A085-D276993011E0}"/>
                </a:ext>
              </a:extLst>
            </p:cNvPr>
            <p:cNvSpPr/>
            <p:nvPr/>
          </p:nvSpPr>
          <p:spPr>
            <a:xfrm>
              <a:off x="5191550" y="4216074"/>
              <a:ext cx="2846100" cy="5154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99;p48">
              <a:extLst>
                <a:ext uri="{FF2B5EF4-FFF2-40B4-BE49-F238E27FC236}">
                  <a16:creationId xmlns:a16="http://schemas.microsoft.com/office/drawing/2014/main" id="{1C00AE5E-4481-4874-B2E3-6E9B8543C371}"/>
                </a:ext>
              </a:extLst>
            </p:cNvPr>
            <p:cNvSpPr/>
            <p:nvPr/>
          </p:nvSpPr>
          <p:spPr>
            <a:xfrm>
              <a:off x="5606945" y="3016568"/>
              <a:ext cx="536832" cy="1290694"/>
            </a:xfrm>
            <a:custGeom>
              <a:avLst/>
              <a:gdLst/>
              <a:ahLst/>
              <a:cxnLst/>
              <a:rect l="l" t="t" r="r" b="b"/>
              <a:pathLst>
                <a:path w="6498" h="15623" extrusionOk="0">
                  <a:moveTo>
                    <a:pt x="3944" y="0"/>
                  </a:moveTo>
                  <a:cubicBezTo>
                    <a:pt x="3944" y="0"/>
                    <a:pt x="1" y="11464"/>
                    <a:pt x="327" y="15500"/>
                  </a:cubicBezTo>
                  <a:cubicBezTo>
                    <a:pt x="767" y="15585"/>
                    <a:pt x="1184" y="15622"/>
                    <a:pt x="1576" y="15622"/>
                  </a:cubicBezTo>
                  <a:cubicBezTo>
                    <a:pt x="4083" y="15622"/>
                    <a:pt x="5590" y="14113"/>
                    <a:pt x="5590" y="14113"/>
                  </a:cubicBezTo>
                  <a:lnTo>
                    <a:pt x="6497" y="918"/>
                  </a:lnTo>
                  <a:lnTo>
                    <a:pt x="3944" y="0"/>
                  </a:ln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500;p48">
              <a:extLst>
                <a:ext uri="{FF2B5EF4-FFF2-40B4-BE49-F238E27FC236}">
                  <a16:creationId xmlns:a16="http://schemas.microsoft.com/office/drawing/2014/main" id="{3512249F-72C7-49DE-9EE3-0BE7932D7506}"/>
                </a:ext>
              </a:extLst>
            </p:cNvPr>
            <p:cNvSpPr/>
            <p:nvPr/>
          </p:nvSpPr>
          <p:spPr>
            <a:xfrm>
              <a:off x="7131274" y="3461780"/>
              <a:ext cx="757332" cy="879602"/>
            </a:xfrm>
            <a:custGeom>
              <a:avLst/>
              <a:gdLst/>
              <a:ahLst/>
              <a:cxnLst/>
              <a:rect l="l" t="t" r="r" b="b"/>
              <a:pathLst>
                <a:path w="9167" h="10647" extrusionOk="0">
                  <a:moveTo>
                    <a:pt x="7983" y="0"/>
                  </a:moveTo>
                  <a:lnTo>
                    <a:pt x="7983" y="0"/>
                  </a:lnTo>
                  <a:cubicBezTo>
                    <a:pt x="7450" y="62"/>
                    <a:pt x="7262" y="833"/>
                    <a:pt x="7164" y="1258"/>
                  </a:cubicBezTo>
                  <a:cubicBezTo>
                    <a:pt x="7052" y="1741"/>
                    <a:pt x="7065" y="2248"/>
                    <a:pt x="7136" y="2737"/>
                  </a:cubicBezTo>
                  <a:cubicBezTo>
                    <a:pt x="7282" y="3733"/>
                    <a:pt x="7664" y="4675"/>
                    <a:pt x="7963" y="5630"/>
                  </a:cubicBezTo>
                  <a:cubicBezTo>
                    <a:pt x="9020" y="8976"/>
                    <a:pt x="5901" y="9137"/>
                    <a:pt x="5291" y="9137"/>
                  </a:cubicBezTo>
                  <a:cubicBezTo>
                    <a:pt x="5225" y="9137"/>
                    <a:pt x="5189" y="9135"/>
                    <a:pt x="5189" y="9135"/>
                  </a:cubicBezTo>
                  <a:cubicBezTo>
                    <a:pt x="5189" y="9135"/>
                    <a:pt x="0" y="10135"/>
                    <a:pt x="5189" y="10618"/>
                  </a:cubicBezTo>
                  <a:cubicBezTo>
                    <a:pt x="5385" y="10636"/>
                    <a:pt x="5585" y="10646"/>
                    <a:pt x="5786" y="10646"/>
                  </a:cubicBezTo>
                  <a:cubicBezTo>
                    <a:pt x="6962" y="10646"/>
                    <a:pt x="8157" y="10295"/>
                    <a:pt x="8718" y="9159"/>
                  </a:cubicBezTo>
                  <a:cubicBezTo>
                    <a:pt x="9166" y="8251"/>
                    <a:pt x="9126" y="7153"/>
                    <a:pt x="8952" y="6181"/>
                  </a:cubicBezTo>
                  <a:cubicBezTo>
                    <a:pt x="8745" y="5005"/>
                    <a:pt x="8109" y="3954"/>
                    <a:pt x="7871" y="2781"/>
                  </a:cubicBezTo>
                  <a:cubicBezTo>
                    <a:pt x="7684" y="1860"/>
                    <a:pt x="7674" y="887"/>
                    <a:pt x="7983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501;p48">
              <a:extLst>
                <a:ext uri="{FF2B5EF4-FFF2-40B4-BE49-F238E27FC236}">
                  <a16:creationId xmlns:a16="http://schemas.microsoft.com/office/drawing/2014/main" id="{C4467DAA-533D-47C4-87BF-99D4B8D55E31}"/>
                </a:ext>
              </a:extLst>
            </p:cNvPr>
            <p:cNvSpPr/>
            <p:nvPr/>
          </p:nvSpPr>
          <p:spPr>
            <a:xfrm>
              <a:off x="5907250" y="2900246"/>
              <a:ext cx="1778288" cy="1610084"/>
            </a:xfrm>
            <a:custGeom>
              <a:avLst/>
              <a:gdLst/>
              <a:ahLst/>
              <a:cxnLst/>
              <a:rect l="l" t="t" r="r" b="b"/>
              <a:pathLst>
                <a:path w="21525" h="19489" extrusionOk="0">
                  <a:moveTo>
                    <a:pt x="4550" y="1"/>
                  </a:moveTo>
                  <a:cubicBezTo>
                    <a:pt x="3418" y="1"/>
                    <a:pt x="2488" y="382"/>
                    <a:pt x="2023" y="1401"/>
                  </a:cubicBezTo>
                  <a:cubicBezTo>
                    <a:pt x="1687" y="2136"/>
                    <a:pt x="1404" y="3146"/>
                    <a:pt x="1173" y="4305"/>
                  </a:cubicBezTo>
                  <a:cubicBezTo>
                    <a:pt x="337" y="8429"/>
                    <a:pt x="92" y="14450"/>
                    <a:pt x="24" y="16793"/>
                  </a:cubicBezTo>
                  <a:cubicBezTo>
                    <a:pt x="3" y="17411"/>
                    <a:pt x="0" y="17775"/>
                    <a:pt x="0" y="17775"/>
                  </a:cubicBezTo>
                  <a:cubicBezTo>
                    <a:pt x="0" y="17775"/>
                    <a:pt x="717" y="17663"/>
                    <a:pt x="1737" y="17530"/>
                  </a:cubicBezTo>
                  <a:cubicBezTo>
                    <a:pt x="1891" y="17510"/>
                    <a:pt x="2051" y="17490"/>
                    <a:pt x="2217" y="17466"/>
                  </a:cubicBezTo>
                  <a:cubicBezTo>
                    <a:pt x="3691" y="17281"/>
                    <a:pt x="5602" y="17081"/>
                    <a:pt x="6969" y="17081"/>
                  </a:cubicBezTo>
                  <a:cubicBezTo>
                    <a:pt x="7994" y="17081"/>
                    <a:pt x="8714" y="17194"/>
                    <a:pt x="8714" y="17510"/>
                  </a:cubicBezTo>
                  <a:cubicBezTo>
                    <a:pt x="5457" y="17642"/>
                    <a:pt x="4773" y="19489"/>
                    <a:pt x="4773" y="19489"/>
                  </a:cubicBezTo>
                  <a:cubicBezTo>
                    <a:pt x="4773" y="19489"/>
                    <a:pt x="15398" y="19183"/>
                    <a:pt x="21524" y="19183"/>
                  </a:cubicBezTo>
                  <a:cubicBezTo>
                    <a:pt x="21396" y="8741"/>
                    <a:pt x="14623" y="8575"/>
                    <a:pt x="14074" y="8575"/>
                  </a:cubicBezTo>
                  <a:cubicBezTo>
                    <a:pt x="14056" y="8575"/>
                    <a:pt x="14045" y="8575"/>
                    <a:pt x="14041" y="8575"/>
                  </a:cubicBezTo>
                  <a:cubicBezTo>
                    <a:pt x="13909" y="8575"/>
                    <a:pt x="13076" y="3380"/>
                    <a:pt x="13076" y="3380"/>
                  </a:cubicBezTo>
                  <a:cubicBezTo>
                    <a:pt x="13076" y="3380"/>
                    <a:pt x="7919" y="1"/>
                    <a:pt x="4550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502;p48">
              <a:extLst>
                <a:ext uri="{FF2B5EF4-FFF2-40B4-BE49-F238E27FC236}">
                  <a16:creationId xmlns:a16="http://schemas.microsoft.com/office/drawing/2014/main" id="{2499E27C-CF30-4257-90E0-D10D9712F78C}"/>
                </a:ext>
              </a:extLst>
            </p:cNvPr>
            <p:cNvSpPr/>
            <p:nvPr/>
          </p:nvSpPr>
          <p:spPr>
            <a:xfrm>
              <a:off x="7693882" y="3275235"/>
              <a:ext cx="260816" cy="255859"/>
            </a:xfrm>
            <a:custGeom>
              <a:avLst/>
              <a:gdLst/>
              <a:ahLst/>
              <a:cxnLst/>
              <a:rect l="l" t="t" r="r" b="b"/>
              <a:pathLst>
                <a:path w="3157" h="3097" extrusionOk="0">
                  <a:moveTo>
                    <a:pt x="838" y="0"/>
                  </a:moveTo>
                  <a:cubicBezTo>
                    <a:pt x="833" y="0"/>
                    <a:pt x="828" y="0"/>
                    <a:pt x="823" y="1"/>
                  </a:cubicBezTo>
                  <a:cubicBezTo>
                    <a:pt x="0" y="28"/>
                    <a:pt x="602" y="2748"/>
                    <a:pt x="602" y="2748"/>
                  </a:cubicBezTo>
                  <a:cubicBezTo>
                    <a:pt x="602" y="2748"/>
                    <a:pt x="1601" y="3097"/>
                    <a:pt x="2242" y="3097"/>
                  </a:cubicBezTo>
                  <a:cubicBezTo>
                    <a:pt x="2562" y="3097"/>
                    <a:pt x="2793" y="3010"/>
                    <a:pt x="2764" y="2748"/>
                  </a:cubicBezTo>
                  <a:cubicBezTo>
                    <a:pt x="2726" y="2381"/>
                    <a:pt x="2477" y="2283"/>
                    <a:pt x="2224" y="2283"/>
                  </a:cubicBezTo>
                  <a:cubicBezTo>
                    <a:pt x="1984" y="2283"/>
                    <a:pt x="1741" y="2370"/>
                    <a:pt x="1668" y="2399"/>
                  </a:cubicBezTo>
                  <a:lnTo>
                    <a:pt x="1668" y="2399"/>
                  </a:lnTo>
                  <a:cubicBezTo>
                    <a:pt x="1854" y="2323"/>
                    <a:pt x="3156" y="1775"/>
                    <a:pt x="2904" y="1374"/>
                  </a:cubicBezTo>
                  <a:cubicBezTo>
                    <a:pt x="2862" y="1308"/>
                    <a:pt x="2795" y="1280"/>
                    <a:pt x="2713" y="1280"/>
                  </a:cubicBezTo>
                  <a:cubicBezTo>
                    <a:pt x="2451" y="1280"/>
                    <a:pt x="2027" y="1567"/>
                    <a:pt x="1717" y="1808"/>
                  </a:cubicBezTo>
                  <a:lnTo>
                    <a:pt x="1717" y="1808"/>
                  </a:lnTo>
                  <a:cubicBezTo>
                    <a:pt x="2108" y="1445"/>
                    <a:pt x="2607" y="857"/>
                    <a:pt x="2264" y="467"/>
                  </a:cubicBezTo>
                  <a:cubicBezTo>
                    <a:pt x="2205" y="399"/>
                    <a:pt x="2142" y="369"/>
                    <a:pt x="2075" y="369"/>
                  </a:cubicBezTo>
                  <a:cubicBezTo>
                    <a:pt x="1544" y="369"/>
                    <a:pt x="823" y="2258"/>
                    <a:pt x="823" y="2258"/>
                  </a:cubicBezTo>
                  <a:cubicBezTo>
                    <a:pt x="823" y="2258"/>
                    <a:pt x="1633" y="0"/>
                    <a:pt x="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503;p48">
              <a:extLst>
                <a:ext uri="{FF2B5EF4-FFF2-40B4-BE49-F238E27FC236}">
                  <a16:creationId xmlns:a16="http://schemas.microsoft.com/office/drawing/2014/main" id="{840F8296-B15B-4A32-B95A-6D8044A2CE7A}"/>
                </a:ext>
              </a:extLst>
            </p:cNvPr>
            <p:cNvSpPr/>
            <p:nvPr/>
          </p:nvSpPr>
          <p:spPr>
            <a:xfrm>
              <a:off x="7024784" y="3461945"/>
              <a:ext cx="149285" cy="162999"/>
            </a:xfrm>
            <a:custGeom>
              <a:avLst/>
              <a:gdLst/>
              <a:ahLst/>
              <a:cxnLst/>
              <a:rect l="l" t="t" r="r" b="b"/>
              <a:pathLst>
                <a:path w="1807" h="1973" extrusionOk="0">
                  <a:moveTo>
                    <a:pt x="990" y="1"/>
                  </a:moveTo>
                  <a:cubicBezTo>
                    <a:pt x="691" y="1"/>
                    <a:pt x="1" y="1651"/>
                    <a:pt x="1" y="1651"/>
                  </a:cubicBezTo>
                  <a:lnTo>
                    <a:pt x="327" y="1973"/>
                  </a:lnTo>
                  <a:cubicBezTo>
                    <a:pt x="327" y="1973"/>
                    <a:pt x="1806" y="780"/>
                    <a:pt x="1626" y="617"/>
                  </a:cubicBezTo>
                  <a:cubicBezTo>
                    <a:pt x="1615" y="607"/>
                    <a:pt x="1599" y="602"/>
                    <a:pt x="1581" y="602"/>
                  </a:cubicBezTo>
                  <a:cubicBezTo>
                    <a:pt x="1307" y="602"/>
                    <a:pt x="327" y="1651"/>
                    <a:pt x="327" y="1651"/>
                  </a:cubicBezTo>
                  <a:cubicBezTo>
                    <a:pt x="327" y="1651"/>
                    <a:pt x="1289" y="39"/>
                    <a:pt x="1000" y="2"/>
                  </a:cubicBezTo>
                  <a:cubicBezTo>
                    <a:pt x="997" y="1"/>
                    <a:pt x="993" y="1"/>
                    <a:pt x="990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504;p48">
              <a:extLst>
                <a:ext uri="{FF2B5EF4-FFF2-40B4-BE49-F238E27FC236}">
                  <a16:creationId xmlns:a16="http://schemas.microsoft.com/office/drawing/2014/main" id="{08987DCF-4D01-4D1E-8BC0-A108177A4E22}"/>
                </a:ext>
              </a:extLst>
            </p:cNvPr>
            <p:cNvSpPr/>
            <p:nvPr/>
          </p:nvSpPr>
          <p:spPr>
            <a:xfrm>
              <a:off x="5909151" y="3250038"/>
              <a:ext cx="616391" cy="1104149"/>
            </a:xfrm>
            <a:custGeom>
              <a:avLst/>
              <a:gdLst/>
              <a:ahLst/>
              <a:cxnLst/>
              <a:rect l="l" t="t" r="r" b="b"/>
              <a:pathLst>
                <a:path w="7461" h="13365" extrusionOk="0">
                  <a:moveTo>
                    <a:pt x="1710" y="1"/>
                  </a:moveTo>
                  <a:cubicBezTo>
                    <a:pt x="1522" y="1"/>
                    <a:pt x="1334" y="26"/>
                    <a:pt x="1150" y="71"/>
                  </a:cubicBezTo>
                  <a:cubicBezTo>
                    <a:pt x="314" y="4195"/>
                    <a:pt x="69" y="10216"/>
                    <a:pt x="1" y="12559"/>
                  </a:cubicBezTo>
                  <a:lnTo>
                    <a:pt x="1714" y="13296"/>
                  </a:lnTo>
                  <a:lnTo>
                    <a:pt x="1877" y="13364"/>
                  </a:lnTo>
                  <a:lnTo>
                    <a:pt x="2194" y="13232"/>
                  </a:lnTo>
                  <a:lnTo>
                    <a:pt x="7460" y="11053"/>
                  </a:lnTo>
                  <a:lnTo>
                    <a:pt x="7460" y="11053"/>
                  </a:lnTo>
                  <a:cubicBezTo>
                    <a:pt x="7459" y="11053"/>
                    <a:pt x="7457" y="11053"/>
                    <a:pt x="7456" y="11053"/>
                  </a:cubicBezTo>
                  <a:cubicBezTo>
                    <a:pt x="7353" y="11053"/>
                    <a:pt x="6630" y="9967"/>
                    <a:pt x="6576" y="9890"/>
                  </a:cubicBezTo>
                  <a:cubicBezTo>
                    <a:pt x="5889" y="8911"/>
                    <a:pt x="5264" y="7887"/>
                    <a:pt x="4852" y="6766"/>
                  </a:cubicBezTo>
                  <a:cubicBezTo>
                    <a:pt x="4346" y="5463"/>
                    <a:pt x="4278" y="4097"/>
                    <a:pt x="4033" y="2733"/>
                  </a:cubicBezTo>
                  <a:cubicBezTo>
                    <a:pt x="3850" y="1710"/>
                    <a:pt x="3445" y="524"/>
                    <a:pt x="2374" y="119"/>
                  </a:cubicBezTo>
                  <a:cubicBezTo>
                    <a:pt x="2159" y="37"/>
                    <a:pt x="1935" y="1"/>
                    <a:pt x="1710" y="1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505;p48">
              <a:extLst>
                <a:ext uri="{FF2B5EF4-FFF2-40B4-BE49-F238E27FC236}">
                  <a16:creationId xmlns:a16="http://schemas.microsoft.com/office/drawing/2014/main" id="{2FCE44C0-763F-4480-B4A4-9D722DC97FEA}"/>
                </a:ext>
              </a:extLst>
            </p:cNvPr>
            <p:cNvSpPr/>
            <p:nvPr/>
          </p:nvSpPr>
          <p:spPr>
            <a:xfrm>
              <a:off x="5583400" y="3536700"/>
              <a:ext cx="1074986" cy="1084404"/>
            </a:xfrm>
            <a:custGeom>
              <a:avLst/>
              <a:gdLst/>
              <a:ahLst/>
              <a:cxnLst/>
              <a:rect l="l" t="t" r="r" b="b"/>
              <a:pathLst>
                <a:path w="13012" h="13126" extrusionOk="0">
                  <a:moveTo>
                    <a:pt x="8119" y="0"/>
                  </a:moveTo>
                  <a:cubicBezTo>
                    <a:pt x="8119" y="0"/>
                    <a:pt x="7490" y="6269"/>
                    <a:pt x="7177" y="8146"/>
                  </a:cubicBezTo>
                  <a:cubicBezTo>
                    <a:pt x="1387" y="9656"/>
                    <a:pt x="0" y="12426"/>
                    <a:pt x="449" y="12508"/>
                  </a:cubicBezTo>
                  <a:cubicBezTo>
                    <a:pt x="470" y="12512"/>
                    <a:pt x="492" y="12514"/>
                    <a:pt x="515" y="12514"/>
                  </a:cubicBezTo>
                  <a:cubicBezTo>
                    <a:pt x="834" y="12514"/>
                    <a:pt x="1261" y="12143"/>
                    <a:pt x="1484" y="11926"/>
                  </a:cubicBezTo>
                  <a:lnTo>
                    <a:pt x="1484" y="11926"/>
                  </a:lnTo>
                  <a:cubicBezTo>
                    <a:pt x="1229" y="12201"/>
                    <a:pt x="766" y="12764"/>
                    <a:pt x="1102" y="12916"/>
                  </a:cubicBezTo>
                  <a:cubicBezTo>
                    <a:pt x="1134" y="12931"/>
                    <a:pt x="1171" y="12938"/>
                    <a:pt x="1212" y="12938"/>
                  </a:cubicBezTo>
                  <a:cubicBezTo>
                    <a:pt x="1699" y="12938"/>
                    <a:pt x="2711" y="11957"/>
                    <a:pt x="2842" y="11828"/>
                  </a:cubicBezTo>
                  <a:lnTo>
                    <a:pt x="2842" y="11828"/>
                  </a:lnTo>
                  <a:cubicBezTo>
                    <a:pt x="2701" y="11968"/>
                    <a:pt x="1551" y="13126"/>
                    <a:pt x="2015" y="13126"/>
                  </a:cubicBezTo>
                  <a:cubicBezTo>
                    <a:pt x="2162" y="13126"/>
                    <a:pt x="2469" y="13010"/>
                    <a:pt x="3019" y="12712"/>
                  </a:cubicBezTo>
                  <a:cubicBezTo>
                    <a:pt x="5426" y="11407"/>
                    <a:pt x="13011" y="9285"/>
                    <a:pt x="13011" y="9285"/>
                  </a:cubicBezTo>
                  <a:lnTo>
                    <a:pt x="12195" y="3087"/>
                  </a:lnTo>
                  <a:lnTo>
                    <a:pt x="8119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506;p48">
              <a:extLst>
                <a:ext uri="{FF2B5EF4-FFF2-40B4-BE49-F238E27FC236}">
                  <a16:creationId xmlns:a16="http://schemas.microsoft.com/office/drawing/2014/main" id="{22B13D64-DF19-4CA5-9C39-6AA031A088FB}"/>
                </a:ext>
              </a:extLst>
            </p:cNvPr>
            <p:cNvSpPr/>
            <p:nvPr/>
          </p:nvSpPr>
          <p:spPr>
            <a:xfrm rot="-282614">
              <a:off x="6847603" y="3130026"/>
              <a:ext cx="589929" cy="620864"/>
            </a:xfrm>
            <a:custGeom>
              <a:avLst/>
              <a:gdLst/>
              <a:ahLst/>
              <a:cxnLst/>
              <a:rect l="l" t="t" r="r" b="b"/>
              <a:pathLst>
                <a:path w="10307" h="10847" extrusionOk="0">
                  <a:moveTo>
                    <a:pt x="3452" y="1"/>
                  </a:moveTo>
                  <a:lnTo>
                    <a:pt x="3452" y="1"/>
                  </a:lnTo>
                  <a:cubicBezTo>
                    <a:pt x="3452" y="1"/>
                    <a:pt x="1" y="9142"/>
                    <a:pt x="5143" y="10531"/>
                  </a:cubicBezTo>
                  <a:cubicBezTo>
                    <a:pt x="5960" y="10751"/>
                    <a:pt x="6651" y="10847"/>
                    <a:pt x="7232" y="10847"/>
                  </a:cubicBezTo>
                  <a:cubicBezTo>
                    <a:pt x="10307" y="10847"/>
                    <a:pt x="10286" y="8160"/>
                    <a:pt x="9429" y="7059"/>
                  </a:cubicBezTo>
                  <a:cubicBezTo>
                    <a:pt x="8408" y="5755"/>
                    <a:pt x="8082" y="4041"/>
                    <a:pt x="7389" y="2037"/>
                  </a:cubicBezTo>
                  <a:cubicBezTo>
                    <a:pt x="6694" y="33"/>
                    <a:pt x="3452" y="1"/>
                    <a:pt x="3452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507;p48">
              <a:extLst>
                <a:ext uri="{FF2B5EF4-FFF2-40B4-BE49-F238E27FC236}">
                  <a16:creationId xmlns:a16="http://schemas.microsoft.com/office/drawing/2014/main" id="{1DC98914-B3AA-434C-834B-3AC9811B522E}"/>
                </a:ext>
              </a:extLst>
            </p:cNvPr>
            <p:cNvSpPr/>
            <p:nvPr/>
          </p:nvSpPr>
          <p:spPr>
            <a:xfrm rot="-282614">
              <a:off x="7065230" y="3138288"/>
              <a:ext cx="391436" cy="306339"/>
            </a:xfrm>
            <a:custGeom>
              <a:avLst/>
              <a:gdLst/>
              <a:ahLst/>
              <a:cxnLst/>
              <a:rect l="l" t="t" r="r" b="b"/>
              <a:pathLst>
                <a:path w="6839" h="5352" extrusionOk="0">
                  <a:moveTo>
                    <a:pt x="1264" y="0"/>
                  </a:moveTo>
                  <a:lnTo>
                    <a:pt x="1264" y="0"/>
                  </a:lnTo>
                  <a:cubicBezTo>
                    <a:pt x="1264" y="0"/>
                    <a:pt x="1" y="5352"/>
                    <a:pt x="3962" y="5352"/>
                  </a:cubicBezTo>
                  <a:cubicBezTo>
                    <a:pt x="4017" y="5352"/>
                    <a:pt x="4073" y="5351"/>
                    <a:pt x="4130" y="5349"/>
                  </a:cubicBezTo>
                  <a:cubicBezTo>
                    <a:pt x="6838" y="5249"/>
                    <a:pt x="5008" y="2566"/>
                    <a:pt x="3261" y="1015"/>
                  </a:cubicBezTo>
                  <a:cubicBezTo>
                    <a:pt x="2322" y="183"/>
                    <a:pt x="1264" y="0"/>
                    <a:pt x="1264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508;p48">
              <a:extLst>
                <a:ext uri="{FF2B5EF4-FFF2-40B4-BE49-F238E27FC236}">
                  <a16:creationId xmlns:a16="http://schemas.microsoft.com/office/drawing/2014/main" id="{29B5A6EE-2E1C-45C2-A8EE-8FB79234AB6E}"/>
                </a:ext>
              </a:extLst>
            </p:cNvPr>
            <p:cNvSpPr/>
            <p:nvPr/>
          </p:nvSpPr>
          <p:spPr>
            <a:xfrm rot="-8261296" flipH="1">
              <a:off x="6337344" y="2937843"/>
              <a:ext cx="404484" cy="1332228"/>
            </a:xfrm>
            <a:custGeom>
              <a:avLst/>
              <a:gdLst/>
              <a:ahLst/>
              <a:cxnLst/>
              <a:rect l="l" t="t" r="r" b="b"/>
              <a:pathLst>
                <a:path w="4711" h="13231" extrusionOk="0">
                  <a:moveTo>
                    <a:pt x="4124" y="1"/>
                  </a:moveTo>
                  <a:cubicBezTo>
                    <a:pt x="1" y="5881"/>
                    <a:pt x="2633" y="13104"/>
                    <a:pt x="2633" y="13104"/>
                  </a:cubicBezTo>
                  <a:lnTo>
                    <a:pt x="4414" y="13230"/>
                  </a:lnTo>
                  <a:cubicBezTo>
                    <a:pt x="310" y="7683"/>
                    <a:pt x="4569" y="656"/>
                    <a:pt x="4708" y="656"/>
                  </a:cubicBezTo>
                  <a:cubicBezTo>
                    <a:pt x="4709" y="656"/>
                    <a:pt x="4710" y="656"/>
                    <a:pt x="4710" y="657"/>
                  </a:cubicBezTo>
                  <a:lnTo>
                    <a:pt x="4124" y="1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509;p48">
              <a:extLst>
                <a:ext uri="{FF2B5EF4-FFF2-40B4-BE49-F238E27FC236}">
                  <a16:creationId xmlns:a16="http://schemas.microsoft.com/office/drawing/2014/main" id="{BA92E0EF-5069-49BD-B9B7-CEF8D4C2FAB3}"/>
                </a:ext>
              </a:extLst>
            </p:cNvPr>
            <p:cNvSpPr/>
            <p:nvPr/>
          </p:nvSpPr>
          <p:spPr>
            <a:xfrm rot="-282614">
              <a:off x="7321310" y="3356224"/>
              <a:ext cx="34341" cy="34171"/>
            </a:xfrm>
            <a:custGeom>
              <a:avLst/>
              <a:gdLst/>
              <a:ahLst/>
              <a:cxnLst/>
              <a:rect l="l" t="t" r="r" b="b"/>
              <a:pathLst>
                <a:path w="600" h="597" extrusionOk="0">
                  <a:moveTo>
                    <a:pt x="300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3"/>
                    <a:pt x="137" y="596"/>
                    <a:pt x="300" y="596"/>
                  </a:cubicBezTo>
                  <a:cubicBezTo>
                    <a:pt x="466" y="596"/>
                    <a:pt x="600" y="463"/>
                    <a:pt x="600" y="297"/>
                  </a:cubicBezTo>
                  <a:cubicBezTo>
                    <a:pt x="600" y="133"/>
                    <a:pt x="466" y="0"/>
                    <a:pt x="300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510;p48">
              <a:extLst>
                <a:ext uri="{FF2B5EF4-FFF2-40B4-BE49-F238E27FC236}">
                  <a16:creationId xmlns:a16="http://schemas.microsoft.com/office/drawing/2014/main" id="{29FEA0B8-78D0-4302-B853-FADAE2F3DD5E}"/>
                </a:ext>
              </a:extLst>
            </p:cNvPr>
            <p:cNvSpPr/>
            <p:nvPr/>
          </p:nvSpPr>
          <p:spPr>
            <a:xfrm>
              <a:off x="5633960" y="4141784"/>
              <a:ext cx="569383" cy="442155"/>
            </a:xfrm>
            <a:custGeom>
              <a:avLst/>
              <a:gdLst/>
              <a:ahLst/>
              <a:cxnLst/>
              <a:rect l="l" t="t" r="r" b="b"/>
              <a:pathLst>
                <a:path w="6892" h="5352" extrusionOk="0">
                  <a:moveTo>
                    <a:pt x="1921" y="0"/>
                  </a:moveTo>
                  <a:cubicBezTo>
                    <a:pt x="142" y="0"/>
                    <a:pt x="0" y="1880"/>
                    <a:pt x="0" y="1880"/>
                  </a:cubicBezTo>
                  <a:cubicBezTo>
                    <a:pt x="0" y="1880"/>
                    <a:pt x="3386" y="3634"/>
                    <a:pt x="4406" y="5144"/>
                  </a:cubicBezTo>
                  <a:cubicBezTo>
                    <a:pt x="4517" y="5288"/>
                    <a:pt x="4619" y="5352"/>
                    <a:pt x="4698" y="5352"/>
                  </a:cubicBezTo>
                  <a:cubicBezTo>
                    <a:pt x="4909" y="5352"/>
                    <a:pt x="4956" y="4893"/>
                    <a:pt x="4569" y="4294"/>
                  </a:cubicBezTo>
                  <a:lnTo>
                    <a:pt x="4569" y="4294"/>
                  </a:lnTo>
                  <a:cubicBezTo>
                    <a:pt x="5220" y="4968"/>
                    <a:pt x="5389" y="5178"/>
                    <a:pt x="5521" y="5178"/>
                  </a:cubicBezTo>
                  <a:cubicBezTo>
                    <a:pt x="5596" y="5178"/>
                    <a:pt x="5658" y="5110"/>
                    <a:pt x="5790" y="5021"/>
                  </a:cubicBezTo>
                  <a:cubicBezTo>
                    <a:pt x="5868" y="4969"/>
                    <a:pt x="5889" y="4897"/>
                    <a:pt x="5874" y="4816"/>
                  </a:cubicBezTo>
                  <a:lnTo>
                    <a:pt x="5874" y="4816"/>
                  </a:lnTo>
                  <a:cubicBezTo>
                    <a:pt x="5973" y="4878"/>
                    <a:pt x="6080" y="4917"/>
                    <a:pt x="6191" y="4917"/>
                  </a:cubicBezTo>
                  <a:cubicBezTo>
                    <a:pt x="6234" y="4917"/>
                    <a:pt x="6277" y="4911"/>
                    <a:pt x="6321" y="4899"/>
                  </a:cubicBezTo>
                  <a:cubicBezTo>
                    <a:pt x="6892" y="4736"/>
                    <a:pt x="5069" y="643"/>
                    <a:pt x="2621" y="85"/>
                  </a:cubicBezTo>
                  <a:cubicBezTo>
                    <a:pt x="2363" y="26"/>
                    <a:pt x="2131" y="0"/>
                    <a:pt x="1921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511;p48">
              <a:extLst>
                <a:ext uri="{FF2B5EF4-FFF2-40B4-BE49-F238E27FC236}">
                  <a16:creationId xmlns:a16="http://schemas.microsoft.com/office/drawing/2014/main" id="{A5E51793-A7B1-4F98-BE63-76F4FB0BBFCE}"/>
                </a:ext>
              </a:extLst>
            </p:cNvPr>
            <p:cNvSpPr/>
            <p:nvPr/>
          </p:nvSpPr>
          <p:spPr>
            <a:xfrm>
              <a:off x="6479029" y="3951687"/>
              <a:ext cx="532371" cy="422658"/>
            </a:xfrm>
            <a:custGeom>
              <a:avLst/>
              <a:gdLst/>
              <a:ahLst/>
              <a:cxnLst/>
              <a:rect l="l" t="t" r="r" b="b"/>
              <a:pathLst>
                <a:path w="6444" h="5116" extrusionOk="0">
                  <a:moveTo>
                    <a:pt x="6302" y="1"/>
                  </a:moveTo>
                  <a:cubicBezTo>
                    <a:pt x="4294" y="1"/>
                    <a:pt x="489" y="3127"/>
                    <a:pt x="1" y="5116"/>
                  </a:cubicBezTo>
                  <a:cubicBezTo>
                    <a:pt x="845" y="4819"/>
                    <a:pt x="1558" y="4795"/>
                    <a:pt x="1764" y="4795"/>
                  </a:cubicBezTo>
                  <a:cubicBezTo>
                    <a:pt x="1803" y="4795"/>
                    <a:pt x="1824" y="4796"/>
                    <a:pt x="1824" y="4796"/>
                  </a:cubicBezTo>
                  <a:cubicBezTo>
                    <a:pt x="1824" y="4796"/>
                    <a:pt x="2415" y="516"/>
                    <a:pt x="6444" y="6"/>
                  </a:cubicBezTo>
                  <a:cubicBezTo>
                    <a:pt x="6397" y="3"/>
                    <a:pt x="6350" y="1"/>
                    <a:pt x="6302" y="1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512;p48">
              <a:extLst>
                <a:ext uri="{FF2B5EF4-FFF2-40B4-BE49-F238E27FC236}">
                  <a16:creationId xmlns:a16="http://schemas.microsoft.com/office/drawing/2014/main" id="{4B9E7A13-D945-4564-A031-804B60E5AC1A}"/>
                </a:ext>
              </a:extLst>
            </p:cNvPr>
            <p:cNvSpPr/>
            <p:nvPr/>
          </p:nvSpPr>
          <p:spPr>
            <a:xfrm>
              <a:off x="5743177" y="4166899"/>
              <a:ext cx="166056" cy="55022"/>
            </a:xfrm>
            <a:custGeom>
              <a:avLst/>
              <a:gdLst/>
              <a:ahLst/>
              <a:cxnLst/>
              <a:rect l="l" t="t" r="r" b="b"/>
              <a:pathLst>
                <a:path w="2010" h="666" extrusionOk="0">
                  <a:moveTo>
                    <a:pt x="1695" y="0"/>
                  </a:moveTo>
                  <a:cubicBezTo>
                    <a:pt x="1371" y="0"/>
                    <a:pt x="802" y="110"/>
                    <a:pt x="1" y="665"/>
                  </a:cubicBezTo>
                  <a:lnTo>
                    <a:pt x="2010" y="46"/>
                  </a:lnTo>
                  <a:cubicBezTo>
                    <a:pt x="2010" y="46"/>
                    <a:pt x="1903" y="0"/>
                    <a:pt x="169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513;p48">
              <a:extLst>
                <a:ext uri="{FF2B5EF4-FFF2-40B4-BE49-F238E27FC236}">
                  <a16:creationId xmlns:a16="http://schemas.microsoft.com/office/drawing/2014/main" id="{73314619-88B3-4EFD-803E-60DA6C4D60B9}"/>
                </a:ext>
              </a:extLst>
            </p:cNvPr>
            <p:cNvSpPr/>
            <p:nvPr/>
          </p:nvSpPr>
          <p:spPr>
            <a:xfrm>
              <a:off x="6624018" y="3690128"/>
              <a:ext cx="15779" cy="43538"/>
            </a:xfrm>
            <a:custGeom>
              <a:avLst/>
              <a:gdLst/>
              <a:ahLst/>
              <a:cxnLst/>
              <a:rect l="l" t="t" r="r" b="b"/>
              <a:pathLst>
                <a:path w="191" h="527" extrusionOk="0">
                  <a:moveTo>
                    <a:pt x="96" y="0"/>
                  </a:moveTo>
                  <a:cubicBezTo>
                    <a:pt x="48" y="0"/>
                    <a:pt x="0" y="31"/>
                    <a:pt x="0" y="92"/>
                  </a:cubicBezTo>
                  <a:lnTo>
                    <a:pt x="0" y="435"/>
                  </a:lnTo>
                  <a:cubicBezTo>
                    <a:pt x="0" y="496"/>
                    <a:pt x="48" y="527"/>
                    <a:pt x="96" y="527"/>
                  </a:cubicBezTo>
                  <a:cubicBezTo>
                    <a:pt x="143" y="527"/>
                    <a:pt x="191" y="496"/>
                    <a:pt x="191" y="435"/>
                  </a:cubicBezTo>
                  <a:lnTo>
                    <a:pt x="191" y="92"/>
                  </a:lnTo>
                  <a:cubicBezTo>
                    <a:pt x="191" y="31"/>
                    <a:pt x="143" y="0"/>
                    <a:pt x="9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514;p48">
              <a:extLst>
                <a:ext uri="{FF2B5EF4-FFF2-40B4-BE49-F238E27FC236}">
                  <a16:creationId xmlns:a16="http://schemas.microsoft.com/office/drawing/2014/main" id="{BA50CD43-224A-4468-947C-74E3F067E0CC}"/>
                </a:ext>
              </a:extLst>
            </p:cNvPr>
            <p:cNvSpPr/>
            <p:nvPr/>
          </p:nvSpPr>
          <p:spPr>
            <a:xfrm>
              <a:off x="6668630" y="3531589"/>
              <a:ext cx="20075" cy="38168"/>
            </a:xfrm>
            <a:custGeom>
              <a:avLst/>
              <a:gdLst/>
              <a:ahLst/>
              <a:cxnLst/>
              <a:rect l="l" t="t" r="r" b="b"/>
              <a:pathLst>
                <a:path w="243" h="462" extrusionOk="0">
                  <a:moveTo>
                    <a:pt x="116" y="0"/>
                  </a:moveTo>
                  <a:cubicBezTo>
                    <a:pt x="59" y="0"/>
                    <a:pt x="1" y="46"/>
                    <a:pt x="21" y="117"/>
                  </a:cubicBezTo>
                  <a:cubicBezTo>
                    <a:pt x="45" y="192"/>
                    <a:pt x="56" y="263"/>
                    <a:pt x="42" y="342"/>
                  </a:cubicBezTo>
                  <a:cubicBezTo>
                    <a:pt x="31" y="414"/>
                    <a:pt x="94" y="462"/>
                    <a:pt x="149" y="462"/>
                  </a:cubicBezTo>
                  <a:cubicBezTo>
                    <a:pt x="186" y="462"/>
                    <a:pt x="219" y="441"/>
                    <a:pt x="225" y="392"/>
                  </a:cubicBezTo>
                  <a:cubicBezTo>
                    <a:pt x="243" y="281"/>
                    <a:pt x="239" y="175"/>
                    <a:pt x="205" y="66"/>
                  </a:cubicBezTo>
                  <a:cubicBezTo>
                    <a:pt x="191" y="20"/>
                    <a:pt x="154" y="0"/>
                    <a:pt x="1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515;p48">
              <a:extLst>
                <a:ext uri="{FF2B5EF4-FFF2-40B4-BE49-F238E27FC236}">
                  <a16:creationId xmlns:a16="http://schemas.microsoft.com/office/drawing/2014/main" id="{15A13A7C-2BB6-476C-8463-7FD79366A8A7}"/>
                </a:ext>
              </a:extLst>
            </p:cNvPr>
            <p:cNvSpPr/>
            <p:nvPr/>
          </p:nvSpPr>
          <p:spPr>
            <a:xfrm>
              <a:off x="6736953" y="3616600"/>
              <a:ext cx="19662" cy="43455"/>
            </a:xfrm>
            <a:custGeom>
              <a:avLst/>
              <a:gdLst/>
              <a:ahLst/>
              <a:cxnLst/>
              <a:rect l="l" t="t" r="r" b="b"/>
              <a:pathLst>
                <a:path w="238" h="526" extrusionOk="0">
                  <a:moveTo>
                    <a:pt x="91" y="1"/>
                  </a:moveTo>
                  <a:cubicBezTo>
                    <a:pt x="44" y="1"/>
                    <a:pt x="0" y="30"/>
                    <a:pt x="7" y="91"/>
                  </a:cubicBezTo>
                  <a:cubicBezTo>
                    <a:pt x="17" y="207"/>
                    <a:pt x="31" y="319"/>
                    <a:pt x="41" y="435"/>
                  </a:cubicBezTo>
                  <a:cubicBezTo>
                    <a:pt x="48" y="495"/>
                    <a:pt x="99" y="525"/>
                    <a:pt x="147" y="525"/>
                  </a:cubicBezTo>
                  <a:cubicBezTo>
                    <a:pt x="194" y="525"/>
                    <a:pt x="238" y="496"/>
                    <a:pt x="232" y="435"/>
                  </a:cubicBezTo>
                  <a:cubicBezTo>
                    <a:pt x="221" y="319"/>
                    <a:pt x="208" y="207"/>
                    <a:pt x="197" y="91"/>
                  </a:cubicBezTo>
                  <a:cubicBezTo>
                    <a:pt x="190" y="31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516;p48">
              <a:extLst>
                <a:ext uri="{FF2B5EF4-FFF2-40B4-BE49-F238E27FC236}">
                  <a16:creationId xmlns:a16="http://schemas.microsoft.com/office/drawing/2014/main" id="{576C3292-972B-48A9-AFC0-7ACAE7358F0C}"/>
                </a:ext>
              </a:extLst>
            </p:cNvPr>
            <p:cNvSpPr/>
            <p:nvPr/>
          </p:nvSpPr>
          <p:spPr>
            <a:xfrm>
              <a:off x="7288325" y="3868163"/>
              <a:ext cx="15779" cy="46430"/>
            </a:xfrm>
            <a:custGeom>
              <a:avLst/>
              <a:gdLst/>
              <a:ahLst/>
              <a:cxnLst/>
              <a:rect l="l" t="t" r="r" b="b"/>
              <a:pathLst>
                <a:path w="191" h="562" extrusionOk="0">
                  <a:moveTo>
                    <a:pt x="95" y="0"/>
                  </a:moveTo>
                  <a:cubicBezTo>
                    <a:pt x="48" y="0"/>
                    <a:pt x="0" y="31"/>
                    <a:pt x="0" y="92"/>
                  </a:cubicBezTo>
                  <a:lnTo>
                    <a:pt x="0" y="470"/>
                  </a:lnTo>
                  <a:cubicBezTo>
                    <a:pt x="0" y="531"/>
                    <a:pt x="48" y="562"/>
                    <a:pt x="95" y="562"/>
                  </a:cubicBezTo>
                  <a:cubicBezTo>
                    <a:pt x="143" y="562"/>
                    <a:pt x="190" y="531"/>
                    <a:pt x="190" y="470"/>
                  </a:cubicBezTo>
                  <a:lnTo>
                    <a:pt x="190" y="92"/>
                  </a:lnTo>
                  <a:cubicBezTo>
                    <a:pt x="190" y="31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517;p48">
              <a:extLst>
                <a:ext uri="{FF2B5EF4-FFF2-40B4-BE49-F238E27FC236}">
                  <a16:creationId xmlns:a16="http://schemas.microsoft.com/office/drawing/2014/main" id="{FE707893-222D-4EC2-8D40-571B69E8F93B}"/>
                </a:ext>
              </a:extLst>
            </p:cNvPr>
            <p:cNvSpPr/>
            <p:nvPr/>
          </p:nvSpPr>
          <p:spPr>
            <a:xfrm>
              <a:off x="7352022" y="3822890"/>
              <a:ext cx="23628" cy="43621"/>
            </a:xfrm>
            <a:custGeom>
              <a:avLst/>
              <a:gdLst/>
              <a:ahLst/>
              <a:cxnLst/>
              <a:rect l="l" t="t" r="r" b="b"/>
              <a:pathLst>
                <a:path w="286" h="528" extrusionOk="0">
                  <a:moveTo>
                    <a:pt x="116" y="0"/>
                  </a:moveTo>
                  <a:cubicBezTo>
                    <a:pt x="60" y="0"/>
                    <a:pt x="0" y="47"/>
                    <a:pt x="14" y="120"/>
                  </a:cubicBezTo>
                  <a:cubicBezTo>
                    <a:pt x="38" y="232"/>
                    <a:pt x="62" y="348"/>
                    <a:pt x="86" y="460"/>
                  </a:cubicBezTo>
                  <a:cubicBezTo>
                    <a:pt x="97" y="507"/>
                    <a:pt x="132" y="528"/>
                    <a:pt x="170" y="528"/>
                  </a:cubicBezTo>
                  <a:cubicBezTo>
                    <a:pt x="226" y="528"/>
                    <a:pt x="286" y="481"/>
                    <a:pt x="270" y="409"/>
                  </a:cubicBezTo>
                  <a:cubicBezTo>
                    <a:pt x="245" y="297"/>
                    <a:pt x="221" y="182"/>
                    <a:pt x="198" y="69"/>
                  </a:cubicBezTo>
                  <a:cubicBezTo>
                    <a:pt x="188" y="21"/>
                    <a:pt x="153" y="0"/>
                    <a:pt x="1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518;p48">
              <a:extLst>
                <a:ext uri="{FF2B5EF4-FFF2-40B4-BE49-F238E27FC236}">
                  <a16:creationId xmlns:a16="http://schemas.microsoft.com/office/drawing/2014/main" id="{04551FB7-682A-4D89-94C8-2A5B77F43C66}"/>
                </a:ext>
              </a:extLst>
            </p:cNvPr>
            <p:cNvSpPr/>
            <p:nvPr/>
          </p:nvSpPr>
          <p:spPr>
            <a:xfrm>
              <a:off x="7341860" y="3989772"/>
              <a:ext cx="15862" cy="52047"/>
            </a:xfrm>
            <a:custGeom>
              <a:avLst/>
              <a:gdLst/>
              <a:ahLst/>
              <a:cxnLst/>
              <a:rect l="l" t="t" r="r" b="b"/>
              <a:pathLst>
                <a:path w="192" h="630" extrusionOk="0">
                  <a:moveTo>
                    <a:pt x="96" y="0"/>
                  </a:moveTo>
                  <a:cubicBezTo>
                    <a:pt x="49" y="0"/>
                    <a:pt x="1" y="31"/>
                    <a:pt x="1" y="92"/>
                  </a:cubicBezTo>
                  <a:lnTo>
                    <a:pt x="1" y="538"/>
                  </a:lnTo>
                  <a:cubicBezTo>
                    <a:pt x="1" y="599"/>
                    <a:pt x="49" y="629"/>
                    <a:pt x="96" y="629"/>
                  </a:cubicBezTo>
                  <a:cubicBezTo>
                    <a:pt x="144" y="629"/>
                    <a:pt x="192" y="599"/>
                    <a:pt x="192" y="538"/>
                  </a:cubicBezTo>
                  <a:lnTo>
                    <a:pt x="192" y="92"/>
                  </a:lnTo>
                  <a:cubicBezTo>
                    <a:pt x="192" y="31"/>
                    <a:pt x="144" y="0"/>
                    <a:pt x="9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519;p48">
              <a:extLst>
                <a:ext uri="{FF2B5EF4-FFF2-40B4-BE49-F238E27FC236}">
                  <a16:creationId xmlns:a16="http://schemas.microsoft.com/office/drawing/2014/main" id="{0F020C1C-6260-4361-8E5B-FBEF151B0185}"/>
                </a:ext>
              </a:extLst>
            </p:cNvPr>
            <p:cNvSpPr/>
            <p:nvPr/>
          </p:nvSpPr>
          <p:spPr>
            <a:xfrm>
              <a:off x="6824855" y="4295117"/>
              <a:ext cx="15532" cy="49156"/>
            </a:xfrm>
            <a:custGeom>
              <a:avLst/>
              <a:gdLst/>
              <a:ahLst/>
              <a:cxnLst/>
              <a:rect l="l" t="t" r="r" b="b"/>
              <a:pathLst>
                <a:path w="188" h="595" extrusionOk="0">
                  <a:moveTo>
                    <a:pt x="94" y="1"/>
                  </a:moveTo>
                  <a:cubicBezTo>
                    <a:pt x="47" y="1"/>
                    <a:pt x="1" y="31"/>
                    <a:pt x="1" y="92"/>
                  </a:cubicBezTo>
                  <a:lnTo>
                    <a:pt x="1" y="504"/>
                  </a:lnTo>
                  <a:cubicBezTo>
                    <a:pt x="1" y="564"/>
                    <a:pt x="48" y="594"/>
                    <a:pt x="95" y="594"/>
                  </a:cubicBezTo>
                  <a:cubicBezTo>
                    <a:pt x="141" y="594"/>
                    <a:pt x="187" y="564"/>
                    <a:pt x="187" y="504"/>
                  </a:cubicBezTo>
                  <a:lnTo>
                    <a:pt x="187" y="92"/>
                  </a:ln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520;p48">
              <a:extLst>
                <a:ext uri="{FF2B5EF4-FFF2-40B4-BE49-F238E27FC236}">
                  <a16:creationId xmlns:a16="http://schemas.microsoft.com/office/drawing/2014/main" id="{2CF0844A-C179-4116-88C8-BE81720821B3}"/>
                </a:ext>
              </a:extLst>
            </p:cNvPr>
            <p:cNvSpPr/>
            <p:nvPr/>
          </p:nvSpPr>
          <p:spPr>
            <a:xfrm>
              <a:off x="6877398" y="4224151"/>
              <a:ext cx="21067" cy="38086"/>
            </a:xfrm>
            <a:custGeom>
              <a:avLst/>
              <a:gdLst/>
              <a:ahLst/>
              <a:cxnLst/>
              <a:rect l="l" t="t" r="r" b="b"/>
              <a:pathLst>
                <a:path w="255" h="461" extrusionOk="0">
                  <a:moveTo>
                    <a:pt x="96" y="0"/>
                  </a:moveTo>
                  <a:cubicBezTo>
                    <a:pt x="60" y="0"/>
                    <a:pt x="25" y="21"/>
                    <a:pt x="17" y="70"/>
                  </a:cubicBezTo>
                  <a:cubicBezTo>
                    <a:pt x="0" y="183"/>
                    <a:pt x="7" y="288"/>
                    <a:pt x="48" y="397"/>
                  </a:cubicBezTo>
                  <a:cubicBezTo>
                    <a:pt x="64" y="441"/>
                    <a:pt x="102" y="461"/>
                    <a:pt x="140" y="461"/>
                  </a:cubicBezTo>
                  <a:cubicBezTo>
                    <a:pt x="198" y="461"/>
                    <a:pt x="254" y="416"/>
                    <a:pt x="228" y="346"/>
                  </a:cubicBezTo>
                  <a:cubicBezTo>
                    <a:pt x="201" y="271"/>
                    <a:pt x="190" y="200"/>
                    <a:pt x="201" y="122"/>
                  </a:cubicBezTo>
                  <a:cubicBezTo>
                    <a:pt x="213" y="48"/>
                    <a:pt x="152" y="0"/>
                    <a:pt x="9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521;p48">
              <a:extLst>
                <a:ext uri="{FF2B5EF4-FFF2-40B4-BE49-F238E27FC236}">
                  <a16:creationId xmlns:a16="http://schemas.microsoft.com/office/drawing/2014/main" id="{6E02284D-07CA-4C0C-A681-AFABD695906C}"/>
                </a:ext>
              </a:extLst>
            </p:cNvPr>
            <p:cNvSpPr/>
            <p:nvPr/>
          </p:nvSpPr>
          <p:spPr>
            <a:xfrm>
              <a:off x="5776058" y="3684427"/>
              <a:ext cx="15862" cy="40564"/>
            </a:xfrm>
            <a:custGeom>
              <a:avLst/>
              <a:gdLst/>
              <a:ahLst/>
              <a:cxnLst/>
              <a:rect l="l" t="t" r="r" b="b"/>
              <a:pathLst>
                <a:path w="192" h="491" extrusionOk="0">
                  <a:moveTo>
                    <a:pt x="96" y="1"/>
                  </a:moveTo>
                  <a:cubicBezTo>
                    <a:pt x="48" y="1"/>
                    <a:pt x="0" y="31"/>
                    <a:pt x="0" y="93"/>
                  </a:cubicBezTo>
                  <a:lnTo>
                    <a:pt x="0" y="399"/>
                  </a:lnTo>
                  <a:cubicBezTo>
                    <a:pt x="0" y="460"/>
                    <a:pt x="48" y="490"/>
                    <a:pt x="96" y="490"/>
                  </a:cubicBezTo>
                  <a:cubicBezTo>
                    <a:pt x="143" y="490"/>
                    <a:pt x="191" y="460"/>
                    <a:pt x="191" y="399"/>
                  </a:cubicBezTo>
                  <a:lnTo>
                    <a:pt x="191" y="93"/>
                  </a:lnTo>
                  <a:cubicBezTo>
                    <a:pt x="191" y="31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522;p48">
              <a:extLst>
                <a:ext uri="{FF2B5EF4-FFF2-40B4-BE49-F238E27FC236}">
                  <a16:creationId xmlns:a16="http://schemas.microsoft.com/office/drawing/2014/main" id="{48C21AF1-E503-4439-A515-C790E52A7647}"/>
                </a:ext>
              </a:extLst>
            </p:cNvPr>
            <p:cNvSpPr/>
            <p:nvPr/>
          </p:nvSpPr>
          <p:spPr>
            <a:xfrm>
              <a:off x="5813978" y="3622136"/>
              <a:ext cx="20819" cy="52047"/>
            </a:xfrm>
            <a:custGeom>
              <a:avLst/>
              <a:gdLst/>
              <a:ahLst/>
              <a:cxnLst/>
              <a:rect l="l" t="t" r="r" b="b"/>
              <a:pathLst>
                <a:path w="252" h="630" extrusionOk="0">
                  <a:moveTo>
                    <a:pt x="118" y="1"/>
                  </a:moveTo>
                  <a:cubicBezTo>
                    <a:pt x="61" y="1"/>
                    <a:pt x="1" y="48"/>
                    <a:pt x="18" y="120"/>
                  </a:cubicBezTo>
                  <a:cubicBezTo>
                    <a:pt x="51" y="258"/>
                    <a:pt x="62" y="395"/>
                    <a:pt x="54" y="537"/>
                  </a:cubicBezTo>
                  <a:cubicBezTo>
                    <a:pt x="50" y="599"/>
                    <a:pt x="95" y="629"/>
                    <a:pt x="142" y="629"/>
                  </a:cubicBezTo>
                  <a:cubicBezTo>
                    <a:pt x="189" y="629"/>
                    <a:pt x="238" y="599"/>
                    <a:pt x="242" y="537"/>
                  </a:cubicBezTo>
                  <a:cubicBezTo>
                    <a:pt x="252" y="381"/>
                    <a:pt x="238" y="225"/>
                    <a:pt x="201" y="68"/>
                  </a:cubicBezTo>
                  <a:cubicBezTo>
                    <a:pt x="190" y="21"/>
                    <a:pt x="155" y="1"/>
                    <a:pt x="11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23;p48">
              <a:extLst>
                <a:ext uri="{FF2B5EF4-FFF2-40B4-BE49-F238E27FC236}">
                  <a16:creationId xmlns:a16="http://schemas.microsoft.com/office/drawing/2014/main" id="{792BCBA0-98B4-43AF-A263-A2A8740681DA}"/>
                </a:ext>
              </a:extLst>
            </p:cNvPr>
            <p:cNvSpPr/>
            <p:nvPr/>
          </p:nvSpPr>
          <p:spPr>
            <a:xfrm rot="-322221">
              <a:off x="6172933" y="4180531"/>
              <a:ext cx="290723" cy="68224"/>
            </a:xfrm>
            <a:custGeom>
              <a:avLst/>
              <a:gdLst/>
              <a:ahLst/>
              <a:cxnLst/>
              <a:rect l="l" t="t" r="r" b="b"/>
              <a:pathLst>
                <a:path w="2520" h="732" extrusionOk="0">
                  <a:moveTo>
                    <a:pt x="871" y="1"/>
                  </a:moveTo>
                  <a:cubicBezTo>
                    <a:pt x="359" y="1"/>
                    <a:pt x="0" y="177"/>
                    <a:pt x="0" y="177"/>
                  </a:cubicBezTo>
                  <a:lnTo>
                    <a:pt x="2519" y="732"/>
                  </a:lnTo>
                  <a:cubicBezTo>
                    <a:pt x="1948" y="152"/>
                    <a:pt x="1344" y="1"/>
                    <a:pt x="871" y="1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524;p48">
              <a:extLst>
                <a:ext uri="{FF2B5EF4-FFF2-40B4-BE49-F238E27FC236}">
                  <a16:creationId xmlns:a16="http://schemas.microsoft.com/office/drawing/2014/main" id="{E50726FD-4FA8-43DF-BEE0-3633DDB4866C}"/>
                </a:ext>
              </a:extLst>
            </p:cNvPr>
            <p:cNvSpPr/>
            <p:nvPr/>
          </p:nvSpPr>
          <p:spPr>
            <a:xfrm rot="-282614">
              <a:off x="7050223" y="3052059"/>
              <a:ext cx="159058" cy="80878"/>
            </a:xfrm>
            <a:custGeom>
              <a:avLst/>
              <a:gdLst/>
              <a:ahLst/>
              <a:cxnLst/>
              <a:rect l="l" t="t" r="r" b="b"/>
              <a:pathLst>
                <a:path w="2779" h="1413" extrusionOk="0">
                  <a:moveTo>
                    <a:pt x="1876" y="0"/>
                  </a:moveTo>
                  <a:cubicBezTo>
                    <a:pt x="1129" y="0"/>
                    <a:pt x="1" y="1407"/>
                    <a:pt x="1" y="1407"/>
                  </a:cubicBezTo>
                  <a:cubicBezTo>
                    <a:pt x="39" y="1411"/>
                    <a:pt x="78" y="1412"/>
                    <a:pt x="119" y="1412"/>
                  </a:cubicBezTo>
                  <a:cubicBezTo>
                    <a:pt x="1108" y="1412"/>
                    <a:pt x="2778" y="356"/>
                    <a:pt x="2082" y="43"/>
                  </a:cubicBezTo>
                  <a:cubicBezTo>
                    <a:pt x="2018" y="13"/>
                    <a:pt x="1948" y="0"/>
                    <a:pt x="1876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525;p48">
              <a:extLst>
                <a:ext uri="{FF2B5EF4-FFF2-40B4-BE49-F238E27FC236}">
                  <a16:creationId xmlns:a16="http://schemas.microsoft.com/office/drawing/2014/main" id="{B25D380B-CFD7-469E-AC39-0A6AC1C12424}"/>
                </a:ext>
              </a:extLst>
            </p:cNvPr>
            <p:cNvSpPr/>
            <p:nvPr/>
          </p:nvSpPr>
          <p:spPr>
            <a:xfrm>
              <a:off x="5478313" y="1382691"/>
              <a:ext cx="2204994" cy="2020680"/>
            </a:xfrm>
            <a:custGeom>
              <a:avLst/>
              <a:gdLst/>
              <a:ahLst/>
              <a:cxnLst/>
              <a:rect l="l" t="t" r="r" b="b"/>
              <a:pathLst>
                <a:path w="26690" h="24459" extrusionOk="0">
                  <a:moveTo>
                    <a:pt x="14327" y="0"/>
                  </a:moveTo>
                  <a:cubicBezTo>
                    <a:pt x="13645" y="0"/>
                    <a:pt x="12998" y="26"/>
                    <a:pt x="12386" y="76"/>
                  </a:cubicBezTo>
                  <a:cubicBezTo>
                    <a:pt x="11200" y="164"/>
                    <a:pt x="10139" y="341"/>
                    <a:pt x="9184" y="578"/>
                  </a:cubicBezTo>
                  <a:lnTo>
                    <a:pt x="9469" y="3751"/>
                  </a:lnTo>
                  <a:cubicBezTo>
                    <a:pt x="9469" y="3751"/>
                    <a:pt x="8630" y="1738"/>
                    <a:pt x="8242" y="851"/>
                  </a:cubicBezTo>
                  <a:cubicBezTo>
                    <a:pt x="7174" y="1163"/>
                    <a:pt x="6250" y="1612"/>
                    <a:pt x="5443" y="2156"/>
                  </a:cubicBezTo>
                  <a:cubicBezTo>
                    <a:pt x="5321" y="2241"/>
                    <a:pt x="5199" y="2326"/>
                    <a:pt x="5080" y="2414"/>
                  </a:cubicBezTo>
                  <a:cubicBezTo>
                    <a:pt x="3836" y="3336"/>
                    <a:pt x="2904" y="4495"/>
                    <a:pt x="2211" y="5730"/>
                  </a:cubicBezTo>
                  <a:cubicBezTo>
                    <a:pt x="2129" y="5872"/>
                    <a:pt x="2051" y="6022"/>
                    <a:pt x="1976" y="6168"/>
                  </a:cubicBezTo>
                  <a:cubicBezTo>
                    <a:pt x="1" y="10020"/>
                    <a:pt x="201" y="14412"/>
                    <a:pt x="375" y="14698"/>
                  </a:cubicBezTo>
                  <a:lnTo>
                    <a:pt x="3431" y="13600"/>
                  </a:lnTo>
                  <a:lnTo>
                    <a:pt x="912" y="15518"/>
                  </a:lnTo>
                  <a:cubicBezTo>
                    <a:pt x="1983" y="17040"/>
                    <a:pt x="3479" y="18608"/>
                    <a:pt x="5134" y="20009"/>
                  </a:cubicBezTo>
                  <a:cubicBezTo>
                    <a:pt x="5284" y="20131"/>
                    <a:pt x="5434" y="20257"/>
                    <a:pt x="5583" y="20379"/>
                  </a:cubicBezTo>
                  <a:cubicBezTo>
                    <a:pt x="5851" y="20597"/>
                    <a:pt x="6127" y="20814"/>
                    <a:pt x="6399" y="21021"/>
                  </a:cubicBezTo>
                  <a:cubicBezTo>
                    <a:pt x="6491" y="21090"/>
                    <a:pt x="6582" y="21161"/>
                    <a:pt x="6675" y="21225"/>
                  </a:cubicBezTo>
                  <a:cubicBezTo>
                    <a:pt x="6858" y="21365"/>
                    <a:pt x="7045" y="21501"/>
                    <a:pt x="7235" y="21630"/>
                  </a:cubicBezTo>
                  <a:cubicBezTo>
                    <a:pt x="7276" y="21661"/>
                    <a:pt x="7320" y="21691"/>
                    <a:pt x="7365" y="21722"/>
                  </a:cubicBezTo>
                  <a:cubicBezTo>
                    <a:pt x="8038" y="22195"/>
                    <a:pt x="8718" y="22626"/>
                    <a:pt x="9391" y="23007"/>
                  </a:cubicBezTo>
                  <a:cubicBezTo>
                    <a:pt x="9503" y="23075"/>
                    <a:pt x="9615" y="23133"/>
                    <a:pt x="9731" y="23197"/>
                  </a:cubicBezTo>
                  <a:cubicBezTo>
                    <a:pt x="10417" y="23571"/>
                    <a:pt x="11087" y="23888"/>
                    <a:pt x="11734" y="24139"/>
                  </a:cubicBezTo>
                  <a:cubicBezTo>
                    <a:pt x="12128" y="23136"/>
                    <a:pt x="13138" y="20767"/>
                    <a:pt x="13521" y="19872"/>
                  </a:cubicBezTo>
                  <a:cubicBezTo>
                    <a:pt x="13613" y="19651"/>
                    <a:pt x="13671" y="19522"/>
                    <a:pt x="13671" y="19522"/>
                  </a:cubicBezTo>
                  <a:lnTo>
                    <a:pt x="13671" y="24459"/>
                  </a:lnTo>
                  <a:cubicBezTo>
                    <a:pt x="15293" y="23898"/>
                    <a:pt x="20689" y="21770"/>
                    <a:pt x="22966" y="20865"/>
                  </a:cubicBezTo>
                  <a:lnTo>
                    <a:pt x="22823" y="18438"/>
                  </a:lnTo>
                  <a:lnTo>
                    <a:pt x="24003" y="20427"/>
                  </a:lnTo>
                  <a:cubicBezTo>
                    <a:pt x="24139" y="19730"/>
                    <a:pt x="26689" y="6368"/>
                    <a:pt x="20179" y="1642"/>
                  </a:cubicBezTo>
                  <a:lnTo>
                    <a:pt x="16499" y="5672"/>
                  </a:lnTo>
                  <a:cubicBezTo>
                    <a:pt x="16499" y="5672"/>
                    <a:pt x="17693" y="2054"/>
                    <a:pt x="18210" y="599"/>
                  </a:cubicBezTo>
                  <a:cubicBezTo>
                    <a:pt x="17221" y="239"/>
                    <a:pt x="16088" y="24"/>
                    <a:pt x="14786" y="4"/>
                  </a:cubicBezTo>
                  <a:cubicBezTo>
                    <a:pt x="14631" y="1"/>
                    <a:pt x="14478" y="0"/>
                    <a:pt x="14327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526;p48">
              <a:extLst>
                <a:ext uri="{FF2B5EF4-FFF2-40B4-BE49-F238E27FC236}">
                  <a16:creationId xmlns:a16="http://schemas.microsoft.com/office/drawing/2014/main" id="{BB510EB7-21D1-4395-A2A8-AA9BEC16AB96}"/>
                </a:ext>
              </a:extLst>
            </p:cNvPr>
            <p:cNvSpPr/>
            <p:nvPr/>
          </p:nvSpPr>
          <p:spPr>
            <a:xfrm>
              <a:off x="6490843" y="1382691"/>
              <a:ext cx="1095227" cy="2020680"/>
            </a:xfrm>
            <a:custGeom>
              <a:avLst/>
              <a:gdLst/>
              <a:ahLst/>
              <a:cxnLst/>
              <a:rect l="l" t="t" r="r" b="b"/>
              <a:pathLst>
                <a:path w="13257" h="24459" extrusionOk="0">
                  <a:moveTo>
                    <a:pt x="2071" y="0"/>
                  </a:moveTo>
                  <a:cubicBezTo>
                    <a:pt x="1389" y="0"/>
                    <a:pt x="742" y="26"/>
                    <a:pt x="130" y="76"/>
                  </a:cubicBezTo>
                  <a:cubicBezTo>
                    <a:pt x="222" y="395"/>
                    <a:pt x="392" y="724"/>
                    <a:pt x="460" y="949"/>
                  </a:cubicBezTo>
                  <a:cubicBezTo>
                    <a:pt x="926" y="2551"/>
                    <a:pt x="898" y="4298"/>
                    <a:pt x="347" y="5876"/>
                  </a:cubicBezTo>
                  <a:cubicBezTo>
                    <a:pt x="191" y="6318"/>
                    <a:pt x="1" y="6817"/>
                    <a:pt x="201" y="7242"/>
                  </a:cubicBezTo>
                  <a:cubicBezTo>
                    <a:pt x="331" y="7517"/>
                    <a:pt x="606" y="7694"/>
                    <a:pt x="868" y="7854"/>
                  </a:cubicBezTo>
                  <a:cubicBezTo>
                    <a:pt x="1494" y="8239"/>
                    <a:pt x="2126" y="8606"/>
                    <a:pt x="2768" y="8959"/>
                  </a:cubicBezTo>
                  <a:cubicBezTo>
                    <a:pt x="3366" y="9282"/>
                    <a:pt x="3982" y="9602"/>
                    <a:pt x="4458" y="10088"/>
                  </a:cubicBezTo>
                  <a:cubicBezTo>
                    <a:pt x="5158" y="10795"/>
                    <a:pt x="5498" y="11821"/>
                    <a:pt x="5451" y="12814"/>
                  </a:cubicBezTo>
                  <a:cubicBezTo>
                    <a:pt x="5400" y="13811"/>
                    <a:pt x="4982" y="14770"/>
                    <a:pt x="4353" y="15541"/>
                  </a:cubicBezTo>
                  <a:cubicBezTo>
                    <a:pt x="3744" y="16279"/>
                    <a:pt x="2785" y="16309"/>
                    <a:pt x="2404" y="17180"/>
                  </a:cubicBezTo>
                  <a:cubicBezTo>
                    <a:pt x="1983" y="18142"/>
                    <a:pt x="1415" y="19522"/>
                    <a:pt x="1415" y="19522"/>
                  </a:cubicBezTo>
                  <a:lnTo>
                    <a:pt x="1415" y="24459"/>
                  </a:lnTo>
                  <a:cubicBezTo>
                    <a:pt x="1902" y="24292"/>
                    <a:pt x="2721" y="23987"/>
                    <a:pt x="3693" y="23612"/>
                  </a:cubicBezTo>
                  <a:cubicBezTo>
                    <a:pt x="3846" y="23555"/>
                    <a:pt x="4006" y="23494"/>
                    <a:pt x="4166" y="23432"/>
                  </a:cubicBezTo>
                  <a:cubicBezTo>
                    <a:pt x="5304" y="22994"/>
                    <a:pt x="6600" y="22487"/>
                    <a:pt x="7793" y="22018"/>
                  </a:cubicBezTo>
                  <a:cubicBezTo>
                    <a:pt x="7973" y="21950"/>
                    <a:pt x="8150" y="21878"/>
                    <a:pt x="8320" y="21810"/>
                  </a:cubicBezTo>
                  <a:cubicBezTo>
                    <a:pt x="9255" y="21443"/>
                    <a:pt x="10095" y="21114"/>
                    <a:pt x="10710" y="20865"/>
                  </a:cubicBezTo>
                  <a:lnTo>
                    <a:pt x="10567" y="18438"/>
                  </a:lnTo>
                  <a:lnTo>
                    <a:pt x="11747" y="20427"/>
                  </a:lnTo>
                  <a:cubicBezTo>
                    <a:pt x="12627" y="18479"/>
                    <a:pt x="13257" y="15501"/>
                    <a:pt x="13114" y="12369"/>
                  </a:cubicBezTo>
                  <a:cubicBezTo>
                    <a:pt x="13107" y="12250"/>
                    <a:pt x="13104" y="12132"/>
                    <a:pt x="13097" y="12012"/>
                  </a:cubicBezTo>
                  <a:cubicBezTo>
                    <a:pt x="13076" y="11733"/>
                    <a:pt x="13053" y="11454"/>
                    <a:pt x="13022" y="11173"/>
                  </a:cubicBezTo>
                  <a:cubicBezTo>
                    <a:pt x="13008" y="11040"/>
                    <a:pt x="12991" y="10904"/>
                    <a:pt x="12971" y="10768"/>
                  </a:cubicBezTo>
                  <a:cubicBezTo>
                    <a:pt x="12638" y="8221"/>
                    <a:pt x="11744" y="5678"/>
                    <a:pt x="10020" y="3605"/>
                  </a:cubicBezTo>
                  <a:cubicBezTo>
                    <a:pt x="9891" y="3448"/>
                    <a:pt x="9755" y="3295"/>
                    <a:pt x="9616" y="3142"/>
                  </a:cubicBezTo>
                  <a:cubicBezTo>
                    <a:pt x="9116" y="2601"/>
                    <a:pt x="8552" y="2099"/>
                    <a:pt x="7923" y="1642"/>
                  </a:cubicBezTo>
                  <a:lnTo>
                    <a:pt x="4243" y="5672"/>
                  </a:lnTo>
                  <a:cubicBezTo>
                    <a:pt x="4243" y="5672"/>
                    <a:pt x="5437" y="2054"/>
                    <a:pt x="5954" y="599"/>
                  </a:cubicBezTo>
                  <a:cubicBezTo>
                    <a:pt x="4965" y="239"/>
                    <a:pt x="3832" y="24"/>
                    <a:pt x="2530" y="4"/>
                  </a:cubicBezTo>
                  <a:cubicBezTo>
                    <a:pt x="2375" y="1"/>
                    <a:pt x="2222" y="0"/>
                    <a:pt x="207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527;p48">
              <a:extLst>
                <a:ext uri="{FF2B5EF4-FFF2-40B4-BE49-F238E27FC236}">
                  <a16:creationId xmlns:a16="http://schemas.microsoft.com/office/drawing/2014/main" id="{13636598-7B92-41A1-9F2A-9B9EC4BAF538}"/>
                </a:ext>
              </a:extLst>
            </p:cNvPr>
            <p:cNvSpPr/>
            <p:nvPr/>
          </p:nvSpPr>
          <p:spPr>
            <a:xfrm>
              <a:off x="5916503" y="1941416"/>
              <a:ext cx="1292925" cy="885633"/>
            </a:xfrm>
            <a:custGeom>
              <a:avLst/>
              <a:gdLst/>
              <a:ahLst/>
              <a:cxnLst/>
              <a:rect l="l" t="t" r="r" b="b"/>
              <a:pathLst>
                <a:path w="15650" h="10720" extrusionOk="0">
                  <a:moveTo>
                    <a:pt x="7732" y="0"/>
                  </a:moveTo>
                  <a:cubicBezTo>
                    <a:pt x="7506" y="0"/>
                    <a:pt x="7282" y="11"/>
                    <a:pt x="7062" y="31"/>
                  </a:cubicBezTo>
                  <a:cubicBezTo>
                    <a:pt x="3577" y="337"/>
                    <a:pt x="674" y="3059"/>
                    <a:pt x="269" y="6670"/>
                  </a:cubicBezTo>
                  <a:cubicBezTo>
                    <a:pt x="1" y="9074"/>
                    <a:pt x="4953" y="10641"/>
                    <a:pt x="9227" y="10716"/>
                  </a:cubicBezTo>
                  <a:cubicBezTo>
                    <a:pt x="9342" y="10718"/>
                    <a:pt x="9456" y="10720"/>
                    <a:pt x="9570" y="10720"/>
                  </a:cubicBezTo>
                  <a:cubicBezTo>
                    <a:pt x="12487" y="10720"/>
                    <a:pt x="15004" y="9999"/>
                    <a:pt x="15190" y="8343"/>
                  </a:cubicBezTo>
                  <a:cubicBezTo>
                    <a:pt x="15650" y="4222"/>
                    <a:pt x="12685" y="510"/>
                    <a:pt x="8568" y="48"/>
                  </a:cubicBezTo>
                  <a:cubicBezTo>
                    <a:pt x="8288" y="16"/>
                    <a:pt x="8008" y="0"/>
                    <a:pt x="7732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528;p48">
              <a:extLst>
                <a:ext uri="{FF2B5EF4-FFF2-40B4-BE49-F238E27FC236}">
                  <a16:creationId xmlns:a16="http://schemas.microsoft.com/office/drawing/2014/main" id="{3A397FBD-B7B2-4BE6-8934-20CB1711862D}"/>
                </a:ext>
              </a:extLst>
            </p:cNvPr>
            <p:cNvSpPr/>
            <p:nvPr/>
          </p:nvSpPr>
          <p:spPr>
            <a:xfrm>
              <a:off x="6136920" y="2255683"/>
              <a:ext cx="172583" cy="208851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529;p48">
              <a:extLst>
                <a:ext uri="{FF2B5EF4-FFF2-40B4-BE49-F238E27FC236}">
                  <a16:creationId xmlns:a16="http://schemas.microsoft.com/office/drawing/2014/main" id="{5CCC055F-7E14-4133-A183-7AC5B5A30F91}"/>
                </a:ext>
              </a:extLst>
            </p:cNvPr>
            <p:cNvSpPr/>
            <p:nvPr/>
          </p:nvSpPr>
          <p:spPr>
            <a:xfrm>
              <a:off x="6143695" y="2471391"/>
              <a:ext cx="116983" cy="116900"/>
            </a:xfrm>
            <a:custGeom>
              <a:avLst/>
              <a:gdLst/>
              <a:ahLst/>
              <a:cxnLst/>
              <a:rect l="l" t="t" r="r" b="b"/>
              <a:pathLst>
                <a:path w="1416" h="1415" extrusionOk="0">
                  <a:moveTo>
                    <a:pt x="708" y="0"/>
                  </a:moveTo>
                  <a:cubicBezTo>
                    <a:pt x="317" y="0"/>
                    <a:pt x="0" y="316"/>
                    <a:pt x="0" y="708"/>
                  </a:cubicBezTo>
                  <a:cubicBezTo>
                    <a:pt x="0" y="1099"/>
                    <a:pt x="317" y="1414"/>
                    <a:pt x="708" y="1414"/>
                  </a:cubicBezTo>
                  <a:cubicBezTo>
                    <a:pt x="1099" y="1414"/>
                    <a:pt x="1415" y="1099"/>
                    <a:pt x="1415" y="708"/>
                  </a:cubicBezTo>
                  <a:cubicBezTo>
                    <a:pt x="1415" y="316"/>
                    <a:pt x="1099" y="0"/>
                    <a:pt x="708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530;p48">
              <a:extLst>
                <a:ext uri="{FF2B5EF4-FFF2-40B4-BE49-F238E27FC236}">
                  <a16:creationId xmlns:a16="http://schemas.microsoft.com/office/drawing/2014/main" id="{DC50A21C-6F3B-4DF2-B8F8-5D7F39187368}"/>
                </a:ext>
              </a:extLst>
            </p:cNvPr>
            <p:cNvSpPr/>
            <p:nvPr/>
          </p:nvSpPr>
          <p:spPr>
            <a:xfrm>
              <a:off x="7023875" y="1907874"/>
              <a:ext cx="390025" cy="315341"/>
            </a:xfrm>
            <a:custGeom>
              <a:avLst/>
              <a:gdLst/>
              <a:ahLst/>
              <a:cxnLst/>
              <a:rect l="l" t="t" r="r" b="b"/>
              <a:pathLst>
                <a:path w="4721" h="3817" extrusionOk="0">
                  <a:moveTo>
                    <a:pt x="2948" y="1"/>
                  </a:moveTo>
                  <a:cubicBezTo>
                    <a:pt x="1495" y="1"/>
                    <a:pt x="0" y="1548"/>
                    <a:pt x="876" y="2976"/>
                  </a:cubicBezTo>
                  <a:cubicBezTo>
                    <a:pt x="1096" y="3336"/>
                    <a:pt x="1369" y="3710"/>
                    <a:pt x="1810" y="3785"/>
                  </a:cubicBezTo>
                  <a:cubicBezTo>
                    <a:pt x="1937" y="3806"/>
                    <a:pt x="2069" y="3816"/>
                    <a:pt x="2203" y="3816"/>
                  </a:cubicBezTo>
                  <a:cubicBezTo>
                    <a:pt x="2570" y="3816"/>
                    <a:pt x="2952" y="3741"/>
                    <a:pt x="3276" y="3612"/>
                  </a:cubicBezTo>
                  <a:cubicBezTo>
                    <a:pt x="3779" y="3412"/>
                    <a:pt x="4221" y="3037"/>
                    <a:pt x="4449" y="2544"/>
                  </a:cubicBezTo>
                  <a:cubicBezTo>
                    <a:pt x="4520" y="2388"/>
                    <a:pt x="4571" y="2225"/>
                    <a:pt x="4605" y="2055"/>
                  </a:cubicBezTo>
                  <a:cubicBezTo>
                    <a:pt x="4721" y="1507"/>
                    <a:pt x="4650" y="858"/>
                    <a:pt x="4231" y="450"/>
                  </a:cubicBezTo>
                  <a:cubicBezTo>
                    <a:pt x="3915" y="137"/>
                    <a:pt x="3453" y="15"/>
                    <a:pt x="3010" y="2"/>
                  </a:cubicBezTo>
                  <a:cubicBezTo>
                    <a:pt x="2990" y="1"/>
                    <a:pt x="2969" y="1"/>
                    <a:pt x="2948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531;p48">
              <a:extLst>
                <a:ext uri="{FF2B5EF4-FFF2-40B4-BE49-F238E27FC236}">
                  <a16:creationId xmlns:a16="http://schemas.microsoft.com/office/drawing/2014/main" id="{B1E96D75-E337-4241-9CE8-B469B500CF8A}"/>
                </a:ext>
              </a:extLst>
            </p:cNvPr>
            <p:cNvSpPr/>
            <p:nvPr/>
          </p:nvSpPr>
          <p:spPr>
            <a:xfrm>
              <a:off x="7138297" y="1986689"/>
              <a:ext cx="201085" cy="161678"/>
            </a:xfrm>
            <a:custGeom>
              <a:avLst/>
              <a:gdLst/>
              <a:ahLst/>
              <a:cxnLst/>
              <a:rect l="l" t="t" r="r" b="b"/>
              <a:pathLst>
                <a:path w="2434" h="1957" extrusionOk="0">
                  <a:moveTo>
                    <a:pt x="1590" y="0"/>
                  </a:moveTo>
                  <a:cubicBezTo>
                    <a:pt x="973" y="0"/>
                    <a:pt x="1" y="1740"/>
                    <a:pt x="1" y="1740"/>
                  </a:cubicBezTo>
                  <a:cubicBezTo>
                    <a:pt x="272" y="1894"/>
                    <a:pt x="579" y="1956"/>
                    <a:pt x="880" y="1956"/>
                  </a:cubicBezTo>
                  <a:cubicBezTo>
                    <a:pt x="1676" y="1956"/>
                    <a:pt x="2433" y="1519"/>
                    <a:pt x="2383" y="1176"/>
                  </a:cubicBezTo>
                  <a:cubicBezTo>
                    <a:pt x="2350" y="948"/>
                    <a:pt x="2111" y="889"/>
                    <a:pt x="1874" y="889"/>
                  </a:cubicBezTo>
                  <a:cubicBezTo>
                    <a:pt x="1623" y="889"/>
                    <a:pt x="1374" y="955"/>
                    <a:pt x="1374" y="955"/>
                  </a:cubicBezTo>
                  <a:cubicBezTo>
                    <a:pt x="1374" y="955"/>
                    <a:pt x="2272" y="166"/>
                    <a:pt x="1666" y="10"/>
                  </a:cubicBezTo>
                  <a:cubicBezTo>
                    <a:pt x="1641" y="3"/>
                    <a:pt x="1616" y="0"/>
                    <a:pt x="15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532;p48">
              <a:extLst>
                <a:ext uri="{FF2B5EF4-FFF2-40B4-BE49-F238E27FC236}">
                  <a16:creationId xmlns:a16="http://schemas.microsoft.com/office/drawing/2014/main" id="{3728397B-E735-4552-AB47-56B2E788C837}"/>
                </a:ext>
              </a:extLst>
            </p:cNvPr>
            <p:cNvSpPr/>
            <p:nvPr/>
          </p:nvSpPr>
          <p:spPr>
            <a:xfrm>
              <a:off x="6499848" y="1941333"/>
              <a:ext cx="675625" cy="885715"/>
            </a:xfrm>
            <a:custGeom>
              <a:avLst/>
              <a:gdLst/>
              <a:ahLst/>
              <a:cxnLst/>
              <a:rect l="l" t="t" r="r" b="b"/>
              <a:pathLst>
                <a:path w="8178" h="10721" extrusionOk="0">
                  <a:moveTo>
                    <a:pt x="671" y="1"/>
                  </a:moveTo>
                  <a:cubicBezTo>
                    <a:pt x="446" y="1"/>
                    <a:pt x="222" y="11"/>
                    <a:pt x="1" y="32"/>
                  </a:cubicBezTo>
                  <a:cubicBezTo>
                    <a:pt x="1228" y="559"/>
                    <a:pt x="3618" y="2133"/>
                    <a:pt x="3251" y="6032"/>
                  </a:cubicBezTo>
                  <a:cubicBezTo>
                    <a:pt x="3037" y="8296"/>
                    <a:pt x="2595" y="9776"/>
                    <a:pt x="2166" y="10717"/>
                  </a:cubicBezTo>
                  <a:cubicBezTo>
                    <a:pt x="2282" y="10717"/>
                    <a:pt x="2397" y="10721"/>
                    <a:pt x="2510" y="10721"/>
                  </a:cubicBezTo>
                  <a:cubicBezTo>
                    <a:pt x="5427" y="10721"/>
                    <a:pt x="7943" y="10000"/>
                    <a:pt x="8129" y="8344"/>
                  </a:cubicBezTo>
                  <a:cubicBezTo>
                    <a:pt x="8160" y="8058"/>
                    <a:pt x="8178" y="7777"/>
                    <a:pt x="8178" y="7494"/>
                  </a:cubicBezTo>
                  <a:cubicBezTo>
                    <a:pt x="8173" y="3727"/>
                    <a:pt x="5338" y="480"/>
                    <a:pt x="1507" y="49"/>
                  </a:cubicBezTo>
                  <a:cubicBezTo>
                    <a:pt x="1225" y="18"/>
                    <a:pt x="946" y="1"/>
                    <a:pt x="671" y="1"/>
                  </a:cubicBezTo>
                  <a:close/>
                </a:path>
              </a:pathLst>
            </a:custGeom>
            <a:solidFill>
              <a:srgbClr val="F8AF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533;p48">
              <a:extLst>
                <a:ext uri="{FF2B5EF4-FFF2-40B4-BE49-F238E27FC236}">
                  <a16:creationId xmlns:a16="http://schemas.microsoft.com/office/drawing/2014/main" id="{FFD32D7B-79CB-473E-BB00-1C064CDDFEB1}"/>
                </a:ext>
              </a:extLst>
            </p:cNvPr>
            <p:cNvSpPr/>
            <p:nvPr/>
          </p:nvSpPr>
          <p:spPr>
            <a:xfrm>
              <a:off x="6793957" y="2349204"/>
              <a:ext cx="163826" cy="182579"/>
            </a:xfrm>
            <a:custGeom>
              <a:avLst/>
              <a:gdLst/>
              <a:ahLst/>
              <a:cxnLst/>
              <a:rect l="l" t="t" r="r" b="b"/>
              <a:pathLst>
                <a:path w="1983" h="2210" extrusionOk="0">
                  <a:moveTo>
                    <a:pt x="191" y="0"/>
                  </a:moveTo>
                  <a:cubicBezTo>
                    <a:pt x="55" y="371"/>
                    <a:pt x="0" y="765"/>
                    <a:pt x="41" y="1177"/>
                  </a:cubicBezTo>
                  <a:cubicBezTo>
                    <a:pt x="61" y="1381"/>
                    <a:pt x="116" y="1591"/>
                    <a:pt x="235" y="1799"/>
                  </a:cubicBezTo>
                  <a:cubicBezTo>
                    <a:pt x="269" y="1850"/>
                    <a:pt x="306" y="1901"/>
                    <a:pt x="347" y="1949"/>
                  </a:cubicBezTo>
                  <a:cubicBezTo>
                    <a:pt x="395" y="1993"/>
                    <a:pt x="446" y="2037"/>
                    <a:pt x="500" y="2077"/>
                  </a:cubicBezTo>
                  <a:cubicBezTo>
                    <a:pt x="558" y="2115"/>
                    <a:pt x="623" y="2139"/>
                    <a:pt x="687" y="2166"/>
                  </a:cubicBezTo>
                  <a:cubicBezTo>
                    <a:pt x="748" y="2193"/>
                    <a:pt x="816" y="2193"/>
                    <a:pt x="880" y="2203"/>
                  </a:cubicBezTo>
                  <a:cubicBezTo>
                    <a:pt x="905" y="2208"/>
                    <a:pt x="928" y="2210"/>
                    <a:pt x="951" y="2210"/>
                  </a:cubicBezTo>
                  <a:cubicBezTo>
                    <a:pt x="993" y="2210"/>
                    <a:pt x="1033" y="2203"/>
                    <a:pt x="1075" y="2197"/>
                  </a:cubicBezTo>
                  <a:cubicBezTo>
                    <a:pt x="1139" y="2190"/>
                    <a:pt x="1204" y="2183"/>
                    <a:pt x="1265" y="2153"/>
                  </a:cubicBezTo>
                  <a:cubicBezTo>
                    <a:pt x="1390" y="2108"/>
                    <a:pt x="1500" y="2030"/>
                    <a:pt x="1588" y="1942"/>
                  </a:cubicBezTo>
                  <a:cubicBezTo>
                    <a:pt x="1762" y="1758"/>
                    <a:pt x="1847" y="1547"/>
                    <a:pt x="1891" y="1343"/>
                  </a:cubicBezTo>
                  <a:cubicBezTo>
                    <a:pt x="1982" y="935"/>
                    <a:pt x="1958" y="530"/>
                    <a:pt x="1843" y="153"/>
                  </a:cubicBezTo>
                  <a:cubicBezTo>
                    <a:pt x="1748" y="535"/>
                    <a:pt x="1656" y="902"/>
                    <a:pt x="1517" y="1217"/>
                  </a:cubicBezTo>
                  <a:cubicBezTo>
                    <a:pt x="1442" y="1371"/>
                    <a:pt x="1364" y="1517"/>
                    <a:pt x="1255" y="1595"/>
                  </a:cubicBezTo>
                  <a:cubicBezTo>
                    <a:pt x="1168" y="1670"/>
                    <a:pt x="1064" y="1701"/>
                    <a:pt x="956" y="1701"/>
                  </a:cubicBezTo>
                  <a:cubicBezTo>
                    <a:pt x="946" y="1701"/>
                    <a:pt x="936" y="1701"/>
                    <a:pt x="925" y="1701"/>
                  </a:cubicBezTo>
                  <a:cubicBezTo>
                    <a:pt x="806" y="1693"/>
                    <a:pt x="721" y="1649"/>
                    <a:pt x="632" y="1534"/>
                  </a:cubicBezTo>
                  <a:cubicBezTo>
                    <a:pt x="544" y="1421"/>
                    <a:pt x="486" y="1262"/>
                    <a:pt x="425" y="1098"/>
                  </a:cubicBezTo>
                  <a:cubicBezTo>
                    <a:pt x="323" y="759"/>
                    <a:pt x="262" y="388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534;p48">
              <a:extLst>
                <a:ext uri="{FF2B5EF4-FFF2-40B4-BE49-F238E27FC236}">
                  <a16:creationId xmlns:a16="http://schemas.microsoft.com/office/drawing/2014/main" id="{318839B9-B858-4201-8A91-7EE156BC4397}"/>
                </a:ext>
              </a:extLst>
            </p:cNvPr>
            <p:cNvSpPr/>
            <p:nvPr/>
          </p:nvSpPr>
          <p:spPr>
            <a:xfrm>
              <a:off x="6808002" y="2565738"/>
              <a:ext cx="117148" cy="116900"/>
            </a:xfrm>
            <a:custGeom>
              <a:avLst/>
              <a:gdLst/>
              <a:ahLst/>
              <a:cxnLst/>
              <a:rect l="l" t="t" r="r" b="b"/>
              <a:pathLst>
                <a:path w="1418" h="1415" extrusionOk="0">
                  <a:moveTo>
                    <a:pt x="707" y="1"/>
                  </a:moveTo>
                  <a:cubicBezTo>
                    <a:pt x="316" y="1"/>
                    <a:pt x="1" y="317"/>
                    <a:pt x="1" y="708"/>
                  </a:cubicBezTo>
                  <a:cubicBezTo>
                    <a:pt x="1" y="1099"/>
                    <a:pt x="316" y="1415"/>
                    <a:pt x="707" y="1415"/>
                  </a:cubicBezTo>
                  <a:cubicBezTo>
                    <a:pt x="1098" y="1415"/>
                    <a:pt x="1418" y="1099"/>
                    <a:pt x="1418" y="708"/>
                  </a:cubicBezTo>
                  <a:cubicBezTo>
                    <a:pt x="1418" y="317"/>
                    <a:pt x="1098" y="1"/>
                    <a:pt x="707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535;p48">
              <a:extLst>
                <a:ext uri="{FF2B5EF4-FFF2-40B4-BE49-F238E27FC236}">
                  <a16:creationId xmlns:a16="http://schemas.microsoft.com/office/drawing/2014/main" id="{AD6B2FAF-4034-423D-81A8-7755BD2850E7}"/>
                </a:ext>
              </a:extLst>
            </p:cNvPr>
            <p:cNvSpPr/>
            <p:nvPr/>
          </p:nvSpPr>
          <p:spPr>
            <a:xfrm>
              <a:off x="6444248" y="2174721"/>
              <a:ext cx="249497" cy="331617"/>
            </a:xfrm>
            <a:custGeom>
              <a:avLst/>
              <a:gdLst/>
              <a:ahLst/>
              <a:cxnLst/>
              <a:rect l="l" t="t" r="r" b="b"/>
              <a:pathLst>
                <a:path w="3020" h="4014" extrusionOk="0">
                  <a:moveTo>
                    <a:pt x="1921" y="0"/>
                  </a:moveTo>
                  <a:cubicBezTo>
                    <a:pt x="1010" y="0"/>
                    <a:pt x="1" y="3452"/>
                    <a:pt x="1" y="3452"/>
                  </a:cubicBezTo>
                  <a:cubicBezTo>
                    <a:pt x="1" y="3452"/>
                    <a:pt x="1613" y="4014"/>
                    <a:pt x="2627" y="4014"/>
                  </a:cubicBezTo>
                  <a:cubicBezTo>
                    <a:pt x="2772" y="4014"/>
                    <a:pt x="2905" y="4002"/>
                    <a:pt x="3020" y="3976"/>
                  </a:cubicBezTo>
                  <a:cubicBezTo>
                    <a:pt x="3020" y="3976"/>
                    <a:pt x="2863" y="62"/>
                    <a:pt x="1945" y="1"/>
                  </a:cubicBezTo>
                  <a:cubicBezTo>
                    <a:pt x="1937" y="1"/>
                    <a:pt x="1929" y="0"/>
                    <a:pt x="1921" y="0"/>
                  </a:cubicBezTo>
                  <a:close/>
                </a:path>
              </a:pathLst>
            </a:custGeom>
            <a:solidFill>
              <a:srgbClr val="ECB1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536;p48">
              <a:extLst>
                <a:ext uri="{FF2B5EF4-FFF2-40B4-BE49-F238E27FC236}">
                  <a16:creationId xmlns:a16="http://schemas.microsoft.com/office/drawing/2014/main" id="{DE87F81F-5A60-49C3-96F0-630E8E23C595}"/>
                </a:ext>
              </a:extLst>
            </p:cNvPr>
            <p:cNvSpPr/>
            <p:nvPr/>
          </p:nvSpPr>
          <p:spPr>
            <a:xfrm>
              <a:off x="6329909" y="2489814"/>
              <a:ext cx="461900" cy="268912"/>
            </a:xfrm>
            <a:custGeom>
              <a:avLst/>
              <a:gdLst/>
              <a:ahLst/>
              <a:cxnLst/>
              <a:rect l="l" t="t" r="r" b="b"/>
              <a:pathLst>
                <a:path w="5591" h="3255" extrusionOk="0">
                  <a:moveTo>
                    <a:pt x="2278" y="0"/>
                  </a:moveTo>
                  <a:cubicBezTo>
                    <a:pt x="1982" y="0"/>
                    <a:pt x="1577" y="138"/>
                    <a:pt x="1085" y="641"/>
                  </a:cubicBezTo>
                  <a:cubicBezTo>
                    <a:pt x="1" y="1750"/>
                    <a:pt x="735" y="2871"/>
                    <a:pt x="1320" y="2953"/>
                  </a:cubicBezTo>
                  <a:cubicBezTo>
                    <a:pt x="1375" y="2961"/>
                    <a:pt x="1427" y="2964"/>
                    <a:pt x="1479" y="2964"/>
                  </a:cubicBezTo>
                  <a:cubicBezTo>
                    <a:pt x="2385" y="2964"/>
                    <a:pt x="2830" y="1868"/>
                    <a:pt x="2830" y="1868"/>
                  </a:cubicBezTo>
                  <a:cubicBezTo>
                    <a:pt x="2830" y="1868"/>
                    <a:pt x="2976" y="3255"/>
                    <a:pt x="4058" y="3255"/>
                  </a:cubicBezTo>
                  <a:cubicBezTo>
                    <a:pt x="4131" y="3255"/>
                    <a:pt x="4209" y="3248"/>
                    <a:pt x="4291" y="3235"/>
                  </a:cubicBezTo>
                  <a:cubicBezTo>
                    <a:pt x="5590" y="3024"/>
                    <a:pt x="4781" y="522"/>
                    <a:pt x="3703" y="294"/>
                  </a:cubicBezTo>
                  <a:cubicBezTo>
                    <a:pt x="3203" y="190"/>
                    <a:pt x="2979" y="162"/>
                    <a:pt x="2883" y="162"/>
                  </a:cubicBezTo>
                  <a:cubicBezTo>
                    <a:pt x="2812" y="162"/>
                    <a:pt x="2810" y="177"/>
                    <a:pt x="2817" y="188"/>
                  </a:cubicBezTo>
                  <a:lnTo>
                    <a:pt x="2817" y="188"/>
                  </a:lnTo>
                  <a:cubicBezTo>
                    <a:pt x="2769" y="146"/>
                    <a:pt x="2581" y="0"/>
                    <a:pt x="22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537;p48">
              <a:extLst>
                <a:ext uri="{FF2B5EF4-FFF2-40B4-BE49-F238E27FC236}">
                  <a16:creationId xmlns:a16="http://schemas.microsoft.com/office/drawing/2014/main" id="{A37600B4-3197-4CC3-8D08-4D9FDF841019}"/>
                </a:ext>
              </a:extLst>
            </p:cNvPr>
            <p:cNvSpPr/>
            <p:nvPr/>
          </p:nvSpPr>
          <p:spPr>
            <a:xfrm>
              <a:off x="6410293" y="2439006"/>
              <a:ext cx="290722" cy="127640"/>
            </a:xfrm>
            <a:custGeom>
              <a:avLst/>
              <a:gdLst/>
              <a:ahLst/>
              <a:cxnLst/>
              <a:rect l="l" t="t" r="r" b="b"/>
              <a:pathLst>
                <a:path w="3519" h="1545" extrusionOk="0">
                  <a:moveTo>
                    <a:pt x="691" y="0"/>
                  </a:moveTo>
                  <a:cubicBezTo>
                    <a:pt x="606" y="0"/>
                    <a:pt x="527" y="17"/>
                    <a:pt x="459" y="55"/>
                  </a:cubicBezTo>
                  <a:cubicBezTo>
                    <a:pt x="0" y="321"/>
                    <a:pt x="1989" y="1545"/>
                    <a:pt x="1989" y="1545"/>
                  </a:cubicBezTo>
                  <a:cubicBezTo>
                    <a:pt x="1989" y="1545"/>
                    <a:pt x="3519" y="902"/>
                    <a:pt x="3427" y="535"/>
                  </a:cubicBezTo>
                  <a:cubicBezTo>
                    <a:pt x="3397" y="415"/>
                    <a:pt x="3220" y="374"/>
                    <a:pt x="2995" y="374"/>
                  </a:cubicBezTo>
                  <a:cubicBezTo>
                    <a:pt x="2533" y="374"/>
                    <a:pt x="1870" y="545"/>
                    <a:pt x="1870" y="545"/>
                  </a:cubicBezTo>
                  <a:cubicBezTo>
                    <a:pt x="1870" y="545"/>
                    <a:pt x="1179" y="0"/>
                    <a:pt x="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538;p48">
              <a:extLst>
                <a:ext uri="{FF2B5EF4-FFF2-40B4-BE49-F238E27FC236}">
                  <a16:creationId xmlns:a16="http://schemas.microsoft.com/office/drawing/2014/main" id="{7F7B4D40-E78C-4AE4-8154-506C60C2FB0F}"/>
                </a:ext>
              </a:extLst>
            </p:cNvPr>
            <p:cNvSpPr/>
            <p:nvPr/>
          </p:nvSpPr>
          <p:spPr>
            <a:xfrm>
              <a:off x="6423429" y="2698004"/>
              <a:ext cx="9666" cy="96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9" y="1"/>
                  </a:moveTo>
                  <a:cubicBezTo>
                    <a:pt x="28" y="1"/>
                    <a:pt x="1" y="28"/>
                    <a:pt x="1" y="59"/>
                  </a:cubicBezTo>
                  <a:cubicBezTo>
                    <a:pt x="1" y="90"/>
                    <a:pt x="28" y="116"/>
                    <a:pt x="59" y="116"/>
                  </a:cubicBezTo>
                  <a:cubicBezTo>
                    <a:pt x="90" y="116"/>
                    <a:pt x="116" y="90"/>
                    <a:pt x="116" y="59"/>
                  </a:cubicBezTo>
                  <a:cubicBezTo>
                    <a:pt x="116" y="28"/>
                    <a:pt x="90" y="1"/>
                    <a:pt x="59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539;p48">
              <a:extLst>
                <a:ext uri="{FF2B5EF4-FFF2-40B4-BE49-F238E27FC236}">
                  <a16:creationId xmlns:a16="http://schemas.microsoft.com/office/drawing/2014/main" id="{D67A546F-4903-40E5-A9AE-C9BD7073B486}"/>
                </a:ext>
              </a:extLst>
            </p:cNvPr>
            <p:cNvSpPr/>
            <p:nvPr/>
          </p:nvSpPr>
          <p:spPr>
            <a:xfrm>
              <a:off x="6428221" y="2614893"/>
              <a:ext cx="9666" cy="9418"/>
            </a:xfrm>
            <a:custGeom>
              <a:avLst/>
              <a:gdLst/>
              <a:ahLst/>
              <a:cxnLst/>
              <a:rect l="l" t="t" r="r" b="b"/>
              <a:pathLst>
                <a:path w="117" h="114" extrusionOk="0">
                  <a:moveTo>
                    <a:pt x="58" y="1"/>
                  </a:moveTo>
                  <a:cubicBezTo>
                    <a:pt x="28" y="1"/>
                    <a:pt x="1" y="24"/>
                    <a:pt x="1" y="55"/>
                  </a:cubicBezTo>
                  <a:cubicBezTo>
                    <a:pt x="1" y="89"/>
                    <a:pt x="28" y="113"/>
                    <a:pt x="58" y="113"/>
                  </a:cubicBezTo>
                  <a:cubicBezTo>
                    <a:pt x="89" y="113"/>
                    <a:pt x="116" y="89"/>
                    <a:pt x="116" y="55"/>
                  </a:cubicBezTo>
                  <a:cubicBezTo>
                    <a:pt x="116" y="24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540;p48">
              <a:extLst>
                <a:ext uri="{FF2B5EF4-FFF2-40B4-BE49-F238E27FC236}">
                  <a16:creationId xmlns:a16="http://schemas.microsoft.com/office/drawing/2014/main" id="{EAEE735E-FD4B-4D1F-99E1-2FB7EF2CE233}"/>
                </a:ext>
              </a:extLst>
            </p:cNvPr>
            <p:cNvSpPr/>
            <p:nvPr/>
          </p:nvSpPr>
          <p:spPr>
            <a:xfrm>
              <a:off x="6481920" y="2631499"/>
              <a:ext cx="9583" cy="9666"/>
            </a:xfrm>
            <a:custGeom>
              <a:avLst/>
              <a:gdLst/>
              <a:ahLst/>
              <a:cxnLst/>
              <a:rect l="l" t="t" r="r" b="b"/>
              <a:pathLst>
                <a:path w="116" h="117" extrusionOk="0">
                  <a:moveTo>
                    <a:pt x="58" y="0"/>
                  </a:moveTo>
                  <a:cubicBezTo>
                    <a:pt x="27" y="0"/>
                    <a:pt x="0" y="27"/>
                    <a:pt x="0" y="58"/>
                  </a:cubicBezTo>
                  <a:cubicBezTo>
                    <a:pt x="0" y="88"/>
                    <a:pt x="27" y="116"/>
                    <a:pt x="58" y="116"/>
                  </a:cubicBezTo>
                  <a:cubicBezTo>
                    <a:pt x="88" y="116"/>
                    <a:pt x="116" y="88"/>
                    <a:pt x="116" y="58"/>
                  </a:cubicBezTo>
                  <a:cubicBezTo>
                    <a:pt x="116" y="27"/>
                    <a:pt x="88" y="0"/>
                    <a:pt x="58" y="0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541;p48">
              <a:extLst>
                <a:ext uri="{FF2B5EF4-FFF2-40B4-BE49-F238E27FC236}">
                  <a16:creationId xmlns:a16="http://schemas.microsoft.com/office/drawing/2014/main" id="{13C6EE35-7450-47C6-9232-EFAB54BAFA38}"/>
                </a:ext>
              </a:extLst>
            </p:cNvPr>
            <p:cNvSpPr/>
            <p:nvPr/>
          </p:nvSpPr>
          <p:spPr>
            <a:xfrm>
              <a:off x="6660782" y="2605310"/>
              <a:ext cx="9666" cy="9666"/>
            </a:xfrm>
            <a:custGeom>
              <a:avLst/>
              <a:gdLst/>
              <a:ahLst/>
              <a:cxnLst/>
              <a:rect l="l" t="t" r="r" b="b"/>
              <a:pathLst>
                <a:path w="117" h="117" extrusionOk="0">
                  <a:moveTo>
                    <a:pt x="58" y="1"/>
                  </a:moveTo>
                  <a:cubicBezTo>
                    <a:pt x="28" y="1"/>
                    <a:pt x="1" y="28"/>
                    <a:pt x="1" y="59"/>
                  </a:cubicBezTo>
                  <a:cubicBezTo>
                    <a:pt x="1" y="90"/>
                    <a:pt x="28" y="117"/>
                    <a:pt x="58" y="117"/>
                  </a:cubicBezTo>
                  <a:cubicBezTo>
                    <a:pt x="89" y="117"/>
                    <a:pt x="116" y="90"/>
                    <a:pt x="116" y="59"/>
                  </a:cubicBezTo>
                  <a:cubicBezTo>
                    <a:pt x="116" y="28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542;p48">
              <a:extLst>
                <a:ext uri="{FF2B5EF4-FFF2-40B4-BE49-F238E27FC236}">
                  <a16:creationId xmlns:a16="http://schemas.microsoft.com/office/drawing/2014/main" id="{965B0FC0-77D9-48BC-A7C7-E352159FEBC7}"/>
                </a:ext>
              </a:extLst>
            </p:cNvPr>
            <p:cNvSpPr/>
            <p:nvPr/>
          </p:nvSpPr>
          <p:spPr>
            <a:xfrm>
              <a:off x="6618400" y="2673302"/>
              <a:ext cx="9335" cy="9335"/>
            </a:xfrm>
            <a:custGeom>
              <a:avLst/>
              <a:gdLst/>
              <a:ahLst/>
              <a:cxnLst/>
              <a:rect l="l" t="t" r="r" b="b"/>
              <a:pathLst>
                <a:path w="113" h="113" extrusionOk="0">
                  <a:moveTo>
                    <a:pt x="58" y="1"/>
                  </a:moveTo>
                  <a:cubicBezTo>
                    <a:pt x="24" y="1"/>
                    <a:pt x="0" y="25"/>
                    <a:pt x="0" y="59"/>
                  </a:cubicBezTo>
                  <a:cubicBezTo>
                    <a:pt x="0" y="89"/>
                    <a:pt x="24" y="113"/>
                    <a:pt x="58" y="113"/>
                  </a:cubicBezTo>
                  <a:cubicBezTo>
                    <a:pt x="88" y="113"/>
                    <a:pt x="113" y="89"/>
                    <a:pt x="113" y="59"/>
                  </a:cubicBezTo>
                  <a:cubicBezTo>
                    <a:pt x="113" y="25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543;p48">
              <a:extLst>
                <a:ext uri="{FF2B5EF4-FFF2-40B4-BE49-F238E27FC236}">
                  <a16:creationId xmlns:a16="http://schemas.microsoft.com/office/drawing/2014/main" id="{8EDD869D-0938-463B-BE31-9FD21DEB33E8}"/>
                </a:ext>
              </a:extLst>
            </p:cNvPr>
            <p:cNvSpPr/>
            <p:nvPr/>
          </p:nvSpPr>
          <p:spPr>
            <a:xfrm>
              <a:off x="6665574" y="2693295"/>
              <a:ext cx="9418" cy="9583"/>
            </a:xfrm>
            <a:custGeom>
              <a:avLst/>
              <a:gdLst/>
              <a:ahLst/>
              <a:cxnLst/>
              <a:rect l="l" t="t" r="r" b="b"/>
              <a:pathLst>
                <a:path w="114" h="116" extrusionOk="0">
                  <a:moveTo>
                    <a:pt x="58" y="1"/>
                  </a:moveTo>
                  <a:cubicBezTo>
                    <a:pt x="24" y="1"/>
                    <a:pt x="0" y="27"/>
                    <a:pt x="0" y="58"/>
                  </a:cubicBezTo>
                  <a:cubicBezTo>
                    <a:pt x="0" y="89"/>
                    <a:pt x="24" y="116"/>
                    <a:pt x="58" y="116"/>
                  </a:cubicBezTo>
                  <a:cubicBezTo>
                    <a:pt x="89" y="116"/>
                    <a:pt x="113" y="89"/>
                    <a:pt x="113" y="58"/>
                  </a:cubicBezTo>
                  <a:cubicBezTo>
                    <a:pt x="113" y="27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7F4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544;p48">
              <a:extLst>
                <a:ext uri="{FF2B5EF4-FFF2-40B4-BE49-F238E27FC236}">
                  <a16:creationId xmlns:a16="http://schemas.microsoft.com/office/drawing/2014/main" id="{DA8F2033-A17A-413C-895A-7DE933BA1047}"/>
                </a:ext>
              </a:extLst>
            </p:cNvPr>
            <p:cNvSpPr/>
            <p:nvPr/>
          </p:nvSpPr>
          <p:spPr>
            <a:xfrm>
              <a:off x="6335031" y="1833438"/>
              <a:ext cx="204472" cy="159943"/>
            </a:xfrm>
            <a:custGeom>
              <a:avLst/>
              <a:gdLst/>
              <a:ahLst/>
              <a:cxnLst/>
              <a:rect l="l" t="t" r="r" b="b"/>
              <a:pathLst>
                <a:path w="2475" h="1936" extrusionOk="0">
                  <a:moveTo>
                    <a:pt x="1937" y="0"/>
                  </a:moveTo>
                  <a:cubicBezTo>
                    <a:pt x="1550" y="0"/>
                    <a:pt x="1781" y="1457"/>
                    <a:pt x="1781" y="1457"/>
                  </a:cubicBezTo>
                  <a:cubicBezTo>
                    <a:pt x="1781" y="1457"/>
                    <a:pt x="1418" y="200"/>
                    <a:pt x="986" y="200"/>
                  </a:cubicBezTo>
                  <a:cubicBezTo>
                    <a:pt x="976" y="200"/>
                    <a:pt x="966" y="200"/>
                    <a:pt x="956" y="202"/>
                  </a:cubicBezTo>
                  <a:cubicBezTo>
                    <a:pt x="623" y="250"/>
                    <a:pt x="1194" y="1025"/>
                    <a:pt x="1505" y="1416"/>
                  </a:cubicBezTo>
                  <a:lnTo>
                    <a:pt x="1505" y="1416"/>
                  </a:lnTo>
                  <a:cubicBezTo>
                    <a:pt x="1284" y="1165"/>
                    <a:pt x="904" y="792"/>
                    <a:pt x="595" y="792"/>
                  </a:cubicBezTo>
                  <a:cubicBezTo>
                    <a:pt x="550" y="792"/>
                    <a:pt x="507" y="800"/>
                    <a:pt x="466" y="817"/>
                  </a:cubicBezTo>
                  <a:cubicBezTo>
                    <a:pt x="0" y="1014"/>
                    <a:pt x="1894" y="1936"/>
                    <a:pt x="1894" y="1936"/>
                  </a:cubicBezTo>
                  <a:lnTo>
                    <a:pt x="1996" y="1338"/>
                  </a:lnTo>
                  <a:cubicBezTo>
                    <a:pt x="1996" y="1338"/>
                    <a:pt x="2475" y="172"/>
                    <a:pt x="1999" y="12"/>
                  </a:cubicBezTo>
                  <a:cubicBezTo>
                    <a:pt x="1977" y="4"/>
                    <a:pt x="1956" y="0"/>
                    <a:pt x="1937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545;p48">
              <a:extLst>
                <a:ext uri="{FF2B5EF4-FFF2-40B4-BE49-F238E27FC236}">
                  <a16:creationId xmlns:a16="http://schemas.microsoft.com/office/drawing/2014/main" id="{F0D23C11-8F46-4706-B305-F7FCD2521772}"/>
                </a:ext>
              </a:extLst>
            </p:cNvPr>
            <p:cNvSpPr/>
            <p:nvPr/>
          </p:nvSpPr>
          <p:spPr>
            <a:xfrm>
              <a:off x="6254068" y="3187333"/>
              <a:ext cx="78815" cy="111861"/>
            </a:xfrm>
            <a:custGeom>
              <a:avLst/>
              <a:gdLst/>
              <a:ahLst/>
              <a:cxnLst/>
              <a:rect l="l" t="t" r="r" b="b"/>
              <a:pathLst>
                <a:path w="954" h="1354" extrusionOk="0">
                  <a:moveTo>
                    <a:pt x="953" y="1"/>
                  </a:moveTo>
                  <a:lnTo>
                    <a:pt x="1" y="1163"/>
                  </a:lnTo>
                  <a:cubicBezTo>
                    <a:pt x="113" y="1231"/>
                    <a:pt x="225" y="1289"/>
                    <a:pt x="341" y="1353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546;p48">
              <a:extLst>
                <a:ext uri="{FF2B5EF4-FFF2-40B4-BE49-F238E27FC236}">
                  <a16:creationId xmlns:a16="http://schemas.microsoft.com/office/drawing/2014/main" id="{2C1B803E-3993-4F8E-B8DD-744A15B7DBF2}"/>
                </a:ext>
              </a:extLst>
            </p:cNvPr>
            <p:cNvSpPr/>
            <p:nvPr/>
          </p:nvSpPr>
          <p:spPr>
            <a:xfrm>
              <a:off x="6029686" y="2937918"/>
              <a:ext cx="194145" cy="231818"/>
            </a:xfrm>
            <a:custGeom>
              <a:avLst/>
              <a:gdLst/>
              <a:ahLst/>
              <a:cxnLst/>
              <a:rect l="l" t="t" r="r" b="b"/>
              <a:pathLst>
                <a:path w="2350" h="2806" extrusionOk="0">
                  <a:moveTo>
                    <a:pt x="2350" y="1"/>
                  </a:moveTo>
                  <a:lnTo>
                    <a:pt x="1" y="2400"/>
                  </a:lnTo>
                  <a:cubicBezTo>
                    <a:pt x="184" y="2540"/>
                    <a:pt x="371" y="2676"/>
                    <a:pt x="561" y="2805"/>
                  </a:cubicBezTo>
                  <a:lnTo>
                    <a:pt x="2350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547;p48">
              <a:extLst>
                <a:ext uri="{FF2B5EF4-FFF2-40B4-BE49-F238E27FC236}">
                  <a16:creationId xmlns:a16="http://schemas.microsoft.com/office/drawing/2014/main" id="{330C7C29-D198-45CB-A694-68E67E484D46}"/>
                </a:ext>
              </a:extLst>
            </p:cNvPr>
            <p:cNvSpPr/>
            <p:nvPr/>
          </p:nvSpPr>
          <p:spPr>
            <a:xfrm>
              <a:off x="5902459" y="2905946"/>
              <a:ext cx="206785" cy="160438"/>
            </a:xfrm>
            <a:custGeom>
              <a:avLst/>
              <a:gdLst/>
              <a:ahLst/>
              <a:cxnLst/>
              <a:rect l="l" t="t" r="r" b="b"/>
              <a:pathLst>
                <a:path w="2503" h="1942" extrusionOk="0">
                  <a:moveTo>
                    <a:pt x="2503" y="0"/>
                  </a:moveTo>
                  <a:lnTo>
                    <a:pt x="0" y="1571"/>
                  </a:lnTo>
                  <a:cubicBezTo>
                    <a:pt x="150" y="1693"/>
                    <a:pt x="300" y="1819"/>
                    <a:pt x="449" y="1941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548;p48">
              <a:extLst>
                <a:ext uri="{FF2B5EF4-FFF2-40B4-BE49-F238E27FC236}">
                  <a16:creationId xmlns:a16="http://schemas.microsoft.com/office/drawing/2014/main" id="{41AE5007-FCAC-4761-9518-347ADC3E49CC}"/>
                </a:ext>
              </a:extLst>
            </p:cNvPr>
            <p:cNvSpPr/>
            <p:nvPr/>
          </p:nvSpPr>
          <p:spPr>
            <a:xfrm>
              <a:off x="5641478" y="1855992"/>
              <a:ext cx="211907" cy="129871"/>
            </a:xfrm>
            <a:custGeom>
              <a:avLst/>
              <a:gdLst/>
              <a:ahLst/>
              <a:cxnLst/>
              <a:rect l="l" t="t" r="r" b="b"/>
              <a:pathLst>
                <a:path w="2565" h="1572" extrusionOk="0">
                  <a:moveTo>
                    <a:pt x="236" y="1"/>
                  </a:moveTo>
                  <a:cubicBezTo>
                    <a:pt x="154" y="143"/>
                    <a:pt x="76" y="293"/>
                    <a:pt x="1" y="439"/>
                  </a:cubicBezTo>
                  <a:cubicBezTo>
                    <a:pt x="851" y="809"/>
                    <a:pt x="2384" y="1482"/>
                    <a:pt x="2564" y="1571"/>
                  </a:cubicBezTo>
                  <a:cubicBezTo>
                    <a:pt x="2395" y="1476"/>
                    <a:pt x="953" y="490"/>
                    <a:pt x="23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549;p48">
              <a:extLst>
                <a:ext uri="{FF2B5EF4-FFF2-40B4-BE49-F238E27FC236}">
                  <a16:creationId xmlns:a16="http://schemas.microsoft.com/office/drawing/2014/main" id="{7CFE1212-D6D4-490A-B116-098AFADF4D88}"/>
                </a:ext>
              </a:extLst>
            </p:cNvPr>
            <p:cNvSpPr/>
            <p:nvPr/>
          </p:nvSpPr>
          <p:spPr>
            <a:xfrm>
              <a:off x="5897998" y="1560809"/>
              <a:ext cx="137141" cy="171674"/>
            </a:xfrm>
            <a:custGeom>
              <a:avLst/>
              <a:gdLst/>
              <a:ahLst/>
              <a:cxnLst/>
              <a:rect l="l" t="t" r="r" b="b"/>
              <a:pathLst>
                <a:path w="1660" h="2078" extrusionOk="0">
                  <a:moveTo>
                    <a:pt x="363" y="0"/>
                  </a:moveTo>
                  <a:cubicBezTo>
                    <a:pt x="241" y="82"/>
                    <a:pt x="119" y="170"/>
                    <a:pt x="0" y="258"/>
                  </a:cubicBezTo>
                  <a:cubicBezTo>
                    <a:pt x="537" y="840"/>
                    <a:pt x="1571" y="1982"/>
                    <a:pt x="1659" y="2077"/>
                  </a:cubicBezTo>
                  <a:lnTo>
                    <a:pt x="363" y="0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550;p48">
              <a:extLst>
                <a:ext uri="{FF2B5EF4-FFF2-40B4-BE49-F238E27FC236}">
                  <a16:creationId xmlns:a16="http://schemas.microsoft.com/office/drawing/2014/main" id="{C8362C0E-9230-4C8A-8E34-439C2BEDCEF3}"/>
                </a:ext>
              </a:extLst>
            </p:cNvPr>
            <p:cNvSpPr/>
            <p:nvPr/>
          </p:nvSpPr>
          <p:spPr>
            <a:xfrm>
              <a:off x="5786385" y="1810802"/>
              <a:ext cx="388621" cy="285765"/>
            </a:xfrm>
            <a:custGeom>
              <a:avLst/>
              <a:gdLst/>
              <a:ahLst/>
              <a:cxnLst/>
              <a:rect l="l" t="t" r="r" b="b"/>
              <a:pathLst>
                <a:path w="4704" h="3459" extrusionOk="0">
                  <a:moveTo>
                    <a:pt x="2425" y="0"/>
                  </a:moveTo>
                  <a:cubicBezTo>
                    <a:pt x="1959" y="0"/>
                    <a:pt x="1504" y="146"/>
                    <a:pt x="1096" y="374"/>
                  </a:cubicBezTo>
                  <a:cubicBezTo>
                    <a:pt x="647" y="619"/>
                    <a:pt x="233" y="1000"/>
                    <a:pt x="123" y="1499"/>
                  </a:cubicBezTo>
                  <a:cubicBezTo>
                    <a:pt x="1" y="2064"/>
                    <a:pt x="317" y="2655"/>
                    <a:pt x="783" y="2992"/>
                  </a:cubicBezTo>
                  <a:cubicBezTo>
                    <a:pt x="1253" y="3325"/>
                    <a:pt x="1844" y="3441"/>
                    <a:pt x="2419" y="3457"/>
                  </a:cubicBezTo>
                  <a:cubicBezTo>
                    <a:pt x="2439" y="3458"/>
                    <a:pt x="2460" y="3458"/>
                    <a:pt x="2480" y="3458"/>
                  </a:cubicBezTo>
                  <a:cubicBezTo>
                    <a:pt x="3074" y="3458"/>
                    <a:pt x="3654" y="3174"/>
                    <a:pt x="3975" y="2662"/>
                  </a:cubicBezTo>
                  <a:cubicBezTo>
                    <a:pt x="4703" y="1496"/>
                    <a:pt x="3748" y="3"/>
                    <a:pt x="2425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551;p48">
              <a:extLst>
                <a:ext uri="{FF2B5EF4-FFF2-40B4-BE49-F238E27FC236}">
                  <a16:creationId xmlns:a16="http://schemas.microsoft.com/office/drawing/2014/main" id="{34B7EBFA-CE28-45CF-A686-0DA7FD95D450}"/>
                </a:ext>
              </a:extLst>
            </p:cNvPr>
            <p:cNvSpPr/>
            <p:nvPr/>
          </p:nvSpPr>
          <p:spPr>
            <a:xfrm>
              <a:off x="5857599" y="1871689"/>
              <a:ext cx="199680" cy="152590"/>
            </a:xfrm>
            <a:custGeom>
              <a:avLst/>
              <a:gdLst/>
              <a:ahLst/>
              <a:cxnLst/>
              <a:rect l="l" t="t" r="r" b="b"/>
              <a:pathLst>
                <a:path w="2417" h="1847" extrusionOk="0">
                  <a:moveTo>
                    <a:pt x="1644" y="1"/>
                  </a:moveTo>
                  <a:cubicBezTo>
                    <a:pt x="1625" y="1"/>
                    <a:pt x="1606" y="2"/>
                    <a:pt x="1587" y="4"/>
                  </a:cubicBezTo>
                  <a:cubicBezTo>
                    <a:pt x="758" y="93"/>
                    <a:pt x="1301" y="994"/>
                    <a:pt x="1301" y="994"/>
                  </a:cubicBezTo>
                  <a:cubicBezTo>
                    <a:pt x="1301" y="994"/>
                    <a:pt x="948" y="834"/>
                    <a:pt x="627" y="834"/>
                  </a:cubicBezTo>
                  <a:cubicBezTo>
                    <a:pt x="510" y="834"/>
                    <a:pt x="398" y="855"/>
                    <a:pt x="309" y="912"/>
                  </a:cubicBezTo>
                  <a:cubicBezTo>
                    <a:pt x="0" y="1106"/>
                    <a:pt x="84" y="1847"/>
                    <a:pt x="1783" y="1847"/>
                  </a:cubicBezTo>
                  <a:cubicBezTo>
                    <a:pt x="1956" y="1847"/>
                    <a:pt x="2145" y="1839"/>
                    <a:pt x="2352" y="1823"/>
                  </a:cubicBezTo>
                  <a:cubicBezTo>
                    <a:pt x="2352" y="1823"/>
                    <a:pt x="2417" y="1"/>
                    <a:pt x="1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552;p48">
              <a:extLst>
                <a:ext uri="{FF2B5EF4-FFF2-40B4-BE49-F238E27FC236}">
                  <a16:creationId xmlns:a16="http://schemas.microsoft.com/office/drawing/2014/main" id="{B6EBAD6A-274D-422D-A372-A6A8280AD95C}"/>
                </a:ext>
              </a:extLst>
            </p:cNvPr>
            <p:cNvSpPr/>
            <p:nvPr/>
          </p:nvSpPr>
          <p:spPr>
            <a:xfrm>
              <a:off x="6791396" y="3066302"/>
              <a:ext cx="43621" cy="267094"/>
            </a:xfrm>
            <a:custGeom>
              <a:avLst/>
              <a:gdLst/>
              <a:ahLst/>
              <a:cxnLst/>
              <a:rect l="l" t="t" r="r" b="b"/>
              <a:pathLst>
                <a:path w="528" h="3233" extrusionOk="0">
                  <a:moveTo>
                    <a:pt x="1" y="0"/>
                  </a:moveTo>
                  <a:lnTo>
                    <a:pt x="55" y="3233"/>
                  </a:lnTo>
                  <a:cubicBezTo>
                    <a:pt x="208" y="3176"/>
                    <a:pt x="368" y="3115"/>
                    <a:pt x="528" y="30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553;p48">
              <a:extLst>
                <a:ext uri="{FF2B5EF4-FFF2-40B4-BE49-F238E27FC236}">
                  <a16:creationId xmlns:a16="http://schemas.microsoft.com/office/drawing/2014/main" id="{F99331F5-FF0A-49A8-B8C0-F5BBF3D739CD}"/>
                </a:ext>
              </a:extLst>
            </p:cNvPr>
            <p:cNvSpPr/>
            <p:nvPr/>
          </p:nvSpPr>
          <p:spPr>
            <a:xfrm>
              <a:off x="7112438" y="3003019"/>
              <a:ext cx="65762" cy="198689"/>
            </a:xfrm>
            <a:custGeom>
              <a:avLst/>
              <a:gdLst/>
              <a:ahLst/>
              <a:cxnLst/>
              <a:rect l="l" t="t" r="r" b="b"/>
              <a:pathLst>
                <a:path w="796" h="2405" extrusionOk="0">
                  <a:moveTo>
                    <a:pt x="0" y="1"/>
                  </a:moveTo>
                  <a:cubicBezTo>
                    <a:pt x="0" y="1"/>
                    <a:pt x="181" y="1694"/>
                    <a:pt x="269" y="2405"/>
                  </a:cubicBezTo>
                  <a:cubicBezTo>
                    <a:pt x="449" y="2337"/>
                    <a:pt x="626" y="2265"/>
                    <a:pt x="796" y="21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554;p48">
              <a:extLst>
                <a:ext uri="{FF2B5EF4-FFF2-40B4-BE49-F238E27FC236}">
                  <a16:creationId xmlns:a16="http://schemas.microsoft.com/office/drawing/2014/main" id="{7F488565-9A6D-45D5-9DE6-4D736B48EE3D}"/>
                </a:ext>
              </a:extLst>
            </p:cNvPr>
            <p:cNvSpPr/>
            <p:nvPr/>
          </p:nvSpPr>
          <p:spPr>
            <a:xfrm>
              <a:off x="7301792" y="2272289"/>
              <a:ext cx="264946" cy="68240"/>
            </a:xfrm>
            <a:custGeom>
              <a:avLst/>
              <a:gdLst/>
              <a:ahLst/>
              <a:cxnLst/>
              <a:rect l="l" t="t" r="r" b="b"/>
              <a:pathLst>
                <a:path w="3207" h="826" extrusionOk="0">
                  <a:moveTo>
                    <a:pt x="3155" y="0"/>
                  </a:moveTo>
                  <a:lnTo>
                    <a:pt x="0" y="826"/>
                  </a:lnTo>
                  <a:lnTo>
                    <a:pt x="3206" y="405"/>
                  </a:lnTo>
                  <a:cubicBezTo>
                    <a:pt x="3192" y="272"/>
                    <a:pt x="3175" y="136"/>
                    <a:pt x="315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555;p48">
              <a:extLst>
                <a:ext uri="{FF2B5EF4-FFF2-40B4-BE49-F238E27FC236}">
                  <a16:creationId xmlns:a16="http://schemas.microsoft.com/office/drawing/2014/main" id="{D4D2153E-2AFE-4D7B-9608-4384E3B23A10}"/>
                </a:ext>
              </a:extLst>
            </p:cNvPr>
            <p:cNvSpPr/>
            <p:nvPr/>
          </p:nvSpPr>
          <p:spPr>
            <a:xfrm>
              <a:off x="7408530" y="2375062"/>
              <a:ext cx="165726" cy="29494"/>
            </a:xfrm>
            <a:custGeom>
              <a:avLst/>
              <a:gdLst/>
              <a:ahLst/>
              <a:cxnLst/>
              <a:rect l="l" t="t" r="r" b="b"/>
              <a:pathLst>
                <a:path w="2006" h="357" extrusionOk="0">
                  <a:moveTo>
                    <a:pt x="1989" y="0"/>
                  </a:moveTo>
                  <a:lnTo>
                    <a:pt x="0" y="217"/>
                  </a:lnTo>
                  <a:lnTo>
                    <a:pt x="2006" y="357"/>
                  </a:lnTo>
                  <a:cubicBezTo>
                    <a:pt x="1999" y="238"/>
                    <a:pt x="1996" y="120"/>
                    <a:pt x="1989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556;p48">
              <a:extLst>
                <a:ext uri="{FF2B5EF4-FFF2-40B4-BE49-F238E27FC236}">
                  <a16:creationId xmlns:a16="http://schemas.microsoft.com/office/drawing/2014/main" id="{E5A8B244-4F92-4B35-A83D-59DD656616E5}"/>
                </a:ext>
              </a:extLst>
            </p:cNvPr>
            <p:cNvSpPr/>
            <p:nvPr/>
          </p:nvSpPr>
          <p:spPr>
            <a:xfrm>
              <a:off x="7138627" y="1642267"/>
              <a:ext cx="180101" cy="168865"/>
            </a:xfrm>
            <a:custGeom>
              <a:avLst/>
              <a:gdLst/>
              <a:ahLst/>
              <a:cxnLst/>
              <a:rect l="l" t="t" r="r" b="b"/>
              <a:pathLst>
                <a:path w="2180" h="2044" extrusionOk="0">
                  <a:moveTo>
                    <a:pt x="1775" y="0"/>
                  </a:moveTo>
                  <a:lnTo>
                    <a:pt x="0" y="2043"/>
                  </a:lnTo>
                  <a:lnTo>
                    <a:pt x="2179" y="463"/>
                  </a:lnTo>
                  <a:cubicBezTo>
                    <a:pt x="2050" y="306"/>
                    <a:pt x="1914" y="153"/>
                    <a:pt x="1775" y="0"/>
                  </a:cubicBezTo>
                  <a:close/>
                </a:path>
              </a:pathLst>
            </a:custGeom>
            <a:solidFill>
              <a:srgbClr val="FFA7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545A49BF-5E9A-4B9E-9CB5-BBBE481A9FF4}"/>
              </a:ext>
            </a:extLst>
          </p:cNvPr>
          <p:cNvSpPr/>
          <p:nvPr/>
        </p:nvSpPr>
        <p:spPr>
          <a:xfrm>
            <a:off x="771388" y="1358781"/>
            <a:ext cx="8280997" cy="4220794"/>
          </a:xfrm>
          <a:custGeom>
            <a:avLst/>
            <a:gdLst>
              <a:gd name="connsiteX0" fmla="*/ 9397563 w 8914318"/>
              <a:gd name="connsiteY0" fmla="*/ 2089436 h 5167394"/>
              <a:gd name="connsiteX1" fmla="*/ 8913328 w 8914318"/>
              <a:gd name="connsiteY1" fmla="*/ 2638162 h 5167394"/>
              <a:gd name="connsiteX2" fmla="*/ 4573456 w 8914318"/>
              <a:gd name="connsiteY2" fmla="*/ 5166515 h 5167394"/>
              <a:gd name="connsiteX3" fmla="*/ 68182 w 8914318"/>
              <a:gd name="connsiteY3" fmla="*/ 3033886 h 5167394"/>
              <a:gd name="connsiteX4" fmla="*/ 4043499 w 8914318"/>
              <a:gd name="connsiteY4" fmla="*/ 11152 h 5167394"/>
              <a:gd name="connsiteX5" fmla="*/ 8624043 w 8914318"/>
              <a:gd name="connsiteY5" fmla="*/ 1666541 h 5167394"/>
              <a:gd name="connsiteX6" fmla="*/ 9397563 w 8914318"/>
              <a:gd name="connsiteY6" fmla="*/ 2089436 h 5167394"/>
              <a:gd name="connsiteX0" fmla="*/ 9426168 w 9426168"/>
              <a:gd name="connsiteY0" fmla="*/ 2168011 h 5245722"/>
              <a:gd name="connsiteX1" fmla="*/ 8941933 w 9426168"/>
              <a:gd name="connsiteY1" fmla="*/ 2716737 h 5245722"/>
              <a:gd name="connsiteX2" fmla="*/ 4602061 w 9426168"/>
              <a:gd name="connsiteY2" fmla="*/ 5245090 h 5245722"/>
              <a:gd name="connsiteX3" fmla="*/ 96787 w 9426168"/>
              <a:gd name="connsiteY3" fmla="*/ 3112461 h 5245722"/>
              <a:gd name="connsiteX4" fmla="*/ 2720382 w 9426168"/>
              <a:gd name="connsiteY4" fmla="*/ 10214 h 5245722"/>
              <a:gd name="connsiteX5" fmla="*/ 8652648 w 9426168"/>
              <a:gd name="connsiteY5" fmla="*/ 1745116 h 5245722"/>
              <a:gd name="connsiteX6" fmla="*/ 9426168 w 9426168"/>
              <a:gd name="connsiteY6" fmla="*/ 2168011 h 5245722"/>
              <a:gd name="connsiteX0" fmla="*/ 9426168 w 9426168"/>
              <a:gd name="connsiteY0" fmla="*/ 2168011 h 5417938"/>
              <a:gd name="connsiteX1" fmla="*/ 8941933 w 9426168"/>
              <a:gd name="connsiteY1" fmla="*/ 2716737 h 5417938"/>
              <a:gd name="connsiteX2" fmla="*/ 4602061 w 9426168"/>
              <a:gd name="connsiteY2" fmla="*/ 5417368 h 5417938"/>
              <a:gd name="connsiteX3" fmla="*/ 96787 w 9426168"/>
              <a:gd name="connsiteY3" fmla="*/ 3112461 h 5417938"/>
              <a:gd name="connsiteX4" fmla="*/ 2720382 w 9426168"/>
              <a:gd name="connsiteY4" fmla="*/ 10214 h 5417938"/>
              <a:gd name="connsiteX5" fmla="*/ 8652648 w 9426168"/>
              <a:gd name="connsiteY5" fmla="*/ 1745116 h 5417938"/>
              <a:gd name="connsiteX6" fmla="*/ 9426168 w 9426168"/>
              <a:gd name="connsiteY6" fmla="*/ 2168011 h 5417938"/>
              <a:gd name="connsiteX0" fmla="*/ 9204498 w 9204498"/>
              <a:gd name="connsiteY0" fmla="*/ 2168011 h 5445841"/>
              <a:gd name="connsiteX1" fmla="*/ 8720263 w 9204498"/>
              <a:gd name="connsiteY1" fmla="*/ 2716737 h 5445841"/>
              <a:gd name="connsiteX2" fmla="*/ 4380391 w 9204498"/>
              <a:gd name="connsiteY2" fmla="*/ 5417368 h 5445841"/>
              <a:gd name="connsiteX3" fmla="*/ 126909 w 9204498"/>
              <a:gd name="connsiteY3" fmla="*/ 3881087 h 5445841"/>
              <a:gd name="connsiteX4" fmla="*/ 2498712 w 9204498"/>
              <a:gd name="connsiteY4" fmla="*/ 10214 h 5445841"/>
              <a:gd name="connsiteX5" fmla="*/ 8430978 w 9204498"/>
              <a:gd name="connsiteY5" fmla="*/ 1745116 h 5445841"/>
              <a:gd name="connsiteX6" fmla="*/ 9204498 w 9204498"/>
              <a:gd name="connsiteY6" fmla="*/ 2168011 h 5445841"/>
              <a:gd name="connsiteX0" fmla="*/ 9204498 w 9204498"/>
              <a:gd name="connsiteY0" fmla="*/ 2194713 h 5472543"/>
              <a:gd name="connsiteX1" fmla="*/ 8720263 w 9204498"/>
              <a:gd name="connsiteY1" fmla="*/ 2743439 h 5472543"/>
              <a:gd name="connsiteX2" fmla="*/ 4380391 w 9204498"/>
              <a:gd name="connsiteY2" fmla="*/ 5444070 h 5472543"/>
              <a:gd name="connsiteX3" fmla="*/ 126909 w 9204498"/>
              <a:gd name="connsiteY3" fmla="*/ 3907789 h 5472543"/>
              <a:gd name="connsiteX4" fmla="*/ 2498712 w 9204498"/>
              <a:gd name="connsiteY4" fmla="*/ 36916 h 5472543"/>
              <a:gd name="connsiteX5" fmla="*/ 7715361 w 9204498"/>
              <a:gd name="connsiteY5" fmla="*/ 1082705 h 5472543"/>
              <a:gd name="connsiteX6" fmla="*/ 9204498 w 9204498"/>
              <a:gd name="connsiteY6" fmla="*/ 2194713 h 5472543"/>
              <a:gd name="connsiteX0" fmla="*/ 9204498 w 9204498"/>
              <a:gd name="connsiteY0" fmla="*/ 2194713 h 5447133"/>
              <a:gd name="connsiteX1" fmla="*/ 7872124 w 9204498"/>
              <a:gd name="connsiteY1" fmla="*/ 3578325 h 5447133"/>
              <a:gd name="connsiteX2" fmla="*/ 4380391 w 9204498"/>
              <a:gd name="connsiteY2" fmla="*/ 5444070 h 5447133"/>
              <a:gd name="connsiteX3" fmla="*/ 126909 w 9204498"/>
              <a:gd name="connsiteY3" fmla="*/ 3907789 h 5447133"/>
              <a:gd name="connsiteX4" fmla="*/ 2498712 w 9204498"/>
              <a:gd name="connsiteY4" fmla="*/ 36916 h 5447133"/>
              <a:gd name="connsiteX5" fmla="*/ 7715361 w 9204498"/>
              <a:gd name="connsiteY5" fmla="*/ 1082705 h 5447133"/>
              <a:gd name="connsiteX6" fmla="*/ 9204498 w 9204498"/>
              <a:gd name="connsiteY6" fmla="*/ 2194713 h 5447133"/>
              <a:gd name="connsiteX0" fmla="*/ 9204498 w 9204498"/>
              <a:gd name="connsiteY0" fmla="*/ 2174240 h 5426660"/>
              <a:gd name="connsiteX1" fmla="*/ 7872124 w 9204498"/>
              <a:gd name="connsiteY1" fmla="*/ 3557852 h 5426660"/>
              <a:gd name="connsiteX2" fmla="*/ 4380391 w 9204498"/>
              <a:gd name="connsiteY2" fmla="*/ 5423597 h 5426660"/>
              <a:gd name="connsiteX3" fmla="*/ 126909 w 9204498"/>
              <a:gd name="connsiteY3" fmla="*/ 3887316 h 5426660"/>
              <a:gd name="connsiteX4" fmla="*/ 2498712 w 9204498"/>
              <a:gd name="connsiteY4" fmla="*/ 16443 h 5426660"/>
              <a:gd name="connsiteX5" fmla="*/ 7899617 w 9204498"/>
              <a:gd name="connsiteY5" fmla="*/ 1412024 h 5426660"/>
              <a:gd name="connsiteX6" fmla="*/ 9204498 w 9204498"/>
              <a:gd name="connsiteY6" fmla="*/ 2174240 h 5426660"/>
              <a:gd name="connsiteX0" fmla="*/ 9204498 w 9204498"/>
              <a:gd name="connsiteY0" fmla="*/ 2191460 h 5443880"/>
              <a:gd name="connsiteX1" fmla="*/ 7872124 w 9204498"/>
              <a:gd name="connsiteY1" fmla="*/ 3575072 h 5443880"/>
              <a:gd name="connsiteX2" fmla="*/ 4380391 w 9204498"/>
              <a:gd name="connsiteY2" fmla="*/ 5440817 h 5443880"/>
              <a:gd name="connsiteX3" fmla="*/ 126909 w 9204498"/>
              <a:gd name="connsiteY3" fmla="*/ 3904536 h 5443880"/>
              <a:gd name="connsiteX4" fmla="*/ 2498712 w 9204498"/>
              <a:gd name="connsiteY4" fmla="*/ 33663 h 5443880"/>
              <a:gd name="connsiteX5" fmla="*/ 7714087 w 9204498"/>
              <a:gd name="connsiteY5" fmla="*/ 1111191 h 5443880"/>
              <a:gd name="connsiteX6" fmla="*/ 9204498 w 9204498"/>
              <a:gd name="connsiteY6" fmla="*/ 2191460 h 5443880"/>
              <a:gd name="connsiteX0" fmla="*/ 9204498 w 9204498"/>
              <a:gd name="connsiteY0" fmla="*/ 2191460 h 5443880"/>
              <a:gd name="connsiteX1" fmla="*/ 7872124 w 9204498"/>
              <a:gd name="connsiteY1" fmla="*/ 3575072 h 5443880"/>
              <a:gd name="connsiteX2" fmla="*/ 4380391 w 9204498"/>
              <a:gd name="connsiteY2" fmla="*/ 5440817 h 5443880"/>
              <a:gd name="connsiteX3" fmla="*/ 126909 w 9204498"/>
              <a:gd name="connsiteY3" fmla="*/ 3904536 h 5443880"/>
              <a:gd name="connsiteX4" fmla="*/ 2498712 w 9204498"/>
              <a:gd name="connsiteY4" fmla="*/ 33663 h 5443880"/>
              <a:gd name="connsiteX5" fmla="*/ 7714087 w 9204498"/>
              <a:gd name="connsiteY5" fmla="*/ 1111191 h 5443880"/>
              <a:gd name="connsiteX6" fmla="*/ 9204498 w 9204498"/>
              <a:gd name="connsiteY6" fmla="*/ 2191460 h 5443880"/>
              <a:gd name="connsiteX0" fmla="*/ 9204498 w 9204498"/>
              <a:gd name="connsiteY0" fmla="*/ 2191460 h 5443880"/>
              <a:gd name="connsiteX1" fmla="*/ 8204417 w 9204498"/>
              <a:gd name="connsiteY1" fmla="*/ 2635191 h 5443880"/>
              <a:gd name="connsiteX2" fmla="*/ 7872124 w 9204498"/>
              <a:gd name="connsiteY2" fmla="*/ 3575072 h 5443880"/>
              <a:gd name="connsiteX3" fmla="*/ 4380391 w 9204498"/>
              <a:gd name="connsiteY3" fmla="*/ 5440817 h 5443880"/>
              <a:gd name="connsiteX4" fmla="*/ 126909 w 9204498"/>
              <a:gd name="connsiteY4" fmla="*/ 3904536 h 5443880"/>
              <a:gd name="connsiteX5" fmla="*/ 2498712 w 9204498"/>
              <a:gd name="connsiteY5" fmla="*/ 33663 h 5443880"/>
              <a:gd name="connsiteX6" fmla="*/ 7714087 w 9204498"/>
              <a:gd name="connsiteY6" fmla="*/ 1111191 h 5443880"/>
              <a:gd name="connsiteX7" fmla="*/ 9204498 w 9204498"/>
              <a:gd name="connsiteY7" fmla="*/ 2191460 h 5443880"/>
              <a:gd name="connsiteX0" fmla="*/ 9204498 w 9204498"/>
              <a:gd name="connsiteY0" fmla="*/ 2191460 h 5443880"/>
              <a:gd name="connsiteX1" fmla="*/ 8204417 w 9204498"/>
              <a:gd name="connsiteY1" fmla="*/ 2635191 h 5443880"/>
              <a:gd name="connsiteX2" fmla="*/ 7872124 w 9204498"/>
              <a:gd name="connsiteY2" fmla="*/ 3575072 h 5443880"/>
              <a:gd name="connsiteX3" fmla="*/ 4380391 w 9204498"/>
              <a:gd name="connsiteY3" fmla="*/ 5440817 h 5443880"/>
              <a:gd name="connsiteX4" fmla="*/ 126909 w 9204498"/>
              <a:gd name="connsiteY4" fmla="*/ 3904536 h 5443880"/>
              <a:gd name="connsiteX5" fmla="*/ 2498712 w 9204498"/>
              <a:gd name="connsiteY5" fmla="*/ 33663 h 5443880"/>
              <a:gd name="connsiteX6" fmla="*/ 7714087 w 9204498"/>
              <a:gd name="connsiteY6" fmla="*/ 1111191 h 5443880"/>
              <a:gd name="connsiteX7" fmla="*/ 9204498 w 9204498"/>
              <a:gd name="connsiteY7" fmla="*/ 2191460 h 5443880"/>
              <a:gd name="connsiteX0" fmla="*/ 9204498 w 9204703"/>
              <a:gd name="connsiteY0" fmla="*/ 2191460 h 5443880"/>
              <a:gd name="connsiteX1" fmla="*/ 8204417 w 9204703"/>
              <a:gd name="connsiteY1" fmla="*/ 2635191 h 5443880"/>
              <a:gd name="connsiteX2" fmla="*/ 7872124 w 9204703"/>
              <a:gd name="connsiteY2" fmla="*/ 3575072 h 5443880"/>
              <a:gd name="connsiteX3" fmla="*/ 4380391 w 9204703"/>
              <a:gd name="connsiteY3" fmla="*/ 5440817 h 5443880"/>
              <a:gd name="connsiteX4" fmla="*/ 126909 w 9204703"/>
              <a:gd name="connsiteY4" fmla="*/ 3904536 h 5443880"/>
              <a:gd name="connsiteX5" fmla="*/ 2498712 w 9204703"/>
              <a:gd name="connsiteY5" fmla="*/ 33663 h 5443880"/>
              <a:gd name="connsiteX6" fmla="*/ 7714087 w 9204703"/>
              <a:gd name="connsiteY6" fmla="*/ 1111191 h 5443880"/>
              <a:gd name="connsiteX7" fmla="*/ 8336939 w 9204703"/>
              <a:gd name="connsiteY7" fmla="*/ 1469000 h 5443880"/>
              <a:gd name="connsiteX8" fmla="*/ 9204498 w 9204703"/>
              <a:gd name="connsiteY8" fmla="*/ 2191460 h 5443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4703" h="5443880">
                <a:moveTo>
                  <a:pt x="9204498" y="2191460"/>
                </a:moveTo>
                <a:cubicBezTo>
                  <a:pt x="8950651" y="2440970"/>
                  <a:pt x="8458264" y="2385681"/>
                  <a:pt x="8204417" y="2635191"/>
                </a:cubicBezTo>
                <a:lnTo>
                  <a:pt x="7872124" y="3575072"/>
                </a:lnTo>
                <a:cubicBezTo>
                  <a:pt x="7821956" y="4954330"/>
                  <a:pt x="5671260" y="5385906"/>
                  <a:pt x="4380391" y="5440817"/>
                </a:cubicBezTo>
                <a:cubicBezTo>
                  <a:pt x="3089522" y="5495728"/>
                  <a:pt x="440522" y="4805728"/>
                  <a:pt x="126909" y="3904536"/>
                </a:cubicBezTo>
                <a:cubicBezTo>
                  <a:pt x="-186704" y="3003344"/>
                  <a:pt x="-95979" y="173859"/>
                  <a:pt x="2498712" y="33663"/>
                </a:cubicBezTo>
                <a:cubicBezTo>
                  <a:pt x="4493905" y="-74140"/>
                  <a:pt x="7002767" y="25266"/>
                  <a:pt x="7714087" y="1111191"/>
                </a:cubicBezTo>
                <a:cubicBezTo>
                  <a:pt x="8678290" y="1357040"/>
                  <a:pt x="8088537" y="1288955"/>
                  <a:pt x="8336939" y="1469000"/>
                </a:cubicBezTo>
                <a:cubicBezTo>
                  <a:pt x="8585341" y="1649045"/>
                  <a:pt x="9217750" y="2003721"/>
                  <a:pt x="9204498" y="2191460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rgbClr val="F46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B7329E-7C3D-4DFD-BE51-536F227A89CF}"/>
              </a:ext>
            </a:extLst>
          </p:cNvPr>
          <p:cNvGrpSpPr/>
          <p:nvPr/>
        </p:nvGrpSpPr>
        <p:grpSpPr>
          <a:xfrm>
            <a:off x="353299" y="199716"/>
            <a:ext cx="2919249" cy="729844"/>
            <a:chOff x="2480744" y="964344"/>
            <a:chExt cx="10771612" cy="729844"/>
          </a:xfrm>
          <a:solidFill>
            <a:srgbClr val="BBCCD3"/>
          </a:solidFill>
        </p:grpSpPr>
        <p:sp>
          <p:nvSpPr>
            <p:cNvPr id="101" name="Speech Bubble: Rectangle with Corners Rounded 100">
              <a:extLst>
                <a:ext uri="{FF2B5EF4-FFF2-40B4-BE49-F238E27FC236}">
                  <a16:creationId xmlns:a16="http://schemas.microsoft.com/office/drawing/2014/main" id="{71DAB163-E1AF-4DC8-8A90-1419E9DEDFAB}"/>
                </a:ext>
              </a:extLst>
            </p:cNvPr>
            <p:cNvSpPr/>
            <p:nvPr/>
          </p:nvSpPr>
          <p:spPr>
            <a:xfrm>
              <a:off x="2480744" y="964344"/>
              <a:ext cx="9249804" cy="729844"/>
            </a:xfrm>
            <a:prstGeom prst="wedgeRoundRectCallout">
              <a:avLst>
                <a:gd name="adj1" fmla="val -20601"/>
                <a:gd name="adj2" fmla="val 46401"/>
                <a:gd name="adj3" fmla="val 16667"/>
              </a:avLst>
            </a:prstGeom>
            <a:solidFill>
              <a:srgbClr val="C6EAEB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2" name="Google Shape;556;p29">
              <a:extLst>
                <a:ext uri="{FF2B5EF4-FFF2-40B4-BE49-F238E27FC236}">
                  <a16:creationId xmlns:a16="http://schemas.microsoft.com/office/drawing/2014/main" id="{8345B0FA-D3F2-46ED-91E8-67CD03A30522}"/>
                </a:ext>
              </a:extLst>
            </p:cNvPr>
            <p:cNvSpPr txBox="1">
              <a:spLocks/>
            </p:cNvSpPr>
            <p:nvPr/>
          </p:nvSpPr>
          <p:spPr>
            <a:xfrm>
              <a:off x="5186560" y="993599"/>
              <a:ext cx="8065796" cy="544400"/>
            </a:xfrm>
            <a:prstGeom prst="rect">
              <a:avLst/>
            </a:prstGeom>
            <a:noFill/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sz="2800" b="1" kern="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 DÒ</a:t>
              </a:r>
            </a:p>
          </p:txBody>
        </p:sp>
      </p:grpSp>
      <p:grpSp>
        <p:nvGrpSpPr>
          <p:cNvPr id="113" name="Google Shape;566;p29">
            <a:extLst>
              <a:ext uri="{FF2B5EF4-FFF2-40B4-BE49-F238E27FC236}">
                <a16:creationId xmlns:a16="http://schemas.microsoft.com/office/drawing/2014/main" id="{9B9A1297-4C8D-43D3-A0CE-2F2C337282BC}"/>
              </a:ext>
            </a:extLst>
          </p:cNvPr>
          <p:cNvGrpSpPr/>
          <p:nvPr/>
        </p:nvGrpSpPr>
        <p:grpSpPr>
          <a:xfrm>
            <a:off x="9707500" y="174687"/>
            <a:ext cx="2248073" cy="1481591"/>
            <a:chOff x="2981705" y="1619574"/>
            <a:chExt cx="3194949" cy="2291139"/>
          </a:xfrm>
        </p:grpSpPr>
        <p:grpSp>
          <p:nvGrpSpPr>
            <p:cNvPr id="114" name="Google Shape;567;p29">
              <a:extLst>
                <a:ext uri="{FF2B5EF4-FFF2-40B4-BE49-F238E27FC236}">
                  <a16:creationId xmlns:a16="http://schemas.microsoft.com/office/drawing/2014/main" id="{56E833F5-5AD0-414E-882D-F6F72F844A83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121" name="Google Shape;568;p29">
                <a:extLst>
                  <a:ext uri="{FF2B5EF4-FFF2-40B4-BE49-F238E27FC236}">
                    <a16:creationId xmlns:a16="http://schemas.microsoft.com/office/drawing/2014/main" id="{751B0630-9B6D-4B23-B261-EA6FD3E89785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2" name="Google Shape;569;p29">
                <a:extLst>
                  <a:ext uri="{FF2B5EF4-FFF2-40B4-BE49-F238E27FC236}">
                    <a16:creationId xmlns:a16="http://schemas.microsoft.com/office/drawing/2014/main" id="{047279BF-5EA2-4912-B90A-4B81F9D47C2A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123" name="Google Shape;570;p29">
                  <a:extLst>
                    <a:ext uri="{FF2B5EF4-FFF2-40B4-BE49-F238E27FC236}">
                      <a16:creationId xmlns:a16="http://schemas.microsoft.com/office/drawing/2014/main" id="{64DF1D70-D826-43C4-A479-D9B801125089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571;p29">
                  <a:extLst>
                    <a:ext uri="{FF2B5EF4-FFF2-40B4-BE49-F238E27FC236}">
                      <a16:creationId xmlns:a16="http://schemas.microsoft.com/office/drawing/2014/main" id="{7963D565-D2BF-4BD4-A079-B87436686D4E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" name="Google Shape;572;p29">
                  <a:extLst>
                    <a:ext uri="{FF2B5EF4-FFF2-40B4-BE49-F238E27FC236}">
                      <a16:creationId xmlns:a16="http://schemas.microsoft.com/office/drawing/2014/main" id="{44880092-8045-4D04-8561-A1AB6B93D8A0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" name="Google Shape;573;p29">
                  <a:extLst>
                    <a:ext uri="{FF2B5EF4-FFF2-40B4-BE49-F238E27FC236}">
                      <a16:creationId xmlns:a16="http://schemas.microsoft.com/office/drawing/2014/main" id="{3124C898-8371-48DC-B3DD-F43B7447118D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574;p29">
                  <a:extLst>
                    <a:ext uri="{FF2B5EF4-FFF2-40B4-BE49-F238E27FC236}">
                      <a16:creationId xmlns:a16="http://schemas.microsoft.com/office/drawing/2014/main" id="{438C0277-FDCC-4086-BE0F-77607F78C1C0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575;p29">
                  <a:extLst>
                    <a:ext uri="{FF2B5EF4-FFF2-40B4-BE49-F238E27FC236}">
                      <a16:creationId xmlns:a16="http://schemas.microsoft.com/office/drawing/2014/main" id="{8C8169C7-8B21-401A-AD99-EA51D9D3D06D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576;p29">
                  <a:extLst>
                    <a:ext uri="{FF2B5EF4-FFF2-40B4-BE49-F238E27FC236}">
                      <a16:creationId xmlns:a16="http://schemas.microsoft.com/office/drawing/2014/main" id="{C0053B77-B7CA-46C5-94B6-F67CEBF874B7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577;p29">
                  <a:extLst>
                    <a:ext uri="{FF2B5EF4-FFF2-40B4-BE49-F238E27FC236}">
                      <a16:creationId xmlns:a16="http://schemas.microsoft.com/office/drawing/2014/main" id="{0DF8E8B4-4BE3-4EBB-B07F-FBA901154D4F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578;p29">
                  <a:extLst>
                    <a:ext uri="{FF2B5EF4-FFF2-40B4-BE49-F238E27FC236}">
                      <a16:creationId xmlns:a16="http://schemas.microsoft.com/office/drawing/2014/main" id="{13CB90FD-D66B-40A5-BD75-E9059412F7AF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579;p29">
                  <a:extLst>
                    <a:ext uri="{FF2B5EF4-FFF2-40B4-BE49-F238E27FC236}">
                      <a16:creationId xmlns:a16="http://schemas.microsoft.com/office/drawing/2014/main" id="{9824BA96-DB03-41C9-9C05-A5788DA4FE62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580;p29">
                  <a:extLst>
                    <a:ext uri="{FF2B5EF4-FFF2-40B4-BE49-F238E27FC236}">
                      <a16:creationId xmlns:a16="http://schemas.microsoft.com/office/drawing/2014/main" id="{EF9C319B-683C-4F95-98C1-5B7F9C461BA3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581;p29">
                  <a:extLst>
                    <a:ext uri="{FF2B5EF4-FFF2-40B4-BE49-F238E27FC236}">
                      <a16:creationId xmlns:a16="http://schemas.microsoft.com/office/drawing/2014/main" id="{E343E393-2913-4305-B89E-2B354B3CE57A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582;p29">
                  <a:extLst>
                    <a:ext uri="{FF2B5EF4-FFF2-40B4-BE49-F238E27FC236}">
                      <a16:creationId xmlns:a16="http://schemas.microsoft.com/office/drawing/2014/main" id="{0CD1C0BD-4BAD-4C4A-AC5B-2C862FAECF43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583;p29">
                  <a:extLst>
                    <a:ext uri="{FF2B5EF4-FFF2-40B4-BE49-F238E27FC236}">
                      <a16:creationId xmlns:a16="http://schemas.microsoft.com/office/drawing/2014/main" id="{B20EA9CC-9B00-4BC8-AF67-92706614BAE0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584;p29">
                  <a:extLst>
                    <a:ext uri="{FF2B5EF4-FFF2-40B4-BE49-F238E27FC236}">
                      <a16:creationId xmlns:a16="http://schemas.microsoft.com/office/drawing/2014/main" id="{153E26AC-A234-4E9F-896B-3077475C2291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585;p29">
                  <a:extLst>
                    <a:ext uri="{FF2B5EF4-FFF2-40B4-BE49-F238E27FC236}">
                      <a16:creationId xmlns:a16="http://schemas.microsoft.com/office/drawing/2014/main" id="{FF37ED17-2A38-44A5-9ACA-C61C75BDEB1F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586;p29">
                  <a:extLst>
                    <a:ext uri="{FF2B5EF4-FFF2-40B4-BE49-F238E27FC236}">
                      <a16:creationId xmlns:a16="http://schemas.microsoft.com/office/drawing/2014/main" id="{5625B4ED-93E0-41F8-97EF-FAB2D1E8982C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15" name="Google Shape;587;p29">
              <a:extLst>
                <a:ext uri="{FF2B5EF4-FFF2-40B4-BE49-F238E27FC236}">
                  <a16:creationId xmlns:a16="http://schemas.microsoft.com/office/drawing/2014/main" id="{BBDC045A-AB65-4712-AA5D-94D919EC3D73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116" name="Google Shape;588;p29">
                <a:extLst>
                  <a:ext uri="{FF2B5EF4-FFF2-40B4-BE49-F238E27FC236}">
                    <a16:creationId xmlns:a16="http://schemas.microsoft.com/office/drawing/2014/main" id="{DE38F6A2-C542-4C32-BFD5-0CC63FD21D86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589;p29">
                <a:extLst>
                  <a:ext uri="{FF2B5EF4-FFF2-40B4-BE49-F238E27FC236}">
                    <a16:creationId xmlns:a16="http://schemas.microsoft.com/office/drawing/2014/main" id="{908436A1-21DA-43C6-A45C-7565D5316E35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590;p29">
                <a:extLst>
                  <a:ext uri="{FF2B5EF4-FFF2-40B4-BE49-F238E27FC236}">
                    <a16:creationId xmlns:a16="http://schemas.microsoft.com/office/drawing/2014/main" id="{02AA320E-4BAF-44DA-8B17-A0CB100BE371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591;p29">
                <a:extLst>
                  <a:ext uri="{FF2B5EF4-FFF2-40B4-BE49-F238E27FC236}">
                    <a16:creationId xmlns:a16="http://schemas.microsoft.com/office/drawing/2014/main" id="{7F7E9071-BBEB-4AE0-B008-330C7CB53BC6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592;p29">
                <a:extLst>
                  <a:ext uri="{FF2B5EF4-FFF2-40B4-BE49-F238E27FC236}">
                    <a16:creationId xmlns:a16="http://schemas.microsoft.com/office/drawing/2014/main" id="{0EB402AD-8892-4077-B730-914145237A7D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3920AE-8B4B-488A-8CF5-AEC3D5CE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301103" y="2568458"/>
            <a:ext cx="2905147" cy="4024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CBF7275-99A9-4D3A-A67D-180226196B6D}"/>
              </a:ext>
            </a:extLst>
          </p:cNvPr>
          <p:cNvGrpSpPr/>
          <p:nvPr/>
        </p:nvGrpSpPr>
        <p:grpSpPr>
          <a:xfrm>
            <a:off x="1606708" y="2628101"/>
            <a:ext cx="8648726" cy="670518"/>
            <a:chOff x="1606708" y="1515541"/>
            <a:chExt cx="8648726" cy="670518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B11CAAB-45F2-45E1-8761-ACB0D3962C02}"/>
                </a:ext>
              </a:extLst>
            </p:cNvPr>
            <p:cNvSpPr txBox="1"/>
            <p:nvPr/>
          </p:nvSpPr>
          <p:spPr>
            <a:xfrm>
              <a:off x="2130366" y="1515541"/>
              <a:ext cx="812506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Xem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6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2E99AC9-4492-4110-88C5-D7DD88EF4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708" y="1690138"/>
              <a:ext cx="495921" cy="495921"/>
            </a:xfrm>
            <a:prstGeom prst="rect">
              <a:avLst/>
            </a:prstGeom>
          </p:spPr>
        </p:pic>
      </p:grpSp>
      <p:grpSp>
        <p:nvGrpSpPr>
          <p:cNvPr id="357" name="Google Shape;886;p31">
            <a:extLst>
              <a:ext uri="{FF2B5EF4-FFF2-40B4-BE49-F238E27FC236}">
                <a16:creationId xmlns:a16="http://schemas.microsoft.com/office/drawing/2014/main" id="{59802664-FDC0-42F5-83ED-0B7B2A72C8DB}"/>
              </a:ext>
            </a:extLst>
          </p:cNvPr>
          <p:cNvGrpSpPr/>
          <p:nvPr/>
        </p:nvGrpSpPr>
        <p:grpSpPr>
          <a:xfrm>
            <a:off x="8303028" y="5305331"/>
            <a:ext cx="1483446" cy="1243889"/>
            <a:chOff x="1316818" y="3348296"/>
            <a:chExt cx="310872" cy="366848"/>
          </a:xfrm>
        </p:grpSpPr>
        <p:sp>
          <p:nvSpPr>
            <p:cNvPr id="358" name="Google Shape;887;p31">
              <a:extLst>
                <a:ext uri="{FF2B5EF4-FFF2-40B4-BE49-F238E27FC236}">
                  <a16:creationId xmlns:a16="http://schemas.microsoft.com/office/drawing/2014/main" id="{A90F36B2-7B27-4AA6-8337-1E4020A59156}"/>
                </a:ext>
              </a:extLst>
            </p:cNvPr>
            <p:cNvSpPr/>
            <p:nvPr/>
          </p:nvSpPr>
          <p:spPr>
            <a:xfrm>
              <a:off x="132463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19" y="65"/>
                  </a:cubicBezTo>
                  <a:lnTo>
                    <a:pt x="635" y="786"/>
                  </a:lnTo>
                  <a:lnTo>
                    <a:pt x="115" y="1777"/>
                  </a:lnTo>
                  <a:cubicBezTo>
                    <a:pt x="38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1" y="7191"/>
                  </a:cubicBezTo>
                  <a:lnTo>
                    <a:pt x="1529" y="7191"/>
                  </a:lnTo>
                  <a:cubicBezTo>
                    <a:pt x="1933" y="7191"/>
                    <a:pt x="2250" y="6864"/>
                    <a:pt x="2250" y="6469"/>
                  </a:cubicBezTo>
                  <a:lnTo>
                    <a:pt x="2250" y="2219"/>
                  </a:lnTo>
                  <a:cubicBezTo>
                    <a:pt x="2250" y="2065"/>
                    <a:pt x="2212" y="1911"/>
                    <a:pt x="2144" y="1777"/>
                  </a:cubicBezTo>
                  <a:lnTo>
                    <a:pt x="1625" y="786"/>
                  </a:lnTo>
                  <a:lnTo>
                    <a:pt x="1240" y="65"/>
                  </a:lnTo>
                  <a:cubicBezTo>
                    <a:pt x="1216" y="22"/>
                    <a:pt x="1171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888;p31">
              <a:extLst>
                <a:ext uri="{FF2B5EF4-FFF2-40B4-BE49-F238E27FC236}">
                  <a16:creationId xmlns:a16="http://schemas.microsoft.com/office/drawing/2014/main" id="{15A48B83-D451-459F-B084-B653090C348E}"/>
                </a:ext>
              </a:extLst>
            </p:cNvPr>
            <p:cNvSpPr/>
            <p:nvPr/>
          </p:nvSpPr>
          <p:spPr>
            <a:xfrm>
              <a:off x="1341199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2" y="1"/>
                  </a:moveTo>
                  <a:cubicBezTo>
                    <a:pt x="448" y="1"/>
                    <a:pt x="405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6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889;p31">
              <a:extLst>
                <a:ext uri="{FF2B5EF4-FFF2-40B4-BE49-F238E27FC236}">
                  <a16:creationId xmlns:a16="http://schemas.microsoft.com/office/drawing/2014/main" id="{F6FA9CB1-C8E1-4D1B-956D-00AE334F0149}"/>
                </a:ext>
              </a:extLst>
            </p:cNvPr>
            <p:cNvSpPr/>
            <p:nvPr/>
          </p:nvSpPr>
          <p:spPr>
            <a:xfrm>
              <a:off x="132463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1" y="5184"/>
                  </a:cubicBezTo>
                  <a:lnTo>
                    <a:pt x="1529" y="5184"/>
                  </a:lnTo>
                  <a:cubicBezTo>
                    <a:pt x="1933" y="5184"/>
                    <a:pt x="2250" y="4857"/>
                    <a:pt x="2250" y="4462"/>
                  </a:cubicBezTo>
                  <a:lnTo>
                    <a:pt x="2250" y="212"/>
                  </a:lnTo>
                  <a:cubicBezTo>
                    <a:pt x="225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890;p31">
              <a:extLst>
                <a:ext uri="{FF2B5EF4-FFF2-40B4-BE49-F238E27FC236}">
                  <a16:creationId xmlns:a16="http://schemas.microsoft.com/office/drawing/2014/main" id="{C0245A2E-4539-4ABF-81C6-07450600790D}"/>
                </a:ext>
              </a:extLst>
            </p:cNvPr>
            <p:cNvSpPr/>
            <p:nvPr/>
          </p:nvSpPr>
          <p:spPr>
            <a:xfrm>
              <a:off x="1354030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80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25" y="68"/>
                    <a:pt x="110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891;p31">
              <a:extLst>
                <a:ext uri="{FF2B5EF4-FFF2-40B4-BE49-F238E27FC236}">
                  <a16:creationId xmlns:a16="http://schemas.microsoft.com/office/drawing/2014/main" id="{46B431F7-596A-45EF-BDFE-DDE67B31279E}"/>
                </a:ext>
              </a:extLst>
            </p:cNvPr>
            <p:cNvSpPr/>
            <p:nvPr/>
          </p:nvSpPr>
          <p:spPr>
            <a:xfrm>
              <a:off x="1382671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2" y="7191"/>
                  </a:cubicBezTo>
                  <a:lnTo>
                    <a:pt x="1539" y="7191"/>
                  </a:lnTo>
                  <a:cubicBezTo>
                    <a:pt x="1933" y="7191"/>
                    <a:pt x="2260" y="6864"/>
                    <a:pt x="2260" y="6469"/>
                  </a:cubicBezTo>
                  <a:lnTo>
                    <a:pt x="2260" y="2219"/>
                  </a:lnTo>
                  <a:cubicBezTo>
                    <a:pt x="2260" y="2065"/>
                    <a:pt x="2222" y="1911"/>
                    <a:pt x="2145" y="1777"/>
                  </a:cubicBezTo>
                  <a:lnTo>
                    <a:pt x="1625" y="786"/>
                  </a:lnTo>
                  <a:lnTo>
                    <a:pt x="1241" y="65"/>
                  </a:lnTo>
                  <a:cubicBezTo>
                    <a:pt x="1217" y="22"/>
                    <a:pt x="1171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892;p31">
              <a:extLst>
                <a:ext uri="{FF2B5EF4-FFF2-40B4-BE49-F238E27FC236}">
                  <a16:creationId xmlns:a16="http://schemas.microsoft.com/office/drawing/2014/main" id="{C2D401BC-5DEF-4835-818E-82954FE34BE3}"/>
                </a:ext>
              </a:extLst>
            </p:cNvPr>
            <p:cNvSpPr/>
            <p:nvPr/>
          </p:nvSpPr>
          <p:spPr>
            <a:xfrm>
              <a:off x="1399240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3" y="1"/>
                  </a:moveTo>
                  <a:cubicBezTo>
                    <a:pt x="448" y="1"/>
                    <a:pt x="405" y="25"/>
                    <a:pt x="386" y="73"/>
                  </a:cubicBezTo>
                  <a:lnTo>
                    <a:pt x="1" y="794"/>
                  </a:lnTo>
                  <a:cubicBezTo>
                    <a:pt x="145" y="914"/>
                    <a:pt x="321" y="974"/>
                    <a:pt x="496" y="974"/>
                  </a:cubicBezTo>
                  <a:cubicBezTo>
                    <a:pt x="672" y="974"/>
                    <a:pt x="847" y="914"/>
                    <a:pt x="991" y="794"/>
                  </a:cubicBezTo>
                  <a:lnTo>
                    <a:pt x="607" y="73"/>
                  </a:lnTo>
                  <a:cubicBezTo>
                    <a:pt x="583" y="25"/>
                    <a:pt x="537" y="1"/>
                    <a:pt x="493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893;p31">
              <a:extLst>
                <a:ext uri="{FF2B5EF4-FFF2-40B4-BE49-F238E27FC236}">
                  <a16:creationId xmlns:a16="http://schemas.microsoft.com/office/drawing/2014/main" id="{0E636B49-F748-45DA-A2C3-31BA35D4EC89}"/>
                </a:ext>
              </a:extLst>
            </p:cNvPr>
            <p:cNvSpPr/>
            <p:nvPr/>
          </p:nvSpPr>
          <p:spPr>
            <a:xfrm>
              <a:off x="1382671" y="3400744"/>
              <a:ext cx="59086" cy="135471"/>
            </a:xfrm>
            <a:custGeom>
              <a:avLst/>
              <a:gdLst/>
              <a:ahLst/>
              <a:cxnLst/>
              <a:rect l="l" t="t" r="r" b="b"/>
              <a:pathLst>
                <a:path w="226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2" y="5184"/>
                  </a:cubicBezTo>
                  <a:lnTo>
                    <a:pt x="1539" y="5184"/>
                  </a:lnTo>
                  <a:cubicBezTo>
                    <a:pt x="1933" y="5184"/>
                    <a:pt x="2260" y="4857"/>
                    <a:pt x="2260" y="4462"/>
                  </a:cubicBezTo>
                  <a:lnTo>
                    <a:pt x="2260" y="212"/>
                  </a:lnTo>
                  <a:cubicBezTo>
                    <a:pt x="226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894;p31">
              <a:extLst>
                <a:ext uri="{FF2B5EF4-FFF2-40B4-BE49-F238E27FC236}">
                  <a16:creationId xmlns:a16="http://schemas.microsoft.com/office/drawing/2014/main" id="{7C9D2D6F-6239-4BC8-9DF7-AEA1827FDEB5}"/>
                </a:ext>
              </a:extLst>
            </p:cNvPr>
            <p:cNvSpPr/>
            <p:nvPr/>
          </p:nvSpPr>
          <p:spPr>
            <a:xfrm>
              <a:off x="1412332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79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15" y="68"/>
                    <a:pt x="1096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895;p31">
              <a:extLst>
                <a:ext uri="{FF2B5EF4-FFF2-40B4-BE49-F238E27FC236}">
                  <a16:creationId xmlns:a16="http://schemas.microsoft.com/office/drawing/2014/main" id="{661D0F27-ED5E-4DEA-B9CE-CED3C0D93C10}"/>
                </a:ext>
              </a:extLst>
            </p:cNvPr>
            <p:cNvSpPr/>
            <p:nvPr/>
          </p:nvSpPr>
          <p:spPr>
            <a:xfrm>
              <a:off x="1441208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3" y="0"/>
                    <a:pt x="1039" y="22"/>
                    <a:pt x="1020" y="65"/>
                  </a:cubicBezTo>
                  <a:lnTo>
                    <a:pt x="636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0" y="2219"/>
                  </a:cubicBezTo>
                  <a:lnTo>
                    <a:pt x="10" y="6469"/>
                  </a:lnTo>
                  <a:cubicBezTo>
                    <a:pt x="10" y="6864"/>
                    <a:pt x="328" y="7191"/>
                    <a:pt x="732" y="7191"/>
                  </a:cubicBezTo>
                  <a:lnTo>
                    <a:pt x="1530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lnTo>
                    <a:pt x="2261" y="2219"/>
                  </a:lnTo>
                  <a:cubicBezTo>
                    <a:pt x="2261" y="2065"/>
                    <a:pt x="2222" y="1911"/>
                    <a:pt x="2145" y="1777"/>
                  </a:cubicBezTo>
                  <a:lnTo>
                    <a:pt x="1626" y="786"/>
                  </a:lnTo>
                  <a:lnTo>
                    <a:pt x="1241" y="65"/>
                  </a:lnTo>
                  <a:cubicBezTo>
                    <a:pt x="1217" y="22"/>
                    <a:pt x="1172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896;p31">
              <a:extLst>
                <a:ext uri="{FF2B5EF4-FFF2-40B4-BE49-F238E27FC236}">
                  <a16:creationId xmlns:a16="http://schemas.microsoft.com/office/drawing/2014/main" id="{888B7A9E-07FF-4951-A7A5-F8EC6DE3FE84}"/>
                </a:ext>
              </a:extLst>
            </p:cNvPr>
            <p:cNvSpPr/>
            <p:nvPr/>
          </p:nvSpPr>
          <p:spPr>
            <a:xfrm>
              <a:off x="1457802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1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597" y="73"/>
                  </a:lnTo>
                  <a:cubicBezTo>
                    <a:pt x="577" y="25"/>
                    <a:pt x="534" y="1"/>
                    <a:pt x="491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897;p31">
              <a:extLst>
                <a:ext uri="{FF2B5EF4-FFF2-40B4-BE49-F238E27FC236}">
                  <a16:creationId xmlns:a16="http://schemas.microsoft.com/office/drawing/2014/main" id="{F72CD807-EFEA-42ED-B085-D5D1E5E3332F}"/>
                </a:ext>
              </a:extLst>
            </p:cNvPr>
            <p:cNvSpPr/>
            <p:nvPr/>
          </p:nvSpPr>
          <p:spPr>
            <a:xfrm>
              <a:off x="1441470" y="3400744"/>
              <a:ext cx="58589" cy="135471"/>
            </a:xfrm>
            <a:custGeom>
              <a:avLst/>
              <a:gdLst/>
              <a:ahLst/>
              <a:cxnLst/>
              <a:rect l="l" t="t" r="r" b="b"/>
              <a:pathLst>
                <a:path w="2242" h="5184" extrusionOk="0">
                  <a:moveTo>
                    <a:pt x="20" y="1"/>
                  </a:moveTo>
                  <a:cubicBezTo>
                    <a:pt x="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0" y="5184"/>
                  </a:lnTo>
                  <a:cubicBezTo>
                    <a:pt x="1914" y="5184"/>
                    <a:pt x="2241" y="4857"/>
                    <a:pt x="2241" y="4462"/>
                  </a:cubicBezTo>
                  <a:lnTo>
                    <a:pt x="2241" y="212"/>
                  </a:lnTo>
                  <a:cubicBezTo>
                    <a:pt x="2241" y="145"/>
                    <a:pt x="2241" y="68"/>
                    <a:pt x="222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898;p31">
              <a:extLst>
                <a:ext uri="{FF2B5EF4-FFF2-40B4-BE49-F238E27FC236}">
                  <a16:creationId xmlns:a16="http://schemas.microsoft.com/office/drawing/2014/main" id="{0D0CCCFC-6605-4BA9-9B30-5971EF917DD7}"/>
                </a:ext>
              </a:extLst>
            </p:cNvPr>
            <p:cNvSpPr/>
            <p:nvPr/>
          </p:nvSpPr>
          <p:spPr>
            <a:xfrm>
              <a:off x="1470607" y="3400744"/>
              <a:ext cx="29451" cy="135471"/>
            </a:xfrm>
            <a:custGeom>
              <a:avLst/>
              <a:gdLst/>
              <a:ahLst/>
              <a:cxnLst/>
              <a:rect l="l" t="t" r="r" b="b"/>
              <a:pathLst>
                <a:path w="1127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799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7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899;p31">
              <a:extLst>
                <a:ext uri="{FF2B5EF4-FFF2-40B4-BE49-F238E27FC236}">
                  <a16:creationId xmlns:a16="http://schemas.microsoft.com/office/drawing/2014/main" id="{D815CDAE-3B3F-4427-8645-87B5C98BE77F}"/>
                </a:ext>
              </a:extLst>
            </p:cNvPr>
            <p:cNvSpPr/>
            <p:nvPr/>
          </p:nvSpPr>
          <p:spPr>
            <a:xfrm>
              <a:off x="149977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4" y="0"/>
                  </a:moveTo>
                  <a:cubicBezTo>
                    <a:pt x="1080" y="0"/>
                    <a:pt x="1034" y="22"/>
                    <a:pt x="1010" y="65"/>
                  </a:cubicBezTo>
                  <a:lnTo>
                    <a:pt x="635" y="786"/>
                  </a:lnTo>
                  <a:lnTo>
                    <a:pt x="10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18" y="7191"/>
                    <a:pt x="722" y="7191"/>
                  </a:cubicBezTo>
                  <a:lnTo>
                    <a:pt x="1529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3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4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900;p31">
              <a:extLst>
                <a:ext uri="{FF2B5EF4-FFF2-40B4-BE49-F238E27FC236}">
                  <a16:creationId xmlns:a16="http://schemas.microsoft.com/office/drawing/2014/main" id="{6D958B8D-41CC-4F2A-88BD-26784C482504}"/>
                </a:ext>
              </a:extLst>
            </p:cNvPr>
            <p:cNvSpPr/>
            <p:nvPr/>
          </p:nvSpPr>
          <p:spPr>
            <a:xfrm>
              <a:off x="1516104" y="3348348"/>
              <a:ext cx="25897" cy="25479"/>
            </a:xfrm>
            <a:custGeom>
              <a:avLst/>
              <a:gdLst/>
              <a:ahLst/>
              <a:cxnLst/>
              <a:rect l="l" t="t" r="r" b="b"/>
              <a:pathLst>
                <a:path w="991" h="975" extrusionOk="0">
                  <a:moveTo>
                    <a:pt x="492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901;p31">
              <a:extLst>
                <a:ext uri="{FF2B5EF4-FFF2-40B4-BE49-F238E27FC236}">
                  <a16:creationId xmlns:a16="http://schemas.microsoft.com/office/drawing/2014/main" id="{5669CFD9-AABE-4C81-B887-E26E2295878F}"/>
                </a:ext>
              </a:extLst>
            </p:cNvPr>
            <p:cNvSpPr/>
            <p:nvPr/>
          </p:nvSpPr>
          <p:spPr>
            <a:xfrm>
              <a:off x="149977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9" y="5184"/>
                  </a:lnTo>
                  <a:cubicBezTo>
                    <a:pt x="1924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902;p31">
              <a:extLst>
                <a:ext uri="{FF2B5EF4-FFF2-40B4-BE49-F238E27FC236}">
                  <a16:creationId xmlns:a16="http://schemas.microsoft.com/office/drawing/2014/main" id="{7618FF03-5ABA-40F3-91A9-7D08CE1C13A4}"/>
                </a:ext>
              </a:extLst>
            </p:cNvPr>
            <p:cNvSpPr/>
            <p:nvPr/>
          </p:nvSpPr>
          <p:spPr>
            <a:xfrm>
              <a:off x="1529432" y="3400744"/>
              <a:ext cx="29164" cy="135471"/>
            </a:xfrm>
            <a:custGeom>
              <a:avLst/>
              <a:gdLst/>
              <a:ahLst/>
              <a:cxnLst/>
              <a:rect l="l" t="t" r="r" b="b"/>
              <a:pathLst>
                <a:path w="111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394" y="5184"/>
                  </a:lnTo>
                  <a:cubicBezTo>
                    <a:pt x="789" y="5184"/>
                    <a:pt x="1116" y="4857"/>
                    <a:pt x="1116" y="4462"/>
                  </a:cubicBezTo>
                  <a:lnTo>
                    <a:pt x="1116" y="212"/>
                  </a:lnTo>
                  <a:cubicBezTo>
                    <a:pt x="1116" y="145"/>
                    <a:pt x="1116" y="68"/>
                    <a:pt x="10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903;p31">
              <a:extLst>
                <a:ext uri="{FF2B5EF4-FFF2-40B4-BE49-F238E27FC236}">
                  <a16:creationId xmlns:a16="http://schemas.microsoft.com/office/drawing/2014/main" id="{CB6428AF-43FD-4F7D-89C1-7CECCA5E66EA}"/>
                </a:ext>
              </a:extLst>
            </p:cNvPr>
            <p:cNvSpPr/>
            <p:nvPr/>
          </p:nvSpPr>
          <p:spPr>
            <a:xfrm>
              <a:off x="1558569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" y="2219"/>
                  </a:cubicBezTo>
                  <a:lnTo>
                    <a:pt x="1" y="6469"/>
                  </a:lnTo>
                  <a:cubicBezTo>
                    <a:pt x="1" y="6864"/>
                    <a:pt x="327" y="7191"/>
                    <a:pt x="722" y="7191"/>
                  </a:cubicBezTo>
                  <a:lnTo>
                    <a:pt x="1530" y="7191"/>
                  </a:lnTo>
                  <a:cubicBezTo>
                    <a:pt x="1933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4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904;p31">
              <a:extLst>
                <a:ext uri="{FF2B5EF4-FFF2-40B4-BE49-F238E27FC236}">
                  <a16:creationId xmlns:a16="http://schemas.microsoft.com/office/drawing/2014/main" id="{F7EB24EF-AD83-4B5C-BDDD-53823FB2C58E}"/>
                </a:ext>
              </a:extLst>
            </p:cNvPr>
            <p:cNvSpPr/>
            <p:nvPr/>
          </p:nvSpPr>
          <p:spPr>
            <a:xfrm>
              <a:off x="1575163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2" y="1"/>
                  </a:moveTo>
                  <a:cubicBezTo>
                    <a:pt x="447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606" y="73"/>
                  </a:lnTo>
                  <a:cubicBezTo>
                    <a:pt x="582" y="25"/>
                    <a:pt x="536" y="1"/>
                    <a:pt x="492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905;p31">
              <a:extLst>
                <a:ext uri="{FF2B5EF4-FFF2-40B4-BE49-F238E27FC236}">
                  <a16:creationId xmlns:a16="http://schemas.microsoft.com/office/drawing/2014/main" id="{DBE8BE9B-C4A9-4C22-8490-64E8B6AAF45E}"/>
                </a:ext>
              </a:extLst>
            </p:cNvPr>
            <p:cNvSpPr/>
            <p:nvPr/>
          </p:nvSpPr>
          <p:spPr>
            <a:xfrm>
              <a:off x="1558569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1" y="145"/>
                    <a:pt x="1" y="212"/>
                  </a:cubicBezTo>
                  <a:lnTo>
                    <a:pt x="1" y="4462"/>
                  </a:lnTo>
                  <a:cubicBezTo>
                    <a:pt x="1" y="4857"/>
                    <a:pt x="327" y="5184"/>
                    <a:pt x="722" y="5184"/>
                  </a:cubicBezTo>
                  <a:lnTo>
                    <a:pt x="1530" y="5184"/>
                  </a:lnTo>
                  <a:cubicBezTo>
                    <a:pt x="1933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906;p31">
              <a:extLst>
                <a:ext uri="{FF2B5EF4-FFF2-40B4-BE49-F238E27FC236}">
                  <a16:creationId xmlns:a16="http://schemas.microsoft.com/office/drawing/2014/main" id="{D19DDCFB-CE7C-4BF4-B371-7E965D6A5EB9}"/>
                </a:ext>
              </a:extLst>
            </p:cNvPr>
            <p:cNvSpPr/>
            <p:nvPr/>
          </p:nvSpPr>
          <p:spPr>
            <a:xfrm>
              <a:off x="1587968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808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6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907;p31">
              <a:extLst>
                <a:ext uri="{FF2B5EF4-FFF2-40B4-BE49-F238E27FC236}">
                  <a16:creationId xmlns:a16="http://schemas.microsoft.com/office/drawing/2014/main" id="{55B0164D-B2C7-4F9C-990C-6986C33CE0AD}"/>
                </a:ext>
              </a:extLst>
            </p:cNvPr>
            <p:cNvSpPr/>
            <p:nvPr/>
          </p:nvSpPr>
          <p:spPr>
            <a:xfrm>
              <a:off x="1316818" y="3475117"/>
              <a:ext cx="310872" cy="240027"/>
            </a:xfrm>
            <a:custGeom>
              <a:avLst/>
              <a:gdLst/>
              <a:ahLst/>
              <a:cxnLst/>
              <a:rect l="l" t="t" r="r" b="b"/>
              <a:pathLst>
                <a:path w="11896" h="9185" extrusionOk="0">
                  <a:moveTo>
                    <a:pt x="328" y="1"/>
                  </a:moveTo>
                  <a:cubicBezTo>
                    <a:pt x="145" y="1"/>
                    <a:pt x="1" y="145"/>
                    <a:pt x="1" y="338"/>
                  </a:cubicBezTo>
                  <a:lnTo>
                    <a:pt x="1" y="8223"/>
                  </a:lnTo>
                  <a:cubicBezTo>
                    <a:pt x="10" y="8755"/>
                    <a:pt x="453" y="9184"/>
                    <a:pt x="993" y="9184"/>
                  </a:cubicBezTo>
                  <a:cubicBezTo>
                    <a:pt x="999" y="9184"/>
                    <a:pt x="1005" y="9184"/>
                    <a:pt x="1011" y="9184"/>
                  </a:cubicBezTo>
                  <a:lnTo>
                    <a:pt x="10877" y="9184"/>
                  </a:lnTo>
                  <a:cubicBezTo>
                    <a:pt x="10883" y="9184"/>
                    <a:pt x="10889" y="9184"/>
                    <a:pt x="10895" y="9184"/>
                  </a:cubicBezTo>
                  <a:cubicBezTo>
                    <a:pt x="11435" y="9184"/>
                    <a:pt x="11886" y="8755"/>
                    <a:pt x="11896" y="8223"/>
                  </a:cubicBezTo>
                  <a:lnTo>
                    <a:pt x="11896" y="8050"/>
                  </a:lnTo>
                  <a:lnTo>
                    <a:pt x="11896" y="309"/>
                  </a:lnTo>
                  <a:cubicBezTo>
                    <a:pt x="11886" y="136"/>
                    <a:pt x="11742" y="1"/>
                    <a:pt x="11559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908;p31">
              <a:extLst>
                <a:ext uri="{FF2B5EF4-FFF2-40B4-BE49-F238E27FC236}">
                  <a16:creationId xmlns:a16="http://schemas.microsoft.com/office/drawing/2014/main" id="{C65B581A-78FB-4279-9BF7-EDD406FF62F2}"/>
                </a:ext>
              </a:extLst>
            </p:cNvPr>
            <p:cNvSpPr/>
            <p:nvPr/>
          </p:nvSpPr>
          <p:spPr>
            <a:xfrm>
              <a:off x="1347994" y="3474882"/>
              <a:ext cx="279696" cy="210367"/>
            </a:xfrm>
            <a:custGeom>
              <a:avLst/>
              <a:gdLst/>
              <a:ahLst/>
              <a:cxnLst/>
              <a:rect l="l" t="t" r="r" b="b"/>
              <a:pathLst>
                <a:path w="10703" h="8050" extrusionOk="0">
                  <a:moveTo>
                    <a:pt x="0" y="0"/>
                  </a:moveTo>
                  <a:lnTo>
                    <a:pt x="0" y="7087"/>
                  </a:lnTo>
                  <a:cubicBezTo>
                    <a:pt x="10" y="7624"/>
                    <a:pt x="452" y="8050"/>
                    <a:pt x="984" y="8050"/>
                  </a:cubicBezTo>
                  <a:cubicBezTo>
                    <a:pt x="996" y="8050"/>
                    <a:pt x="1008" y="8049"/>
                    <a:pt x="1020" y="8049"/>
                  </a:cubicBezTo>
                  <a:lnTo>
                    <a:pt x="10703" y="8049"/>
                  </a:lnTo>
                  <a:lnTo>
                    <a:pt x="10703" y="337"/>
                  </a:lnTo>
                  <a:cubicBezTo>
                    <a:pt x="10703" y="337"/>
                    <a:pt x="10703" y="327"/>
                    <a:pt x="10703" y="308"/>
                  </a:cubicBezTo>
                  <a:cubicBezTo>
                    <a:pt x="10693" y="135"/>
                    <a:pt x="10549" y="0"/>
                    <a:pt x="1036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909;p31">
              <a:extLst>
                <a:ext uri="{FF2B5EF4-FFF2-40B4-BE49-F238E27FC236}">
                  <a16:creationId xmlns:a16="http://schemas.microsoft.com/office/drawing/2014/main" id="{A6B2C41E-D6FB-4E7C-AECC-AA70D8590E0C}"/>
                </a:ext>
              </a:extLst>
            </p:cNvPr>
            <p:cNvSpPr/>
            <p:nvPr/>
          </p:nvSpPr>
          <p:spPr>
            <a:xfrm>
              <a:off x="1316818" y="3581921"/>
              <a:ext cx="310872" cy="41002"/>
            </a:xfrm>
            <a:custGeom>
              <a:avLst/>
              <a:gdLst/>
              <a:ahLst/>
              <a:cxnLst/>
              <a:rect l="l" t="t" r="r" b="b"/>
              <a:pathLst>
                <a:path w="11896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896" y="1568"/>
                  </a:lnTo>
                  <a:lnTo>
                    <a:pt x="1189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910;p31">
              <a:extLst>
                <a:ext uri="{FF2B5EF4-FFF2-40B4-BE49-F238E27FC236}">
                  <a16:creationId xmlns:a16="http://schemas.microsoft.com/office/drawing/2014/main" id="{3C3A8A8B-0F2E-4972-96C9-4F5361EE3B4C}"/>
                </a:ext>
              </a:extLst>
            </p:cNvPr>
            <p:cNvSpPr/>
            <p:nvPr/>
          </p:nvSpPr>
          <p:spPr>
            <a:xfrm>
              <a:off x="1316818" y="3581921"/>
              <a:ext cx="31202" cy="41002"/>
            </a:xfrm>
            <a:custGeom>
              <a:avLst/>
              <a:gdLst/>
              <a:ahLst/>
              <a:cxnLst/>
              <a:rect l="l" t="t" r="r" b="b"/>
              <a:pathLst>
                <a:path w="1194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93" y="1568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Free Sticky Note Colored Outline Icon - Available in SVG, PNG, EPS, AI &amp;amp;  Icon fonts">
            <a:extLst>
              <a:ext uri="{FF2B5EF4-FFF2-40B4-BE49-F238E27FC236}">
                <a16:creationId xmlns:a16="http://schemas.microsoft.com/office/drawing/2014/main" id="{A6D4037F-A675-45C5-AF5A-C5B863B1F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4" y="154499"/>
            <a:ext cx="926194" cy="9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A4A16E6A-AB11-4EAC-A628-9134B4DD0F06}"/>
              </a:ext>
            </a:extLst>
          </p:cNvPr>
          <p:cNvGrpSpPr/>
          <p:nvPr/>
        </p:nvGrpSpPr>
        <p:grpSpPr>
          <a:xfrm>
            <a:off x="1606708" y="3611318"/>
            <a:ext cx="6001572" cy="1754326"/>
            <a:chOff x="1606708" y="1515541"/>
            <a:chExt cx="6001572" cy="175432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5634A26-8CE0-4820-9146-A9A2577DC516}"/>
                </a:ext>
              </a:extLst>
            </p:cNvPr>
            <p:cNvSpPr txBox="1"/>
            <p:nvPr/>
          </p:nvSpPr>
          <p:spPr>
            <a:xfrm>
              <a:off x="2130366" y="1515541"/>
              <a:ext cx="5477914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3600" dirty="0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chemeClr val="accent3">
                      <a:lumMod val="1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3600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3600" i="1" dirty="0">
                  <a:solidFill>
                    <a:schemeClr val="bg2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 1: Các số 0, 1, 2, 3, 4, 5</a:t>
              </a:r>
            </a:p>
            <a:p>
              <a:endParaRPr lang="vi-VN" sz="3600" dirty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5697E58-41C5-4178-9FE8-A46D8570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708" y="1690138"/>
              <a:ext cx="495921" cy="49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014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2" name="Google Shape;1482;p48"/>
          <p:cNvGrpSpPr/>
          <p:nvPr/>
        </p:nvGrpSpPr>
        <p:grpSpPr>
          <a:xfrm>
            <a:off x="2323757" y="43828"/>
            <a:ext cx="4038123" cy="5285959"/>
            <a:chOff x="3079418" y="2910538"/>
            <a:chExt cx="1180737" cy="1545602"/>
          </a:xfrm>
        </p:grpSpPr>
        <p:sp>
          <p:nvSpPr>
            <p:cNvPr id="1483" name="Google Shape;1483;p48"/>
            <p:cNvSpPr/>
            <p:nvPr/>
          </p:nvSpPr>
          <p:spPr>
            <a:xfrm>
              <a:off x="3079418" y="2910538"/>
              <a:ext cx="1180737" cy="609347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3768650" y="4075375"/>
              <a:ext cx="92375" cy="93375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3739156" y="4365440"/>
              <a:ext cx="93975" cy="90700"/>
            </a:xfrm>
            <a:custGeom>
              <a:avLst/>
              <a:gdLst/>
              <a:ahLst/>
              <a:cxnLst/>
              <a:rect l="l" t="t" r="r" b="b"/>
              <a:pathLst>
                <a:path w="3759" h="3628" extrusionOk="0">
                  <a:moveTo>
                    <a:pt x="2944" y="0"/>
                  </a:moveTo>
                  <a:lnTo>
                    <a:pt x="1811" y="661"/>
                  </a:lnTo>
                  <a:lnTo>
                    <a:pt x="622" y="104"/>
                  </a:lnTo>
                  <a:lnTo>
                    <a:pt x="899" y="1386"/>
                  </a:lnTo>
                  <a:lnTo>
                    <a:pt x="1" y="2345"/>
                  </a:lnTo>
                  <a:lnTo>
                    <a:pt x="1307" y="2476"/>
                  </a:lnTo>
                  <a:lnTo>
                    <a:pt x="1942" y="3628"/>
                  </a:lnTo>
                  <a:lnTo>
                    <a:pt x="2469" y="2425"/>
                  </a:lnTo>
                  <a:lnTo>
                    <a:pt x="3759" y="2178"/>
                  </a:lnTo>
                  <a:lnTo>
                    <a:pt x="2780" y="1303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48"/>
          <p:cNvSpPr/>
          <p:nvPr/>
        </p:nvSpPr>
        <p:spPr>
          <a:xfrm>
            <a:off x="8738708" y="164776"/>
            <a:ext cx="534989" cy="555456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rgbClr val="FFE8A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6B0E3-8E4C-4CAF-8A4B-D5885283A09E}"/>
              </a:ext>
            </a:extLst>
          </p:cNvPr>
          <p:cNvSpPr/>
          <p:nvPr/>
        </p:nvSpPr>
        <p:spPr>
          <a:xfrm>
            <a:off x="889000" y="4142469"/>
            <a:ext cx="3788957" cy="889616"/>
          </a:xfrm>
          <a:prstGeom prst="rect">
            <a:avLst/>
          </a:prstGeom>
          <a:solidFill>
            <a:srgbClr val="DBF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F46060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DDB70A7-2154-43D0-B9C8-AB42F0552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7928" flipH="1">
            <a:off x="4832886" y="1669080"/>
            <a:ext cx="8881620" cy="764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E30A21-949E-44A4-A622-4C20BE706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4925" y="2392503"/>
            <a:ext cx="3792041" cy="44687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C4F74-D421-4FBB-84C0-49CCC6014A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6490" y="968344"/>
            <a:ext cx="3535986" cy="1170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FDA249-99CD-47E4-A4C7-41C77C33A072}"/>
              </a:ext>
            </a:extLst>
          </p:cNvPr>
          <p:cNvSpPr/>
          <p:nvPr/>
        </p:nvSpPr>
        <p:spPr>
          <a:xfrm>
            <a:off x="6361880" y="3856575"/>
            <a:ext cx="572464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500" b="1" dirty="0">
                <a:blipFill>
                  <a:blip r:embed="rId6"/>
                  <a:stretch>
                    <a:fillRect/>
                  </a:stretch>
                </a:blipFill>
                <a:latin typeface="#9Slide03 Arima Madurai Black" panose="00000A00000000000000" pitchFamily="2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THANKS</a:t>
            </a:r>
            <a:endParaRPr lang="vi-VN" sz="8000" dirty="0">
              <a:blipFill>
                <a:blip r:embed="rId6"/>
                <a:stretch>
                  <a:fillRect/>
                </a:stretch>
              </a:blip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B303E546-E549-447C-9EC7-2DAA9382F09F}"/>
              </a:ext>
            </a:extLst>
          </p:cNvPr>
          <p:cNvSpPr/>
          <p:nvPr/>
        </p:nvSpPr>
        <p:spPr>
          <a:xfrm>
            <a:off x="4497354" y="1959003"/>
            <a:ext cx="6143624" cy="1714896"/>
          </a:xfrm>
          <a:prstGeom prst="cloudCallout">
            <a:avLst>
              <a:gd name="adj1" fmla="val -65738"/>
              <a:gd name="adj2" fmla="val -18409"/>
            </a:avLst>
          </a:prstGeom>
          <a:solidFill>
            <a:srgbClr val="B0ECE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81" name="Google Shape;781;p31"/>
          <p:cNvGrpSpPr/>
          <p:nvPr/>
        </p:nvGrpSpPr>
        <p:grpSpPr>
          <a:xfrm>
            <a:off x="222537" y="940054"/>
            <a:ext cx="2696000" cy="5229967"/>
            <a:chOff x="726600" y="746125"/>
            <a:chExt cx="2022000" cy="3922475"/>
          </a:xfrm>
        </p:grpSpPr>
        <p:sp>
          <p:nvSpPr>
            <p:cNvPr id="782" name="Google Shape;782;p31"/>
            <p:cNvSpPr/>
            <p:nvPr/>
          </p:nvSpPr>
          <p:spPr>
            <a:xfrm flipH="1">
              <a:off x="1173655" y="1161124"/>
              <a:ext cx="405447" cy="653166"/>
            </a:xfrm>
            <a:custGeom>
              <a:avLst/>
              <a:gdLst/>
              <a:ahLst/>
              <a:cxnLst/>
              <a:rect l="l" t="t" r="r" b="b"/>
              <a:pathLst>
                <a:path w="5938" h="9566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1081" y="1"/>
                    <a:pt x="1" y="9566"/>
                    <a:pt x="1723" y="9566"/>
                  </a:cubicBezTo>
                  <a:cubicBezTo>
                    <a:pt x="1725" y="9566"/>
                    <a:pt x="1726" y="9566"/>
                    <a:pt x="1727" y="9565"/>
                  </a:cubicBezTo>
                  <a:cubicBezTo>
                    <a:pt x="3374" y="9553"/>
                    <a:pt x="3233" y="5462"/>
                    <a:pt x="3216" y="5069"/>
                  </a:cubicBezTo>
                  <a:lnTo>
                    <a:pt x="3216" y="5069"/>
                  </a:lnTo>
                  <a:cubicBezTo>
                    <a:pt x="3228" y="5312"/>
                    <a:pt x="3336" y="6939"/>
                    <a:pt x="3929" y="6939"/>
                  </a:cubicBezTo>
                  <a:cubicBezTo>
                    <a:pt x="3943" y="6939"/>
                    <a:pt x="3958" y="6938"/>
                    <a:pt x="3973" y="6936"/>
                  </a:cubicBezTo>
                  <a:cubicBezTo>
                    <a:pt x="4610" y="6855"/>
                    <a:pt x="3561" y="4047"/>
                    <a:pt x="3428" y="3697"/>
                  </a:cubicBezTo>
                  <a:lnTo>
                    <a:pt x="3428" y="3697"/>
                  </a:lnTo>
                  <a:cubicBezTo>
                    <a:pt x="3513" y="3914"/>
                    <a:pt x="3985" y="5053"/>
                    <a:pt x="4540" y="5053"/>
                  </a:cubicBezTo>
                  <a:cubicBezTo>
                    <a:pt x="4575" y="5053"/>
                    <a:pt x="4610" y="5048"/>
                    <a:pt x="4646" y="5039"/>
                  </a:cubicBezTo>
                  <a:cubicBezTo>
                    <a:pt x="5305" y="4859"/>
                    <a:pt x="3431" y="2733"/>
                    <a:pt x="3431" y="2732"/>
                  </a:cubicBezTo>
                  <a:lnTo>
                    <a:pt x="3431" y="2732"/>
                  </a:lnTo>
                  <a:cubicBezTo>
                    <a:pt x="3431" y="2732"/>
                    <a:pt x="4271" y="3556"/>
                    <a:pt x="4926" y="3556"/>
                  </a:cubicBezTo>
                  <a:cubicBezTo>
                    <a:pt x="5057" y="3556"/>
                    <a:pt x="5180" y="3523"/>
                    <a:pt x="5288" y="3445"/>
                  </a:cubicBezTo>
                  <a:cubicBezTo>
                    <a:pt x="5937" y="2976"/>
                    <a:pt x="1081" y="0"/>
                    <a:pt x="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 flipH="1">
              <a:off x="2114814" y="3318535"/>
              <a:ext cx="220886" cy="219725"/>
            </a:xfrm>
            <a:custGeom>
              <a:avLst/>
              <a:gdLst/>
              <a:ahLst/>
              <a:cxnLst/>
              <a:rect l="l" t="t" r="r" b="b"/>
              <a:pathLst>
                <a:path w="3235" h="3218" extrusionOk="0">
                  <a:moveTo>
                    <a:pt x="2716" y="1"/>
                  </a:moveTo>
                  <a:lnTo>
                    <a:pt x="1835" y="793"/>
                  </a:lnTo>
                  <a:cubicBezTo>
                    <a:pt x="1835" y="793"/>
                    <a:pt x="1" y="2067"/>
                    <a:pt x="427" y="2360"/>
                  </a:cubicBezTo>
                  <a:cubicBezTo>
                    <a:pt x="470" y="2390"/>
                    <a:pt x="519" y="2404"/>
                    <a:pt x="573" y="2404"/>
                  </a:cubicBezTo>
                  <a:cubicBezTo>
                    <a:pt x="1042" y="2404"/>
                    <a:pt x="1834" y="1349"/>
                    <a:pt x="1835" y="1348"/>
                  </a:cubicBezTo>
                  <a:lnTo>
                    <a:pt x="1835" y="1348"/>
                  </a:lnTo>
                  <a:cubicBezTo>
                    <a:pt x="1834" y="1349"/>
                    <a:pt x="983" y="3082"/>
                    <a:pt x="1409" y="3213"/>
                  </a:cubicBezTo>
                  <a:cubicBezTo>
                    <a:pt x="1420" y="3216"/>
                    <a:pt x="1431" y="3218"/>
                    <a:pt x="1443" y="3218"/>
                  </a:cubicBezTo>
                  <a:cubicBezTo>
                    <a:pt x="1870" y="3218"/>
                    <a:pt x="2521" y="923"/>
                    <a:pt x="2521" y="923"/>
                  </a:cubicBezTo>
                  <a:lnTo>
                    <a:pt x="2521" y="923"/>
                  </a:lnTo>
                  <a:cubicBezTo>
                    <a:pt x="2521" y="923"/>
                    <a:pt x="2391" y="3113"/>
                    <a:pt x="2816" y="3146"/>
                  </a:cubicBezTo>
                  <a:cubicBezTo>
                    <a:pt x="2818" y="3146"/>
                    <a:pt x="2821" y="3146"/>
                    <a:pt x="2823" y="3146"/>
                  </a:cubicBezTo>
                  <a:cubicBezTo>
                    <a:pt x="3234" y="3146"/>
                    <a:pt x="2716" y="1"/>
                    <a:pt x="271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 flipH="1">
              <a:off x="1290484" y="2561116"/>
              <a:ext cx="193232" cy="117305"/>
            </a:xfrm>
            <a:custGeom>
              <a:avLst/>
              <a:gdLst/>
              <a:ahLst/>
              <a:cxnLst/>
              <a:rect l="l" t="t" r="r" b="b"/>
              <a:pathLst>
                <a:path w="2830" h="1718" extrusionOk="0">
                  <a:moveTo>
                    <a:pt x="1578" y="0"/>
                  </a:moveTo>
                  <a:cubicBezTo>
                    <a:pt x="680" y="0"/>
                    <a:pt x="0" y="1718"/>
                    <a:pt x="0" y="1718"/>
                  </a:cubicBezTo>
                  <a:cubicBezTo>
                    <a:pt x="0" y="1718"/>
                    <a:pt x="2829" y="394"/>
                    <a:pt x="1814" y="40"/>
                  </a:cubicBezTo>
                  <a:cubicBezTo>
                    <a:pt x="1734" y="13"/>
                    <a:pt x="1655" y="0"/>
                    <a:pt x="1578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 flipH="1">
              <a:off x="1189634" y="2664218"/>
              <a:ext cx="326652" cy="382641"/>
            </a:xfrm>
            <a:custGeom>
              <a:avLst/>
              <a:gdLst/>
              <a:ahLst/>
              <a:cxnLst/>
              <a:rect l="l" t="t" r="r" b="b"/>
              <a:pathLst>
                <a:path w="4784" h="5604" extrusionOk="0">
                  <a:moveTo>
                    <a:pt x="1145" y="1"/>
                  </a:moveTo>
                  <a:cubicBezTo>
                    <a:pt x="510" y="1"/>
                    <a:pt x="134" y="375"/>
                    <a:pt x="134" y="375"/>
                  </a:cubicBezTo>
                  <a:cubicBezTo>
                    <a:pt x="134" y="375"/>
                    <a:pt x="81" y="511"/>
                    <a:pt x="1" y="754"/>
                  </a:cubicBezTo>
                  <a:cubicBezTo>
                    <a:pt x="1735" y="1080"/>
                    <a:pt x="1166" y="3889"/>
                    <a:pt x="2142" y="5117"/>
                  </a:cubicBezTo>
                  <a:cubicBezTo>
                    <a:pt x="2424" y="5473"/>
                    <a:pt x="2784" y="5603"/>
                    <a:pt x="3157" y="5603"/>
                  </a:cubicBezTo>
                  <a:cubicBezTo>
                    <a:pt x="3746" y="5603"/>
                    <a:pt x="4370" y="5280"/>
                    <a:pt x="4784" y="5011"/>
                  </a:cubicBezTo>
                  <a:cubicBezTo>
                    <a:pt x="4354" y="3547"/>
                    <a:pt x="4028" y="2092"/>
                    <a:pt x="3056" y="1047"/>
                  </a:cubicBezTo>
                  <a:cubicBezTo>
                    <a:pt x="2298" y="230"/>
                    <a:pt x="1642" y="1"/>
                    <a:pt x="1145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 flipH="1">
              <a:off x="985000" y="3081948"/>
              <a:ext cx="416713" cy="473180"/>
            </a:xfrm>
            <a:custGeom>
              <a:avLst/>
              <a:gdLst/>
              <a:ahLst/>
              <a:cxnLst/>
              <a:rect l="l" t="t" r="r" b="b"/>
              <a:pathLst>
                <a:path w="6103" h="6930" extrusionOk="0">
                  <a:moveTo>
                    <a:pt x="3469" y="1"/>
                  </a:moveTo>
                  <a:cubicBezTo>
                    <a:pt x="2261" y="224"/>
                    <a:pt x="0" y="1349"/>
                    <a:pt x="1908" y="6850"/>
                  </a:cubicBezTo>
                  <a:cubicBezTo>
                    <a:pt x="2186" y="6904"/>
                    <a:pt x="2448" y="6930"/>
                    <a:pt x="2693" y="6930"/>
                  </a:cubicBezTo>
                  <a:cubicBezTo>
                    <a:pt x="5379" y="6930"/>
                    <a:pt x="6103" y="3890"/>
                    <a:pt x="4657" y="2161"/>
                  </a:cubicBezTo>
                  <a:cubicBezTo>
                    <a:pt x="4104" y="1506"/>
                    <a:pt x="3748" y="764"/>
                    <a:pt x="3469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 flipH="1">
              <a:off x="1164845" y="2715700"/>
              <a:ext cx="534769" cy="834040"/>
            </a:xfrm>
            <a:custGeom>
              <a:avLst/>
              <a:gdLst/>
              <a:ahLst/>
              <a:cxnLst/>
              <a:rect l="l" t="t" r="r" b="b"/>
              <a:pathLst>
                <a:path w="7832" h="12215" extrusionOk="0">
                  <a:moveTo>
                    <a:pt x="2686" y="0"/>
                  </a:moveTo>
                  <a:lnTo>
                    <a:pt x="2686" y="0"/>
                  </a:lnTo>
                  <a:cubicBezTo>
                    <a:pt x="2111" y="1754"/>
                    <a:pt x="1" y="9093"/>
                    <a:pt x="4280" y="11452"/>
                  </a:cubicBezTo>
                  <a:cubicBezTo>
                    <a:pt x="5016" y="11859"/>
                    <a:pt x="5678" y="12102"/>
                    <a:pt x="6271" y="12214"/>
                  </a:cubicBezTo>
                  <a:cubicBezTo>
                    <a:pt x="4363" y="6713"/>
                    <a:pt x="6624" y="5588"/>
                    <a:pt x="7832" y="5365"/>
                  </a:cubicBezTo>
                  <a:cubicBezTo>
                    <a:pt x="7695" y="4999"/>
                    <a:pt x="7578" y="4630"/>
                    <a:pt x="7469" y="4257"/>
                  </a:cubicBezTo>
                  <a:cubicBezTo>
                    <a:pt x="7055" y="4526"/>
                    <a:pt x="6431" y="4849"/>
                    <a:pt x="5842" y="4849"/>
                  </a:cubicBezTo>
                  <a:cubicBezTo>
                    <a:pt x="5469" y="4849"/>
                    <a:pt x="5109" y="4719"/>
                    <a:pt x="4827" y="4363"/>
                  </a:cubicBezTo>
                  <a:cubicBezTo>
                    <a:pt x="3851" y="3135"/>
                    <a:pt x="4420" y="326"/>
                    <a:pt x="2686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 flipH="1">
              <a:off x="1778404" y="3973672"/>
              <a:ext cx="243009" cy="609331"/>
            </a:xfrm>
            <a:custGeom>
              <a:avLst/>
              <a:gdLst/>
              <a:ahLst/>
              <a:cxnLst/>
              <a:rect l="l" t="t" r="r" b="b"/>
              <a:pathLst>
                <a:path w="3559" h="8924" extrusionOk="0">
                  <a:moveTo>
                    <a:pt x="1" y="1"/>
                  </a:moveTo>
                  <a:lnTo>
                    <a:pt x="626" y="2773"/>
                  </a:lnTo>
                  <a:lnTo>
                    <a:pt x="896" y="3954"/>
                  </a:lnTo>
                  <a:lnTo>
                    <a:pt x="1828" y="8085"/>
                  </a:lnTo>
                  <a:lnTo>
                    <a:pt x="2018" y="8924"/>
                  </a:lnTo>
                  <a:lnTo>
                    <a:pt x="3559" y="8924"/>
                  </a:lnTo>
                  <a:lnTo>
                    <a:pt x="3559" y="1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 flipH="1">
              <a:off x="1824557" y="2625230"/>
              <a:ext cx="436104" cy="800310"/>
            </a:xfrm>
            <a:custGeom>
              <a:avLst/>
              <a:gdLst/>
              <a:ahLst/>
              <a:cxnLst/>
              <a:rect l="l" t="t" r="r" b="b"/>
              <a:pathLst>
                <a:path w="6387" h="11721" extrusionOk="0">
                  <a:moveTo>
                    <a:pt x="6387" y="0"/>
                  </a:moveTo>
                  <a:lnTo>
                    <a:pt x="6387" y="0"/>
                  </a:lnTo>
                  <a:cubicBezTo>
                    <a:pt x="6387" y="0"/>
                    <a:pt x="6250" y="140"/>
                    <a:pt x="6015" y="396"/>
                  </a:cubicBezTo>
                  <a:cubicBezTo>
                    <a:pt x="5668" y="779"/>
                    <a:pt x="5099" y="1422"/>
                    <a:pt x="4447" y="2253"/>
                  </a:cubicBezTo>
                  <a:cubicBezTo>
                    <a:pt x="2849" y="4297"/>
                    <a:pt x="736" y="7479"/>
                    <a:pt x="90" y="10700"/>
                  </a:cubicBezTo>
                  <a:cubicBezTo>
                    <a:pt x="0" y="11428"/>
                    <a:pt x="278" y="11720"/>
                    <a:pt x="685" y="11720"/>
                  </a:cubicBezTo>
                  <a:cubicBezTo>
                    <a:pt x="940" y="11720"/>
                    <a:pt x="1247" y="11605"/>
                    <a:pt x="1545" y="11410"/>
                  </a:cubicBezTo>
                  <a:cubicBezTo>
                    <a:pt x="1977" y="11123"/>
                    <a:pt x="2393" y="10671"/>
                    <a:pt x="2603" y="10155"/>
                  </a:cubicBezTo>
                  <a:cubicBezTo>
                    <a:pt x="3059" y="9030"/>
                    <a:pt x="5156" y="3349"/>
                    <a:pt x="6015" y="1009"/>
                  </a:cubicBezTo>
                  <a:cubicBezTo>
                    <a:pt x="6244" y="387"/>
                    <a:pt x="6387" y="0"/>
                    <a:pt x="638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 flipH="1">
              <a:off x="1427785" y="1036515"/>
              <a:ext cx="640398" cy="635960"/>
            </a:xfrm>
            <a:custGeom>
              <a:avLst/>
              <a:gdLst/>
              <a:ahLst/>
              <a:cxnLst/>
              <a:rect l="l" t="t" r="r" b="b"/>
              <a:pathLst>
                <a:path w="9379" h="9314" extrusionOk="0">
                  <a:moveTo>
                    <a:pt x="6667" y="1"/>
                  </a:moveTo>
                  <a:cubicBezTo>
                    <a:pt x="6216" y="1"/>
                    <a:pt x="5713" y="82"/>
                    <a:pt x="5159" y="288"/>
                  </a:cubicBezTo>
                  <a:cubicBezTo>
                    <a:pt x="4729" y="447"/>
                    <a:pt x="4334" y="700"/>
                    <a:pt x="3964" y="1010"/>
                  </a:cubicBezTo>
                  <a:cubicBezTo>
                    <a:pt x="4087" y="1199"/>
                    <a:pt x="4160" y="1426"/>
                    <a:pt x="4160" y="1669"/>
                  </a:cubicBezTo>
                  <a:cubicBezTo>
                    <a:pt x="4160" y="2328"/>
                    <a:pt x="3628" y="2864"/>
                    <a:pt x="2966" y="2864"/>
                  </a:cubicBezTo>
                  <a:cubicBezTo>
                    <a:pt x="2772" y="2864"/>
                    <a:pt x="2592" y="2813"/>
                    <a:pt x="2430" y="2733"/>
                  </a:cubicBezTo>
                  <a:cubicBezTo>
                    <a:pt x="2273" y="2953"/>
                    <a:pt x="2120" y="3170"/>
                    <a:pt x="1981" y="3376"/>
                  </a:cubicBezTo>
                  <a:cubicBezTo>
                    <a:pt x="1259" y="4428"/>
                    <a:pt x="632" y="5549"/>
                    <a:pt x="193" y="6747"/>
                  </a:cubicBezTo>
                  <a:cubicBezTo>
                    <a:pt x="127" y="6924"/>
                    <a:pt x="64" y="7107"/>
                    <a:pt x="1" y="7290"/>
                  </a:cubicBezTo>
                  <a:cubicBezTo>
                    <a:pt x="405" y="7253"/>
                    <a:pt x="872" y="7225"/>
                    <a:pt x="1371" y="7225"/>
                  </a:cubicBezTo>
                  <a:cubicBezTo>
                    <a:pt x="3247" y="7225"/>
                    <a:pt x="5583" y="7611"/>
                    <a:pt x="6776" y="9314"/>
                  </a:cubicBezTo>
                  <a:cubicBezTo>
                    <a:pt x="7752" y="6747"/>
                    <a:pt x="9379" y="1242"/>
                    <a:pt x="9379" y="1242"/>
                  </a:cubicBezTo>
                  <a:cubicBezTo>
                    <a:pt x="9379" y="1242"/>
                    <a:pt x="8424" y="1"/>
                    <a:pt x="6667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 flipH="1">
              <a:off x="1305083" y="1231998"/>
              <a:ext cx="948819" cy="3305640"/>
            </a:xfrm>
            <a:custGeom>
              <a:avLst/>
              <a:gdLst/>
              <a:ahLst/>
              <a:cxnLst/>
              <a:rect l="l" t="t" r="r" b="b"/>
              <a:pathLst>
                <a:path w="13896" h="48413" extrusionOk="0">
                  <a:moveTo>
                    <a:pt x="12731" y="1"/>
                  </a:moveTo>
                  <a:cubicBezTo>
                    <a:pt x="12461" y="1"/>
                    <a:pt x="8252" y="107"/>
                    <a:pt x="7776" y="6720"/>
                  </a:cubicBezTo>
                  <a:cubicBezTo>
                    <a:pt x="7706" y="9233"/>
                    <a:pt x="7523" y="11479"/>
                    <a:pt x="7257" y="13496"/>
                  </a:cubicBezTo>
                  <a:cubicBezTo>
                    <a:pt x="7569" y="13729"/>
                    <a:pt x="7776" y="14102"/>
                    <a:pt x="7776" y="14521"/>
                  </a:cubicBezTo>
                  <a:cubicBezTo>
                    <a:pt x="7776" y="15081"/>
                    <a:pt x="7413" y="15553"/>
                    <a:pt x="6914" y="15726"/>
                  </a:cubicBezTo>
                  <a:cubicBezTo>
                    <a:pt x="4850" y="27511"/>
                    <a:pt x="1" y="30763"/>
                    <a:pt x="1289" y="36517"/>
                  </a:cubicBezTo>
                  <a:cubicBezTo>
                    <a:pt x="2773" y="43130"/>
                    <a:pt x="8085" y="43314"/>
                    <a:pt x="8671" y="43314"/>
                  </a:cubicBezTo>
                  <a:cubicBezTo>
                    <a:pt x="8706" y="43314"/>
                    <a:pt x="8724" y="43314"/>
                    <a:pt x="8724" y="43314"/>
                  </a:cubicBezTo>
                  <a:lnTo>
                    <a:pt x="8787" y="47730"/>
                  </a:lnTo>
                  <a:lnTo>
                    <a:pt x="9590" y="48412"/>
                  </a:lnTo>
                  <a:lnTo>
                    <a:pt x="10951" y="47600"/>
                  </a:lnTo>
                  <a:cubicBezTo>
                    <a:pt x="11237" y="46918"/>
                    <a:pt x="11540" y="46119"/>
                    <a:pt x="11879" y="45157"/>
                  </a:cubicBezTo>
                  <a:cubicBezTo>
                    <a:pt x="11933" y="45004"/>
                    <a:pt x="11989" y="44847"/>
                    <a:pt x="12046" y="44684"/>
                  </a:cubicBezTo>
                  <a:cubicBezTo>
                    <a:pt x="12415" y="43616"/>
                    <a:pt x="12831" y="42371"/>
                    <a:pt x="13314" y="40893"/>
                  </a:cubicBezTo>
                  <a:lnTo>
                    <a:pt x="13314" y="40893"/>
                  </a:lnTo>
                  <a:cubicBezTo>
                    <a:pt x="13171" y="40941"/>
                    <a:pt x="13021" y="40964"/>
                    <a:pt x="12861" y="40964"/>
                  </a:cubicBezTo>
                  <a:cubicBezTo>
                    <a:pt x="12056" y="40964"/>
                    <a:pt x="11403" y="40311"/>
                    <a:pt x="11403" y="39506"/>
                  </a:cubicBezTo>
                  <a:cubicBezTo>
                    <a:pt x="11403" y="38701"/>
                    <a:pt x="12056" y="38048"/>
                    <a:pt x="12861" y="38048"/>
                  </a:cubicBezTo>
                  <a:cubicBezTo>
                    <a:pt x="13240" y="38048"/>
                    <a:pt x="13587" y="38194"/>
                    <a:pt x="13846" y="38434"/>
                  </a:cubicBezTo>
                  <a:cubicBezTo>
                    <a:pt x="13896" y="37359"/>
                    <a:pt x="13739" y="36194"/>
                    <a:pt x="13484" y="34973"/>
                  </a:cubicBezTo>
                  <a:cubicBezTo>
                    <a:pt x="13420" y="34680"/>
                    <a:pt x="13354" y="34387"/>
                    <a:pt x="13280" y="34091"/>
                  </a:cubicBezTo>
                  <a:cubicBezTo>
                    <a:pt x="12332" y="30170"/>
                    <a:pt x="10615" y="25781"/>
                    <a:pt x="11297" y="22030"/>
                  </a:cubicBezTo>
                  <a:cubicBezTo>
                    <a:pt x="11363" y="21660"/>
                    <a:pt x="11427" y="21248"/>
                    <a:pt x="11490" y="20808"/>
                  </a:cubicBezTo>
                  <a:cubicBezTo>
                    <a:pt x="11393" y="20804"/>
                    <a:pt x="11297" y="20792"/>
                    <a:pt x="11203" y="20765"/>
                  </a:cubicBezTo>
                  <a:cubicBezTo>
                    <a:pt x="10644" y="20622"/>
                    <a:pt x="10229" y="20116"/>
                    <a:pt x="10229" y="19510"/>
                  </a:cubicBezTo>
                  <a:cubicBezTo>
                    <a:pt x="10229" y="18792"/>
                    <a:pt x="10811" y="18209"/>
                    <a:pt x="11527" y="18209"/>
                  </a:cubicBezTo>
                  <a:cubicBezTo>
                    <a:pt x="11620" y="18209"/>
                    <a:pt x="11710" y="18222"/>
                    <a:pt x="11796" y="18239"/>
                  </a:cubicBezTo>
                  <a:cubicBezTo>
                    <a:pt x="11859" y="17600"/>
                    <a:pt x="11922" y="16934"/>
                    <a:pt x="11982" y="16245"/>
                  </a:cubicBezTo>
                  <a:cubicBezTo>
                    <a:pt x="10908" y="16039"/>
                    <a:pt x="10099" y="15097"/>
                    <a:pt x="10099" y="13962"/>
                  </a:cubicBezTo>
                  <a:cubicBezTo>
                    <a:pt x="10099" y="12717"/>
                    <a:pt x="11080" y="11699"/>
                    <a:pt x="12315" y="11643"/>
                  </a:cubicBezTo>
                  <a:cubicBezTo>
                    <a:pt x="12382" y="10497"/>
                    <a:pt x="12449" y="9362"/>
                    <a:pt x="12501" y="8277"/>
                  </a:cubicBezTo>
                  <a:lnTo>
                    <a:pt x="12501" y="8277"/>
                  </a:lnTo>
                  <a:cubicBezTo>
                    <a:pt x="12342" y="8411"/>
                    <a:pt x="12139" y="8491"/>
                    <a:pt x="11913" y="8491"/>
                  </a:cubicBezTo>
                  <a:cubicBezTo>
                    <a:pt x="11390" y="8491"/>
                    <a:pt x="10964" y="8064"/>
                    <a:pt x="10964" y="7542"/>
                  </a:cubicBezTo>
                  <a:cubicBezTo>
                    <a:pt x="10964" y="7016"/>
                    <a:pt x="11390" y="6594"/>
                    <a:pt x="11913" y="6594"/>
                  </a:cubicBezTo>
                  <a:cubicBezTo>
                    <a:pt x="12169" y="6594"/>
                    <a:pt x="12402" y="6697"/>
                    <a:pt x="12575" y="6860"/>
                  </a:cubicBezTo>
                  <a:cubicBezTo>
                    <a:pt x="12745" y="3212"/>
                    <a:pt x="12745" y="1"/>
                    <a:pt x="12745" y="1"/>
                  </a:cubicBezTo>
                  <a:cubicBezTo>
                    <a:pt x="12745" y="1"/>
                    <a:pt x="12740" y="1"/>
                    <a:pt x="1273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 flipH="1">
              <a:off x="1605449" y="1529831"/>
              <a:ext cx="508208" cy="352393"/>
            </a:xfrm>
            <a:custGeom>
              <a:avLst/>
              <a:gdLst/>
              <a:ahLst/>
              <a:cxnLst/>
              <a:rect l="l" t="t" r="r" b="b"/>
              <a:pathLst>
                <a:path w="7443" h="5161" extrusionOk="0">
                  <a:moveTo>
                    <a:pt x="2037" y="0"/>
                  </a:moveTo>
                  <a:cubicBezTo>
                    <a:pt x="1538" y="0"/>
                    <a:pt x="1071" y="28"/>
                    <a:pt x="667" y="65"/>
                  </a:cubicBezTo>
                  <a:cubicBezTo>
                    <a:pt x="267" y="1263"/>
                    <a:pt x="0" y="2604"/>
                    <a:pt x="802" y="3686"/>
                  </a:cubicBezTo>
                  <a:cubicBezTo>
                    <a:pt x="1186" y="4198"/>
                    <a:pt x="1738" y="4568"/>
                    <a:pt x="2337" y="4794"/>
                  </a:cubicBezTo>
                  <a:cubicBezTo>
                    <a:pt x="2887" y="5004"/>
                    <a:pt x="3535" y="5160"/>
                    <a:pt x="4165" y="5160"/>
                  </a:cubicBezTo>
                  <a:cubicBezTo>
                    <a:pt x="4572" y="5160"/>
                    <a:pt x="4971" y="5095"/>
                    <a:pt x="5332" y="4937"/>
                  </a:cubicBezTo>
                  <a:cubicBezTo>
                    <a:pt x="6174" y="4571"/>
                    <a:pt x="6700" y="3766"/>
                    <a:pt x="7080" y="2963"/>
                  </a:cubicBezTo>
                  <a:cubicBezTo>
                    <a:pt x="7183" y="2744"/>
                    <a:pt x="7306" y="2444"/>
                    <a:pt x="7442" y="2089"/>
                  </a:cubicBezTo>
                  <a:cubicBezTo>
                    <a:pt x="6249" y="386"/>
                    <a:pt x="3913" y="0"/>
                    <a:pt x="2037" y="0"/>
                  </a:cubicBezTo>
                  <a:close/>
                </a:path>
              </a:pathLst>
            </a:custGeom>
            <a:solidFill>
              <a:srgbClr val="F5D1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 flipH="1">
              <a:off x="1579305" y="809966"/>
              <a:ext cx="75108" cy="275510"/>
            </a:xfrm>
            <a:custGeom>
              <a:avLst/>
              <a:gdLst/>
              <a:ahLst/>
              <a:cxnLst/>
              <a:rect l="l" t="t" r="r" b="b"/>
              <a:pathLst>
                <a:path w="1100" h="4035" extrusionOk="0">
                  <a:moveTo>
                    <a:pt x="550" y="1"/>
                  </a:moveTo>
                  <a:lnTo>
                    <a:pt x="1" y="3712"/>
                  </a:lnTo>
                  <a:lnTo>
                    <a:pt x="936" y="403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 flipH="1">
              <a:off x="1328447" y="858649"/>
              <a:ext cx="154176" cy="314839"/>
            </a:xfrm>
            <a:custGeom>
              <a:avLst/>
              <a:gdLst/>
              <a:ahLst/>
              <a:cxnLst/>
              <a:rect l="l" t="t" r="r" b="b"/>
              <a:pathLst>
                <a:path w="2258" h="4611" extrusionOk="0">
                  <a:moveTo>
                    <a:pt x="1775" y="0"/>
                  </a:moveTo>
                  <a:lnTo>
                    <a:pt x="1" y="3741"/>
                  </a:lnTo>
                  <a:lnTo>
                    <a:pt x="803" y="4610"/>
                  </a:lnTo>
                  <a:lnTo>
                    <a:pt x="2257" y="257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 flipH="1">
              <a:off x="1183011" y="1150336"/>
              <a:ext cx="325900" cy="223344"/>
            </a:xfrm>
            <a:custGeom>
              <a:avLst/>
              <a:gdLst/>
              <a:ahLst/>
              <a:cxnLst/>
              <a:rect l="l" t="t" r="r" b="b"/>
              <a:pathLst>
                <a:path w="4773" h="3271" extrusionOk="0">
                  <a:moveTo>
                    <a:pt x="714" y="0"/>
                  </a:moveTo>
                  <a:cubicBezTo>
                    <a:pt x="662" y="0"/>
                    <a:pt x="627" y="5"/>
                    <a:pt x="612" y="15"/>
                  </a:cubicBezTo>
                  <a:lnTo>
                    <a:pt x="0" y="1017"/>
                  </a:lnTo>
                  <a:cubicBezTo>
                    <a:pt x="590" y="2338"/>
                    <a:pt x="2854" y="3270"/>
                    <a:pt x="4234" y="3270"/>
                  </a:cubicBezTo>
                  <a:cubicBezTo>
                    <a:pt x="4435" y="3270"/>
                    <a:pt x="4617" y="3251"/>
                    <a:pt x="4773" y="3210"/>
                  </a:cubicBezTo>
                  <a:cubicBezTo>
                    <a:pt x="3711" y="585"/>
                    <a:pt x="1264" y="0"/>
                    <a:pt x="714" y="0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 flipH="1">
              <a:off x="1667722" y="1015690"/>
              <a:ext cx="350959" cy="110750"/>
            </a:xfrm>
            <a:custGeom>
              <a:avLst/>
              <a:gdLst/>
              <a:ahLst/>
              <a:cxnLst/>
              <a:rect l="l" t="t" r="r" b="b"/>
              <a:pathLst>
                <a:path w="5140" h="1622" extrusionOk="0">
                  <a:moveTo>
                    <a:pt x="2901" y="1"/>
                  </a:moveTo>
                  <a:cubicBezTo>
                    <a:pt x="2063" y="1"/>
                    <a:pt x="1056" y="223"/>
                    <a:pt x="1" y="948"/>
                  </a:cubicBezTo>
                  <a:cubicBezTo>
                    <a:pt x="383" y="1379"/>
                    <a:pt x="1386" y="1621"/>
                    <a:pt x="2412" y="1621"/>
                  </a:cubicBezTo>
                  <a:cubicBezTo>
                    <a:pt x="3600" y="1621"/>
                    <a:pt x="4818" y="1296"/>
                    <a:pt x="5139" y="562"/>
                  </a:cubicBezTo>
                  <a:cubicBezTo>
                    <a:pt x="5139" y="562"/>
                    <a:pt x="4233" y="1"/>
                    <a:pt x="2901" y="1"/>
                  </a:cubicBezTo>
                  <a:close/>
                </a:path>
              </a:pathLst>
            </a:custGeom>
            <a:solidFill>
              <a:srgbClr val="FEC1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 flipH="1">
              <a:off x="1548648" y="746125"/>
              <a:ext cx="99143" cy="99143"/>
            </a:xfrm>
            <a:custGeom>
              <a:avLst/>
              <a:gdLst/>
              <a:ahLst/>
              <a:cxnLst/>
              <a:rect l="l" t="t" r="r" b="b"/>
              <a:pathLst>
                <a:path w="1452" h="1452" extrusionOk="0">
                  <a:moveTo>
                    <a:pt x="726" y="1"/>
                  </a:moveTo>
                  <a:cubicBezTo>
                    <a:pt x="323" y="1"/>
                    <a:pt x="0" y="323"/>
                    <a:pt x="0" y="727"/>
                  </a:cubicBezTo>
                  <a:cubicBezTo>
                    <a:pt x="0" y="1126"/>
                    <a:pt x="323" y="1452"/>
                    <a:pt x="726" y="1452"/>
                  </a:cubicBezTo>
                  <a:cubicBezTo>
                    <a:pt x="1125" y="1452"/>
                    <a:pt x="1452" y="1126"/>
                    <a:pt x="1452" y="727"/>
                  </a:cubicBezTo>
                  <a:cubicBezTo>
                    <a:pt x="1452" y="323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 flipH="1">
              <a:off x="1296426" y="815428"/>
              <a:ext cx="99143" cy="99211"/>
            </a:xfrm>
            <a:custGeom>
              <a:avLst/>
              <a:gdLst/>
              <a:ahLst/>
              <a:cxnLst/>
              <a:rect l="l" t="t" r="r" b="b"/>
              <a:pathLst>
                <a:path w="1452" h="1453" extrusionOk="0">
                  <a:moveTo>
                    <a:pt x="726" y="1"/>
                  </a:moveTo>
                  <a:cubicBezTo>
                    <a:pt x="323" y="1"/>
                    <a:pt x="1" y="327"/>
                    <a:pt x="1" y="726"/>
                  </a:cubicBezTo>
                  <a:cubicBezTo>
                    <a:pt x="1" y="1129"/>
                    <a:pt x="323" y="1452"/>
                    <a:pt x="726" y="1452"/>
                  </a:cubicBezTo>
                  <a:cubicBezTo>
                    <a:pt x="1125" y="1452"/>
                    <a:pt x="1452" y="1129"/>
                    <a:pt x="1452" y="726"/>
                  </a:cubicBezTo>
                  <a:cubicBezTo>
                    <a:pt x="1452" y="327"/>
                    <a:pt x="1125" y="1"/>
                    <a:pt x="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 flipH="1">
              <a:off x="1680700" y="1634776"/>
              <a:ext cx="52098" cy="35164"/>
            </a:xfrm>
            <a:custGeom>
              <a:avLst/>
              <a:gdLst/>
              <a:ahLst/>
              <a:cxnLst/>
              <a:rect l="l" t="t" r="r" b="b"/>
              <a:pathLst>
                <a:path w="763" h="515" extrusionOk="0">
                  <a:moveTo>
                    <a:pt x="409" y="1"/>
                  </a:moveTo>
                  <a:cubicBezTo>
                    <a:pt x="212" y="1"/>
                    <a:pt x="1" y="515"/>
                    <a:pt x="1" y="515"/>
                  </a:cubicBezTo>
                  <a:cubicBezTo>
                    <a:pt x="1" y="515"/>
                    <a:pt x="763" y="275"/>
                    <a:pt x="493" y="36"/>
                  </a:cubicBezTo>
                  <a:cubicBezTo>
                    <a:pt x="466" y="11"/>
                    <a:pt x="438" y="1"/>
                    <a:pt x="40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 flipH="1">
              <a:off x="1979898" y="1595106"/>
              <a:ext cx="51756" cy="47591"/>
            </a:xfrm>
            <a:custGeom>
              <a:avLst/>
              <a:gdLst/>
              <a:ahLst/>
              <a:cxnLst/>
              <a:rect l="l" t="t" r="r" b="b"/>
              <a:pathLst>
                <a:path w="758" h="697" extrusionOk="0">
                  <a:moveTo>
                    <a:pt x="443" y="1"/>
                  </a:moveTo>
                  <a:cubicBezTo>
                    <a:pt x="422" y="1"/>
                    <a:pt x="399" y="4"/>
                    <a:pt x="374" y="10"/>
                  </a:cubicBezTo>
                  <a:cubicBezTo>
                    <a:pt x="1" y="107"/>
                    <a:pt x="624" y="697"/>
                    <a:pt x="624" y="697"/>
                  </a:cubicBezTo>
                  <a:cubicBezTo>
                    <a:pt x="624" y="697"/>
                    <a:pt x="758" y="1"/>
                    <a:pt x="443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 flipH="1">
              <a:off x="1506177" y="4488794"/>
              <a:ext cx="147485" cy="101191"/>
            </a:xfrm>
            <a:custGeom>
              <a:avLst/>
              <a:gdLst/>
              <a:ahLst/>
              <a:cxnLst/>
              <a:rect l="l" t="t" r="r" b="b"/>
              <a:pathLst>
                <a:path w="2160" h="1482" extrusionOk="0">
                  <a:moveTo>
                    <a:pt x="2160" y="1"/>
                  </a:moveTo>
                  <a:lnTo>
                    <a:pt x="799" y="810"/>
                  </a:lnTo>
                  <a:lnTo>
                    <a:pt x="0" y="131"/>
                  </a:lnTo>
                  <a:lnTo>
                    <a:pt x="20" y="1482"/>
                  </a:lnTo>
                  <a:lnTo>
                    <a:pt x="1458" y="1482"/>
                  </a:lnTo>
                  <a:cubicBezTo>
                    <a:pt x="1687" y="1059"/>
                    <a:pt x="1917" y="570"/>
                    <a:pt x="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 flipH="1">
              <a:off x="1778406" y="4514945"/>
              <a:ext cx="118261" cy="74835"/>
            </a:xfrm>
            <a:custGeom>
              <a:avLst/>
              <a:gdLst/>
              <a:ahLst/>
              <a:cxnLst/>
              <a:rect l="l" t="t" r="r" b="b"/>
              <a:pathLst>
                <a:path w="1732" h="1096" extrusionOk="0">
                  <a:moveTo>
                    <a:pt x="1732" y="0"/>
                  </a:moveTo>
                  <a:lnTo>
                    <a:pt x="676" y="427"/>
                  </a:lnTo>
                  <a:lnTo>
                    <a:pt x="1" y="257"/>
                  </a:lnTo>
                  <a:lnTo>
                    <a:pt x="191" y="1096"/>
                  </a:lnTo>
                  <a:lnTo>
                    <a:pt x="1732" y="1096"/>
                  </a:lnTo>
                  <a:lnTo>
                    <a:pt x="17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 flipH="1">
              <a:off x="1565513" y="1099059"/>
              <a:ext cx="102761" cy="102761"/>
            </a:xfrm>
            <a:custGeom>
              <a:avLst/>
              <a:gdLst/>
              <a:ahLst/>
              <a:cxnLst/>
              <a:rect l="l" t="t" r="r" b="b"/>
              <a:pathLst>
                <a:path w="1505" h="1505" extrusionOk="0">
                  <a:moveTo>
                    <a:pt x="753" y="0"/>
                  </a:moveTo>
                  <a:cubicBezTo>
                    <a:pt x="337" y="0"/>
                    <a:pt x="1" y="337"/>
                    <a:pt x="1" y="753"/>
                  </a:cubicBezTo>
                  <a:cubicBezTo>
                    <a:pt x="1" y="1169"/>
                    <a:pt x="337" y="1504"/>
                    <a:pt x="753" y="1504"/>
                  </a:cubicBezTo>
                  <a:cubicBezTo>
                    <a:pt x="1165" y="1504"/>
                    <a:pt x="1505" y="1169"/>
                    <a:pt x="1505" y="753"/>
                  </a:cubicBezTo>
                  <a:cubicBezTo>
                    <a:pt x="1505" y="337"/>
                    <a:pt x="1165" y="0"/>
                    <a:pt x="75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 flipH="1">
              <a:off x="1784073" y="1105409"/>
              <a:ext cx="118261" cy="126659"/>
            </a:xfrm>
            <a:custGeom>
              <a:avLst/>
              <a:gdLst/>
              <a:ahLst/>
              <a:cxnLst/>
              <a:rect l="l" t="t" r="r" b="b"/>
              <a:pathLst>
                <a:path w="1732" h="1855" extrusionOk="0">
                  <a:moveTo>
                    <a:pt x="1535" y="1"/>
                  </a:moveTo>
                  <a:cubicBezTo>
                    <a:pt x="953" y="490"/>
                    <a:pt x="443" y="1119"/>
                    <a:pt x="1" y="1724"/>
                  </a:cubicBezTo>
                  <a:cubicBezTo>
                    <a:pt x="163" y="1804"/>
                    <a:pt x="343" y="1855"/>
                    <a:pt x="537" y="1855"/>
                  </a:cubicBezTo>
                  <a:cubicBezTo>
                    <a:pt x="1199" y="1855"/>
                    <a:pt x="1731" y="1319"/>
                    <a:pt x="1731" y="660"/>
                  </a:cubicBezTo>
                  <a:cubicBezTo>
                    <a:pt x="1731" y="417"/>
                    <a:pt x="1658" y="190"/>
                    <a:pt x="153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 flipH="1">
              <a:off x="1413182" y="2026902"/>
              <a:ext cx="151240" cy="314361"/>
            </a:xfrm>
            <a:custGeom>
              <a:avLst/>
              <a:gdLst/>
              <a:ahLst/>
              <a:cxnLst/>
              <a:rect l="l" t="t" r="r" b="b"/>
              <a:pathLst>
                <a:path w="2215" h="4604" extrusionOk="0">
                  <a:moveTo>
                    <a:pt x="2214" y="1"/>
                  </a:moveTo>
                  <a:cubicBezTo>
                    <a:pt x="982" y="61"/>
                    <a:pt x="1" y="1072"/>
                    <a:pt x="1" y="2320"/>
                  </a:cubicBezTo>
                  <a:cubicBezTo>
                    <a:pt x="1" y="3451"/>
                    <a:pt x="813" y="4394"/>
                    <a:pt x="1884" y="4603"/>
                  </a:cubicBezTo>
                  <a:cubicBezTo>
                    <a:pt x="2008" y="3122"/>
                    <a:pt x="2121" y="1554"/>
                    <a:pt x="221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1"/>
            <p:cNvSpPr/>
            <p:nvPr/>
          </p:nvSpPr>
          <p:spPr>
            <a:xfrm flipH="1">
              <a:off x="1392516" y="1646671"/>
              <a:ext cx="169901" cy="200389"/>
            </a:xfrm>
            <a:custGeom>
              <a:avLst/>
              <a:gdLst/>
              <a:ahLst/>
              <a:cxnLst/>
              <a:rect l="l" t="t" r="r" b="b"/>
              <a:pathLst>
                <a:path w="1612" h="1901" extrusionOk="0">
                  <a:moveTo>
                    <a:pt x="950" y="0"/>
                  </a:moveTo>
                  <a:cubicBezTo>
                    <a:pt x="427" y="0"/>
                    <a:pt x="1" y="426"/>
                    <a:pt x="1" y="952"/>
                  </a:cubicBezTo>
                  <a:cubicBezTo>
                    <a:pt x="1" y="1474"/>
                    <a:pt x="427" y="1901"/>
                    <a:pt x="950" y="1901"/>
                  </a:cubicBezTo>
                  <a:cubicBezTo>
                    <a:pt x="1176" y="1901"/>
                    <a:pt x="1379" y="1818"/>
                    <a:pt x="1538" y="1687"/>
                  </a:cubicBezTo>
                  <a:cubicBezTo>
                    <a:pt x="1566" y="1205"/>
                    <a:pt x="1589" y="729"/>
                    <a:pt x="1612" y="270"/>
                  </a:cubicBezTo>
                  <a:cubicBezTo>
                    <a:pt x="1439" y="104"/>
                    <a:pt x="1206" y="0"/>
                    <a:pt x="95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1"/>
            <p:cNvSpPr/>
            <p:nvPr/>
          </p:nvSpPr>
          <p:spPr>
            <a:xfrm flipH="1">
              <a:off x="1722964" y="2153423"/>
              <a:ext cx="58857" cy="152333"/>
            </a:xfrm>
            <a:custGeom>
              <a:avLst/>
              <a:gdLst/>
              <a:ahLst/>
              <a:cxnLst/>
              <a:rect l="l" t="t" r="r" b="b"/>
              <a:pathLst>
                <a:path w="862" h="2231" extrusionOk="0">
                  <a:moveTo>
                    <a:pt x="343" y="1"/>
                  </a:moveTo>
                  <a:cubicBezTo>
                    <a:pt x="240" y="776"/>
                    <a:pt x="126" y="1518"/>
                    <a:pt x="0" y="2231"/>
                  </a:cubicBezTo>
                  <a:cubicBezTo>
                    <a:pt x="502" y="2058"/>
                    <a:pt x="862" y="1586"/>
                    <a:pt x="862" y="1026"/>
                  </a:cubicBezTo>
                  <a:cubicBezTo>
                    <a:pt x="862" y="604"/>
                    <a:pt x="655" y="234"/>
                    <a:pt x="343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1"/>
            <p:cNvSpPr/>
            <p:nvPr/>
          </p:nvSpPr>
          <p:spPr>
            <a:xfrm flipH="1">
              <a:off x="1448414" y="2475221"/>
              <a:ext cx="107131" cy="177323"/>
            </a:xfrm>
            <a:custGeom>
              <a:avLst/>
              <a:gdLst/>
              <a:ahLst/>
              <a:cxnLst/>
              <a:rect l="l" t="t" r="r" b="b"/>
              <a:pathLst>
                <a:path w="1569" h="2597" extrusionOk="0">
                  <a:moveTo>
                    <a:pt x="1302" y="1"/>
                  </a:moveTo>
                  <a:cubicBezTo>
                    <a:pt x="583" y="1"/>
                    <a:pt x="1" y="584"/>
                    <a:pt x="1" y="1302"/>
                  </a:cubicBezTo>
                  <a:cubicBezTo>
                    <a:pt x="1" y="2008"/>
                    <a:pt x="563" y="2577"/>
                    <a:pt x="1262" y="2596"/>
                  </a:cubicBezTo>
                  <a:cubicBezTo>
                    <a:pt x="1372" y="1828"/>
                    <a:pt x="1475" y="963"/>
                    <a:pt x="1568" y="31"/>
                  </a:cubicBezTo>
                  <a:cubicBezTo>
                    <a:pt x="1482" y="11"/>
                    <a:pt x="1392" y="1"/>
                    <a:pt x="130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1"/>
            <p:cNvSpPr/>
            <p:nvPr/>
          </p:nvSpPr>
          <p:spPr>
            <a:xfrm flipH="1">
              <a:off x="1308442" y="3829876"/>
              <a:ext cx="166876" cy="199309"/>
            </a:xfrm>
            <a:custGeom>
              <a:avLst/>
              <a:gdLst/>
              <a:ahLst/>
              <a:cxnLst/>
              <a:rect l="l" t="t" r="r" b="b"/>
              <a:pathLst>
                <a:path w="2444" h="2919" extrusionOk="0">
                  <a:moveTo>
                    <a:pt x="1458" y="0"/>
                  </a:moveTo>
                  <a:cubicBezTo>
                    <a:pt x="653" y="0"/>
                    <a:pt x="0" y="653"/>
                    <a:pt x="0" y="1458"/>
                  </a:cubicBezTo>
                  <a:cubicBezTo>
                    <a:pt x="0" y="2263"/>
                    <a:pt x="653" y="2919"/>
                    <a:pt x="1458" y="2919"/>
                  </a:cubicBezTo>
                  <a:cubicBezTo>
                    <a:pt x="1618" y="2919"/>
                    <a:pt x="1768" y="2893"/>
                    <a:pt x="1911" y="2845"/>
                  </a:cubicBezTo>
                  <a:cubicBezTo>
                    <a:pt x="1987" y="2606"/>
                    <a:pt x="2070" y="2360"/>
                    <a:pt x="2150" y="2107"/>
                  </a:cubicBezTo>
                  <a:cubicBezTo>
                    <a:pt x="2327" y="1567"/>
                    <a:pt x="2416" y="988"/>
                    <a:pt x="2443" y="383"/>
                  </a:cubicBezTo>
                  <a:cubicBezTo>
                    <a:pt x="2184" y="146"/>
                    <a:pt x="1841" y="0"/>
                    <a:pt x="145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1"/>
            <p:cNvSpPr/>
            <p:nvPr/>
          </p:nvSpPr>
          <p:spPr>
            <a:xfrm flipH="1">
              <a:off x="1545713" y="3953461"/>
              <a:ext cx="40763" cy="40763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301" y="1"/>
                  </a:moveTo>
                  <a:cubicBezTo>
                    <a:pt x="134" y="1"/>
                    <a:pt x="1" y="134"/>
                    <a:pt x="1" y="297"/>
                  </a:cubicBezTo>
                  <a:cubicBezTo>
                    <a:pt x="1" y="463"/>
                    <a:pt x="134" y="596"/>
                    <a:pt x="301" y="596"/>
                  </a:cubicBezTo>
                  <a:cubicBezTo>
                    <a:pt x="463" y="596"/>
                    <a:pt x="597" y="463"/>
                    <a:pt x="597" y="297"/>
                  </a:cubicBezTo>
                  <a:cubicBezTo>
                    <a:pt x="597" y="134"/>
                    <a:pt x="463" y="1"/>
                    <a:pt x="30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1"/>
            <p:cNvSpPr/>
            <p:nvPr/>
          </p:nvSpPr>
          <p:spPr>
            <a:xfrm flipH="1">
              <a:off x="1431345" y="4265701"/>
              <a:ext cx="51688" cy="53463"/>
            </a:xfrm>
            <a:custGeom>
              <a:avLst/>
              <a:gdLst/>
              <a:ahLst/>
              <a:cxnLst/>
              <a:rect l="l" t="t" r="r" b="b"/>
              <a:pathLst>
                <a:path w="757" h="783" extrusionOk="0">
                  <a:moveTo>
                    <a:pt x="389" y="1"/>
                  </a:moveTo>
                  <a:cubicBezTo>
                    <a:pt x="173" y="1"/>
                    <a:pt x="0" y="177"/>
                    <a:pt x="0" y="393"/>
                  </a:cubicBezTo>
                  <a:cubicBezTo>
                    <a:pt x="0" y="606"/>
                    <a:pt x="173" y="783"/>
                    <a:pt x="389" y="783"/>
                  </a:cubicBezTo>
                  <a:cubicBezTo>
                    <a:pt x="463" y="783"/>
                    <a:pt x="529" y="763"/>
                    <a:pt x="589" y="726"/>
                  </a:cubicBezTo>
                  <a:cubicBezTo>
                    <a:pt x="643" y="573"/>
                    <a:pt x="699" y="416"/>
                    <a:pt x="756" y="253"/>
                  </a:cubicBezTo>
                  <a:cubicBezTo>
                    <a:pt x="699" y="107"/>
                    <a:pt x="556" y="1"/>
                    <a:pt x="38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1"/>
            <p:cNvSpPr/>
            <p:nvPr/>
          </p:nvSpPr>
          <p:spPr>
            <a:xfrm flipH="1">
              <a:off x="1516216" y="4314520"/>
              <a:ext cx="29770" cy="29838"/>
            </a:xfrm>
            <a:custGeom>
              <a:avLst/>
              <a:gdLst/>
              <a:ahLst/>
              <a:cxnLst/>
              <a:rect l="l" t="t" r="r" b="b"/>
              <a:pathLst>
                <a:path w="436" h="437" extrusionOk="0">
                  <a:moveTo>
                    <a:pt x="220" y="1"/>
                  </a:moveTo>
                  <a:cubicBezTo>
                    <a:pt x="97" y="1"/>
                    <a:pt x="1" y="101"/>
                    <a:pt x="1" y="220"/>
                  </a:cubicBezTo>
                  <a:cubicBezTo>
                    <a:pt x="1" y="340"/>
                    <a:pt x="97" y="437"/>
                    <a:pt x="220" y="437"/>
                  </a:cubicBezTo>
                  <a:cubicBezTo>
                    <a:pt x="340" y="437"/>
                    <a:pt x="436" y="340"/>
                    <a:pt x="436" y="220"/>
                  </a:cubicBezTo>
                  <a:cubicBezTo>
                    <a:pt x="436" y="101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1"/>
            <p:cNvSpPr/>
            <p:nvPr/>
          </p:nvSpPr>
          <p:spPr>
            <a:xfrm flipH="1">
              <a:off x="1501605" y="4014571"/>
              <a:ext cx="28951" cy="28951"/>
            </a:xfrm>
            <a:custGeom>
              <a:avLst/>
              <a:gdLst/>
              <a:ahLst/>
              <a:cxnLst/>
              <a:rect l="l" t="t" r="r" b="b"/>
              <a:pathLst>
                <a:path w="424" h="424" extrusionOk="0">
                  <a:moveTo>
                    <a:pt x="210" y="1"/>
                  </a:moveTo>
                  <a:cubicBezTo>
                    <a:pt x="94" y="1"/>
                    <a:pt x="1" y="97"/>
                    <a:pt x="1" y="214"/>
                  </a:cubicBezTo>
                  <a:cubicBezTo>
                    <a:pt x="1" y="330"/>
                    <a:pt x="94" y="424"/>
                    <a:pt x="210" y="424"/>
                  </a:cubicBezTo>
                  <a:cubicBezTo>
                    <a:pt x="327" y="424"/>
                    <a:pt x="423" y="330"/>
                    <a:pt x="423" y="214"/>
                  </a:cubicBezTo>
                  <a:cubicBezTo>
                    <a:pt x="423" y="97"/>
                    <a:pt x="327" y="1"/>
                    <a:pt x="21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1"/>
            <p:cNvSpPr/>
            <p:nvPr/>
          </p:nvSpPr>
          <p:spPr>
            <a:xfrm flipH="1">
              <a:off x="1483646" y="3808505"/>
              <a:ext cx="111433" cy="111638"/>
            </a:xfrm>
            <a:custGeom>
              <a:avLst/>
              <a:gdLst/>
              <a:ahLst/>
              <a:cxnLst/>
              <a:rect l="l" t="t" r="r" b="b"/>
              <a:pathLst>
                <a:path w="1632" h="1635" extrusionOk="0">
                  <a:moveTo>
                    <a:pt x="816" y="0"/>
                  </a:moveTo>
                  <a:cubicBezTo>
                    <a:pt x="367" y="0"/>
                    <a:pt x="1" y="367"/>
                    <a:pt x="1" y="819"/>
                  </a:cubicBezTo>
                  <a:cubicBezTo>
                    <a:pt x="1" y="1269"/>
                    <a:pt x="367" y="1634"/>
                    <a:pt x="816" y="1634"/>
                  </a:cubicBezTo>
                  <a:cubicBezTo>
                    <a:pt x="1265" y="1634"/>
                    <a:pt x="1631" y="1269"/>
                    <a:pt x="1631" y="819"/>
                  </a:cubicBezTo>
                  <a:cubicBezTo>
                    <a:pt x="1631" y="367"/>
                    <a:pt x="1265" y="0"/>
                    <a:pt x="81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1"/>
            <p:cNvSpPr/>
            <p:nvPr/>
          </p:nvSpPr>
          <p:spPr>
            <a:xfrm flipH="1">
              <a:off x="1333222" y="2652474"/>
              <a:ext cx="432554" cy="967459"/>
            </a:xfrm>
            <a:custGeom>
              <a:avLst/>
              <a:gdLst/>
              <a:ahLst/>
              <a:cxnLst/>
              <a:rect l="l" t="t" r="r" b="b"/>
              <a:pathLst>
                <a:path w="6335" h="14169" extrusionOk="0">
                  <a:moveTo>
                    <a:pt x="4341" y="0"/>
                  </a:moveTo>
                  <a:lnTo>
                    <a:pt x="4341" y="0"/>
                  </a:lnTo>
                  <a:cubicBezTo>
                    <a:pt x="1" y="5312"/>
                    <a:pt x="1472" y="9300"/>
                    <a:pt x="3489" y="11716"/>
                  </a:cubicBezTo>
                  <a:cubicBezTo>
                    <a:pt x="4128" y="12481"/>
                    <a:pt x="4824" y="13091"/>
                    <a:pt x="5403" y="13530"/>
                  </a:cubicBezTo>
                  <a:cubicBezTo>
                    <a:pt x="5776" y="13813"/>
                    <a:pt x="6098" y="14026"/>
                    <a:pt x="6335" y="14169"/>
                  </a:cubicBezTo>
                  <a:cubicBezTo>
                    <a:pt x="6271" y="13876"/>
                    <a:pt x="6205" y="13583"/>
                    <a:pt x="6131" y="13284"/>
                  </a:cubicBezTo>
                  <a:cubicBezTo>
                    <a:pt x="5965" y="13157"/>
                    <a:pt x="5805" y="13028"/>
                    <a:pt x="5652" y="12897"/>
                  </a:cubicBezTo>
                  <a:cubicBezTo>
                    <a:pt x="4590" y="12002"/>
                    <a:pt x="3845" y="11077"/>
                    <a:pt x="3339" y="10155"/>
                  </a:cubicBezTo>
                  <a:cubicBezTo>
                    <a:pt x="2048" y="7819"/>
                    <a:pt x="2301" y="5522"/>
                    <a:pt x="2850" y="3842"/>
                  </a:cubicBezTo>
                  <a:cubicBezTo>
                    <a:pt x="2887" y="2381"/>
                    <a:pt x="3176" y="1215"/>
                    <a:pt x="4058" y="1066"/>
                  </a:cubicBezTo>
                  <a:cubicBezTo>
                    <a:pt x="4058" y="1066"/>
                    <a:pt x="4085" y="1129"/>
                    <a:pt x="4131" y="1246"/>
                  </a:cubicBezTo>
                  <a:cubicBezTo>
                    <a:pt x="4141" y="1232"/>
                    <a:pt x="4148" y="1226"/>
                    <a:pt x="4148" y="1226"/>
                  </a:cubicBezTo>
                  <a:cubicBezTo>
                    <a:pt x="4214" y="853"/>
                    <a:pt x="4318" y="171"/>
                    <a:pt x="4341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1"/>
            <p:cNvSpPr/>
            <p:nvPr/>
          </p:nvSpPr>
          <p:spPr>
            <a:xfrm flipH="1">
              <a:off x="1483646" y="2725259"/>
              <a:ext cx="87603" cy="189545"/>
            </a:xfrm>
            <a:custGeom>
              <a:avLst/>
              <a:gdLst/>
              <a:ahLst/>
              <a:cxnLst/>
              <a:rect l="l" t="t" r="r" b="b"/>
              <a:pathLst>
                <a:path w="1283" h="2776" extrusionOk="0">
                  <a:moveTo>
                    <a:pt x="1209" y="0"/>
                  </a:moveTo>
                  <a:cubicBezTo>
                    <a:pt x="327" y="149"/>
                    <a:pt x="38" y="1315"/>
                    <a:pt x="1" y="2776"/>
                  </a:cubicBezTo>
                  <a:cubicBezTo>
                    <a:pt x="477" y="1324"/>
                    <a:pt x="1173" y="332"/>
                    <a:pt x="1282" y="180"/>
                  </a:cubicBezTo>
                  <a:cubicBezTo>
                    <a:pt x="1236" y="63"/>
                    <a:pt x="1209" y="0"/>
                    <a:pt x="1209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1"/>
            <p:cNvSpPr/>
            <p:nvPr/>
          </p:nvSpPr>
          <p:spPr>
            <a:xfrm flipH="1">
              <a:off x="1666154" y="1652187"/>
              <a:ext cx="191389" cy="139155"/>
            </a:xfrm>
            <a:custGeom>
              <a:avLst/>
              <a:gdLst/>
              <a:ahLst/>
              <a:cxnLst/>
              <a:rect l="l" t="t" r="r" b="b"/>
              <a:pathLst>
                <a:path w="2803" h="2038" extrusionOk="0">
                  <a:moveTo>
                    <a:pt x="2779" y="0"/>
                  </a:moveTo>
                  <a:cubicBezTo>
                    <a:pt x="2683" y="636"/>
                    <a:pt x="2303" y="1175"/>
                    <a:pt x="1784" y="1491"/>
                  </a:cubicBezTo>
                  <a:lnTo>
                    <a:pt x="1584" y="1607"/>
                  </a:lnTo>
                  <a:lnTo>
                    <a:pt x="1372" y="1698"/>
                  </a:lnTo>
                  <a:cubicBezTo>
                    <a:pt x="1338" y="1715"/>
                    <a:pt x="1302" y="1730"/>
                    <a:pt x="1265" y="1744"/>
                  </a:cubicBezTo>
                  <a:lnTo>
                    <a:pt x="1155" y="1778"/>
                  </a:lnTo>
                  <a:lnTo>
                    <a:pt x="932" y="1847"/>
                  </a:lnTo>
                  <a:lnTo>
                    <a:pt x="473" y="1950"/>
                  </a:lnTo>
                  <a:cubicBezTo>
                    <a:pt x="317" y="1974"/>
                    <a:pt x="160" y="1990"/>
                    <a:pt x="0" y="2020"/>
                  </a:cubicBezTo>
                  <a:cubicBezTo>
                    <a:pt x="160" y="2030"/>
                    <a:pt x="320" y="2030"/>
                    <a:pt x="480" y="2037"/>
                  </a:cubicBezTo>
                  <a:cubicBezTo>
                    <a:pt x="639" y="2024"/>
                    <a:pt x="802" y="2007"/>
                    <a:pt x="962" y="1984"/>
                  </a:cubicBezTo>
                  <a:cubicBezTo>
                    <a:pt x="1278" y="1914"/>
                    <a:pt x="1598" y="1824"/>
                    <a:pt x="1877" y="1641"/>
                  </a:cubicBezTo>
                  <a:cubicBezTo>
                    <a:pt x="2157" y="1468"/>
                    <a:pt x="2400" y="1228"/>
                    <a:pt x="2560" y="939"/>
                  </a:cubicBezTo>
                  <a:cubicBezTo>
                    <a:pt x="2723" y="652"/>
                    <a:pt x="2802" y="323"/>
                    <a:pt x="2779" y="0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1"/>
            <p:cNvSpPr/>
            <p:nvPr/>
          </p:nvSpPr>
          <p:spPr>
            <a:xfrm flipH="1">
              <a:off x="1608392" y="1491321"/>
              <a:ext cx="67597" cy="67529"/>
            </a:xfrm>
            <a:custGeom>
              <a:avLst/>
              <a:gdLst/>
              <a:ahLst/>
              <a:cxnLst/>
              <a:rect l="l" t="t" r="r" b="b"/>
              <a:pathLst>
                <a:path w="990" h="989" extrusionOk="0">
                  <a:moveTo>
                    <a:pt x="493" y="0"/>
                  </a:moveTo>
                  <a:cubicBezTo>
                    <a:pt x="220" y="0"/>
                    <a:pt x="0" y="220"/>
                    <a:pt x="0" y="492"/>
                  </a:cubicBezTo>
                  <a:cubicBezTo>
                    <a:pt x="0" y="765"/>
                    <a:pt x="220" y="988"/>
                    <a:pt x="493" y="988"/>
                  </a:cubicBezTo>
                  <a:cubicBezTo>
                    <a:pt x="766" y="988"/>
                    <a:pt x="989" y="765"/>
                    <a:pt x="989" y="492"/>
                  </a:cubicBezTo>
                  <a:cubicBezTo>
                    <a:pt x="989" y="220"/>
                    <a:pt x="766" y="0"/>
                    <a:pt x="493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1"/>
            <p:cNvSpPr/>
            <p:nvPr/>
          </p:nvSpPr>
          <p:spPr>
            <a:xfrm flipH="1">
              <a:off x="1929030" y="1444687"/>
              <a:ext cx="47796" cy="47796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349" y="1"/>
                  </a:moveTo>
                  <a:cubicBezTo>
                    <a:pt x="156" y="1"/>
                    <a:pt x="0" y="157"/>
                    <a:pt x="0" y="350"/>
                  </a:cubicBezTo>
                  <a:cubicBezTo>
                    <a:pt x="0" y="543"/>
                    <a:pt x="156" y="700"/>
                    <a:pt x="349" y="700"/>
                  </a:cubicBezTo>
                  <a:cubicBezTo>
                    <a:pt x="543" y="700"/>
                    <a:pt x="699" y="543"/>
                    <a:pt x="699" y="350"/>
                  </a:cubicBezTo>
                  <a:cubicBezTo>
                    <a:pt x="699" y="157"/>
                    <a:pt x="543" y="1"/>
                    <a:pt x="349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1"/>
            <p:cNvSpPr/>
            <p:nvPr/>
          </p:nvSpPr>
          <p:spPr>
            <a:xfrm flipH="1">
              <a:off x="1200969" y="1260675"/>
              <a:ext cx="260761" cy="101805"/>
            </a:xfrm>
            <a:custGeom>
              <a:avLst/>
              <a:gdLst/>
              <a:ahLst/>
              <a:cxnLst/>
              <a:rect l="l" t="t" r="r" b="b"/>
              <a:pathLst>
                <a:path w="3819" h="1491" extrusionOk="0">
                  <a:moveTo>
                    <a:pt x="341" y="0"/>
                  </a:moveTo>
                  <a:cubicBezTo>
                    <a:pt x="125" y="0"/>
                    <a:pt x="1" y="20"/>
                    <a:pt x="1" y="20"/>
                  </a:cubicBezTo>
                  <a:cubicBezTo>
                    <a:pt x="521" y="614"/>
                    <a:pt x="2528" y="1491"/>
                    <a:pt x="3697" y="1491"/>
                  </a:cubicBezTo>
                  <a:cubicBezTo>
                    <a:pt x="3739" y="1491"/>
                    <a:pt x="3779" y="1490"/>
                    <a:pt x="3819" y="1487"/>
                  </a:cubicBezTo>
                  <a:cubicBezTo>
                    <a:pt x="2391" y="169"/>
                    <a:pt x="972" y="0"/>
                    <a:pt x="34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1"/>
            <p:cNvSpPr/>
            <p:nvPr/>
          </p:nvSpPr>
          <p:spPr>
            <a:xfrm flipH="1">
              <a:off x="1488631" y="1290854"/>
              <a:ext cx="43699" cy="43699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39" y="497"/>
                    <a:pt x="639" y="320"/>
                  </a:cubicBezTo>
                  <a:cubicBezTo>
                    <a:pt x="639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1"/>
            <p:cNvSpPr/>
            <p:nvPr/>
          </p:nvSpPr>
          <p:spPr>
            <a:xfrm flipH="1">
              <a:off x="1413184" y="1638531"/>
              <a:ext cx="26015" cy="2601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1"/>
                  </a:moveTo>
                  <a:cubicBezTo>
                    <a:pt x="84" y="1"/>
                    <a:pt x="1" y="84"/>
                    <a:pt x="1" y="190"/>
                  </a:cubicBezTo>
                  <a:cubicBezTo>
                    <a:pt x="1" y="293"/>
                    <a:pt x="84" y="380"/>
                    <a:pt x="190" y="380"/>
                  </a:cubicBezTo>
                  <a:cubicBezTo>
                    <a:pt x="294" y="380"/>
                    <a:pt x="380" y="293"/>
                    <a:pt x="380" y="190"/>
                  </a:cubicBezTo>
                  <a:cubicBezTo>
                    <a:pt x="380" y="84"/>
                    <a:pt x="294" y="1"/>
                    <a:pt x="19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1"/>
            <p:cNvSpPr/>
            <p:nvPr/>
          </p:nvSpPr>
          <p:spPr>
            <a:xfrm flipH="1">
              <a:off x="1497508" y="2013929"/>
              <a:ext cx="26015" cy="25946"/>
            </a:xfrm>
            <a:custGeom>
              <a:avLst/>
              <a:gdLst/>
              <a:ahLst/>
              <a:cxnLst/>
              <a:rect l="l" t="t" r="r" b="b"/>
              <a:pathLst>
                <a:path w="381" h="380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4"/>
                    <a:pt x="84" y="380"/>
                    <a:pt x="191" y="380"/>
                  </a:cubicBezTo>
                  <a:cubicBezTo>
                    <a:pt x="294" y="380"/>
                    <a:pt x="380" y="294"/>
                    <a:pt x="380" y="191"/>
                  </a:cubicBezTo>
                  <a:cubicBezTo>
                    <a:pt x="380" y="84"/>
                    <a:pt x="294" y="1"/>
                    <a:pt x="1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1"/>
            <p:cNvSpPr/>
            <p:nvPr/>
          </p:nvSpPr>
          <p:spPr>
            <a:xfrm flipH="1">
              <a:off x="1549331" y="2694055"/>
              <a:ext cx="43699" cy="43494"/>
            </a:xfrm>
            <a:custGeom>
              <a:avLst/>
              <a:gdLst/>
              <a:ahLst/>
              <a:cxnLst/>
              <a:rect l="l" t="t" r="r" b="b"/>
              <a:pathLst>
                <a:path w="640" h="637" extrusionOk="0">
                  <a:moveTo>
                    <a:pt x="320" y="1"/>
                  </a:moveTo>
                  <a:cubicBezTo>
                    <a:pt x="143" y="1"/>
                    <a:pt x="0" y="141"/>
                    <a:pt x="0" y="317"/>
                  </a:cubicBezTo>
                  <a:cubicBezTo>
                    <a:pt x="0" y="494"/>
                    <a:pt x="143" y="637"/>
                    <a:pt x="320" y="637"/>
                  </a:cubicBezTo>
                  <a:cubicBezTo>
                    <a:pt x="496" y="637"/>
                    <a:pt x="639" y="494"/>
                    <a:pt x="639" y="317"/>
                  </a:cubicBezTo>
                  <a:cubicBezTo>
                    <a:pt x="639" y="141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1"/>
            <p:cNvSpPr/>
            <p:nvPr/>
          </p:nvSpPr>
          <p:spPr>
            <a:xfrm flipH="1">
              <a:off x="1321612" y="3120662"/>
              <a:ext cx="622509" cy="609536"/>
            </a:xfrm>
            <a:custGeom>
              <a:avLst/>
              <a:gdLst/>
              <a:ahLst/>
              <a:cxnLst/>
              <a:rect l="l" t="t" r="r" b="b"/>
              <a:pathLst>
                <a:path w="9117" h="8927" extrusionOk="0">
                  <a:moveTo>
                    <a:pt x="7133" y="0"/>
                  </a:moveTo>
                  <a:lnTo>
                    <a:pt x="1" y="2975"/>
                  </a:lnTo>
                  <a:lnTo>
                    <a:pt x="2054" y="8926"/>
                  </a:lnTo>
                  <a:lnTo>
                    <a:pt x="9116" y="5668"/>
                  </a:lnTo>
                  <a:lnTo>
                    <a:pt x="7133" y="0"/>
                  </a:ln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1"/>
            <p:cNvSpPr/>
            <p:nvPr/>
          </p:nvSpPr>
          <p:spPr>
            <a:xfrm flipH="1">
              <a:off x="1522970" y="3169482"/>
              <a:ext cx="401145" cy="561057"/>
            </a:xfrm>
            <a:custGeom>
              <a:avLst/>
              <a:gdLst/>
              <a:ahLst/>
              <a:cxnLst/>
              <a:rect l="l" t="t" r="r" b="b"/>
              <a:pathLst>
                <a:path w="5875" h="821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1854" y="7849"/>
                  </a:lnTo>
                  <a:cubicBezTo>
                    <a:pt x="1854" y="7849"/>
                    <a:pt x="1934" y="8217"/>
                    <a:pt x="2284" y="8217"/>
                  </a:cubicBezTo>
                  <a:cubicBezTo>
                    <a:pt x="2419" y="8217"/>
                    <a:pt x="2595" y="8162"/>
                    <a:pt x="2823" y="8008"/>
                  </a:cubicBezTo>
                  <a:cubicBezTo>
                    <a:pt x="3285" y="7698"/>
                    <a:pt x="2903" y="4230"/>
                    <a:pt x="2723" y="2726"/>
                  </a:cubicBez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1"/>
            <p:cNvSpPr/>
            <p:nvPr/>
          </p:nvSpPr>
          <p:spPr>
            <a:xfrm flipH="1">
              <a:off x="1522970" y="3169482"/>
              <a:ext cx="401145" cy="186200"/>
            </a:xfrm>
            <a:custGeom>
              <a:avLst/>
              <a:gdLst/>
              <a:ahLst/>
              <a:cxnLst/>
              <a:rect l="l" t="t" r="r" b="b"/>
              <a:pathLst>
                <a:path w="5875" h="2727" extrusionOk="0">
                  <a:moveTo>
                    <a:pt x="5635" y="1"/>
                  </a:moveTo>
                  <a:lnTo>
                    <a:pt x="0" y="2364"/>
                  </a:lnTo>
                  <a:lnTo>
                    <a:pt x="10" y="2397"/>
                  </a:lnTo>
                  <a:lnTo>
                    <a:pt x="2723" y="2726"/>
                  </a:lnTo>
                  <a:cubicBezTo>
                    <a:pt x="2673" y="2300"/>
                    <a:pt x="2636" y="2027"/>
                    <a:pt x="2636" y="2027"/>
                  </a:cubicBezTo>
                  <a:lnTo>
                    <a:pt x="5874" y="683"/>
                  </a:lnTo>
                  <a:lnTo>
                    <a:pt x="5635" y="1"/>
                  </a:ln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1"/>
            <p:cNvSpPr/>
            <p:nvPr/>
          </p:nvSpPr>
          <p:spPr>
            <a:xfrm flipH="1">
              <a:off x="1261868" y="3134045"/>
              <a:ext cx="622236" cy="609536"/>
            </a:xfrm>
            <a:custGeom>
              <a:avLst/>
              <a:gdLst/>
              <a:ahLst/>
              <a:cxnLst/>
              <a:rect l="l" t="t" r="r" b="b"/>
              <a:pathLst>
                <a:path w="9113" h="8927" extrusionOk="0">
                  <a:moveTo>
                    <a:pt x="7129" y="1"/>
                  </a:moveTo>
                  <a:lnTo>
                    <a:pt x="0" y="2976"/>
                  </a:lnTo>
                  <a:lnTo>
                    <a:pt x="2050" y="8927"/>
                  </a:lnTo>
                  <a:lnTo>
                    <a:pt x="9113" y="5668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1"/>
            <p:cNvSpPr/>
            <p:nvPr/>
          </p:nvSpPr>
          <p:spPr>
            <a:xfrm flipH="1">
              <a:off x="1420283" y="3573966"/>
              <a:ext cx="145300" cy="183741"/>
            </a:xfrm>
            <a:custGeom>
              <a:avLst/>
              <a:gdLst/>
              <a:ahLst/>
              <a:cxnLst/>
              <a:rect l="l" t="t" r="r" b="b"/>
              <a:pathLst>
                <a:path w="2128" h="2691" extrusionOk="0">
                  <a:moveTo>
                    <a:pt x="2055" y="0"/>
                  </a:moveTo>
                  <a:lnTo>
                    <a:pt x="1246" y="314"/>
                  </a:lnTo>
                  <a:cubicBezTo>
                    <a:pt x="1246" y="314"/>
                    <a:pt x="1" y="1661"/>
                    <a:pt x="244" y="1811"/>
                  </a:cubicBezTo>
                  <a:cubicBezTo>
                    <a:pt x="259" y="1820"/>
                    <a:pt x="278" y="1825"/>
                    <a:pt x="299" y="1825"/>
                  </a:cubicBezTo>
                  <a:cubicBezTo>
                    <a:pt x="608" y="1825"/>
                    <a:pt x="1449" y="879"/>
                    <a:pt x="1449" y="879"/>
                  </a:cubicBezTo>
                  <a:lnTo>
                    <a:pt x="1449" y="879"/>
                  </a:lnTo>
                  <a:cubicBezTo>
                    <a:pt x="1449" y="879"/>
                    <a:pt x="733" y="2667"/>
                    <a:pt x="1027" y="2690"/>
                  </a:cubicBezTo>
                  <a:cubicBezTo>
                    <a:pt x="1028" y="2690"/>
                    <a:pt x="1030" y="2690"/>
                    <a:pt x="1032" y="2690"/>
                  </a:cubicBezTo>
                  <a:cubicBezTo>
                    <a:pt x="1254" y="2690"/>
                    <a:pt x="1518" y="1608"/>
                    <a:pt x="1630" y="1095"/>
                  </a:cubicBezTo>
                  <a:lnTo>
                    <a:pt x="1630" y="1095"/>
                  </a:lnTo>
                  <a:cubicBezTo>
                    <a:pt x="1530" y="1608"/>
                    <a:pt x="1355" y="2691"/>
                    <a:pt x="1669" y="2691"/>
                  </a:cubicBezTo>
                  <a:cubicBezTo>
                    <a:pt x="1674" y="2691"/>
                    <a:pt x="1680" y="2690"/>
                    <a:pt x="1685" y="2690"/>
                  </a:cubicBezTo>
                  <a:cubicBezTo>
                    <a:pt x="2128" y="2640"/>
                    <a:pt x="2055" y="1"/>
                    <a:pt x="2055" y="0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1"/>
            <p:cNvSpPr/>
            <p:nvPr/>
          </p:nvSpPr>
          <p:spPr>
            <a:xfrm flipH="1">
              <a:off x="1284610" y="2737481"/>
              <a:ext cx="289098" cy="923760"/>
            </a:xfrm>
            <a:custGeom>
              <a:avLst/>
              <a:gdLst/>
              <a:ahLst/>
              <a:cxnLst/>
              <a:rect l="l" t="t" r="r" b="b"/>
              <a:pathLst>
                <a:path w="4234" h="13529" extrusionOk="0">
                  <a:moveTo>
                    <a:pt x="1318" y="1"/>
                  </a:moveTo>
                  <a:cubicBezTo>
                    <a:pt x="1209" y="153"/>
                    <a:pt x="513" y="1145"/>
                    <a:pt x="37" y="2597"/>
                  </a:cubicBezTo>
                  <a:cubicBezTo>
                    <a:pt x="0" y="4174"/>
                    <a:pt x="260" y="6091"/>
                    <a:pt x="393" y="7432"/>
                  </a:cubicBezTo>
                  <a:cubicBezTo>
                    <a:pt x="436" y="7849"/>
                    <a:pt x="476" y="8361"/>
                    <a:pt x="526" y="8910"/>
                  </a:cubicBezTo>
                  <a:cubicBezTo>
                    <a:pt x="570" y="9416"/>
                    <a:pt x="616" y="9949"/>
                    <a:pt x="676" y="10471"/>
                  </a:cubicBezTo>
                  <a:cubicBezTo>
                    <a:pt x="858" y="12066"/>
                    <a:pt x="1134" y="13528"/>
                    <a:pt x="1643" y="13528"/>
                  </a:cubicBezTo>
                  <a:cubicBezTo>
                    <a:pt x="1896" y="13528"/>
                    <a:pt x="2205" y="13168"/>
                    <a:pt x="2590" y="12285"/>
                  </a:cubicBezTo>
                  <a:cubicBezTo>
                    <a:pt x="2633" y="12188"/>
                    <a:pt x="2676" y="12085"/>
                    <a:pt x="2719" y="11975"/>
                  </a:cubicBezTo>
                  <a:cubicBezTo>
                    <a:pt x="2763" y="11872"/>
                    <a:pt x="2803" y="11763"/>
                    <a:pt x="2839" y="11652"/>
                  </a:cubicBezTo>
                  <a:cubicBezTo>
                    <a:pt x="4234" y="7542"/>
                    <a:pt x="1785" y="1149"/>
                    <a:pt x="1318" y="1"/>
                  </a:cubicBezTo>
                  <a:close/>
                </a:path>
              </a:pathLst>
            </a:custGeom>
            <a:solidFill>
              <a:srgbClr val="F7B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1"/>
            <p:cNvSpPr/>
            <p:nvPr/>
          </p:nvSpPr>
          <p:spPr>
            <a:xfrm flipH="1">
              <a:off x="1501605" y="3155143"/>
              <a:ext cx="14680" cy="14407"/>
            </a:xfrm>
            <a:custGeom>
              <a:avLst/>
              <a:gdLst/>
              <a:ahLst/>
              <a:cxnLst/>
              <a:rect l="l" t="t" r="r" b="b"/>
              <a:pathLst>
                <a:path w="215" h="211" extrusionOk="0">
                  <a:moveTo>
                    <a:pt x="108" y="1"/>
                  </a:moveTo>
                  <a:cubicBezTo>
                    <a:pt x="48" y="1"/>
                    <a:pt x="1" y="47"/>
                    <a:pt x="1" y="104"/>
                  </a:cubicBezTo>
                  <a:cubicBezTo>
                    <a:pt x="1" y="164"/>
                    <a:pt x="48" y="211"/>
                    <a:pt x="108" y="211"/>
                  </a:cubicBezTo>
                  <a:cubicBezTo>
                    <a:pt x="165" y="211"/>
                    <a:pt x="214" y="164"/>
                    <a:pt x="214" y="104"/>
                  </a:cubicBezTo>
                  <a:cubicBezTo>
                    <a:pt x="214" y="47"/>
                    <a:pt x="165" y="1"/>
                    <a:pt x="108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1"/>
            <p:cNvSpPr/>
            <p:nvPr/>
          </p:nvSpPr>
          <p:spPr>
            <a:xfrm flipH="1">
              <a:off x="1572954" y="3309249"/>
              <a:ext cx="166876" cy="281860"/>
            </a:xfrm>
            <a:custGeom>
              <a:avLst/>
              <a:gdLst/>
              <a:ahLst/>
              <a:cxnLst/>
              <a:rect l="l" t="t" r="r" b="b"/>
              <a:pathLst>
                <a:path w="2444" h="4128" extrusionOk="0">
                  <a:moveTo>
                    <a:pt x="1145" y="0"/>
                  </a:moveTo>
                  <a:lnTo>
                    <a:pt x="0" y="466"/>
                  </a:lnTo>
                  <a:lnTo>
                    <a:pt x="1382" y="4127"/>
                  </a:lnTo>
                  <a:lnTo>
                    <a:pt x="2443" y="3711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1"/>
            <p:cNvSpPr/>
            <p:nvPr/>
          </p:nvSpPr>
          <p:spPr>
            <a:xfrm flipH="1">
              <a:off x="1922475" y="4160483"/>
              <a:ext cx="56194" cy="83233"/>
            </a:xfrm>
            <a:custGeom>
              <a:avLst/>
              <a:gdLst/>
              <a:ahLst/>
              <a:cxnLst/>
              <a:rect l="l" t="t" r="r" b="b"/>
              <a:pathLst>
                <a:path w="823" h="1219" extrusionOk="0">
                  <a:moveTo>
                    <a:pt x="210" y="0"/>
                  </a:moveTo>
                  <a:cubicBezTo>
                    <a:pt x="137" y="0"/>
                    <a:pt x="67" y="14"/>
                    <a:pt x="0" y="37"/>
                  </a:cubicBezTo>
                  <a:lnTo>
                    <a:pt x="270" y="1218"/>
                  </a:lnTo>
                  <a:cubicBezTo>
                    <a:pt x="579" y="1192"/>
                    <a:pt x="822" y="929"/>
                    <a:pt x="822" y="613"/>
                  </a:cubicBezTo>
                  <a:cubicBezTo>
                    <a:pt x="822" y="277"/>
                    <a:pt x="550" y="0"/>
                    <a:pt x="21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1"/>
            <p:cNvSpPr/>
            <p:nvPr/>
          </p:nvSpPr>
          <p:spPr>
            <a:xfrm flipH="1">
              <a:off x="1875432" y="4224119"/>
              <a:ext cx="24581" cy="24376"/>
            </a:xfrm>
            <a:custGeom>
              <a:avLst/>
              <a:gdLst/>
              <a:ahLst/>
              <a:cxnLst/>
              <a:rect l="l" t="t" r="r" b="b"/>
              <a:pathLst>
                <a:path w="360" h="357" extrusionOk="0">
                  <a:moveTo>
                    <a:pt x="180" y="0"/>
                  </a:moveTo>
                  <a:cubicBezTo>
                    <a:pt x="80" y="0"/>
                    <a:pt x="0" y="80"/>
                    <a:pt x="0" y="177"/>
                  </a:cubicBezTo>
                  <a:cubicBezTo>
                    <a:pt x="0" y="277"/>
                    <a:pt x="80" y="357"/>
                    <a:pt x="180" y="357"/>
                  </a:cubicBezTo>
                  <a:cubicBezTo>
                    <a:pt x="280" y="357"/>
                    <a:pt x="360" y="277"/>
                    <a:pt x="360" y="177"/>
                  </a:cubicBezTo>
                  <a:cubicBezTo>
                    <a:pt x="360" y="80"/>
                    <a:pt x="280" y="0"/>
                    <a:pt x="18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1"/>
            <p:cNvSpPr/>
            <p:nvPr/>
          </p:nvSpPr>
          <p:spPr>
            <a:xfrm flipH="1">
              <a:off x="1796365" y="4403419"/>
              <a:ext cx="24376" cy="24376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0" y="1"/>
                  </a:moveTo>
                  <a:cubicBezTo>
                    <a:pt x="80" y="1"/>
                    <a:pt x="0" y="81"/>
                    <a:pt x="0" y="177"/>
                  </a:cubicBezTo>
                  <a:cubicBezTo>
                    <a:pt x="0" y="276"/>
                    <a:pt x="80" y="356"/>
                    <a:pt x="180" y="356"/>
                  </a:cubicBezTo>
                  <a:cubicBezTo>
                    <a:pt x="277" y="356"/>
                    <a:pt x="357" y="276"/>
                    <a:pt x="357" y="177"/>
                  </a:cubicBezTo>
                  <a:cubicBezTo>
                    <a:pt x="357" y="81"/>
                    <a:pt x="277" y="1"/>
                    <a:pt x="180" y="1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1"/>
            <p:cNvSpPr/>
            <p:nvPr/>
          </p:nvSpPr>
          <p:spPr>
            <a:xfrm flipH="1">
              <a:off x="1778407" y="4329542"/>
              <a:ext cx="27312" cy="39398"/>
            </a:xfrm>
            <a:custGeom>
              <a:avLst/>
              <a:gdLst/>
              <a:ahLst/>
              <a:cxnLst/>
              <a:rect l="l" t="t" r="r" b="b"/>
              <a:pathLst>
                <a:path w="400" h="577" extrusionOk="0">
                  <a:moveTo>
                    <a:pt x="290" y="0"/>
                  </a:moveTo>
                  <a:cubicBezTo>
                    <a:pt x="130" y="0"/>
                    <a:pt x="0" y="131"/>
                    <a:pt x="0" y="287"/>
                  </a:cubicBezTo>
                  <a:cubicBezTo>
                    <a:pt x="0" y="447"/>
                    <a:pt x="130" y="576"/>
                    <a:pt x="290" y="576"/>
                  </a:cubicBezTo>
                  <a:cubicBezTo>
                    <a:pt x="330" y="576"/>
                    <a:pt x="366" y="570"/>
                    <a:pt x="400" y="553"/>
                  </a:cubicBezTo>
                  <a:lnTo>
                    <a:pt x="400" y="24"/>
                  </a:lnTo>
                  <a:cubicBezTo>
                    <a:pt x="366" y="8"/>
                    <a:pt x="330" y="0"/>
                    <a:pt x="290" y="0"/>
                  </a:cubicBezTo>
                  <a:close/>
                </a:path>
              </a:pathLst>
            </a:custGeom>
            <a:solidFill>
              <a:srgbClr val="F977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1"/>
            <p:cNvSpPr/>
            <p:nvPr/>
          </p:nvSpPr>
          <p:spPr>
            <a:xfrm flipH="1">
              <a:off x="1699954" y="3705335"/>
              <a:ext cx="103990" cy="44723"/>
            </a:xfrm>
            <a:custGeom>
              <a:avLst/>
              <a:gdLst/>
              <a:ahLst/>
              <a:cxnLst/>
              <a:rect l="l" t="t" r="r" b="b"/>
              <a:pathLst>
                <a:path w="1523" h="655" extrusionOk="0">
                  <a:moveTo>
                    <a:pt x="739" y="1"/>
                  </a:moveTo>
                  <a:cubicBezTo>
                    <a:pt x="739" y="1"/>
                    <a:pt x="613" y="279"/>
                    <a:pt x="382" y="279"/>
                  </a:cubicBezTo>
                  <a:cubicBezTo>
                    <a:pt x="282" y="279"/>
                    <a:pt x="162" y="227"/>
                    <a:pt x="24" y="77"/>
                  </a:cubicBezTo>
                  <a:lnTo>
                    <a:pt x="24" y="77"/>
                  </a:lnTo>
                  <a:cubicBezTo>
                    <a:pt x="77" y="327"/>
                    <a:pt x="1" y="363"/>
                    <a:pt x="1" y="363"/>
                  </a:cubicBezTo>
                  <a:cubicBezTo>
                    <a:pt x="1" y="363"/>
                    <a:pt x="137" y="654"/>
                    <a:pt x="493" y="654"/>
                  </a:cubicBezTo>
                  <a:cubicBezTo>
                    <a:pt x="600" y="654"/>
                    <a:pt x="727" y="628"/>
                    <a:pt x="876" y="560"/>
                  </a:cubicBezTo>
                  <a:cubicBezTo>
                    <a:pt x="1522" y="260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5827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1"/>
            <p:cNvSpPr/>
            <p:nvPr/>
          </p:nvSpPr>
          <p:spPr>
            <a:xfrm flipH="1">
              <a:off x="1794997" y="3619850"/>
              <a:ext cx="137311" cy="98733"/>
            </a:xfrm>
            <a:custGeom>
              <a:avLst/>
              <a:gdLst/>
              <a:ahLst/>
              <a:cxnLst/>
              <a:rect l="l" t="t" r="r" b="b"/>
              <a:pathLst>
                <a:path w="2011" h="1446" extrusionOk="0">
                  <a:moveTo>
                    <a:pt x="1881" y="1"/>
                  </a:moveTo>
                  <a:cubicBezTo>
                    <a:pt x="1881" y="1"/>
                    <a:pt x="853" y="118"/>
                    <a:pt x="0" y="1129"/>
                  </a:cubicBezTo>
                  <a:cubicBezTo>
                    <a:pt x="443" y="891"/>
                    <a:pt x="566" y="883"/>
                    <a:pt x="581" y="883"/>
                  </a:cubicBezTo>
                  <a:cubicBezTo>
                    <a:pt x="582" y="883"/>
                    <a:pt x="583" y="883"/>
                    <a:pt x="583" y="883"/>
                  </a:cubicBezTo>
                  <a:lnTo>
                    <a:pt x="327" y="1445"/>
                  </a:lnTo>
                  <a:cubicBezTo>
                    <a:pt x="327" y="1445"/>
                    <a:pt x="966" y="703"/>
                    <a:pt x="2011" y="443"/>
                  </a:cubicBezTo>
                  <a:lnTo>
                    <a:pt x="1881" y="1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1"/>
            <p:cNvSpPr/>
            <p:nvPr/>
          </p:nvSpPr>
          <p:spPr>
            <a:xfrm flipH="1">
              <a:off x="1862932" y="2655000"/>
              <a:ext cx="292307" cy="749305"/>
            </a:xfrm>
            <a:custGeom>
              <a:avLst/>
              <a:gdLst/>
              <a:ahLst/>
              <a:cxnLst/>
              <a:rect l="l" t="t" r="r" b="b"/>
              <a:pathLst>
                <a:path w="4281" h="10974" extrusionOk="0">
                  <a:moveTo>
                    <a:pt x="4280" y="0"/>
                  </a:moveTo>
                  <a:lnTo>
                    <a:pt x="4280" y="0"/>
                  </a:lnTo>
                  <a:cubicBezTo>
                    <a:pt x="3931" y="383"/>
                    <a:pt x="3555" y="986"/>
                    <a:pt x="2903" y="1817"/>
                  </a:cubicBezTo>
                  <a:cubicBezTo>
                    <a:pt x="1887" y="4177"/>
                    <a:pt x="263" y="8267"/>
                    <a:pt x="1" y="10974"/>
                  </a:cubicBezTo>
                  <a:cubicBezTo>
                    <a:pt x="433" y="10687"/>
                    <a:pt x="517" y="9928"/>
                    <a:pt x="646" y="9389"/>
                  </a:cubicBezTo>
                  <a:cubicBezTo>
                    <a:pt x="1458" y="6021"/>
                    <a:pt x="4280" y="1"/>
                    <a:pt x="4280" y="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1"/>
            <p:cNvSpPr/>
            <p:nvPr/>
          </p:nvSpPr>
          <p:spPr>
            <a:xfrm flipH="1">
              <a:off x="1737645" y="1213290"/>
              <a:ext cx="21986" cy="44860"/>
            </a:xfrm>
            <a:custGeom>
              <a:avLst/>
              <a:gdLst/>
              <a:ahLst/>
              <a:cxnLst/>
              <a:rect l="l" t="t" r="r" b="b"/>
              <a:pathLst>
                <a:path w="322" h="657" extrusionOk="0">
                  <a:moveTo>
                    <a:pt x="132" y="1"/>
                  </a:moveTo>
                  <a:cubicBezTo>
                    <a:pt x="105" y="1"/>
                    <a:pt x="78" y="15"/>
                    <a:pt x="67" y="48"/>
                  </a:cubicBezTo>
                  <a:cubicBezTo>
                    <a:pt x="1" y="255"/>
                    <a:pt x="47" y="470"/>
                    <a:pt x="184" y="634"/>
                  </a:cubicBezTo>
                  <a:cubicBezTo>
                    <a:pt x="197" y="650"/>
                    <a:pt x="213" y="656"/>
                    <a:pt x="228" y="656"/>
                  </a:cubicBezTo>
                  <a:cubicBezTo>
                    <a:pt x="277" y="656"/>
                    <a:pt x="321" y="589"/>
                    <a:pt x="280" y="541"/>
                  </a:cubicBezTo>
                  <a:cubicBezTo>
                    <a:pt x="170" y="410"/>
                    <a:pt x="144" y="241"/>
                    <a:pt x="197" y="81"/>
                  </a:cubicBezTo>
                  <a:cubicBezTo>
                    <a:pt x="213" y="33"/>
                    <a:pt x="173" y="1"/>
                    <a:pt x="13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1"/>
            <p:cNvSpPr/>
            <p:nvPr/>
          </p:nvSpPr>
          <p:spPr>
            <a:xfrm flipH="1">
              <a:off x="1713747" y="1229472"/>
              <a:ext cx="13041" cy="35915"/>
            </a:xfrm>
            <a:custGeom>
              <a:avLst/>
              <a:gdLst/>
              <a:ahLst/>
              <a:cxnLst/>
              <a:rect l="l" t="t" r="r" b="b"/>
              <a:pathLst>
                <a:path w="191" h="526" extrusionOk="0">
                  <a:moveTo>
                    <a:pt x="64" y="1"/>
                  </a:moveTo>
                  <a:cubicBezTo>
                    <a:pt x="31" y="1"/>
                    <a:pt x="1" y="21"/>
                    <a:pt x="6" y="64"/>
                  </a:cubicBezTo>
                  <a:cubicBezTo>
                    <a:pt x="19" y="197"/>
                    <a:pt x="36" y="330"/>
                    <a:pt x="53" y="463"/>
                  </a:cubicBezTo>
                  <a:cubicBezTo>
                    <a:pt x="57" y="505"/>
                    <a:pt x="93" y="526"/>
                    <a:pt x="126" y="526"/>
                  </a:cubicBezTo>
                  <a:cubicBezTo>
                    <a:pt x="160" y="526"/>
                    <a:pt x="190" y="505"/>
                    <a:pt x="185" y="463"/>
                  </a:cubicBezTo>
                  <a:cubicBezTo>
                    <a:pt x="169" y="330"/>
                    <a:pt x="156" y="197"/>
                    <a:pt x="139" y="64"/>
                  </a:cubicBezTo>
                  <a:cubicBezTo>
                    <a:pt x="134" y="22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1"/>
            <p:cNvSpPr/>
            <p:nvPr/>
          </p:nvSpPr>
          <p:spPr>
            <a:xfrm flipH="1">
              <a:off x="1812274" y="1038222"/>
              <a:ext cx="9423" cy="36257"/>
            </a:xfrm>
            <a:custGeom>
              <a:avLst/>
              <a:gdLst/>
              <a:ahLst/>
              <a:cxnLst/>
              <a:rect l="l" t="t" r="r" b="b"/>
              <a:pathLst>
                <a:path w="138" h="531" extrusionOk="0">
                  <a:moveTo>
                    <a:pt x="69" y="1"/>
                  </a:moveTo>
                  <a:cubicBezTo>
                    <a:pt x="35" y="1"/>
                    <a:pt x="1" y="23"/>
                    <a:pt x="1" y="66"/>
                  </a:cubicBezTo>
                  <a:lnTo>
                    <a:pt x="1" y="466"/>
                  </a:lnTo>
                  <a:cubicBezTo>
                    <a:pt x="1" y="509"/>
                    <a:pt x="35" y="530"/>
                    <a:pt x="69" y="530"/>
                  </a:cubicBezTo>
                  <a:cubicBezTo>
                    <a:pt x="103" y="530"/>
                    <a:pt x="138" y="509"/>
                    <a:pt x="138" y="466"/>
                  </a:cubicBezTo>
                  <a:lnTo>
                    <a:pt x="138" y="66"/>
                  </a:lnTo>
                  <a:cubicBezTo>
                    <a:pt x="138" y="23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1"/>
            <p:cNvSpPr/>
            <p:nvPr/>
          </p:nvSpPr>
          <p:spPr>
            <a:xfrm flipH="1">
              <a:off x="1789810" y="1052083"/>
              <a:ext cx="13656" cy="36052"/>
            </a:xfrm>
            <a:custGeom>
              <a:avLst/>
              <a:gdLst/>
              <a:ahLst/>
              <a:cxnLst/>
              <a:rect l="l" t="t" r="r" b="b"/>
              <a:pathLst>
                <a:path w="200" h="528" extrusionOk="0">
                  <a:moveTo>
                    <a:pt x="91" y="1"/>
                  </a:moveTo>
                  <a:cubicBezTo>
                    <a:pt x="58" y="1"/>
                    <a:pt x="22" y="21"/>
                    <a:pt x="17" y="63"/>
                  </a:cubicBezTo>
                  <a:cubicBezTo>
                    <a:pt x="1" y="206"/>
                    <a:pt x="13" y="346"/>
                    <a:pt x="57" y="482"/>
                  </a:cubicBezTo>
                  <a:cubicBezTo>
                    <a:pt x="67" y="514"/>
                    <a:pt x="92" y="528"/>
                    <a:pt x="119" y="528"/>
                  </a:cubicBezTo>
                  <a:cubicBezTo>
                    <a:pt x="159" y="528"/>
                    <a:pt x="200" y="496"/>
                    <a:pt x="184" y="445"/>
                  </a:cubicBezTo>
                  <a:cubicBezTo>
                    <a:pt x="147" y="319"/>
                    <a:pt x="137" y="192"/>
                    <a:pt x="150" y="63"/>
                  </a:cubicBezTo>
                  <a:cubicBezTo>
                    <a:pt x="155" y="21"/>
                    <a:pt x="125" y="1"/>
                    <a:pt x="91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1"/>
            <p:cNvSpPr/>
            <p:nvPr/>
          </p:nvSpPr>
          <p:spPr>
            <a:xfrm flipH="1">
              <a:off x="1522976" y="1526827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6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1"/>
            <p:cNvSpPr/>
            <p:nvPr/>
          </p:nvSpPr>
          <p:spPr>
            <a:xfrm flipH="1">
              <a:off x="1487540" y="1518633"/>
              <a:ext cx="9150" cy="17138"/>
            </a:xfrm>
            <a:custGeom>
              <a:avLst/>
              <a:gdLst/>
              <a:ahLst/>
              <a:cxnLst/>
              <a:rect l="l" t="t" r="r" b="b"/>
              <a:pathLst>
                <a:path w="134" h="25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186"/>
                  </a:lnTo>
                  <a:cubicBezTo>
                    <a:pt x="1" y="229"/>
                    <a:pt x="34" y="250"/>
                    <a:pt x="67" y="250"/>
                  </a:cubicBezTo>
                  <a:cubicBezTo>
                    <a:pt x="100" y="250"/>
                    <a:pt x="133" y="229"/>
                    <a:pt x="133" y="186"/>
                  </a:cubicBezTo>
                  <a:lnTo>
                    <a:pt x="133" y="66"/>
                  </a:lnTo>
                  <a:cubicBezTo>
                    <a:pt x="133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1"/>
            <p:cNvSpPr/>
            <p:nvPr/>
          </p:nvSpPr>
          <p:spPr>
            <a:xfrm flipH="1">
              <a:off x="1703164" y="1903522"/>
              <a:ext cx="9150" cy="46977"/>
            </a:xfrm>
            <a:custGeom>
              <a:avLst/>
              <a:gdLst/>
              <a:ahLst/>
              <a:cxnLst/>
              <a:rect l="l" t="t" r="r" b="b"/>
              <a:pathLst>
                <a:path w="134" h="688" extrusionOk="0">
                  <a:moveTo>
                    <a:pt x="67" y="1"/>
                  </a:moveTo>
                  <a:cubicBezTo>
                    <a:pt x="34" y="1"/>
                    <a:pt x="0" y="22"/>
                    <a:pt x="0" y="63"/>
                  </a:cubicBezTo>
                  <a:lnTo>
                    <a:pt x="0" y="622"/>
                  </a:lnTo>
                  <a:cubicBezTo>
                    <a:pt x="0" y="666"/>
                    <a:pt x="34" y="688"/>
                    <a:pt x="67" y="688"/>
                  </a:cubicBezTo>
                  <a:cubicBezTo>
                    <a:pt x="100" y="688"/>
                    <a:pt x="133" y="666"/>
                    <a:pt x="133" y="622"/>
                  </a:cubicBezTo>
                  <a:lnTo>
                    <a:pt x="133" y="63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1"/>
            <p:cNvSpPr/>
            <p:nvPr/>
          </p:nvSpPr>
          <p:spPr>
            <a:xfrm flipH="1">
              <a:off x="1678652" y="1941758"/>
              <a:ext cx="9150" cy="27858"/>
            </a:xfrm>
            <a:custGeom>
              <a:avLst/>
              <a:gdLst/>
              <a:ahLst/>
              <a:cxnLst/>
              <a:rect l="l" t="t" r="r" b="b"/>
              <a:pathLst>
                <a:path w="134" h="408" extrusionOk="0">
                  <a:moveTo>
                    <a:pt x="67" y="0"/>
                  </a:moveTo>
                  <a:cubicBezTo>
                    <a:pt x="34" y="0"/>
                    <a:pt x="1" y="21"/>
                    <a:pt x="1" y="62"/>
                  </a:cubicBezTo>
                  <a:lnTo>
                    <a:pt x="1" y="345"/>
                  </a:lnTo>
                  <a:cubicBezTo>
                    <a:pt x="1" y="387"/>
                    <a:pt x="34" y="408"/>
                    <a:pt x="67" y="408"/>
                  </a:cubicBezTo>
                  <a:cubicBezTo>
                    <a:pt x="100" y="408"/>
                    <a:pt x="133" y="387"/>
                    <a:pt x="133" y="345"/>
                  </a:cubicBezTo>
                  <a:lnTo>
                    <a:pt x="133" y="62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1"/>
            <p:cNvSpPr/>
            <p:nvPr/>
          </p:nvSpPr>
          <p:spPr>
            <a:xfrm flipH="1">
              <a:off x="1621366" y="1854292"/>
              <a:ext cx="9150" cy="36188"/>
            </a:xfrm>
            <a:custGeom>
              <a:avLst/>
              <a:gdLst/>
              <a:ahLst/>
              <a:cxnLst/>
              <a:rect l="l" t="t" r="r" b="b"/>
              <a:pathLst>
                <a:path w="134" h="53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4" y="530"/>
                    <a:pt x="67" y="530"/>
                  </a:cubicBezTo>
                  <a:cubicBezTo>
                    <a:pt x="100" y="530"/>
                    <a:pt x="133" y="508"/>
                    <a:pt x="133" y="465"/>
                  </a:cubicBezTo>
                  <a:lnTo>
                    <a:pt x="133" y="65"/>
                  </a:lnTo>
                  <a:cubicBezTo>
                    <a:pt x="133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1"/>
            <p:cNvSpPr/>
            <p:nvPr/>
          </p:nvSpPr>
          <p:spPr>
            <a:xfrm flipH="1">
              <a:off x="1569611" y="2370277"/>
              <a:ext cx="12973" cy="44587"/>
            </a:xfrm>
            <a:custGeom>
              <a:avLst/>
              <a:gdLst/>
              <a:ahLst/>
              <a:cxnLst/>
              <a:rect l="l" t="t" r="r" b="b"/>
              <a:pathLst>
                <a:path w="190" h="653" extrusionOk="0">
                  <a:moveTo>
                    <a:pt x="95" y="1"/>
                  </a:moveTo>
                  <a:cubicBezTo>
                    <a:pt x="61" y="1"/>
                    <a:pt x="25" y="22"/>
                    <a:pt x="21" y="64"/>
                  </a:cubicBezTo>
                  <a:cubicBezTo>
                    <a:pt x="1" y="247"/>
                    <a:pt x="10" y="426"/>
                    <a:pt x="50" y="603"/>
                  </a:cubicBezTo>
                  <a:cubicBezTo>
                    <a:pt x="57" y="638"/>
                    <a:pt x="82" y="652"/>
                    <a:pt x="108" y="652"/>
                  </a:cubicBezTo>
                  <a:cubicBezTo>
                    <a:pt x="147" y="652"/>
                    <a:pt x="189" y="619"/>
                    <a:pt x="177" y="569"/>
                  </a:cubicBezTo>
                  <a:cubicBezTo>
                    <a:pt x="144" y="399"/>
                    <a:pt x="137" y="233"/>
                    <a:pt x="157" y="64"/>
                  </a:cubicBezTo>
                  <a:cubicBezTo>
                    <a:pt x="160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1"/>
            <p:cNvSpPr/>
            <p:nvPr/>
          </p:nvSpPr>
          <p:spPr>
            <a:xfrm flipH="1">
              <a:off x="1541821" y="2400319"/>
              <a:ext cx="13246" cy="49844"/>
            </a:xfrm>
            <a:custGeom>
              <a:avLst/>
              <a:gdLst/>
              <a:ahLst/>
              <a:cxnLst/>
              <a:rect l="l" t="t" r="r" b="b"/>
              <a:pathLst>
                <a:path w="194" h="730" extrusionOk="0">
                  <a:moveTo>
                    <a:pt x="88" y="0"/>
                  </a:moveTo>
                  <a:cubicBezTo>
                    <a:pt x="55" y="0"/>
                    <a:pt x="20" y="21"/>
                    <a:pt x="17" y="63"/>
                  </a:cubicBezTo>
                  <a:cubicBezTo>
                    <a:pt x="0" y="272"/>
                    <a:pt x="14" y="475"/>
                    <a:pt x="57" y="682"/>
                  </a:cubicBezTo>
                  <a:cubicBezTo>
                    <a:pt x="64" y="715"/>
                    <a:pt x="87" y="729"/>
                    <a:pt x="112" y="729"/>
                  </a:cubicBezTo>
                  <a:cubicBezTo>
                    <a:pt x="151" y="729"/>
                    <a:pt x="193" y="696"/>
                    <a:pt x="183" y="645"/>
                  </a:cubicBezTo>
                  <a:cubicBezTo>
                    <a:pt x="146" y="452"/>
                    <a:pt x="137" y="259"/>
                    <a:pt x="150" y="63"/>
                  </a:cubicBezTo>
                  <a:cubicBezTo>
                    <a:pt x="153" y="21"/>
                    <a:pt x="122" y="0"/>
                    <a:pt x="88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1"/>
            <p:cNvSpPr/>
            <p:nvPr/>
          </p:nvSpPr>
          <p:spPr>
            <a:xfrm flipH="1">
              <a:off x="1498464" y="2356484"/>
              <a:ext cx="9150" cy="36257"/>
            </a:xfrm>
            <a:custGeom>
              <a:avLst/>
              <a:gdLst/>
              <a:ahLst/>
              <a:cxnLst/>
              <a:rect l="l" t="t" r="r" b="b"/>
              <a:pathLst>
                <a:path w="134" h="531" extrusionOk="0">
                  <a:moveTo>
                    <a:pt x="67" y="1"/>
                  </a:moveTo>
                  <a:cubicBezTo>
                    <a:pt x="34" y="1"/>
                    <a:pt x="1" y="23"/>
                    <a:pt x="1" y="66"/>
                  </a:cubicBezTo>
                  <a:lnTo>
                    <a:pt x="1" y="465"/>
                  </a:lnTo>
                  <a:cubicBezTo>
                    <a:pt x="1" y="509"/>
                    <a:pt x="34" y="530"/>
                    <a:pt x="67" y="530"/>
                  </a:cubicBezTo>
                  <a:cubicBezTo>
                    <a:pt x="100" y="530"/>
                    <a:pt x="134" y="509"/>
                    <a:pt x="134" y="465"/>
                  </a:cubicBezTo>
                  <a:lnTo>
                    <a:pt x="134" y="66"/>
                  </a:lnTo>
                  <a:cubicBezTo>
                    <a:pt x="134" y="23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1"/>
            <p:cNvSpPr/>
            <p:nvPr/>
          </p:nvSpPr>
          <p:spPr>
            <a:xfrm flipH="1">
              <a:off x="1855221" y="2771484"/>
              <a:ext cx="12086" cy="41651"/>
            </a:xfrm>
            <a:custGeom>
              <a:avLst/>
              <a:gdLst/>
              <a:ahLst/>
              <a:cxnLst/>
              <a:rect l="l" t="t" r="r" b="b"/>
              <a:pathLst>
                <a:path w="177" h="610" extrusionOk="0">
                  <a:moveTo>
                    <a:pt x="111" y="0"/>
                  </a:moveTo>
                  <a:cubicBezTo>
                    <a:pt x="77" y="0"/>
                    <a:pt x="42" y="22"/>
                    <a:pt x="40" y="65"/>
                  </a:cubicBezTo>
                  <a:cubicBezTo>
                    <a:pt x="27" y="225"/>
                    <a:pt x="14" y="385"/>
                    <a:pt x="4" y="544"/>
                  </a:cubicBezTo>
                  <a:cubicBezTo>
                    <a:pt x="0" y="587"/>
                    <a:pt x="32" y="609"/>
                    <a:pt x="65" y="609"/>
                  </a:cubicBezTo>
                  <a:cubicBezTo>
                    <a:pt x="98" y="609"/>
                    <a:pt x="133" y="587"/>
                    <a:pt x="137" y="544"/>
                  </a:cubicBezTo>
                  <a:cubicBezTo>
                    <a:pt x="147" y="385"/>
                    <a:pt x="160" y="225"/>
                    <a:pt x="174" y="65"/>
                  </a:cubicBezTo>
                  <a:cubicBezTo>
                    <a:pt x="177" y="22"/>
                    <a:pt x="144" y="0"/>
                    <a:pt x="11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1"/>
            <p:cNvSpPr/>
            <p:nvPr/>
          </p:nvSpPr>
          <p:spPr>
            <a:xfrm flipH="1">
              <a:off x="1820672" y="2736047"/>
              <a:ext cx="9150" cy="41446"/>
            </a:xfrm>
            <a:custGeom>
              <a:avLst/>
              <a:gdLst/>
              <a:ahLst/>
              <a:cxnLst/>
              <a:rect l="l" t="t" r="r" b="b"/>
              <a:pathLst>
                <a:path w="134" h="607" extrusionOk="0">
                  <a:moveTo>
                    <a:pt x="67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544"/>
                  </a:lnTo>
                  <a:cubicBezTo>
                    <a:pt x="0" y="586"/>
                    <a:pt x="33" y="606"/>
                    <a:pt x="67" y="606"/>
                  </a:cubicBezTo>
                  <a:cubicBezTo>
                    <a:pt x="100" y="606"/>
                    <a:pt x="133" y="586"/>
                    <a:pt x="133" y="54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1"/>
            <p:cNvSpPr/>
            <p:nvPr/>
          </p:nvSpPr>
          <p:spPr>
            <a:xfrm flipH="1">
              <a:off x="1795887" y="2806921"/>
              <a:ext cx="9423" cy="22532"/>
            </a:xfrm>
            <a:custGeom>
              <a:avLst/>
              <a:gdLst/>
              <a:ahLst/>
              <a:cxnLst/>
              <a:rect l="l" t="t" r="r" b="b"/>
              <a:pathLst>
                <a:path w="138" h="330" extrusionOk="0">
                  <a:moveTo>
                    <a:pt x="69" y="1"/>
                  </a:moveTo>
                  <a:cubicBezTo>
                    <a:pt x="35" y="1"/>
                    <a:pt x="1" y="22"/>
                    <a:pt x="1" y="65"/>
                  </a:cubicBezTo>
                  <a:lnTo>
                    <a:pt x="1" y="265"/>
                  </a:lnTo>
                  <a:cubicBezTo>
                    <a:pt x="1" y="308"/>
                    <a:pt x="35" y="330"/>
                    <a:pt x="69" y="330"/>
                  </a:cubicBezTo>
                  <a:cubicBezTo>
                    <a:pt x="103" y="330"/>
                    <a:pt x="137" y="308"/>
                    <a:pt x="137" y="265"/>
                  </a:cubicBezTo>
                  <a:lnTo>
                    <a:pt x="137" y="65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1"/>
            <p:cNvSpPr/>
            <p:nvPr/>
          </p:nvSpPr>
          <p:spPr>
            <a:xfrm flipH="1">
              <a:off x="1502971" y="2924087"/>
              <a:ext cx="13041" cy="52644"/>
            </a:xfrm>
            <a:custGeom>
              <a:avLst/>
              <a:gdLst/>
              <a:ahLst/>
              <a:cxnLst/>
              <a:rect l="l" t="t" r="r" b="b"/>
              <a:pathLst>
                <a:path w="191" h="771" extrusionOk="0">
                  <a:moveTo>
                    <a:pt x="82" y="0"/>
                  </a:moveTo>
                  <a:cubicBezTo>
                    <a:pt x="43" y="0"/>
                    <a:pt x="1" y="34"/>
                    <a:pt x="11" y="83"/>
                  </a:cubicBezTo>
                  <a:cubicBezTo>
                    <a:pt x="47" y="289"/>
                    <a:pt x="57" y="496"/>
                    <a:pt x="41" y="706"/>
                  </a:cubicBezTo>
                  <a:cubicBezTo>
                    <a:pt x="37" y="749"/>
                    <a:pt x="69" y="770"/>
                    <a:pt x="102" y="770"/>
                  </a:cubicBezTo>
                  <a:cubicBezTo>
                    <a:pt x="135" y="770"/>
                    <a:pt x="170" y="749"/>
                    <a:pt x="174" y="706"/>
                  </a:cubicBezTo>
                  <a:cubicBezTo>
                    <a:pt x="190" y="486"/>
                    <a:pt x="181" y="266"/>
                    <a:pt x="137" y="50"/>
                  </a:cubicBezTo>
                  <a:cubicBezTo>
                    <a:pt x="132" y="15"/>
                    <a:pt x="108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1"/>
            <p:cNvSpPr/>
            <p:nvPr/>
          </p:nvSpPr>
          <p:spPr>
            <a:xfrm flipH="1">
              <a:off x="1473884" y="2962528"/>
              <a:ext cx="9150" cy="38783"/>
            </a:xfrm>
            <a:custGeom>
              <a:avLst/>
              <a:gdLst/>
              <a:ahLst/>
              <a:cxnLst/>
              <a:rect l="l" t="t" r="r" b="b"/>
              <a:pathLst>
                <a:path w="134" h="568" extrusionOk="0">
                  <a:moveTo>
                    <a:pt x="67" y="0"/>
                  </a:moveTo>
                  <a:cubicBezTo>
                    <a:pt x="34" y="0"/>
                    <a:pt x="0" y="21"/>
                    <a:pt x="0" y="63"/>
                  </a:cubicBezTo>
                  <a:lnTo>
                    <a:pt x="0" y="505"/>
                  </a:lnTo>
                  <a:cubicBezTo>
                    <a:pt x="0" y="547"/>
                    <a:pt x="34" y="568"/>
                    <a:pt x="67" y="568"/>
                  </a:cubicBezTo>
                  <a:cubicBezTo>
                    <a:pt x="100" y="568"/>
                    <a:pt x="133" y="547"/>
                    <a:pt x="133" y="505"/>
                  </a:cubicBezTo>
                  <a:lnTo>
                    <a:pt x="133" y="63"/>
                  </a:lnTo>
                  <a:cubicBezTo>
                    <a:pt x="133" y="21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1"/>
            <p:cNvSpPr/>
            <p:nvPr/>
          </p:nvSpPr>
          <p:spPr>
            <a:xfrm flipH="1">
              <a:off x="1495733" y="3350011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1"/>
                  </a:moveTo>
                  <a:cubicBezTo>
                    <a:pt x="34" y="1"/>
                    <a:pt x="1" y="22"/>
                    <a:pt x="1" y="65"/>
                  </a:cubicBezTo>
                  <a:lnTo>
                    <a:pt x="1" y="505"/>
                  </a:lnTo>
                  <a:cubicBezTo>
                    <a:pt x="1" y="548"/>
                    <a:pt x="34" y="570"/>
                    <a:pt x="67" y="570"/>
                  </a:cubicBezTo>
                  <a:cubicBezTo>
                    <a:pt x="100" y="570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1"/>
            <p:cNvSpPr/>
            <p:nvPr/>
          </p:nvSpPr>
          <p:spPr>
            <a:xfrm flipH="1">
              <a:off x="1463027" y="3317306"/>
              <a:ext cx="9081" cy="36188"/>
            </a:xfrm>
            <a:custGeom>
              <a:avLst/>
              <a:gdLst/>
              <a:ahLst/>
              <a:cxnLst/>
              <a:rect l="l" t="t" r="r" b="b"/>
              <a:pathLst>
                <a:path w="133" h="53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64"/>
                  </a:lnTo>
                  <a:cubicBezTo>
                    <a:pt x="0" y="508"/>
                    <a:pt x="33" y="530"/>
                    <a:pt x="66" y="530"/>
                  </a:cubicBezTo>
                  <a:cubicBezTo>
                    <a:pt x="100" y="530"/>
                    <a:pt x="133" y="508"/>
                    <a:pt x="133" y="464"/>
                  </a:cubicBezTo>
                  <a:lnTo>
                    <a:pt x="133" y="65"/>
                  </a:lnTo>
                  <a:cubicBezTo>
                    <a:pt x="133" y="22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1"/>
            <p:cNvSpPr/>
            <p:nvPr/>
          </p:nvSpPr>
          <p:spPr>
            <a:xfrm flipH="1">
              <a:off x="1411204" y="3377323"/>
              <a:ext cx="9081" cy="33457"/>
            </a:xfrm>
            <a:custGeom>
              <a:avLst/>
              <a:gdLst/>
              <a:ahLst/>
              <a:cxnLst/>
              <a:rect l="l" t="t" r="r" b="b"/>
              <a:pathLst>
                <a:path w="133" h="490" extrusionOk="0">
                  <a:moveTo>
                    <a:pt x="66" y="0"/>
                  </a:moveTo>
                  <a:cubicBezTo>
                    <a:pt x="33" y="0"/>
                    <a:pt x="0" y="22"/>
                    <a:pt x="0" y="65"/>
                  </a:cubicBezTo>
                  <a:lnTo>
                    <a:pt x="0" y="424"/>
                  </a:lnTo>
                  <a:cubicBezTo>
                    <a:pt x="0" y="468"/>
                    <a:pt x="33" y="489"/>
                    <a:pt x="66" y="489"/>
                  </a:cubicBezTo>
                  <a:cubicBezTo>
                    <a:pt x="99" y="489"/>
                    <a:pt x="133" y="468"/>
                    <a:pt x="133" y="424"/>
                  </a:cubicBezTo>
                  <a:lnTo>
                    <a:pt x="133" y="65"/>
                  </a:lnTo>
                  <a:cubicBezTo>
                    <a:pt x="133" y="22"/>
                    <a:pt x="99" y="0"/>
                    <a:pt x="66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1"/>
            <p:cNvSpPr/>
            <p:nvPr/>
          </p:nvSpPr>
          <p:spPr>
            <a:xfrm flipH="1">
              <a:off x="1834328" y="3846809"/>
              <a:ext cx="9150" cy="38920"/>
            </a:xfrm>
            <a:custGeom>
              <a:avLst/>
              <a:gdLst/>
              <a:ahLst/>
              <a:cxnLst/>
              <a:rect l="l" t="t" r="r" b="b"/>
              <a:pathLst>
                <a:path w="134" h="570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505"/>
                  </a:lnTo>
                  <a:cubicBezTo>
                    <a:pt x="0" y="548"/>
                    <a:pt x="34" y="569"/>
                    <a:pt x="67" y="569"/>
                  </a:cubicBezTo>
                  <a:cubicBezTo>
                    <a:pt x="100" y="569"/>
                    <a:pt x="134" y="548"/>
                    <a:pt x="134" y="50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1"/>
            <p:cNvSpPr/>
            <p:nvPr/>
          </p:nvSpPr>
          <p:spPr>
            <a:xfrm flipH="1">
              <a:off x="1801349" y="3860397"/>
              <a:ext cx="9423" cy="41651"/>
            </a:xfrm>
            <a:custGeom>
              <a:avLst/>
              <a:gdLst/>
              <a:ahLst/>
              <a:cxnLst/>
              <a:rect l="l" t="t" r="r" b="b"/>
              <a:pathLst>
                <a:path w="138" h="610" extrusionOk="0">
                  <a:moveTo>
                    <a:pt x="69" y="1"/>
                  </a:moveTo>
                  <a:cubicBezTo>
                    <a:pt x="35" y="1"/>
                    <a:pt x="1" y="22"/>
                    <a:pt x="1" y="66"/>
                  </a:cubicBezTo>
                  <a:lnTo>
                    <a:pt x="1" y="545"/>
                  </a:lnTo>
                  <a:cubicBezTo>
                    <a:pt x="1" y="588"/>
                    <a:pt x="35" y="610"/>
                    <a:pt x="69" y="610"/>
                  </a:cubicBezTo>
                  <a:cubicBezTo>
                    <a:pt x="103" y="610"/>
                    <a:pt x="137" y="588"/>
                    <a:pt x="137" y="545"/>
                  </a:cubicBezTo>
                  <a:lnTo>
                    <a:pt x="137" y="66"/>
                  </a:lnTo>
                  <a:cubicBezTo>
                    <a:pt x="137" y="22"/>
                    <a:pt x="103" y="1"/>
                    <a:pt x="69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1"/>
            <p:cNvSpPr/>
            <p:nvPr/>
          </p:nvSpPr>
          <p:spPr>
            <a:xfrm flipH="1">
              <a:off x="2089964" y="3494695"/>
              <a:ext cx="16933" cy="24922"/>
            </a:xfrm>
            <a:custGeom>
              <a:avLst/>
              <a:gdLst/>
              <a:ahLst/>
              <a:cxnLst/>
              <a:rect l="l" t="t" r="r" b="b"/>
              <a:pathLst>
                <a:path w="248" h="365" extrusionOk="0">
                  <a:moveTo>
                    <a:pt x="167" y="1"/>
                  </a:moveTo>
                  <a:cubicBezTo>
                    <a:pt x="141" y="1"/>
                    <a:pt x="113" y="14"/>
                    <a:pt x="101" y="46"/>
                  </a:cubicBezTo>
                  <a:cubicBezTo>
                    <a:pt x="75" y="126"/>
                    <a:pt x="44" y="203"/>
                    <a:pt x="18" y="283"/>
                  </a:cubicBezTo>
                  <a:cubicBezTo>
                    <a:pt x="0" y="333"/>
                    <a:pt x="40" y="365"/>
                    <a:pt x="81" y="365"/>
                  </a:cubicBezTo>
                  <a:cubicBezTo>
                    <a:pt x="107" y="365"/>
                    <a:pt x="134" y="351"/>
                    <a:pt x="144" y="320"/>
                  </a:cubicBezTo>
                  <a:cubicBezTo>
                    <a:pt x="175" y="240"/>
                    <a:pt x="201" y="160"/>
                    <a:pt x="231" y="80"/>
                  </a:cubicBezTo>
                  <a:cubicBezTo>
                    <a:pt x="247" y="32"/>
                    <a:pt x="208" y="1"/>
                    <a:pt x="1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flipH="1">
              <a:off x="2066066" y="3450928"/>
              <a:ext cx="9423" cy="33457"/>
            </a:xfrm>
            <a:custGeom>
              <a:avLst/>
              <a:gdLst/>
              <a:ahLst/>
              <a:cxnLst/>
              <a:rect l="l" t="t" r="r" b="b"/>
              <a:pathLst>
                <a:path w="138" h="490" extrusionOk="0">
                  <a:moveTo>
                    <a:pt x="69" y="0"/>
                  </a:moveTo>
                  <a:cubicBezTo>
                    <a:pt x="35" y="0"/>
                    <a:pt x="0" y="22"/>
                    <a:pt x="0" y="65"/>
                  </a:cubicBezTo>
                  <a:lnTo>
                    <a:pt x="0" y="425"/>
                  </a:lnTo>
                  <a:cubicBezTo>
                    <a:pt x="0" y="468"/>
                    <a:pt x="35" y="490"/>
                    <a:pt x="69" y="490"/>
                  </a:cubicBezTo>
                  <a:cubicBezTo>
                    <a:pt x="103" y="490"/>
                    <a:pt x="137" y="468"/>
                    <a:pt x="137" y="42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1"/>
            <p:cNvSpPr/>
            <p:nvPr/>
          </p:nvSpPr>
          <p:spPr>
            <a:xfrm flipH="1">
              <a:off x="2025167" y="3489232"/>
              <a:ext cx="9218" cy="33389"/>
            </a:xfrm>
            <a:custGeom>
              <a:avLst/>
              <a:gdLst/>
              <a:ahLst/>
              <a:cxnLst/>
              <a:rect l="l" t="t" r="r" b="b"/>
              <a:pathLst>
                <a:path w="135" h="489" extrusionOk="0">
                  <a:moveTo>
                    <a:pt x="67" y="1"/>
                  </a:moveTo>
                  <a:cubicBezTo>
                    <a:pt x="34" y="1"/>
                    <a:pt x="1" y="22"/>
                    <a:pt x="1" y="63"/>
                  </a:cubicBezTo>
                  <a:lnTo>
                    <a:pt x="1" y="426"/>
                  </a:lnTo>
                  <a:cubicBezTo>
                    <a:pt x="1" y="468"/>
                    <a:pt x="34" y="489"/>
                    <a:pt x="67" y="489"/>
                  </a:cubicBezTo>
                  <a:cubicBezTo>
                    <a:pt x="101" y="489"/>
                    <a:pt x="134" y="468"/>
                    <a:pt x="134" y="426"/>
                  </a:cubicBezTo>
                  <a:lnTo>
                    <a:pt x="134" y="63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1"/>
            <p:cNvSpPr/>
            <p:nvPr/>
          </p:nvSpPr>
          <p:spPr>
            <a:xfrm flipH="1">
              <a:off x="1924320" y="3003496"/>
              <a:ext cx="9150" cy="27790"/>
            </a:xfrm>
            <a:custGeom>
              <a:avLst/>
              <a:gdLst/>
              <a:ahLst/>
              <a:cxnLst/>
              <a:rect l="l" t="t" r="r" b="b"/>
              <a:pathLst>
                <a:path w="134" h="407" extrusionOk="0">
                  <a:moveTo>
                    <a:pt x="67" y="0"/>
                  </a:moveTo>
                  <a:cubicBezTo>
                    <a:pt x="34" y="0"/>
                    <a:pt x="0" y="22"/>
                    <a:pt x="0" y="65"/>
                  </a:cubicBezTo>
                  <a:lnTo>
                    <a:pt x="0" y="345"/>
                  </a:lnTo>
                  <a:cubicBezTo>
                    <a:pt x="0" y="386"/>
                    <a:pt x="34" y="407"/>
                    <a:pt x="67" y="407"/>
                  </a:cubicBezTo>
                  <a:cubicBezTo>
                    <a:pt x="100" y="407"/>
                    <a:pt x="134" y="386"/>
                    <a:pt x="134" y="345"/>
                  </a:cubicBezTo>
                  <a:lnTo>
                    <a:pt x="134" y="65"/>
                  </a:lnTo>
                  <a:cubicBezTo>
                    <a:pt x="134" y="22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1"/>
            <p:cNvSpPr/>
            <p:nvPr/>
          </p:nvSpPr>
          <p:spPr>
            <a:xfrm flipH="1">
              <a:off x="1887790" y="3014011"/>
              <a:ext cx="13861" cy="25605"/>
            </a:xfrm>
            <a:custGeom>
              <a:avLst/>
              <a:gdLst/>
              <a:ahLst/>
              <a:cxnLst/>
              <a:rect l="l" t="t" r="r" b="b"/>
              <a:pathLst>
                <a:path w="203" h="375" extrusionOk="0">
                  <a:moveTo>
                    <a:pt x="113" y="0"/>
                  </a:moveTo>
                  <a:cubicBezTo>
                    <a:pt x="93" y="0"/>
                    <a:pt x="73" y="10"/>
                    <a:pt x="61" y="34"/>
                  </a:cubicBezTo>
                  <a:cubicBezTo>
                    <a:pt x="14" y="127"/>
                    <a:pt x="1" y="224"/>
                    <a:pt x="18" y="327"/>
                  </a:cubicBezTo>
                  <a:cubicBezTo>
                    <a:pt x="24" y="360"/>
                    <a:pt x="48" y="374"/>
                    <a:pt x="73" y="374"/>
                  </a:cubicBezTo>
                  <a:cubicBezTo>
                    <a:pt x="112" y="374"/>
                    <a:pt x="155" y="341"/>
                    <a:pt x="147" y="290"/>
                  </a:cubicBezTo>
                  <a:cubicBezTo>
                    <a:pt x="138" y="224"/>
                    <a:pt x="147" y="161"/>
                    <a:pt x="177" y="101"/>
                  </a:cubicBezTo>
                  <a:cubicBezTo>
                    <a:pt x="202" y="48"/>
                    <a:pt x="157" y="0"/>
                    <a:pt x="113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 flipH="1">
              <a:off x="1842521" y="3022546"/>
              <a:ext cx="9150" cy="52576"/>
            </a:xfrm>
            <a:custGeom>
              <a:avLst/>
              <a:gdLst/>
              <a:ahLst/>
              <a:cxnLst/>
              <a:rect l="l" t="t" r="r" b="b"/>
              <a:pathLst>
                <a:path w="134" h="770" extrusionOk="0">
                  <a:moveTo>
                    <a:pt x="67" y="1"/>
                  </a:moveTo>
                  <a:cubicBezTo>
                    <a:pt x="34" y="1"/>
                    <a:pt x="1" y="22"/>
                    <a:pt x="1" y="66"/>
                  </a:cubicBezTo>
                  <a:lnTo>
                    <a:pt x="1" y="705"/>
                  </a:lnTo>
                  <a:cubicBezTo>
                    <a:pt x="1" y="748"/>
                    <a:pt x="34" y="769"/>
                    <a:pt x="67" y="769"/>
                  </a:cubicBezTo>
                  <a:cubicBezTo>
                    <a:pt x="101" y="769"/>
                    <a:pt x="134" y="748"/>
                    <a:pt x="134" y="705"/>
                  </a:cubicBezTo>
                  <a:lnTo>
                    <a:pt x="134" y="66"/>
                  </a:lnTo>
                  <a:cubicBezTo>
                    <a:pt x="134" y="22"/>
                    <a:pt x="101" y="1"/>
                    <a:pt x="67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1"/>
            <p:cNvSpPr/>
            <p:nvPr/>
          </p:nvSpPr>
          <p:spPr>
            <a:xfrm flipH="1">
              <a:off x="1612490" y="4092204"/>
              <a:ext cx="16455" cy="39124"/>
            </a:xfrm>
            <a:custGeom>
              <a:avLst/>
              <a:gdLst/>
              <a:ahLst/>
              <a:cxnLst/>
              <a:rect l="l" t="t" r="r" b="b"/>
              <a:pathLst>
                <a:path w="241" h="573" extrusionOk="0">
                  <a:moveTo>
                    <a:pt x="90" y="0"/>
                  </a:moveTo>
                  <a:cubicBezTo>
                    <a:pt x="47" y="0"/>
                    <a:pt x="1" y="50"/>
                    <a:pt x="24" y="102"/>
                  </a:cubicBezTo>
                  <a:cubicBezTo>
                    <a:pt x="81" y="232"/>
                    <a:pt x="104" y="368"/>
                    <a:pt x="101" y="508"/>
                  </a:cubicBezTo>
                  <a:cubicBezTo>
                    <a:pt x="99" y="551"/>
                    <a:pt x="131" y="573"/>
                    <a:pt x="164" y="573"/>
                  </a:cubicBezTo>
                  <a:cubicBezTo>
                    <a:pt x="198" y="573"/>
                    <a:pt x="232" y="551"/>
                    <a:pt x="233" y="508"/>
                  </a:cubicBezTo>
                  <a:cubicBezTo>
                    <a:pt x="240" y="341"/>
                    <a:pt x="207" y="186"/>
                    <a:pt x="141" y="35"/>
                  </a:cubicBezTo>
                  <a:cubicBezTo>
                    <a:pt x="129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1"/>
            <p:cNvSpPr/>
            <p:nvPr/>
          </p:nvSpPr>
          <p:spPr>
            <a:xfrm flipH="1">
              <a:off x="1586066" y="4075749"/>
              <a:ext cx="13997" cy="31204"/>
            </a:xfrm>
            <a:custGeom>
              <a:avLst/>
              <a:gdLst/>
              <a:ahLst/>
              <a:cxnLst/>
              <a:rect l="l" t="t" r="r" b="b"/>
              <a:pathLst>
                <a:path w="205" h="457" extrusionOk="0">
                  <a:moveTo>
                    <a:pt x="81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27" y="193"/>
                    <a:pt x="47" y="300"/>
                    <a:pt x="67" y="410"/>
                  </a:cubicBezTo>
                  <a:cubicBezTo>
                    <a:pt x="72" y="443"/>
                    <a:pt x="95" y="457"/>
                    <a:pt x="121" y="457"/>
                  </a:cubicBezTo>
                  <a:cubicBezTo>
                    <a:pt x="160" y="457"/>
                    <a:pt x="205" y="423"/>
                    <a:pt x="197" y="373"/>
                  </a:cubicBezTo>
                  <a:cubicBezTo>
                    <a:pt x="177" y="267"/>
                    <a:pt x="157" y="157"/>
                    <a:pt x="137" y="50"/>
                  </a:cubicBezTo>
                  <a:cubicBezTo>
                    <a:pt x="131" y="15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 flipH="1">
              <a:off x="1544826" y="4116989"/>
              <a:ext cx="9354" cy="36188"/>
            </a:xfrm>
            <a:custGeom>
              <a:avLst/>
              <a:gdLst/>
              <a:ahLst/>
              <a:cxnLst/>
              <a:rect l="l" t="t" r="r" b="b"/>
              <a:pathLst>
                <a:path w="137" h="530" extrusionOk="0">
                  <a:moveTo>
                    <a:pt x="69" y="0"/>
                  </a:moveTo>
                  <a:cubicBezTo>
                    <a:pt x="35" y="0"/>
                    <a:pt x="1" y="22"/>
                    <a:pt x="1" y="65"/>
                  </a:cubicBezTo>
                  <a:lnTo>
                    <a:pt x="1" y="465"/>
                  </a:lnTo>
                  <a:cubicBezTo>
                    <a:pt x="1" y="508"/>
                    <a:pt x="35" y="529"/>
                    <a:pt x="69" y="529"/>
                  </a:cubicBezTo>
                  <a:cubicBezTo>
                    <a:pt x="103" y="529"/>
                    <a:pt x="137" y="508"/>
                    <a:pt x="137" y="465"/>
                  </a:cubicBezTo>
                  <a:lnTo>
                    <a:pt x="137" y="65"/>
                  </a:lnTo>
                  <a:cubicBezTo>
                    <a:pt x="137" y="22"/>
                    <a:pt x="103" y="0"/>
                    <a:pt x="69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1"/>
            <p:cNvSpPr/>
            <p:nvPr/>
          </p:nvSpPr>
          <p:spPr>
            <a:xfrm flipH="1">
              <a:off x="1940706" y="3917683"/>
              <a:ext cx="20689" cy="29975"/>
            </a:xfrm>
            <a:custGeom>
              <a:avLst/>
              <a:gdLst/>
              <a:ahLst/>
              <a:cxnLst/>
              <a:rect l="l" t="t" r="r" b="b"/>
              <a:pathLst>
                <a:path w="303" h="439" extrusionOk="0">
                  <a:moveTo>
                    <a:pt x="82" y="0"/>
                  </a:moveTo>
                  <a:cubicBezTo>
                    <a:pt x="49" y="0"/>
                    <a:pt x="14" y="22"/>
                    <a:pt x="10" y="66"/>
                  </a:cubicBezTo>
                  <a:cubicBezTo>
                    <a:pt x="0" y="201"/>
                    <a:pt x="54" y="332"/>
                    <a:pt x="157" y="421"/>
                  </a:cubicBezTo>
                  <a:cubicBezTo>
                    <a:pt x="171" y="434"/>
                    <a:pt x="186" y="439"/>
                    <a:pt x="201" y="439"/>
                  </a:cubicBezTo>
                  <a:cubicBezTo>
                    <a:pt x="255" y="439"/>
                    <a:pt x="302" y="373"/>
                    <a:pt x="250" y="328"/>
                  </a:cubicBezTo>
                  <a:cubicBezTo>
                    <a:pt x="170" y="258"/>
                    <a:pt x="134" y="172"/>
                    <a:pt x="143" y="66"/>
                  </a:cubicBezTo>
                  <a:cubicBezTo>
                    <a:pt x="147" y="22"/>
                    <a:pt x="115" y="0"/>
                    <a:pt x="82" y="0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1"/>
            <p:cNvSpPr/>
            <p:nvPr/>
          </p:nvSpPr>
          <p:spPr>
            <a:xfrm rot="-1433436">
              <a:off x="1582560" y="1308524"/>
              <a:ext cx="115375" cy="139633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 rot="-1809920">
              <a:off x="1808156" y="1267809"/>
              <a:ext cx="115374" cy="139629"/>
            </a:xfrm>
            <a:custGeom>
              <a:avLst/>
              <a:gdLst/>
              <a:ahLst/>
              <a:cxnLst/>
              <a:rect l="l" t="t" r="r" b="b"/>
              <a:pathLst>
                <a:path w="2089" h="2528" extrusionOk="0">
                  <a:moveTo>
                    <a:pt x="467" y="0"/>
                  </a:moveTo>
                  <a:cubicBezTo>
                    <a:pt x="253" y="374"/>
                    <a:pt x="113" y="779"/>
                    <a:pt x="46" y="1214"/>
                  </a:cubicBezTo>
                  <a:cubicBezTo>
                    <a:pt x="8" y="1428"/>
                    <a:pt x="1" y="1656"/>
                    <a:pt x="42" y="1901"/>
                  </a:cubicBezTo>
                  <a:cubicBezTo>
                    <a:pt x="66" y="2023"/>
                    <a:pt x="110" y="2159"/>
                    <a:pt x="209" y="2285"/>
                  </a:cubicBezTo>
                  <a:cubicBezTo>
                    <a:pt x="307" y="2414"/>
                    <a:pt x="477" y="2506"/>
                    <a:pt x="641" y="2523"/>
                  </a:cubicBezTo>
                  <a:cubicBezTo>
                    <a:pt x="665" y="2526"/>
                    <a:pt x="689" y="2528"/>
                    <a:pt x="714" y="2528"/>
                  </a:cubicBezTo>
                  <a:cubicBezTo>
                    <a:pt x="856" y="2528"/>
                    <a:pt x="991" y="2479"/>
                    <a:pt x="1093" y="2421"/>
                  </a:cubicBezTo>
                  <a:cubicBezTo>
                    <a:pt x="1212" y="2346"/>
                    <a:pt x="1303" y="2261"/>
                    <a:pt x="1381" y="2172"/>
                  </a:cubicBezTo>
                  <a:cubicBezTo>
                    <a:pt x="1535" y="1989"/>
                    <a:pt x="1653" y="1802"/>
                    <a:pt x="1745" y="1601"/>
                  </a:cubicBezTo>
                  <a:cubicBezTo>
                    <a:pt x="1929" y="1207"/>
                    <a:pt x="2048" y="796"/>
                    <a:pt x="2089" y="368"/>
                  </a:cubicBezTo>
                  <a:lnTo>
                    <a:pt x="2089" y="368"/>
                  </a:lnTo>
                  <a:cubicBezTo>
                    <a:pt x="1847" y="724"/>
                    <a:pt x="1633" y="1078"/>
                    <a:pt x="1402" y="1401"/>
                  </a:cubicBezTo>
                  <a:cubicBezTo>
                    <a:pt x="1283" y="1560"/>
                    <a:pt x="1168" y="1720"/>
                    <a:pt x="1035" y="1839"/>
                  </a:cubicBezTo>
                  <a:cubicBezTo>
                    <a:pt x="923" y="1951"/>
                    <a:pt x="797" y="2023"/>
                    <a:pt x="723" y="2023"/>
                  </a:cubicBezTo>
                  <a:cubicBezTo>
                    <a:pt x="714" y="2023"/>
                    <a:pt x="706" y="2022"/>
                    <a:pt x="698" y="2020"/>
                  </a:cubicBezTo>
                  <a:cubicBezTo>
                    <a:pt x="654" y="2017"/>
                    <a:pt x="627" y="2003"/>
                    <a:pt x="596" y="1968"/>
                  </a:cubicBezTo>
                  <a:cubicBezTo>
                    <a:pt x="562" y="1935"/>
                    <a:pt x="531" y="1866"/>
                    <a:pt x="508" y="1789"/>
                  </a:cubicBezTo>
                  <a:cubicBezTo>
                    <a:pt x="457" y="1632"/>
                    <a:pt x="450" y="1435"/>
                    <a:pt x="440" y="1238"/>
                  </a:cubicBezTo>
                  <a:cubicBezTo>
                    <a:pt x="429" y="840"/>
                    <a:pt x="457" y="429"/>
                    <a:pt x="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31"/>
          <p:cNvGrpSpPr/>
          <p:nvPr/>
        </p:nvGrpSpPr>
        <p:grpSpPr>
          <a:xfrm>
            <a:off x="3733175" y="5316803"/>
            <a:ext cx="591693" cy="698235"/>
            <a:chOff x="1316818" y="3348296"/>
            <a:chExt cx="310872" cy="366848"/>
          </a:xfrm>
        </p:grpSpPr>
        <p:sp>
          <p:nvSpPr>
            <p:cNvPr id="887" name="Google Shape;887;p31"/>
            <p:cNvSpPr/>
            <p:nvPr/>
          </p:nvSpPr>
          <p:spPr>
            <a:xfrm>
              <a:off x="132463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19" y="65"/>
                  </a:cubicBezTo>
                  <a:lnTo>
                    <a:pt x="635" y="786"/>
                  </a:lnTo>
                  <a:lnTo>
                    <a:pt x="115" y="1777"/>
                  </a:lnTo>
                  <a:cubicBezTo>
                    <a:pt x="38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1" y="7191"/>
                  </a:cubicBezTo>
                  <a:lnTo>
                    <a:pt x="1529" y="7191"/>
                  </a:lnTo>
                  <a:cubicBezTo>
                    <a:pt x="1933" y="7191"/>
                    <a:pt x="2250" y="6864"/>
                    <a:pt x="2250" y="6469"/>
                  </a:cubicBezTo>
                  <a:lnTo>
                    <a:pt x="2250" y="2219"/>
                  </a:lnTo>
                  <a:cubicBezTo>
                    <a:pt x="2250" y="2065"/>
                    <a:pt x="2212" y="1911"/>
                    <a:pt x="2144" y="1777"/>
                  </a:cubicBezTo>
                  <a:lnTo>
                    <a:pt x="1625" y="786"/>
                  </a:lnTo>
                  <a:lnTo>
                    <a:pt x="1240" y="65"/>
                  </a:lnTo>
                  <a:cubicBezTo>
                    <a:pt x="1216" y="22"/>
                    <a:pt x="1171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341199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2" y="1"/>
                  </a:moveTo>
                  <a:cubicBezTo>
                    <a:pt x="448" y="1"/>
                    <a:pt x="405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6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132463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1" y="5184"/>
                  </a:cubicBezTo>
                  <a:lnTo>
                    <a:pt x="1529" y="5184"/>
                  </a:lnTo>
                  <a:cubicBezTo>
                    <a:pt x="1933" y="5184"/>
                    <a:pt x="2250" y="4857"/>
                    <a:pt x="2250" y="4462"/>
                  </a:cubicBezTo>
                  <a:lnTo>
                    <a:pt x="2250" y="212"/>
                  </a:lnTo>
                  <a:cubicBezTo>
                    <a:pt x="225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1354030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80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25" y="68"/>
                    <a:pt x="1106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1382671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27" y="7191"/>
                    <a:pt x="722" y="7191"/>
                  </a:cubicBezTo>
                  <a:lnTo>
                    <a:pt x="1539" y="7191"/>
                  </a:lnTo>
                  <a:cubicBezTo>
                    <a:pt x="1933" y="7191"/>
                    <a:pt x="2260" y="6864"/>
                    <a:pt x="2260" y="6469"/>
                  </a:cubicBezTo>
                  <a:lnTo>
                    <a:pt x="2260" y="2219"/>
                  </a:lnTo>
                  <a:cubicBezTo>
                    <a:pt x="2260" y="2065"/>
                    <a:pt x="2222" y="1911"/>
                    <a:pt x="2145" y="1777"/>
                  </a:cubicBezTo>
                  <a:lnTo>
                    <a:pt x="1625" y="786"/>
                  </a:lnTo>
                  <a:lnTo>
                    <a:pt x="1241" y="65"/>
                  </a:lnTo>
                  <a:cubicBezTo>
                    <a:pt x="1217" y="22"/>
                    <a:pt x="1171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1399240" y="3348348"/>
              <a:ext cx="25923" cy="25479"/>
            </a:xfrm>
            <a:custGeom>
              <a:avLst/>
              <a:gdLst/>
              <a:ahLst/>
              <a:cxnLst/>
              <a:rect l="l" t="t" r="r" b="b"/>
              <a:pathLst>
                <a:path w="992" h="975" extrusionOk="0">
                  <a:moveTo>
                    <a:pt x="493" y="1"/>
                  </a:moveTo>
                  <a:cubicBezTo>
                    <a:pt x="448" y="1"/>
                    <a:pt x="405" y="25"/>
                    <a:pt x="386" y="73"/>
                  </a:cubicBezTo>
                  <a:lnTo>
                    <a:pt x="1" y="794"/>
                  </a:lnTo>
                  <a:cubicBezTo>
                    <a:pt x="145" y="914"/>
                    <a:pt x="321" y="974"/>
                    <a:pt x="496" y="974"/>
                  </a:cubicBezTo>
                  <a:cubicBezTo>
                    <a:pt x="672" y="974"/>
                    <a:pt x="847" y="914"/>
                    <a:pt x="991" y="794"/>
                  </a:cubicBezTo>
                  <a:lnTo>
                    <a:pt x="607" y="73"/>
                  </a:lnTo>
                  <a:cubicBezTo>
                    <a:pt x="583" y="25"/>
                    <a:pt x="537" y="1"/>
                    <a:pt x="493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1382671" y="3400744"/>
              <a:ext cx="59086" cy="135471"/>
            </a:xfrm>
            <a:custGeom>
              <a:avLst/>
              <a:gdLst/>
              <a:ahLst/>
              <a:cxnLst/>
              <a:rect l="l" t="t" r="r" b="b"/>
              <a:pathLst>
                <a:path w="226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27" y="5184"/>
                    <a:pt x="722" y="5184"/>
                  </a:cubicBezTo>
                  <a:lnTo>
                    <a:pt x="1539" y="5184"/>
                  </a:lnTo>
                  <a:cubicBezTo>
                    <a:pt x="1933" y="5184"/>
                    <a:pt x="2260" y="4857"/>
                    <a:pt x="2260" y="4462"/>
                  </a:cubicBezTo>
                  <a:lnTo>
                    <a:pt x="2260" y="212"/>
                  </a:lnTo>
                  <a:cubicBezTo>
                    <a:pt x="2260" y="145"/>
                    <a:pt x="2250" y="68"/>
                    <a:pt x="2231" y="1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1412332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404" y="5184"/>
                  </a:lnTo>
                  <a:cubicBezTo>
                    <a:pt x="798" y="5184"/>
                    <a:pt x="1125" y="4857"/>
                    <a:pt x="1125" y="4462"/>
                  </a:cubicBezTo>
                  <a:lnTo>
                    <a:pt x="1125" y="212"/>
                  </a:lnTo>
                  <a:cubicBezTo>
                    <a:pt x="1125" y="145"/>
                    <a:pt x="1115" y="68"/>
                    <a:pt x="1096" y="1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1441208" y="3348296"/>
              <a:ext cx="59086" cy="187919"/>
            </a:xfrm>
            <a:custGeom>
              <a:avLst/>
              <a:gdLst/>
              <a:ahLst/>
              <a:cxnLst/>
              <a:rect l="l" t="t" r="r" b="b"/>
              <a:pathLst>
                <a:path w="2261" h="7191" extrusionOk="0">
                  <a:moveTo>
                    <a:pt x="1127" y="0"/>
                  </a:moveTo>
                  <a:cubicBezTo>
                    <a:pt x="1083" y="0"/>
                    <a:pt x="1039" y="22"/>
                    <a:pt x="1020" y="65"/>
                  </a:cubicBezTo>
                  <a:lnTo>
                    <a:pt x="636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0" y="2219"/>
                  </a:cubicBezTo>
                  <a:lnTo>
                    <a:pt x="10" y="6469"/>
                  </a:lnTo>
                  <a:cubicBezTo>
                    <a:pt x="10" y="6864"/>
                    <a:pt x="328" y="7191"/>
                    <a:pt x="732" y="7191"/>
                  </a:cubicBezTo>
                  <a:lnTo>
                    <a:pt x="1530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lnTo>
                    <a:pt x="2261" y="2219"/>
                  </a:lnTo>
                  <a:cubicBezTo>
                    <a:pt x="2261" y="2065"/>
                    <a:pt x="2222" y="1911"/>
                    <a:pt x="2145" y="1777"/>
                  </a:cubicBezTo>
                  <a:lnTo>
                    <a:pt x="1626" y="786"/>
                  </a:lnTo>
                  <a:lnTo>
                    <a:pt x="1241" y="65"/>
                  </a:lnTo>
                  <a:cubicBezTo>
                    <a:pt x="1217" y="22"/>
                    <a:pt x="1172" y="0"/>
                    <a:pt x="1127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1457802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1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1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597" y="73"/>
                  </a:lnTo>
                  <a:cubicBezTo>
                    <a:pt x="577" y="25"/>
                    <a:pt x="534" y="1"/>
                    <a:pt x="491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1441470" y="3400744"/>
              <a:ext cx="58589" cy="135471"/>
            </a:xfrm>
            <a:custGeom>
              <a:avLst/>
              <a:gdLst/>
              <a:ahLst/>
              <a:cxnLst/>
              <a:rect l="l" t="t" r="r" b="b"/>
              <a:pathLst>
                <a:path w="2242" h="5184" extrusionOk="0">
                  <a:moveTo>
                    <a:pt x="20" y="1"/>
                  </a:moveTo>
                  <a:cubicBezTo>
                    <a:pt x="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0" y="5184"/>
                  </a:lnTo>
                  <a:cubicBezTo>
                    <a:pt x="1914" y="5184"/>
                    <a:pt x="2241" y="4857"/>
                    <a:pt x="2241" y="4462"/>
                  </a:cubicBezTo>
                  <a:lnTo>
                    <a:pt x="2241" y="212"/>
                  </a:lnTo>
                  <a:cubicBezTo>
                    <a:pt x="2241" y="145"/>
                    <a:pt x="2241" y="68"/>
                    <a:pt x="2222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1470607" y="3400744"/>
              <a:ext cx="29451" cy="135471"/>
            </a:xfrm>
            <a:custGeom>
              <a:avLst/>
              <a:gdLst/>
              <a:ahLst/>
              <a:cxnLst/>
              <a:rect l="l" t="t" r="r" b="b"/>
              <a:pathLst>
                <a:path w="1127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799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7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1499771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4" y="0"/>
                  </a:moveTo>
                  <a:cubicBezTo>
                    <a:pt x="1080" y="0"/>
                    <a:pt x="1034" y="22"/>
                    <a:pt x="1010" y="65"/>
                  </a:cubicBezTo>
                  <a:lnTo>
                    <a:pt x="635" y="786"/>
                  </a:lnTo>
                  <a:lnTo>
                    <a:pt x="106" y="1777"/>
                  </a:lnTo>
                  <a:cubicBezTo>
                    <a:pt x="39" y="1911"/>
                    <a:pt x="0" y="2065"/>
                    <a:pt x="0" y="2219"/>
                  </a:cubicBezTo>
                  <a:lnTo>
                    <a:pt x="0" y="6469"/>
                  </a:lnTo>
                  <a:cubicBezTo>
                    <a:pt x="0" y="6864"/>
                    <a:pt x="318" y="7191"/>
                    <a:pt x="722" y="7191"/>
                  </a:cubicBezTo>
                  <a:lnTo>
                    <a:pt x="1529" y="7191"/>
                  </a:lnTo>
                  <a:cubicBezTo>
                    <a:pt x="1924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3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4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1"/>
            <p:cNvSpPr/>
            <p:nvPr/>
          </p:nvSpPr>
          <p:spPr>
            <a:xfrm>
              <a:off x="1516104" y="3348348"/>
              <a:ext cx="25897" cy="25479"/>
            </a:xfrm>
            <a:custGeom>
              <a:avLst/>
              <a:gdLst/>
              <a:ahLst/>
              <a:cxnLst/>
              <a:rect l="l" t="t" r="r" b="b"/>
              <a:pathLst>
                <a:path w="991" h="975" extrusionOk="0">
                  <a:moveTo>
                    <a:pt x="492" y="1"/>
                  </a:moveTo>
                  <a:cubicBezTo>
                    <a:pt x="448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2" y="974"/>
                  </a:cubicBezTo>
                  <a:cubicBezTo>
                    <a:pt x="669" y="974"/>
                    <a:pt x="847" y="914"/>
                    <a:pt x="991" y="794"/>
                  </a:cubicBezTo>
                  <a:lnTo>
                    <a:pt x="606" y="73"/>
                  </a:lnTo>
                  <a:cubicBezTo>
                    <a:pt x="582" y="25"/>
                    <a:pt x="537" y="1"/>
                    <a:pt x="492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1"/>
            <p:cNvSpPr/>
            <p:nvPr/>
          </p:nvSpPr>
          <p:spPr>
            <a:xfrm>
              <a:off x="1499771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0" y="145"/>
                    <a:pt x="0" y="212"/>
                  </a:cubicBezTo>
                  <a:lnTo>
                    <a:pt x="0" y="4462"/>
                  </a:lnTo>
                  <a:cubicBezTo>
                    <a:pt x="0" y="4857"/>
                    <a:pt x="318" y="5184"/>
                    <a:pt x="722" y="5184"/>
                  </a:cubicBezTo>
                  <a:lnTo>
                    <a:pt x="1529" y="5184"/>
                  </a:lnTo>
                  <a:cubicBezTo>
                    <a:pt x="1924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F972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1"/>
            <p:cNvSpPr/>
            <p:nvPr/>
          </p:nvSpPr>
          <p:spPr>
            <a:xfrm>
              <a:off x="1529432" y="3400744"/>
              <a:ext cx="29164" cy="135471"/>
            </a:xfrm>
            <a:custGeom>
              <a:avLst/>
              <a:gdLst/>
              <a:ahLst/>
              <a:cxnLst/>
              <a:rect l="l" t="t" r="r" b="b"/>
              <a:pathLst>
                <a:path w="1116" h="5184" extrusionOk="0">
                  <a:moveTo>
                    <a:pt x="0" y="1"/>
                  </a:moveTo>
                  <a:lnTo>
                    <a:pt x="0" y="5184"/>
                  </a:lnTo>
                  <a:lnTo>
                    <a:pt x="394" y="5184"/>
                  </a:lnTo>
                  <a:cubicBezTo>
                    <a:pt x="789" y="5184"/>
                    <a:pt x="1116" y="4857"/>
                    <a:pt x="1116" y="4462"/>
                  </a:cubicBezTo>
                  <a:lnTo>
                    <a:pt x="1116" y="212"/>
                  </a:lnTo>
                  <a:cubicBezTo>
                    <a:pt x="1116" y="145"/>
                    <a:pt x="1116" y="68"/>
                    <a:pt x="1096" y="1"/>
                  </a:cubicBezTo>
                  <a:close/>
                </a:path>
              </a:pathLst>
            </a:custGeom>
            <a:solidFill>
              <a:srgbClr val="FB92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1"/>
            <p:cNvSpPr/>
            <p:nvPr/>
          </p:nvSpPr>
          <p:spPr>
            <a:xfrm>
              <a:off x="1558569" y="3348296"/>
              <a:ext cx="58824" cy="187919"/>
            </a:xfrm>
            <a:custGeom>
              <a:avLst/>
              <a:gdLst/>
              <a:ahLst/>
              <a:cxnLst/>
              <a:rect l="l" t="t" r="r" b="b"/>
              <a:pathLst>
                <a:path w="2251" h="7191" extrusionOk="0">
                  <a:moveTo>
                    <a:pt x="1126" y="0"/>
                  </a:moveTo>
                  <a:cubicBezTo>
                    <a:pt x="1082" y="0"/>
                    <a:pt x="1039" y="22"/>
                    <a:pt x="1020" y="65"/>
                  </a:cubicBezTo>
                  <a:lnTo>
                    <a:pt x="635" y="786"/>
                  </a:lnTo>
                  <a:lnTo>
                    <a:pt x="116" y="1777"/>
                  </a:lnTo>
                  <a:cubicBezTo>
                    <a:pt x="39" y="1911"/>
                    <a:pt x="1" y="2065"/>
                    <a:pt x="1" y="2219"/>
                  </a:cubicBezTo>
                  <a:lnTo>
                    <a:pt x="1" y="6469"/>
                  </a:lnTo>
                  <a:cubicBezTo>
                    <a:pt x="1" y="6864"/>
                    <a:pt x="327" y="7191"/>
                    <a:pt x="722" y="7191"/>
                  </a:cubicBezTo>
                  <a:lnTo>
                    <a:pt x="1530" y="7191"/>
                  </a:lnTo>
                  <a:cubicBezTo>
                    <a:pt x="1933" y="7191"/>
                    <a:pt x="2251" y="6864"/>
                    <a:pt x="2251" y="6469"/>
                  </a:cubicBezTo>
                  <a:lnTo>
                    <a:pt x="2251" y="2219"/>
                  </a:lnTo>
                  <a:cubicBezTo>
                    <a:pt x="2251" y="2065"/>
                    <a:pt x="2212" y="1911"/>
                    <a:pt x="2145" y="1777"/>
                  </a:cubicBezTo>
                  <a:lnTo>
                    <a:pt x="1616" y="786"/>
                  </a:lnTo>
                  <a:lnTo>
                    <a:pt x="1231" y="65"/>
                  </a:lnTo>
                  <a:cubicBezTo>
                    <a:pt x="1212" y="22"/>
                    <a:pt x="1169" y="0"/>
                    <a:pt x="112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1"/>
            <p:cNvSpPr/>
            <p:nvPr/>
          </p:nvSpPr>
          <p:spPr>
            <a:xfrm>
              <a:off x="1575163" y="3348348"/>
              <a:ext cx="25662" cy="25479"/>
            </a:xfrm>
            <a:custGeom>
              <a:avLst/>
              <a:gdLst/>
              <a:ahLst/>
              <a:cxnLst/>
              <a:rect l="l" t="t" r="r" b="b"/>
              <a:pathLst>
                <a:path w="982" h="975" extrusionOk="0">
                  <a:moveTo>
                    <a:pt x="492" y="1"/>
                  </a:moveTo>
                  <a:cubicBezTo>
                    <a:pt x="447" y="1"/>
                    <a:pt x="404" y="25"/>
                    <a:pt x="385" y="73"/>
                  </a:cubicBezTo>
                  <a:lnTo>
                    <a:pt x="0" y="794"/>
                  </a:lnTo>
                  <a:cubicBezTo>
                    <a:pt x="140" y="914"/>
                    <a:pt x="315" y="974"/>
                    <a:pt x="491" y="974"/>
                  </a:cubicBezTo>
                  <a:cubicBezTo>
                    <a:pt x="666" y="974"/>
                    <a:pt x="842" y="914"/>
                    <a:pt x="981" y="794"/>
                  </a:cubicBezTo>
                  <a:lnTo>
                    <a:pt x="606" y="73"/>
                  </a:lnTo>
                  <a:cubicBezTo>
                    <a:pt x="582" y="25"/>
                    <a:pt x="536" y="1"/>
                    <a:pt x="492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1"/>
            <p:cNvSpPr/>
            <p:nvPr/>
          </p:nvSpPr>
          <p:spPr>
            <a:xfrm>
              <a:off x="1558569" y="3400744"/>
              <a:ext cx="58824" cy="135471"/>
            </a:xfrm>
            <a:custGeom>
              <a:avLst/>
              <a:gdLst/>
              <a:ahLst/>
              <a:cxnLst/>
              <a:rect l="l" t="t" r="r" b="b"/>
              <a:pathLst>
                <a:path w="2251" h="5184" extrusionOk="0">
                  <a:moveTo>
                    <a:pt x="29" y="1"/>
                  </a:moveTo>
                  <a:cubicBezTo>
                    <a:pt x="10" y="68"/>
                    <a:pt x="1" y="145"/>
                    <a:pt x="1" y="212"/>
                  </a:cubicBezTo>
                  <a:lnTo>
                    <a:pt x="1" y="4462"/>
                  </a:lnTo>
                  <a:cubicBezTo>
                    <a:pt x="1" y="4857"/>
                    <a:pt x="327" y="5184"/>
                    <a:pt x="722" y="5184"/>
                  </a:cubicBezTo>
                  <a:lnTo>
                    <a:pt x="1530" y="5184"/>
                  </a:lnTo>
                  <a:cubicBezTo>
                    <a:pt x="1933" y="5184"/>
                    <a:pt x="2251" y="4857"/>
                    <a:pt x="2251" y="4462"/>
                  </a:cubicBezTo>
                  <a:lnTo>
                    <a:pt x="2251" y="212"/>
                  </a:lnTo>
                  <a:cubicBezTo>
                    <a:pt x="2251" y="145"/>
                    <a:pt x="2241" y="68"/>
                    <a:pt x="2231" y="1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1587968" y="3400744"/>
              <a:ext cx="29425" cy="135471"/>
            </a:xfrm>
            <a:custGeom>
              <a:avLst/>
              <a:gdLst/>
              <a:ahLst/>
              <a:cxnLst/>
              <a:rect l="l" t="t" r="r" b="b"/>
              <a:pathLst>
                <a:path w="1126" h="5184" extrusionOk="0">
                  <a:moveTo>
                    <a:pt x="1" y="1"/>
                  </a:moveTo>
                  <a:lnTo>
                    <a:pt x="1" y="5184"/>
                  </a:lnTo>
                  <a:lnTo>
                    <a:pt x="405" y="5184"/>
                  </a:lnTo>
                  <a:cubicBezTo>
                    <a:pt x="808" y="5184"/>
                    <a:pt x="1126" y="4857"/>
                    <a:pt x="1126" y="4462"/>
                  </a:cubicBezTo>
                  <a:lnTo>
                    <a:pt x="1126" y="212"/>
                  </a:lnTo>
                  <a:cubicBezTo>
                    <a:pt x="1126" y="145"/>
                    <a:pt x="1116" y="68"/>
                    <a:pt x="1106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1316818" y="3475117"/>
              <a:ext cx="310872" cy="240027"/>
            </a:xfrm>
            <a:custGeom>
              <a:avLst/>
              <a:gdLst/>
              <a:ahLst/>
              <a:cxnLst/>
              <a:rect l="l" t="t" r="r" b="b"/>
              <a:pathLst>
                <a:path w="11896" h="9185" extrusionOk="0">
                  <a:moveTo>
                    <a:pt x="328" y="1"/>
                  </a:moveTo>
                  <a:cubicBezTo>
                    <a:pt x="145" y="1"/>
                    <a:pt x="1" y="145"/>
                    <a:pt x="1" y="338"/>
                  </a:cubicBezTo>
                  <a:lnTo>
                    <a:pt x="1" y="8223"/>
                  </a:lnTo>
                  <a:cubicBezTo>
                    <a:pt x="10" y="8755"/>
                    <a:pt x="453" y="9184"/>
                    <a:pt x="993" y="9184"/>
                  </a:cubicBezTo>
                  <a:cubicBezTo>
                    <a:pt x="999" y="9184"/>
                    <a:pt x="1005" y="9184"/>
                    <a:pt x="1011" y="9184"/>
                  </a:cubicBezTo>
                  <a:lnTo>
                    <a:pt x="10877" y="9184"/>
                  </a:lnTo>
                  <a:cubicBezTo>
                    <a:pt x="10883" y="9184"/>
                    <a:pt x="10889" y="9184"/>
                    <a:pt x="10895" y="9184"/>
                  </a:cubicBezTo>
                  <a:cubicBezTo>
                    <a:pt x="11435" y="9184"/>
                    <a:pt x="11886" y="8755"/>
                    <a:pt x="11896" y="8223"/>
                  </a:cubicBezTo>
                  <a:lnTo>
                    <a:pt x="11896" y="8050"/>
                  </a:lnTo>
                  <a:lnTo>
                    <a:pt x="11896" y="309"/>
                  </a:lnTo>
                  <a:cubicBezTo>
                    <a:pt x="11886" y="136"/>
                    <a:pt x="11742" y="1"/>
                    <a:pt x="11559" y="1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1347994" y="3474882"/>
              <a:ext cx="279696" cy="210367"/>
            </a:xfrm>
            <a:custGeom>
              <a:avLst/>
              <a:gdLst/>
              <a:ahLst/>
              <a:cxnLst/>
              <a:rect l="l" t="t" r="r" b="b"/>
              <a:pathLst>
                <a:path w="10703" h="8050" extrusionOk="0">
                  <a:moveTo>
                    <a:pt x="0" y="0"/>
                  </a:moveTo>
                  <a:lnTo>
                    <a:pt x="0" y="7087"/>
                  </a:lnTo>
                  <a:cubicBezTo>
                    <a:pt x="10" y="7624"/>
                    <a:pt x="452" y="8050"/>
                    <a:pt x="984" y="8050"/>
                  </a:cubicBezTo>
                  <a:cubicBezTo>
                    <a:pt x="996" y="8050"/>
                    <a:pt x="1008" y="8049"/>
                    <a:pt x="1020" y="8049"/>
                  </a:cubicBezTo>
                  <a:lnTo>
                    <a:pt x="10703" y="8049"/>
                  </a:lnTo>
                  <a:lnTo>
                    <a:pt x="10703" y="337"/>
                  </a:lnTo>
                  <a:cubicBezTo>
                    <a:pt x="10703" y="337"/>
                    <a:pt x="10703" y="327"/>
                    <a:pt x="10703" y="308"/>
                  </a:cubicBezTo>
                  <a:cubicBezTo>
                    <a:pt x="10693" y="135"/>
                    <a:pt x="10549" y="0"/>
                    <a:pt x="10366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1316818" y="3581921"/>
              <a:ext cx="310872" cy="41002"/>
            </a:xfrm>
            <a:custGeom>
              <a:avLst/>
              <a:gdLst/>
              <a:ahLst/>
              <a:cxnLst/>
              <a:rect l="l" t="t" r="r" b="b"/>
              <a:pathLst>
                <a:path w="11896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896" y="1568"/>
                  </a:lnTo>
                  <a:lnTo>
                    <a:pt x="1189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1316818" y="3581921"/>
              <a:ext cx="31202" cy="41002"/>
            </a:xfrm>
            <a:custGeom>
              <a:avLst/>
              <a:gdLst/>
              <a:ahLst/>
              <a:cxnLst/>
              <a:rect l="l" t="t" r="r" b="b"/>
              <a:pathLst>
                <a:path w="1194" h="1569" extrusionOk="0">
                  <a:moveTo>
                    <a:pt x="1" y="1"/>
                  </a:moveTo>
                  <a:lnTo>
                    <a:pt x="1" y="1568"/>
                  </a:lnTo>
                  <a:lnTo>
                    <a:pt x="1193" y="1568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1" name="Google Shape;911;p31"/>
          <p:cNvGrpSpPr/>
          <p:nvPr/>
        </p:nvGrpSpPr>
        <p:grpSpPr>
          <a:xfrm>
            <a:off x="150433" y="5646289"/>
            <a:ext cx="623359" cy="698231"/>
            <a:chOff x="3117843" y="1499892"/>
            <a:chExt cx="327440" cy="366744"/>
          </a:xfrm>
        </p:grpSpPr>
        <p:sp>
          <p:nvSpPr>
            <p:cNvPr id="912" name="Google Shape;912;p31"/>
            <p:cNvSpPr/>
            <p:nvPr/>
          </p:nvSpPr>
          <p:spPr>
            <a:xfrm>
              <a:off x="3117843" y="1499997"/>
              <a:ext cx="327440" cy="366404"/>
            </a:xfrm>
            <a:custGeom>
              <a:avLst/>
              <a:gdLst/>
              <a:ahLst/>
              <a:cxnLst/>
              <a:rect l="l" t="t" r="r" b="b"/>
              <a:pathLst>
                <a:path w="12530" h="14021" extrusionOk="0">
                  <a:moveTo>
                    <a:pt x="4202" y="0"/>
                  </a:moveTo>
                  <a:cubicBezTo>
                    <a:pt x="3414" y="0"/>
                    <a:pt x="2769" y="644"/>
                    <a:pt x="2769" y="1433"/>
                  </a:cubicBezTo>
                  <a:lnTo>
                    <a:pt x="2039" y="1433"/>
                  </a:lnTo>
                  <a:cubicBezTo>
                    <a:pt x="1702" y="1433"/>
                    <a:pt x="1423" y="1702"/>
                    <a:pt x="1423" y="2048"/>
                  </a:cubicBezTo>
                  <a:lnTo>
                    <a:pt x="1423" y="2779"/>
                  </a:lnTo>
                  <a:cubicBezTo>
                    <a:pt x="635" y="2779"/>
                    <a:pt x="0" y="3414"/>
                    <a:pt x="0" y="4202"/>
                  </a:cubicBezTo>
                  <a:cubicBezTo>
                    <a:pt x="0" y="4991"/>
                    <a:pt x="635" y="5635"/>
                    <a:pt x="1423" y="5635"/>
                  </a:cubicBezTo>
                  <a:lnTo>
                    <a:pt x="1423" y="11924"/>
                  </a:lnTo>
                  <a:cubicBezTo>
                    <a:pt x="1423" y="12260"/>
                    <a:pt x="1702" y="12539"/>
                    <a:pt x="2039" y="12539"/>
                  </a:cubicBezTo>
                  <a:lnTo>
                    <a:pt x="2769" y="12539"/>
                  </a:lnTo>
                  <a:lnTo>
                    <a:pt x="2769" y="12510"/>
                  </a:lnTo>
                  <a:lnTo>
                    <a:pt x="2769" y="12482"/>
                  </a:lnTo>
                  <a:cubicBezTo>
                    <a:pt x="2789" y="11699"/>
                    <a:pt x="3433" y="11078"/>
                    <a:pt x="4213" y="11078"/>
                  </a:cubicBezTo>
                  <a:cubicBezTo>
                    <a:pt x="4219" y="11078"/>
                    <a:pt x="4225" y="11078"/>
                    <a:pt x="4231" y="11078"/>
                  </a:cubicBezTo>
                  <a:cubicBezTo>
                    <a:pt x="5020" y="11097"/>
                    <a:pt x="5645" y="11751"/>
                    <a:pt x="5625" y="12539"/>
                  </a:cubicBezTo>
                  <a:lnTo>
                    <a:pt x="8328" y="12539"/>
                  </a:lnTo>
                  <a:cubicBezTo>
                    <a:pt x="8299" y="13337"/>
                    <a:pt x="8924" y="14001"/>
                    <a:pt x="9722" y="14020"/>
                  </a:cubicBezTo>
                  <a:cubicBezTo>
                    <a:pt x="9733" y="14020"/>
                    <a:pt x="9745" y="14021"/>
                    <a:pt x="9757" y="14021"/>
                  </a:cubicBezTo>
                  <a:cubicBezTo>
                    <a:pt x="10539" y="14021"/>
                    <a:pt x="11183" y="13383"/>
                    <a:pt x="11183" y="12597"/>
                  </a:cubicBezTo>
                  <a:lnTo>
                    <a:pt x="11183" y="12539"/>
                  </a:lnTo>
                  <a:lnTo>
                    <a:pt x="11664" y="12539"/>
                  </a:lnTo>
                  <a:cubicBezTo>
                    <a:pt x="12145" y="12530"/>
                    <a:pt x="12530" y="12135"/>
                    <a:pt x="12530" y="11664"/>
                  </a:cubicBezTo>
                  <a:lnTo>
                    <a:pt x="12530" y="11183"/>
                  </a:lnTo>
                  <a:cubicBezTo>
                    <a:pt x="11741" y="11174"/>
                    <a:pt x="11097" y="10539"/>
                    <a:pt x="11097" y="9751"/>
                  </a:cubicBezTo>
                  <a:cubicBezTo>
                    <a:pt x="11097" y="8962"/>
                    <a:pt x="11741" y="8327"/>
                    <a:pt x="12530" y="8318"/>
                  </a:cubicBezTo>
                  <a:lnTo>
                    <a:pt x="12530" y="2048"/>
                  </a:lnTo>
                  <a:cubicBezTo>
                    <a:pt x="12520" y="1702"/>
                    <a:pt x="12251" y="1433"/>
                    <a:pt x="11914" y="1433"/>
                  </a:cubicBezTo>
                  <a:lnTo>
                    <a:pt x="11174" y="1433"/>
                  </a:lnTo>
                  <a:cubicBezTo>
                    <a:pt x="11183" y="2221"/>
                    <a:pt x="10549" y="2866"/>
                    <a:pt x="9760" y="2875"/>
                  </a:cubicBezTo>
                  <a:cubicBezTo>
                    <a:pt x="8972" y="2875"/>
                    <a:pt x="8328" y="2241"/>
                    <a:pt x="8318" y="1452"/>
                  </a:cubicBezTo>
                  <a:lnTo>
                    <a:pt x="8318" y="1433"/>
                  </a:lnTo>
                  <a:lnTo>
                    <a:pt x="5625" y="1433"/>
                  </a:lnTo>
                  <a:cubicBezTo>
                    <a:pt x="5625" y="644"/>
                    <a:pt x="4991" y="0"/>
                    <a:pt x="4202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3300013" y="1682427"/>
              <a:ext cx="145271" cy="184208"/>
            </a:xfrm>
            <a:custGeom>
              <a:avLst/>
              <a:gdLst/>
              <a:ahLst/>
              <a:cxnLst/>
              <a:rect l="l" t="t" r="r" b="b"/>
              <a:pathLst>
                <a:path w="5559" h="7049" extrusionOk="0">
                  <a:moveTo>
                    <a:pt x="1" y="0"/>
                  </a:moveTo>
                  <a:lnTo>
                    <a:pt x="1" y="1346"/>
                  </a:lnTo>
                  <a:cubicBezTo>
                    <a:pt x="789" y="1346"/>
                    <a:pt x="1433" y="1991"/>
                    <a:pt x="1433" y="2779"/>
                  </a:cubicBezTo>
                  <a:cubicBezTo>
                    <a:pt x="1433" y="3568"/>
                    <a:pt x="789" y="4212"/>
                    <a:pt x="1" y="4212"/>
                  </a:cubicBezTo>
                  <a:lnTo>
                    <a:pt x="1" y="5558"/>
                  </a:lnTo>
                  <a:lnTo>
                    <a:pt x="1357" y="5558"/>
                  </a:lnTo>
                  <a:lnTo>
                    <a:pt x="1357" y="5616"/>
                  </a:lnTo>
                  <a:cubicBezTo>
                    <a:pt x="1357" y="6405"/>
                    <a:pt x="1991" y="7049"/>
                    <a:pt x="2789" y="7049"/>
                  </a:cubicBezTo>
                  <a:cubicBezTo>
                    <a:pt x="3578" y="7049"/>
                    <a:pt x="4212" y="6405"/>
                    <a:pt x="4212" y="5616"/>
                  </a:cubicBezTo>
                  <a:lnTo>
                    <a:pt x="4212" y="5558"/>
                  </a:lnTo>
                  <a:lnTo>
                    <a:pt x="4693" y="5558"/>
                  </a:lnTo>
                  <a:cubicBezTo>
                    <a:pt x="5174" y="5549"/>
                    <a:pt x="5559" y="5154"/>
                    <a:pt x="5559" y="4683"/>
                  </a:cubicBezTo>
                  <a:lnTo>
                    <a:pt x="5559" y="4202"/>
                  </a:lnTo>
                  <a:cubicBezTo>
                    <a:pt x="4770" y="4193"/>
                    <a:pt x="4126" y="3558"/>
                    <a:pt x="4126" y="2770"/>
                  </a:cubicBezTo>
                  <a:cubicBezTo>
                    <a:pt x="4126" y="1981"/>
                    <a:pt x="4770" y="1346"/>
                    <a:pt x="5559" y="1337"/>
                  </a:cubicBezTo>
                  <a:lnTo>
                    <a:pt x="5559" y="0"/>
                  </a:lnTo>
                  <a:lnTo>
                    <a:pt x="4212" y="0"/>
                  </a:lnTo>
                  <a:cubicBezTo>
                    <a:pt x="4212" y="789"/>
                    <a:pt x="3568" y="1433"/>
                    <a:pt x="2780" y="1433"/>
                  </a:cubicBezTo>
                  <a:cubicBezTo>
                    <a:pt x="1991" y="1433"/>
                    <a:pt x="1347" y="789"/>
                    <a:pt x="1347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3262826" y="1537183"/>
              <a:ext cx="182457" cy="182718"/>
            </a:xfrm>
            <a:custGeom>
              <a:avLst/>
              <a:gdLst/>
              <a:ahLst/>
              <a:cxnLst/>
              <a:rect l="l" t="t" r="r" b="b"/>
              <a:pathLst>
                <a:path w="6982" h="6992" extrusionOk="0">
                  <a:moveTo>
                    <a:pt x="1424" y="0"/>
                  </a:moveTo>
                  <a:lnTo>
                    <a:pt x="1424" y="1366"/>
                  </a:lnTo>
                  <a:cubicBezTo>
                    <a:pt x="635" y="1366"/>
                    <a:pt x="0" y="2000"/>
                    <a:pt x="0" y="2789"/>
                  </a:cubicBezTo>
                  <a:cubicBezTo>
                    <a:pt x="0" y="3577"/>
                    <a:pt x="635" y="4222"/>
                    <a:pt x="1424" y="4222"/>
                  </a:cubicBezTo>
                  <a:lnTo>
                    <a:pt x="1424" y="5558"/>
                  </a:lnTo>
                  <a:lnTo>
                    <a:pt x="2780" y="5558"/>
                  </a:lnTo>
                  <a:cubicBezTo>
                    <a:pt x="2780" y="6347"/>
                    <a:pt x="3414" y="6991"/>
                    <a:pt x="4212" y="6991"/>
                  </a:cubicBezTo>
                  <a:cubicBezTo>
                    <a:pt x="5001" y="6991"/>
                    <a:pt x="5635" y="6347"/>
                    <a:pt x="5635" y="5558"/>
                  </a:cubicBezTo>
                  <a:lnTo>
                    <a:pt x="6982" y="5558"/>
                  </a:lnTo>
                  <a:lnTo>
                    <a:pt x="6982" y="625"/>
                  </a:lnTo>
                  <a:cubicBezTo>
                    <a:pt x="6982" y="279"/>
                    <a:pt x="6703" y="0"/>
                    <a:pt x="6366" y="0"/>
                  </a:cubicBezTo>
                  <a:lnTo>
                    <a:pt x="5626" y="0"/>
                  </a:lnTo>
                  <a:lnTo>
                    <a:pt x="5626" y="29"/>
                  </a:lnTo>
                  <a:cubicBezTo>
                    <a:pt x="5626" y="818"/>
                    <a:pt x="4991" y="1452"/>
                    <a:pt x="4203" y="1452"/>
                  </a:cubicBezTo>
                  <a:cubicBezTo>
                    <a:pt x="3414" y="1452"/>
                    <a:pt x="2770" y="818"/>
                    <a:pt x="2770" y="29"/>
                  </a:cubicBezTo>
                  <a:lnTo>
                    <a:pt x="2770" y="0"/>
                  </a:ln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3155030" y="1682427"/>
              <a:ext cx="182457" cy="145271"/>
            </a:xfrm>
            <a:custGeom>
              <a:avLst/>
              <a:gdLst/>
              <a:ahLst/>
              <a:cxnLst/>
              <a:rect l="l" t="t" r="r" b="b"/>
              <a:pathLst>
                <a:path w="6982" h="5559" extrusionOk="0">
                  <a:moveTo>
                    <a:pt x="0" y="0"/>
                  </a:moveTo>
                  <a:lnTo>
                    <a:pt x="0" y="4933"/>
                  </a:lnTo>
                  <a:cubicBezTo>
                    <a:pt x="0" y="5279"/>
                    <a:pt x="279" y="5549"/>
                    <a:pt x="616" y="5558"/>
                  </a:cubicBezTo>
                  <a:lnTo>
                    <a:pt x="1346" y="5558"/>
                  </a:lnTo>
                  <a:lnTo>
                    <a:pt x="1346" y="5529"/>
                  </a:lnTo>
                  <a:lnTo>
                    <a:pt x="1346" y="5501"/>
                  </a:lnTo>
                  <a:cubicBezTo>
                    <a:pt x="1356" y="4718"/>
                    <a:pt x="1991" y="4087"/>
                    <a:pt x="2771" y="4087"/>
                  </a:cubicBezTo>
                  <a:cubicBezTo>
                    <a:pt x="2777" y="4087"/>
                    <a:pt x="2783" y="4087"/>
                    <a:pt x="2789" y="4087"/>
                  </a:cubicBezTo>
                  <a:cubicBezTo>
                    <a:pt x="3577" y="4097"/>
                    <a:pt x="4212" y="4741"/>
                    <a:pt x="4202" y="5529"/>
                  </a:cubicBezTo>
                  <a:lnTo>
                    <a:pt x="4202" y="5558"/>
                  </a:lnTo>
                  <a:lnTo>
                    <a:pt x="5549" y="5558"/>
                  </a:lnTo>
                  <a:lnTo>
                    <a:pt x="5549" y="4202"/>
                  </a:lnTo>
                  <a:cubicBezTo>
                    <a:pt x="6337" y="4202"/>
                    <a:pt x="6981" y="3568"/>
                    <a:pt x="6981" y="2779"/>
                  </a:cubicBezTo>
                  <a:cubicBezTo>
                    <a:pt x="6981" y="1991"/>
                    <a:pt x="6337" y="1356"/>
                    <a:pt x="5549" y="1346"/>
                  </a:cubicBezTo>
                  <a:lnTo>
                    <a:pt x="5549" y="0"/>
                  </a:lnTo>
                  <a:lnTo>
                    <a:pt x="4202" y="0"/>
                  </a:lnTo>
                  <a:cubicBezTo>
                    <a:pt x="4202" y="789"/>
                    <a:pt x="3568" y="1433"/>
                    <a:pt x="2779" y="1433"/>
                  </a:cubicBezTo>
                  <a:cubicBezTo>
                    <a:pt x="1991" y="1433"/>
                    <a:pt x="1346" y="789"/>
                    <a:pt x="1346" y="0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3117843" y="1499997"/>
              <a:ext cx="182196" cy="219905"/>
            </a:xfrm>
            <a:custGeom>
              <a:avLst/>
              <a:gdLst/>
              <a:ahLst/>
              <a:cxnLst/>
              <a:rect l="l" t="t" r="r" b="b"/>
              <a:pathLst>
                <a:path w="6972" h="8415" extrusionOk="0">
                  <a:moveTo>
                    <a:pt x="4202" y="0"/>
                  </a:moveTo>
                  <a:cubicBezTo>
                    <a:pt x="3414" y="0"/>
                    <a:pt x="2769" y="635"/>
                    <a:pt x="2769" y="1423"/>
                  </a:cubicBezTo>
                  <a:lnTo>
                    <a:pt x="2039" y="1423"/>
                  </a:lnTo>
                  <a:cubicBezTo>
                    <a:pt x="1702" y="1423"/>
                    <a:pt x="1423" y="1702"/>
                    <a:pt x="1423" y="2048"/>
                  </a:cubicBezTo>
                  <a:lnTo>
                    <a:pt x="1423" y="2779"/>
                  </a:lnTo>
                  <a:cubicBezTo>
                    <a:pt x="635" y="2779"/>
                    <a:pt x="0" y="3414"/>
                    <a:pt x="0" y="4212"/>
                  </a:cubicBezTo>
                  <a:cubicBezTo>
                    <a:pt x="0" y="5000"/>
                    <a:pt x="635" y="5635"/>
                    <a:pt x="1423" y="5635"/>
                  </a:cubicBezTo>
                  <a:lnTo>
                    <a:pt x="1423" y="6981"/>
                  </a:lnTo>
                  <a:lnTo>
                    <a:pt x="2769" y="6981"/>
                  </a:lnTo>
                  <a:cubicBezTo>
                    <a:pt x="2769" y="7770"/>
                    <a:pt x="3414" y="8414"/>
                    <a:pt x="4202" y="8414"/>
                  </a:cubicBezTo>
                  <a:cubicBezTo>
                    <a:pt x="4991" y="8414"/>
                    <a:pt x="5625" y="7770"/>
                    <a:pt x="5625" y="6981"/>
                  </a:cubicBezTo>
                  <a:lnTo>
                    <a:pt x="6972" y="6981"/>
                  </a:lnTo>
                  <a:lnTo>
                    <a:pt x="6972" y="5635"/>
                  </a:lnTo>
                  <a:cubicBezTo>
                    <a:pt x="6183" y="5635"/>
                    <a:pt x="5548" y="4991"/>
                    <a:pt x="5548" y="4212"/>
                  </a:cubicBezTo>
                  <a:cubicBezTo>
                    <a:pt x="5548" y="3414"/>
                    <a:pt x="6183" y="2779"/>
                    <a:pt x="6972" y="2779"/>
                  </a:cubicBezTo>
                  <a:lnTo>
                    <a:pt x="6972" y="1423"/>
                  </a:lnTo>
                  <a:lnTo>
                    <a:pt x="5625" y="1423"/>
                  </a:lnTo>
                  <a:cubicBezTo>
                    <a:pt x="5625" y="635"/>
                    <a:pt x="4991" y="0"/>
                    <a:pt x="4202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1"/>
            <p:cNvSpPr/>
            <p:nvPr/>
          </p:nvSpPr>
          <p:spPr>
            <a:xfrm>
              <a:off x="3155030" y="1682427"/>
              <a:ext cx="35200" cy="145271"/>
            </a:xfrm>
            <a:custGeom>
              <a:avLst/>
              <a:gdLst/>
              <a:ahLst/>
              <a:cxnLst/>
              <a:rect l="l" t="t" r="r" b="b"/>
              <a:pathLst>
                <a:path w="1347" h="5559" extrusionOk="0">
                  <a:moveTo>
                    <a:pt x="0" y="0"/>
                  </a:moveTo>
                  <a:lnTo>
                    <a:pt x="0" y="4933"/>
                  </a:lnTo>
                  <a:cubicBezTo>
                    <a:pt x="0" y="5279"/>
                    <a:pt x="279" y="5549"/>
                    <a:pt x="616" y="5558"/>
                  </a:cubicBezTo>
                  <a:lnTo>
                    <a:pt x="1346" y="5558"/>
                  </a:lnTo>
                  <a:lnTo>
                    <a:pt x="1346" y="5529"/>
                  </a:lnTo>
                  <a:cubicBezTo>
                    <a:pt x="1346" y="5520"/>
                    <a:pt x="1346" y="5510"/>
                    <a:pt x="1346" y="5501"/>
                  </a:cubicBezTo>
                  <a:cubicBezTo>
                    <a:pt x="1125" y="5395"/>
                    <a:pt x="981" y="5183"/>
                    <a:pt x="981" y="4943"/>
                  </a:cubicBezTo>
                  <a:lnTo>
                    <a:pt x="981" y="0"/>
                  </a:ln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3117843" y="1499892"/>
              <a:ext cx="122640" cy="182562"/>
            </a:xfrm>
            <a:custGeom>
              <a:avLst/>
              <a:gdLst/>
              <a:ahLst/>
              <a:cxnLst/>
              <a:rect l="l" t="t" r="r" b="b"/>
              <a:pathLst>
                <a:path w="4693" h="6986" extrusionOk="0">
                  <a:moveTo>
                    <a:pt x="4195" y="0"/>
                  </a:moveTo>
                  <a:cubicBezTo>
                    <a:pt x="3439" y="0"/>
                    <a:pt x="2769" y="613"/>
                    <a:pt x="2769" y="1427"/>
                  </a:cubicBezTo>
                  <a:lnTo>
                    <a:pt x="2039" y="1427"/>
                  </a:lnTo>
                  <a:cubicBezTo>
                    <a:pt x="1702" y="1427"/>
                    <a:pt x="1423" y="1706"/>
                    <a:pt x="1423" y="2052"/>
                  </a:cubicBezTo>
                  <a:lnTo>
                    <a:pt x="1423" y="2783"/>
                  </a:lnTo>
                  <a:cubicBezTo>
                    <a:pt x="635" y="2783"/>
                    <a:pt x="0" y="3418"/>
                    <a:pt x="0" y="4216"/>
                  </a:cubicBezTo>
                  <a:cubicBezTo>
                    <a:pt x="0" y="5004"/>
                    <a:pt x="635" y="5639"/>
                    <a:pt x="1423" y="5639"/>
                  </a:cubicBezTo>
                  <a:lnTo>
                    <a:pt x="1423" y="6985"/>
                  </a:lnTo>
                  <a:lnTo>
                    <a:pt x="2404" y="6985"/>
                  </a:lnTo>
                  <a:lnTo>
                    <a:pt x="2404" y="5639"/>
                  </a:lnTo>
                  <a:cubicBezTo>
                    <a:pt x="1616" y="5639"/>
                    <a:pt x="981" y="4995"/>
                    <a:pt x="981" y="4206"/>
                  </a:cubicBezTo>
                  <a:cubicBezTo>
                    <a:pt x="981" y="3418"/>
                    <a:pt x="1616" y="2783"/>
                    <a:pt x="2404" y="2783"/>
                  </a:cubicBezTo>
                  <a:lnTo>
                    <a:pt x="2404" y="2052"/>
                  </a:lnTo>
                  <a:cubicBezTo>
                    <a:pt x="2404" y="1712"/>
                    <a:pt x="2674" y="1437"/>
                    <a:pt x="3012" y="1437"/>
                  </a:cubicBezTo>
                  <a:cubicBezTo>
                    <a:pt x="3017" y="1437"/>
                    <a:pt x="3023" y="1437"/>
                    <a:pt x="3029" y="1437"/>
                  </a:cubicBezTo>
                  <a:lnTo>
                    <a:pt x="3760" y="1437"/>
                  </a:lnTo>
                  <a:cubicBezTo>
                    <a:pt x="3760" y="831"/>
                    <a:pt x="4135" y="302"/>
                    <a:pt x="4693" y="91"/>
                  </a:cubicBezTo>
                  <a:cubicBezTo>
                    <a:pt x="4527" y="29"/>
                    <a:pt x="4359" y="0"/>
                    <a:pt x="4195" y="0"/>
                  </a:cubicBezTo>
                  <a:close/>
                </a:path>
              </a:pathLst>
            </a:custGeom>
            <a:solidFill>
              <a:srgbClr val="4A6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8" name="Picture 4" descr="Alarm Clock Icon, PNG, 512x512px, Alarm Clock, Area, Clock, Flat ...">
            <a:extLst>
              <a:ext uri="{FF2B5EF4-FFF2-40B4-BE49-F238E27FC236}">
                <a16:creationId xmlns:a16="http://schemas.microsoft.com/office/drawing/2014/main" id="{6586D4D4-831E-4257-AAFE-CF7E4DA2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96875" l="10000" r="90000">
                        <a14:foregroundMark x1="24390" y1="8203" x2="24390" y2="8203"/>
                        <a14:foregroundMark x1="35366" y1="5469" x2="35366" y2="5469"/>
                        <a14:foregroundMark x1="64878" y1="3125" x2="64878" y2="3125"/>
                        <a14:foregroundMark x1="32439" y1="1953" x2="32439" y2="1953"/>
                        <a14:foregroundMark x1="48537" y1="44531" x2="48537" y2="44531"/>
                        <a14:foregroundMark x1="34146" y1="48828" x2="34146" y2="48828"/>
                        <a14:foregroundMark x1="56829" y1="40234" x2="56829" y2="40234"/>
                        <a14:foregroundMark x1="50732" y1="45313" x2="50732" y2="45313"/>
                        <a14:foregroundMark x1="65854" y1="49219" x2="65854" y2="49219"/>
                        <a14:foregroundMark x1="50244" y1="76172" x2="50244" y2="76172"/>
                        <a14:foregroundMark x1="47805" y1="65234" x2="47805" y2="65234"/>
                        <a14:foregroundMark x1="40244" y1="55859" x2="40244" y2="55859"/>
                        <a14:foregroundMark x1="37073" y1="53516" x2="37073" y2="53516"/>
                        <a14:foregroundMark x1="42683" y1="32813" x2="42683" y2="32813"/>
                        <a14:foregroundMark x1="49512" y1="32031" x2="49512" y2="32031"/>
                        <a14:foregroundMark x1="63171" y1="32031" x2="63171" y2="32031"/>
                        <a14:foregroundMark x1="60732" y1="49219" x2="60732" y2="49219"/>
                        <a14:foregroundMark x1="56829" y1="65234" x2="56829" y2="65234"/>
                        <a14:foregroundMark x1="43171" y1="68359" x2="43171" y2="68359"/>
                        <a14:foregroundMark x1="28293" y1="51953" x2="28293" y2="51953"/>
                        <a14:foregroundMark x1="35122" y1="51172" x2="35122" y2="51172"/>
                        <a14:foregroundMark x1="34146" y1="48828" x2="34146" y2="48828"/>
                        <a14:foregroundMark x1="33659" y1="49219" x2="33659" y2="49219"/>
                        <a14:foregroundMark x1="34390" y1="50781" x2="34390" y2="50781"/>
                        <a14:foregroundMark x1="32927" y1="49219" x2="32927" y2="49219"/>
                        <a14:foregroundMark x1="34146" y1="50781" x2="33902" y2="53906"/>
                        <a14:foregroundMark x1="32683" y1="59375" x2="32683" y2="59375"/>
                        <a14:foregroundMark x1="38049" y1="67188" x2="38049" y2="67188"/>
                        <a14:foregroundMark x1="34634" y1="96484" x2="34634" y2="96484"/>
                        <a14:foregroundMark x1="51220" y1="91406" x2="51220" y2="91406"/>
                        <a14:foregroundMark x1="65366" y1="92188" x2="65366" y2="92188"/>
                        <a14:foregroundMark x1="70000" y1="76563" x2="70000" y2="76563"/>
                        <a14:foregroundMark x1="67073" y1="47266" x2="67073" y2="47266"/>
                        <a14:foregroundMark x1="66829" y1="50391" x2="66829" y2="50391"/>
                        <a14:foregroundMark x1="49756" y1="76953" x2="49756" y2="76953"/>
                        <a14:foregroundMark x1="64390" y1="60938" x2="64390" y2="60938"/>
                        <a14:foregroundMark x1="64390" y1="60938" x2="64390" y2="60938"/>
                        <a14:foregroundMark x1="59024" y1="57422" x2="59024" y2="57422"/>
                        <a14:foregroundMark x1="59024" y1="57422" x2="59024" y2="57422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37561" y1="34375" x2="37561" y2="34375"/>
                        <a14:foregroundMark x1="37561" y1="34375" x2="37561" y2="34375"/>
                        <a14:foregroundMark x1="41951" y1="28516" x2="41951" y2="28516"/>
                        <a14:foregroundMark x1="45366" y1="26172" x2="45366" y2="26172"/>
                        <a14:foregroundMark x1="56341" y1="26953" x2="56341" y2="26953"/>
                        <a14:foregroundMark x1="52927" y1="29297" x2="52927" y2="29297"/>
                        <a14:foregroundMark x1="52927" y1="29297" x2="52927" y2="29297"/>
                        <a14:foregroundMark x1="52439" y1="30078" x2="52439" y2="30078"/>
                        <a14:foregroundMark x1="52195" y1="30078" x2="52195" y2="30078"/>
                        <a14:foregroundMark x1="50976" y1="32813" x2="50976" y2="32813"/>
                        <a14:foregroundMark x1="46829" y1="39844" x2="46829" y2="39844"/>
                        <a14:foregroundMark x1="41951" y1="65234" x2="41951" y2="65234"/>
                        <a14:foregroundMark x1="46098" y1="58203" x2="46098" y2="58203"/>
                        <a14:foregroundMark x1="46341" y1="51563" x2="46341" y2="51563"/>
                        <a14:foregroundMark x1="40488" y1="46484" x2="40488" y2="46484"/>
                        <a14:foregroundMark x1="40488" y1="46484" x2="40488" y2="46484"/>
                        <a14:foregroundMark x1="30732" y1="36719" x2="30732" y2="36719"/>
                        <a14:foregroundMark x1="32927" y1="42578" x2="32927" y2="42578"/>
                        <a14:foregroundMark x1="33171" y1="42578" x2="33171" y2="42578"/>
                        <a14:foregroundMark x1="35366" y1="40625" x2="35366" y2="40625"/>
                        <a14:foregroundMark x1="43171" y1="62109" x2="43171" y2="62109"/>
                        <a14:foregroundMark x1="54878" y1="70703" x2="54878" y2="70703"/>
                        <a14:foregroundMark x1="67805" y1="781" x2="67805" y2="781"/>
                        <a14:foregroundMark x1="66341" y1="67969" x2="66341" y2="67969"/>
                        <a14:foregroundMark x1="59268" y1="66797" x2="59268" y2="66797"/>
                        <a14:foregroundMark x1="59512" y1="73438" x2="59512" y2="73438"/>
                        <a14:foregroundMark x1="59512" y1="73438" x2="59512" y2="73438"/>
                        <a14:foregroundMark x1="43415" y1="79297" x2="43415" y2="79297"/>
                        <a14:foregroundMark x1="40976" y1="69922" x2="40976" y2="69922"/>
                        <a14:foregroundMark x1="39024" y1="67969" x2="39024" y2="67969"/>
                        <a14:foregroundMark x1="37805" y1="67578" x2="37805" y2="67578"/>
                        <a14:foregroundMark x1="37805" y1="67578" x2="37805" y2="67578"/>
                        <a14:foregroundMark x1="37805" y1="67578" x2="37805" y2="67578"/>
                        <a14:foregroundMark x1="37561" y1="62500" x2="37561" y2="62500"/>
                        <a14:foregroundMark x1="37561" y1="61328" x2="37561" y2="61328"/>
                        <a14:foregroundMark x1="37561" y1="61328" x2="37561" y2="61328"/>
                        <a14:foregroundMark x1="39024" y1="58984" x2="39024" y2="58984"/>
                        <a14:foregroundMark x1="40976" y1="55078" x2="40976" y2="55078"/>
                        <a14:foregroundMark x1="41707" y1="54688" x2="41707" y2="54688"/>
                        <a14:foregroundMark x1="42195" y1="53516" x2="43659" y2="55078"/>
                        <a14:foregroundMark x1="47805" y1="56250" x2="47805" y2="56250"/>
                        <a14:foregroundMark x1="57073" y1="57422" x2="57073" y2="57422"/>
                        <a14:foregroundMark x1="57317" y1="57422" x2="57317" y2="57422"/>
                        <a14:foregroundMark x1="52439" y1="60938" x2="52439" y2="60938"/>
                        <a14:foregroundMark x1="52195" y1="60156" x2="52195" y2="60156"/>
                        <a14:foregroundMark x1="53415" y1="57422" x2="53415" y2="57422"/>
                        <a14:foregroundMark x1="56829" y1="54688" x2="56829" y2="54688"/>
                        <a14:foregroundMark x1="60488" y1="46484" x2="60488" y2="46484"/>
                        <a14:foregroundMark x1="61951" y1="43750" x2="61951" y2="43750"/>
                        <a14:foregroundMark x1="63415" y1="40234" x2="63415" y2="40234"/>
                        <a14:foregroundMark x1="63902" y1="39063" x2="63902" y2="39063"/>
                        <a14:foregroundMark x1="63902" y1="34375" x2="63902" y2="34375"/>
                        <a14:foregroundMark x1="63902" y1="33594" x2="63902" y2="33594"/>
                        <a14:foregroundMark x1="60244" y1="28516" x2="60244" y2="28516"/>
                        <a14:foregroundMark x1="60000" y1="28516" x2="60000" y2="28516"/>
                        <a14:foregroundMark x1="58780" y1="29297" x2="58780" y2="29297"/>
                        <a14:foregroundMark x1="50488" y1="32031" x2="50488" y2="32031"/>
                        <a14:foregroundMark x1="50488" y1="32031" x2="50488" y2="32031"/>
                        <a14:foregroundMark x1="50732" y1="33594" x2="50732" y2="33594"/>
                        <a14:foregroundMark x1="50976" y1="34766" x2="50976" y2="34766"/>
                        <a14:foregroundMark x1="50976" y1="35547" x2="50976" y2="35547"/>
                        <a14:foregroundMark x1="50488" y1="33594" x2="50488" y2="33594"/>
                        <a14:foregroundMark x1="48537" y1="30859" x2="48537" y2="30859"/>
                        <a14:foregroundMark x1="46098" y1="28906" x2="44878" y2="29297"/>
                        <a14:foregroundMark x1="40000" y1="27344" x2="40000" y2="27344"/>
                        <a14:foregroundMark x1="39268" y1="25781" x2="39268" y2="25781"/>
                        <a14:foregroundMark x1="39268" y1="25781" x2="39268" y2="25781"/>
                        <a14:foregroundMark x1="39024" y1="26563" x2="39024" y2="26563"/>
                        <a14:foregroundMark x1="38049" y1="33594" x2="38293" y2="36328"/>
                        <a14:foregroundMark x1="39268" y1="38281" x2="39268" y2="38281"/>
                        <a14:foregroundMark x1="40000" y1="44141" x2="40000" y2="44141"/>
                        <a14:foregroundMark x1="40000" y1="44141" x2="40000" y2="44141"/>
                        <a14:foregroundMark x1="40244" y1="44141" x2="40244" y2="44141"/>
                        <a14:foregroundMark x1="37317" y1="38281" x2="37317" y2="38281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6829" y1="37500" x2="36829" y2="37500"/>
                        <a14:foregroundMark x1="36829" y1="37500" x2="36829" y2="37500"/>
                        <a14:foregroundMark x1="36829" y1="37109" x2="36829" y2="37109"/>
                        <a14:foregroundMark x1="36829" y1="37109" x2="36829" y2="37109"/>
                        <a14:foregroundMark x1="36829" y1="35547" x2="36829" y2="35547"/>
                        <a14:foregroundMark x1="36829" y1="35547" x2="36829" y2="35547"/>
                        <a14:foregroundMark x1="36829" y1="35156" x2="36829" y2="35156"/>
                        <a14:foregroundMark x1="36829" y1="35156" x2="36829" y2="35156"/>
                        <a14:foregroundMark x1="36829" y1="35156" x2="36829" y2="35156"/>
                        <a14:foregroundMark x1="36829" y1="34766" x2="36829" y2="34766"/>
                        <a14:foregroundMark x1="36829" y1="33594" x2="36829" y2="33594"/>
                        <a14:foregroundMark x1="37073" y1="33594" x2="37073" y2="33594"/>
                        <a14:foregroundMark x1="38537" y1="29688" x2="38537" y2="29688"/>
                        <a14:foregroundMark x1="39268" y1="28516" x2="39268" y2="28516"/>
                        <a14:foregroundMark x1="39268" y1="28516" x2="39268" y2="28516"/>
                        <a14:foregroundMark x1="39268" y1="31250" x2="39268" y2="31250"/>
                        <a14:foregroundMark x1="39268" y1="35547" x2="39268" y2="35547"/>
                        <a14:foregroundMark x1="39268" y1="41016" x2="39268" y2="44141"/>
                        <a14:foregroundMark x1="39756" y1="46875" x2="40000" y2="48438"/>
                        <a14:foregroundMark x1="40488" y1="51563" x2="40488" y2="51563"/>
                        <a14:foregroundMark x1="40976" y1="57031" x2="40976" y2="57031"/>
                        <a14:foregroundMark x1="40976" y1="58594" x2="41220" y2="60938"/>
                        <a14:foregroundMark x1="43415" y1="62891" x2="43415" y2="62891"/>
                        <a14:foregroundMark x1="44878" y1="61719" x2="44878" y2="61719"/>
                        <a14:foregroundMark x1="53171" y1="57031" x2="53415" y2="58203"/>
                        <a14:foregroundMark x1="55366" y1="58594" x2="55366" y2="58594"/>
                        <a14:foregroundMark x1="55854" y1="59375" x2="55854" y2="59375"/>
                        <a14:foregroundMark x1="56341" y1="62500" x2="56341" y2="62500"/>
                        <a14:foregroundMark x1="56341" y1="63672" x2="56341" y2="63672"/>
                        <a14:foregroundMark x1="56341" y1="63672" x2="56341" y2="63672"/>
                        <a14:foregroundMark x1="59512" y1="60547" x2="59512" y2="60547"/>
                        <a14:foregroundMark x1="59756" y1="60547" x2="59756" y2="60547"/>
                        <a14:foregroundMark x1="60488" y1="66797" x2="60488" y2="66797"/>
                        <a14:foregroundMark x1="60244" y1="66797" x2="60244" y2="66797"/>
                        <a14:foregroundMark x1="63171" y1="61328" x2="63171" y2="61328"/>
                        <a14:foregroundMark x1="63659" y1="61719" x2="63659" y2="62891"/>
                        <a14:foregroundMark x1="63659" y1="66016" x2="60732" y2="68750"/>
                        <a14:foregroundMark x1="57805" y1="72656" x2="57805" y2="72656"/>
                        <a14:foregroundMark x1="57317" y1="72266" x2="57317" y2="72266"/>
                        <a14:foregroundMark x1="58780" y1="78516" x2="54390" y2="82031"/>
                        <a14:foregroundMark x1="51220" y1="78125" x2="51220" y2="78125"/>
                        <a14:foregroundMark x1="50244" y1="76172" x2="56829" y2="63477"/>
                        <a14:foregroundMark x1="56829" y1="63477" x2="60488" y2="60156"/>
                        <a14:foregroundMark x1="39756" y1="61719" x2="60000" y2="62500"/>
                        <a14:foregroundMark x1="32927" y1="63281" x2="43902" y2="78711"/>
                        <a14:foregroundMark x1="43902" y1="78711" x2="46098" y2="80469"/>
                        <a14:foregroundMark x1="37805" y1="37891" x2="53171" y2="29297"/>
                        <a14:foregroundMark x1="61463" y1="43750" x2="55854" y2="66797"/>
                        <a14:foregroundMark x1="55854" y1="66797" x2="55366" y2="67578"/>
                        <a14:foregroundMark x1="63902" y1="46094" x2="64390" y2="65625"/>
                        <a14:foregroundMark x1="46585" y1="26953" x2="55122" y2="28516"/>
                        <a14:foregroundMark x1="55122" y1="28516" x2="65854" y2="43750"/>
                        <a14:foregroundMark x1="65854" y1="43750" x2="65854" y2="53711"/>
                        <a14:foregroundMark x1="65854" y1="53711" x2="65610" y2="54688"/>
                        <a14:foregroundMark x1="51951" y1="23828" x2="60000" y2="27344"/>
                        <a14:foregroundMark x1="60000" y1="27344" x2="66585" y2="34766"/>
                        <a14:foregroundMark x1="66585" y1="34766" x2="70488" y2="50000"/>
                        <a14:foregroundMark x1="57073" y1="41797" x2="57073" y2="41797"/>
                        <a14:foregroundMark x1="51951" y1="44531" x2="51951" y2="44531"/>
                        <a14:foregroundMark x1="46585" y1="43359" x2="46585" y2="43359"/>
                        <a14:foregroundMark x1="51951" y1="48047" x2="51951" y2="48047"/>
                        <a14:foregroundMark x1="56829" y1="39453" x2="56829" y2="39453"/>
                        <a14:foregroundMark x1="50976" y1="46484" x2="50976" y2="46484"/>
                        <a14:foregroundMark x1="45122" y1="39453" x2="50000" y2="46680"/>
                        <a14:foregroundMark x1="50000" y1="46680" x2="50976" y2="49219"/>
                        <a14:foregroundMark x1="35366" y1="90234" x2="34146" y2="96875"/>
                        <a14:foregroundMark x1="63659" y1="87891" x2="66341" y2="96875"/>
                        <a14:foregroundMark x1="66341" y1="96875" x2="66341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286" y="4912166"/>
            <a:ext cx="1776158" cy="110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3A01A0BF-5071-41C8-B1CF-C9BA00502B73}"/>
              </a:ext>
            </a:extLst>
          </p:cNvPr>
          <p:cNvSpPr txBox="1"/>
          <p:nvPr/>
        </p:nvSpPr>
        <p:spPr>
          <a:xfrm>
            <a:off x="3858515" y="2476074"/>
            <a:ext cx="75909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2800"/>
              <a:buFont typeface="Poppins"/>
              <a:buNone/>
              <a:tabLst/>
              <a:defRPr/>
            </a:pPr>
            <a:r>
              <a:rPr kumimoji="0" lang="en-US" sz="440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Poppins"/>
              </a:rPr>
              <a:t>1,2,3  ta </a:t>
            </a:r>
            <a:r>
              <a:rPr kumimoji="0" lang="en-US" sz="440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Poppins"/>
              </a:rPr>
              <a:t>cùng</a:t>
            </a:r>
            <a:r>
              <a:rPr kumimoji="0" lang="en-US" sz="440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Poppins"/>
              </a:rPr>
              <a:t> </a:t>
            </a:r>
            <a:r>
              <a:rPr kumimoji="0" lang="en-US" sz="440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Poppins"/>
              </a:rPr>
              <a:t>đếm</a:t>
            </a:r>
            <a:endParaRPr kumimoji="0" lang="en-US" sz="440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#9Slide03 Arima Madurai Black" panose="00000A00000000000000" pitchFamily="2" charset="0"/>
              <a:cs typeface="#9Slide03 Arima Madurai Black" panose="00000A00000000000000" pitchFamily="2" charset="0"/>
              <a:sym typeface="Poppin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57F6BBF2-FB76-4361-9A61-8D81C76C3212}"/>
              </a:ext>
            </a:extLst>
          </p:cNvPr>
          <p:cNvSpPr txBox="1"/>
          <p:nvPr/>
        </p:nvSpPr>
        <p:spPr>
          <a:xfrm>
            <a:off x="4002164" y="535111"/>
            <a:ext cx="35670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FB9258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KHỞI ĐỘNG</a:t>
            </a:r>
            <a:endParaRPr lang="vi-VN" sz="4800" b="1" kern="0" dirty="0">
              <a:solidFill>
                <a:srgbClr val="FB9258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148" name="Picture 2" descr="Cartoon paper airplane logo aircraft made Vector Image">
            <a:extLst>
              <a:ext uri="{FF2B5EF4-FFF2-40B4-BE49-F238E27FC236}">
                <a16:creationId xmlns:a16="http://schemas.microsoft.com/office/drawing/2014/main" id="{9EAA65DC-7416-4E63-9330-7F1778677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 flipH="1">
            <a:off x="10338558" y="572500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7"/>
          <p:cNvGrpSpPr/>
          <p:nvPr/>
        </p:nvGrpSpPr>
        <p:grpSpPr>
          <a:xfrm>
            <a:off x="226766" y="4689695"/>
            <a:ext cx="1702149" cy="1774985"/>
            <a:chOff x="620400" y="2400250"/>
            <a:chExt cx="2175269" cy="2268350"/>
          </a:xfrm>
        </p:grpSpPr>
        <p:sp>
          <p:nvSpPr>
            <p:cNvPr id="471" name="Google Shape;471;p27"/>
            <p:cNvSpPr/>
            <p:nvPr/>
          </p:nvSpPr>
          <p:spPr>
            <a:xfrm>
              <a:off x="726600" y="4505700"/>
              <a:ext cx="2022000" cy="162900"/>
            </a:xfrm>
            <a:prstGeom prst="ellipse">
              <a:avLst/>
            </a:prstGeom>
            <a:solidFill>
              <a:srgbClr val="41294A">
                <a:alpha val="51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1650941" y="2400250"/>
              <a:ext cx="636352" cy="467027"/>
            </a:xfrm>
            <a:custGeom>
              <a:avLst/>
              <a:gdLst/>
              <a:ahLst/>
              <a:cxnLst/>
              <a:rect l="l" t="t" r="r" b="b"/>
              <a:pathLst>
                <a:path w="7941" h="5828" extrusionOk="0">
                  <a:moveTo>
                    <a:pt x="3772" y="1"/>
                  </a:moveTo>
                  <a:cubicBezTo>
                    <a:pt x="1167" y="1"/>
                    <a:pt x="101" y="2586"/>
                    <a:pt x="0" y="2618"/>
                  </a:cubicBezTo>
                  <a:lnTo>
                    <a:pt x="2154" y="5626"/>
                  </a:lnTo>
                  <a:cubicBezTo>
                    <a:pt x="2154" y="5626"/>
                    <a:pt x="3112" y="5828"/>
                    <a:pt x="4233" y="5828"/>
                  </a:cubicBezTo>
                  <a:cubicBezTo>
                    <a:pt x="4794" y="5828"/>
                    <a:pt x="5395" y="5777"/>
                    <a:pt x="5937" y="5626"/>
                  </a:cubicBezTo>
                  <a:cubicBezTo>
                    <a:pt x="7568" y="5178"/>
                    <a:pt x="5904" y="3637"/>
                    <a:pt x="5904" y="3637"/>
                  </a:cubicBezTo>
                  <a:lnTo>
                    <a:pt x="5904" y="3637"/>
                  </a:lnTo>
                  <a:cubicBezTo>
                    <a:pt x="5904" y="3637"/>
                    <a:pt x="6327" y="3893"/>
                    <a:pt x="6699" y="3893"/>
                  </a:cubicBezTo>
                  <a:cubicBezTo>
                    <a:pt x="6885" y="3893"/>
                    <a:pt x="7058" y="3829"/>
                    <a:pt x="7159" y="3637"/>
                  </a:cubicBezTo>
                  <a:cubicBezTo>
                    <a:pt x="7466" y="3058"/>
                    <a:pt x="6244" y="2618"/>
                    <a:pt x="6243" y="2618"/>
                  </a:cubicBezTo>
                  <a:lnTo>
                    <a:pt x="6243" y="2618"/>
                  </a:lnTo>
                  <a:cubicBezTo>
                    <a:pt x="6243" y="2618"/>
                    <a:pt x="6396" y="2651"/>
                    <a:pt x="6602" y="2651"/>
                  </a:cubicBezTo>
                  <a:cubicBezTo>
                    <a:pt x="6912" y="2651"/>
                    <a:pt x="7345" y="2578"/>
                    <a:pt x="7569" y="2212"/>
                  </a:cubicBezTo>
                  <a:cubicBezTo>
                    <a:pt x="7941" y="1600"/>
                    <a:pt x="6719" y="142"/>
                    <a:pt x="3971" y="6"/>
                  </a:cubicBezTo>
                  <a:cubicBezTo>
                    <a:pt x="3904" y="2"/>
                    <a:pt x="3837" y="1"/>
                    <a:pt x="3772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7"/>
            <p:cNvSpPr/>
            <p:nvPr/>
          </p:nvSpPr>
          <p:spPr>
            <a:xfrm>
              <a:off x="1700304" y="2455544"/>
              <a:ext cx="321982" cy="318376"/>
            </a:xfrm>
            <a:custGeom>
              <a:avLst/>
              <a:gdLst/>
              <a:ahLst/>
              <a:cxnLst/>
              <a:rect l="l" t="t" r="r" b="b"/>
              <a:pathLst>
                <a:path w="4018" h="3973" extrusionOk="0">
                  <a:moveTo>
                    <a:pt x="3148" y="0"/>
                  </a:moveTo>
                  <a:cubicBezTo>
                    <a:pt x="3070" y="0"/>
                    <a:pt x="2993" y="6"/>
                    <a:pt x="2919" y="15"/>
                  </a:cubicBezTo>
                  <a:cubicBezTo>
                    <a:pt x="1893" y="138"/>
                    <a:pt x="789" y="657"/>
                    <a:pt x="363" y="1658"/>
                  </a:cubicBezTo>
                  <a:cubicBezTo>
                    <a:pt x="0" y="2504"/>
                    <a:pt x="919" y="3476"/>
                    <a:pt x="1638" y="3802"/>
                  </a:cubicBezTo>
                  <a:cubicBezTo>
                    <a:pt x="1879" y="3913"/>
                    <a:pt x="2148" y="3972"/>
                    <a:pt x="2415" y="3972"/>
                  </a:cubicBezTo>
                  <a:cubicBezTo>
                    <a:pt x="2717" y="3972"/>
                    <a:pt x="3017" y="3895"/>
                    <a:pt x="3268" y="3729"/>
                  </a:cubicBezTo>
                  <a:cubicBezTo>
                    <a:pt x="3391" y="3646"/>
                    <a:pt x="3508" y="3539"/>
                    <a:pt x="3575" y="3406"/>
                  </a:cubicBezTo>
                  <a:cubicBezTo>
                    <a:pt x="3741" y="3067"/>
                    <a:pt x="3564" y="2657"/>
                    <a:pt x="3341" y="2351"/>
                  </a:cubicBezTo>
                  <a:lnTo>
                    <a:pt x="3341" y="2351"/>
                  </a:lnTo>
                  <a:cubicBezTo>
                    <a:pt x="3381" y="2353"/>
                    <a:pt x="3421" y="2354"/>
                    <a:pt x="3462" y="2354"/>
                  </a:cubicBezTo>
                  <a:cubicBezTo>
                    <a:pt x="3570" y="2354"/>
                    <a:pt x="3678" y="2343"/>
                    <a:pt x="3777" y="2297"/>
                  </a:cubicBezTo>
                  <a:cubicBezTo>
                    <a:pt x="3910" y="2237"/>
                    <a:pt x="4017" y="2091"/>
                    <a:pt x="3984" y="1945"/>
                  </a:cubicBezTo>
                  <a:cubicBezTo>
                    <a:pt x="3964" y="1868"/>
                    <a:pt x="3907" y="1805"/>
                    <a:pt x="3847" y="1752"/>
                  </a:cubicBezTo>
                  <a:cubicBezTo>
                    <a:pt x="3627" y="1549"/>
                    <a:pt x="3335" y="1426"/>
                    <a:pt x="3039" y="1409"/>
                  </a:cubicBezTo>
                  <a:cubicBezTo>
                    <a:pt x="3275" y="1312"/>
                    <a:pt x="3518" y="1213"/>
                    <a:pt x="3698" y="1033"/>
                  </a:cubicBezTo>
                  <a:cubicBezTo>
                    <a:pt x="3877" y="853"/>
                    <a:pt x="3977" y="567"/>
                    <a:pt x="3867" y="337"/>
                  </a:cubicBezTo>
                  <a:cubicBezTo>
                    <a:pt x="3746" y="79"/>
                    <a:pt x="3445" y="0"/>
                    <a:pt x="3148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620400" y="2621425"/>
              <a:ext cx="614555" cy="548444"/>
            </a:xfrm>
            <a:custGeom>
              <a:avLst/>
              <a:gdLst/>
              <a:ahLst/>
              <a:cxnLst/>
              <a:rect l="l" t="t" r="r" b="b"/>
              <a:pathLst>
                <a:path w="7669" h="6844" extrusionOk="0">
                  <a:moveTo>
                    <a:pt x="4434" y="1"/>
                  </a:moveTo>
                  <a:cubicBezTo>
                    <a:pt x="3676" y="1"/>
                    <a:pt x="2890" y="164"/>
                    <a:pt x="2206" y="637"/>
                  </a:cubicBezTo>
                  <a:cubicBezTo>
                    <a:pt x="0" y="2164"/>
                    <a:pt x="33" y="5253"/>
                    <a:pt x="916" y="5456"/>
                  </a:cubicBezTo>
                  <a:cubicBezTo>
                    <a:pt x="985" y="5472"/>
                    <a:pt x="1053" y="5479"/>
                    <a:pt x="1118" y="5479"/>
                  </a:cubicBezTo>
                  <a:cubicBezTo>
                    <a:pt x="1885" y="5479"/>
                    <a:pt x="2376" y="4475"/>
                    <a:pt x="2377" y="4474"/>
                  </a:cubicBezTo>
                  <a:lnTo>
                    <a:pt x="2377" y="4474"/>
                  </a:lnTo>
                  <a:cubicBezTo>
                    <a:pt x="2376" y="4475"/>
                    <a:pt x="1798" y="6338"/>
                    <a:pt x="2543" y="6408"/>
                  </a:cubicBezTo>
                  <a:cubicBezTo>
                    <a:pt x="2561" y="6410"/>
                    <a:pt x="2580" y="6411"/>
                    <a:pt x="2598" y="6411"/>
                  </a:cubicBezTo>
                  <a:cubicBezTo>
                    <a:pt x="3312" y="6411"/>
                    <a:pt x="3698" y="5187"/>
                    <a:pt x="3698" y="5187"/>
                  </a:cubicBezTo>
                  <a:cubicBezTo>
                    <a:pt x="3698" y="5187"/>
                    <a:pt x="3738" y="6688"/>
                    <a:pt x="4310" y="6828"/>
                  </a:cubicBezTo>
                  <a:cubicBezTo>
                    <a:pt x="4353" y="6838"/>
                    <a:pt x="4395" y="6843"/>
                    <a:pt x="4436" y="6843"/>
                  </a:cubicBezTo>
                  <a:cubicBezTo>
                    <a:pt x="5277" y="6843"/>
                    <a:pt x="5564" y="4674"/>
                    <a:pt x="5564" y="4674"/>
                  </a:cubicBezTo>
                  <a:lnTo>
                    <a:pt x="7668" y="806"/>
                  </a:lnTo>
                  <a:cubicBezTo>
                    <a:pt x="7668" y="806"/>
                    <a:pt x="6119" y="1"/>
                    <a:pt x="4434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731788" y="2708452"/>
              <a:ext cx="440502" cy="259878"/>
            </a:xfrm>
            <a:custGeom>
              <a:avLst/>
              <a:gdLst/>
              <a:ahLst/>
              <a:cxnLst/>
              <a:rect l="l" t="t" r="r" b="b"/>
              <a:pathLst>
                <a:path w="5497" h="3243" extrusionOk="0">
                  <a:moveTo>
                    <a:pt x="3204" y="0"/>
                  </a:moveTo>
                  <a:cubicBezTo>
                    <a:pt x="3083" y="0"/>
                    <a:pt x="2969" y="5"/>
                    <a:pt x="2867" y="14"/>
                  </a:cubicBezTo>
                  <a:cubicBezTo>
                    <a:pt x="2241" y="70"/>
                    <a:pt x="1572" y="383"/>
                    <a:pt x="1086" y="772"/>
                  </a:cubicBezTo>
                  <a:cubicBezTo>
                    <a:pt x="693" y="1089"/>
                    <a:pt x="1" y="2114"/>
                    <a:pt x="790" y="2447"/>
                  </a:cubicBezTo>
                  <a:cubicBezTo>
                    <a:pt x="860" y="2476"/>
                    <a:pt x="935" y="2487"/>
                    <a:pt x="1012" y="2487"/>
                  </a:cubicBezTo>
                  <a:cubicBezTo>
                    <a:pt x="1065" y="2487"/>
                    <a:pt x="1119" y="2481"/>
                    <a:pt x="1173" y="2473"/>
                  </a:cubicBezTo>
                  <a:cubicBezTo>
                    <a:pt x="1535" y="2416"/>
                    <a:pt x="1877" y="2240"/>
                    <a:pt x="2130" y="1978"/>
                  </a:cubicBezTo>
                  <a:lnTo>
                    <a:pt x="2130" y="1978"/>
                  </a:lnTo>
                  <a:cubicBezTo>
                    <a:pt x="1916" y="2202"/>
                    <a:pt x="2158" y="2647"/>
                    <a:pt x="2328" y="2829"/>
                  </a:cubicBezTo>
                  <a:cubicBezTo>
                    <a:pt x="2589" y="3113"/>
                    <a:pt x="2964" y="3243"/>
                    <a:pt x="3339" y="3243"/>
                  </a:cubicBezTo>
                  <a:cubicBezTo>
                    <a:pt x="3457" y="3243"/>
                    <a:pt x="3574" y="3230"/>
                    <a:pt x="3689" y="3205"/>
                  </a:cubicBezTo>
                  <a:cubicBezTo>
                    <a:pt x="4261" y="3086"/>
                    <a:pt x="4501" y="2673"/>
                    <a:pt x="4947" y="2360"/>
                  </a:cubicBezTo>
                  <a:cubicBezTo>
                    <a:pt x="5289" y="2117"/>
                    <a:pt x="5496" y="1954"/>
                    <a:pt x="5486" y="1495"/>
                  </a:cubicBezTo>
                  <a:cubicBezTo>
                    <a:pt x="5480" y="1218"/>
                    <a:pt x="5449" y="909"/>
                    <a:pt x="5273" y="682"/>
                  </a:cubicBezTo>
                  <a:cubicBezTo>
                    <a:pt x="4864" y="165"/>
                    <a:pt x="3911" y="0"/>
                    <a:pt x="3204" y="0"/>
                  </a:cubicBezTo>
                  <a:close/>
                </a:path>
              </a:pathLst>
            </a:custGeom>
            <a:solidFill>
              <a:srgbClr val="C3D7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7"/>
            <p:cNvSpPr/>
            <p:nvPr/>
          </p:nvSpPr>
          <p:spPr>
            <a:xfrm>
              <a:off x="1643168" y="2823447"/>
              <a:ext cx="1152502" cy="1643168"/>
            </a:xfrm>
            <a:custGeom>
              <a:avLst/>
              <a:gdLst/>
              <a:ahLst/>
              <a:cxnLst/>
              <a:rect l="l" t="t" r="r" b="b"/>
              <a:pathLst>
                <a:path w="14382" h="20505" extrusionOk="0">
                  <a:moveTo>
                    <a:pt x="2478" y="1"/>
                  </a:moveTo>
                  <a:cubicBezTo>
                    <a:pt x="2381" y="1"/>
                    <a:pt x="2284" y="1"/>
                    <a:pt x="2187" y="3"/>
                  </a:cubicBezTo>
                  <a:cubicBezTo>
                    <a:pt x="1" y="33"/>
                    <a:pt x="1565" y="1421"/>
                    <a:pt x="1565" y="1421"/>
                  </a:cubicBezTo>
                  <a:cubicBezTo>
                    <a:pt x="1565" y="1421"/>
                    <a:pt x="1926" y="1386"/>
                    <a:pt x="2518" y="1386"/>
                  </a:cubicBezTo>
                  <a:cubicBezTo>
                    <a:pt x="5120" y="1386"/>
                    <a:pt x="12176" y="2057"/>
                    <a:pt x="12578" y="9299"/>
                  </a:cubicBezTo>
                  <a:cubicBezTo>
                    <a:pt x="12997" y="16877"/>
                    <a:pt x="5858" y="19200"/>
                    <a:pt x="2606" y="19749"/>
                  </a:cubicBezTo>
                  <a:cubicBezTo>
                    <a:pt x="2526" y="19763"/>
                    <a:pt x="2454" y="19772"/>
                    <a:pt x="2380" y="19786"/>
                  </a:cubicBezTo>
                  <a:cubicBezTo>
                    <a:pt x="2307" y="19795"/>
                    <a:pt x="2244" y="19809"/>
                    <a:pt x="2187" y="19826"/>
                  </a:cubicBezTo>
                  <a:cubicBezTo>
                    <a:pt x="1588" y="20012"/>
                    <a:pt x="2051" y="20501"/>
                    <a:pt x="2051" y="20501"/>
                  </a:cubicBezTo>
                  <a:cubicBezTo>
                    <a:pt x="2091" y="20505"/>
                    <a:pt x="2141" y="20505"/>
                    <a:pt x="2187" y="20505"/>
                  </a:cubicBezTo>
                  <a:cubicBezTo>
                    <a:pt x="2320" y="20505"/>
                    <a:pt x="2474" y="20505"/>
                    <a:pt x="2646" y="20501"/>
                  </a:cubicBezTo>
                  <a:cubicBezTo>
                    <a:pt x="5641" y="20411"/>
                    <a:pt x="14382" y="19153"/>
                    <a:pt x="13962" y="9795"/>
                  </a:cubicBezTo>
                  <a:cubicBezTo>
                    <a:pt x="13664" y="3158"/>
                    <a:pt x="8879" y="1"/>
                    <a:pt x="2478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607748" y="4521925"/>
              <a:ext cx="415019" cy="85825"/>
            </a:xfrm>
            <a:custGeom>
              <a:avLst/>
              <a:gdLst/>
              <a:ahLst/>
              <a:cxnLst/>
              <a:rect l="l" t="t" r="r" b="b"/>
              <a:pathLst>
                <a:path w="5179" h="1071" extrusionOk="0">
                  <a:moveTo>
                    <a:pt x="2537" y="1"/>
                  </a:moveTo>
                  <a:cubicBezTo>
                    <a:pt x="2366" y="1"/>
                    <a:pt x="2190" y="17"/>
                    <a:pt x="2007" y="49"/>
                  </a:cubicBezTo>
                  <a:cubicBezTo>
                    <a:pt x="1381" y="155"/>
                    <a:pt x="702" y="458"/>
                    <a:pt x="0" y="1070"/>
                  </a:cubicBezTo>
                  <a:lnTo>
                    <a:pt x="5179" y="1070"/>
                  </a:lnTo>
                  <a:cubicBezTo>
                    <a:pt x="5179" y="1070"/>
                    <a:pt x="4340" y="235"/>
                    <a:pt x="3088" y="38"/>
                  </a:cubicBezTo>
                  <a:cubicBezTo>
                    <a:pt x="2942" y="15"/>
                    <a:pt x="2789" y="2"/>
                    <a:pt x="2629" y="2"/>
                  </a:cubicBezTo>
                  <a:cubicBezTo>
                    <a:pt x="2599" y="1"/>
                    <a:pt x="2568" y="1"/>
                    <a:pt x="2537" y="1"/>
                  </a:cubicBez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68500" y="4309965"/>
              <a:ext cx="89992" cy="250662"/>
            </a:xfrm>
            <a:custGeom>
              <a:avLst/>
              <a:gdLst/>
              <a:ahLst/>
              <a:cxnLst/>
              <a:rect l="l" t="t" r="r" b="b"/>
              <a:pathLst>
                <a:path w="1123" h="3128" extrusionOk="0">
                  <a:moveTo>
                    <a:pt x="1" y="1"/>
                  </a:moveTo>
                  <a:lnTo>
                    <a:pt x="1" y="2694"/>
                  </a:lnTo>
                  <a:cubicBezTo>
                    <a:pt x="1" y="2694"/>
                    <a:pt x="52" y="3127"/>
                    <a:pt x="369" y="3127"/>
                  </a:cubicBezTo>
                  <a:cubicBezTo>
                    <a:pt x="440" y="3127"/>
                    <a:pt x="523" y="3106"/>
                    <a:pt x="623" y="3053"/>
                  </a:cubicBezTo>
                  <a:cubicBezTo>
                    <a:pt x="750" y="2987"/>
                    <a:pt x="902" y="2870"/>
                    <a:pt x="1082" y="2683"/>
                  </a:cubicBezTo>
                  <a:cubicBezTo>
                    <a:pt x="1096" y="2674"/>
                    <a:pt x="1109" y="2660"/>
                    <a:pt x="1122" y="2647"/>
                  </a:cubicBezTo>
                  <a:lnTo>
                    <a:pt x="1082" y="1951"/>
                  </a:lnTo>
                  <a:lnTo>
                    <a:pt x="1042" y="1199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7"/>
            <p:cNvSpPr/>
            <p:nvPr/>
          </p:nvSpPr>
          <p:spPr>
            <a:xfrm>
              <a:off x="1852001" y="2827374"/>
              <a:ext cx="911135" cy="1639001"/>
            </a:xfrm>
            <a:custGeom>
              <a:avLst/>
              <a:gdLst/>
              <a:ahLst/>
              <a:cxnLst/>
              <a:rect l="l" t="t" r="r" b="b"/>
              <a:pathLst>
                <a:path w="11370" h="20453" extrusionOk="0">
                  <a:moveTo>
                    <a:pt x="1209" y="1"/>
                  </a:moveTo>
                  <a:lnTo>
                    <a:pt x="1209" y="1"/>
                  </a:lnTo>
                  <a:cubicBezTo>
                    <a:pt x="1302" y="400"/>
                    <a:pt x="1312" y="796"/>
                    <a:pt x="1275" y="1166"/>
                  </a:cubicBezTo>
                  <a:cubicBezTo>
                    <a:pt x="1745" y="1265"/>
                    <a:pt x="2204" y="1405"/>
                    <a:pt x="2643" y="1575"/>
                  </a:cubicBezTo>
                  <a:cubicBezTo>
                    <a:pt x="5728" y="2127"/>
                    <a:pt x="9676" y="3885"/>
                    <a:pt x="9972" y="9250"/>
                  </a:cubicBezTo>
                  <a:cubicBezTo>
                    <a:pt x="9985" y="9466"/>
                    <a:pt x="9989" y="9676"/>
                    <a:pt x="9989" y="9882"/>
                  </a:cubicBezTo>
                  <a:cubicBezTo>
                    <a:pt x="9989" y="16958"/>
                    <a:pt x="3163" y="19164"/>
                    <a:pt x="0" y="19700"/>
                  </a:cubicBezTo>
                  <a:lnTo>
                    <a:pt x="40" y="20452"/>
                  </a:lnTo>
                  <a:cubicBezTo>
                    <a:pt x="2966" y="20362"/>
                    <a:pt x="11370" y="19164"/>
                    <a:pt x="11370" y="10388"/>
                  </a:cubicBezTo>
                  <a:cubicBezTo>
                    <a:pt x="11370" y="10178"/>
                    <a:pt x="11367" y="9966"/>
                    <a:pt x="11356" y="9746"/>
                  </a:cubicBezTo>
                  <a:cubicBezTo>
                    <a:pt x="11080" y="3582"/>
                    <a:pt x="6929" y="420"/>
                    <a:pt x="1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7"/>
            <p:cNvSpPr/>
            <p:nvPr/>
          </p:nvSpPr>
          <p:spPr>
            <a:xfrm>
              <a:off x="1818344" y="4524970"/>
              <a:ext cx="204424" cy="82779"/>
            </a:xfrm>
            <a:custGeom>
              <a:avLst/>
              <a:gdLst/>
              <a:ahLst/>
              <a:cxnLst/>
              <a:rect l="l" t="t" r="r" b="b"/>
              <a:pathLst>
                <a:path w="2551" h="1033" extrusionOk="0">
                  <a:moveTo>
                    <a:pt x="460" y="0"/>
                  </a:moveTo>
                  <a:cubicBezTo>
                    <a:pt x="280" y="187"/>
                    <a:pt x="128" y="304"/>
                    <a:pt x="1" y="370"/>
                  </a:cubicBezTo>
                  <a:lnTo>
                    <a:pt x="1" y="1032"/>
                  </a:lnTo>
                  <a:lnTo>
                    <a:pt x="2551" y="1032"/>
                  </a:lnTo>
                  <a:cubicBezTo>
                    <a:pt x="2551" y="1032"/>
                    <a:pt x="1712" y="197"/>
                    <a:pt x="4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7"/>
            <p:cNvSpPr/>
            <p:nvPr/>
          </p:nvSpPr>
          <p:spPr>
            <a:xfrm>
              <a:off x="1818344" y="4309965"/>
              <a:ext cx="40148" cy="244652"/>
            </a:xfrm>
            <a:custGeom>
              <a:avLst/>
              <a:gdLst/>
              <a:ahLst/>
              <a:cxnLst/>
              <a:rect l="l" t="t" r="r" b="b"/>
              <a:pathLst>
                <a:path w="501" h="3053" extrusionOk="0">
                  <a:moveTo>
                    <a:pt x="354" y="1"/>
                  </a:moveTo>
                  <a:cubicBezTo>
                    <a:pt x="237" y="7"/>
                    <a:pt x="121" y="11"/>
                    <a:pt x="1" y="14"/>
                  </a:cubicBezTo>
                  <a:lnTo>
                    <a:pt x="1" y="3053"/>
                  </a:lnTo>
                  <a:cubicBezTo>
                    <a:pt x="128" y="2987"/>
                    <a:pt x="280" y="2870"/>
                    <a:pt x="460" y="2683"/>
                  </a:cubicBezTo>
                  <a:cubicBezTo>
                    <a:pt x="474" y="2674"/>
                    <a:pt x="487" y="2660"/>
                    <a:pt x="500" y="2647"/>
                  </a:cubicBezTo>
                  <a:lnTo>
                    <a:pt x="460" y="1951"/>
                  </a:lnTo>
                  <a:lnTo>
                    <a:pt x="420" y="1199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7"/>
            <p:cNvSpPr/>
            <p:nvPr/>
          </p:nvSpPr>
          <p:spPr>
            <a:xfrm>
              <a:off x="941743" y="2551947"/>
              <a:ext cx="1176302" cy="780114"/>
            </a:xfrm>
            <a:custGeom>
              <a:avLst/>
              <a:gdLst/>
              <a:ahLst/>
              <a:cxnLst/>
              <a:rect l="l" t="t" r="r" b="b"/>
              <a:pathLst>
                <a:path w="14679" h="9735" extrusionOk="0">
                  <a:moveTo>
                    <a:pt x="6858" y="1"/>
                  </a:moveTo>
                  <a:cubicBezTo>
                    <a:pt x="3461" y="1"/>
                    <a:pt x="2247" y="2945"/>
                    <a:pt x="2247" y="2945"/>
                  </a:cubicBezTo>
                  <a:cubicBezTo>
                    <a:pt x="1" y="8044"/>
                    <a:pt x="4101" y="9735"/>
                    <a:pt x="4101" y="9735"/>
                  </a:cubicBezTo>
                  <a:lnTo>
                    <a:pt x="11958" y="6646"/>
                  </a:lnTo>
                  <a:cubicBezTo>
                    <a:pt x="11958" y="6646"/>
                    <a:pt x="14678" y="2329"/>
                    <a:pt x="9356" y="466"/>
                  </a:cubicBezTo>
                  <a:cubicBezTo>
                    <a:pt x="8416" y="136"/>
                    <a:pt x="7587" y="1"/>
                    <a:pt x="6858" y="1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1287447" y="3025229"/>
              <a:ext cx="111227" cy="111388"/>
            </a:xfrm>
            <a:custGeom>
              <a:avLst/>
              <a:gdLst/>
              <a:ahLst/>
              <a:cxnLst/>
              <a:rect l="l" t="t" r="r" b="b"/>
              <a:pathLst>
                <a:path w="1388" h="1390" extrusionOk="0">
                  <a:moveTo>
                    <a:pt x="695" y="1"/>
                  </a:moveTo>
                  <a:cubicBezTo>
                    <a:pt x="309" y="1"/>
                    <a:pt x="0" y="311"/>
                    <a:pt x="0" y="697"/>
                  </a:cubicBezTo>
                  <a:cubicBezTo>
                    <a:pt x="0" y="1079"/>
                    <a:pt x="309" y="1389"/>
                    <a:pt x="695" y="1389"/>
                  </a:cubicBezTo>
                  <a:cubicBezTo>
                    <a:pt x="1078" y="1389"/>
                    <a:pt x="1388" y="1079"/>
                    <a:pt x="1388" y="697"/>
                  </a:cubicBezTo>
                  <a:cubicBezTo>
                    <a:pt x="1388" y="311"/>
                    <a:pt x="1078" y="1"/>
                    <a:pt x="695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1707436" y="2849812"/>
              <a:ext cx="110987" cy="111227"/>
            </a:xfrm>
            <a:custGeom>
              <a:avLst/>
              <a:gdLst/>
              <a:ahLst/>
              <a:cxnLst/>
              <a:rect l="l" t="t" r="r" b="b"/>
              <a:pathLst>
                <a:path w="1385" h="1388" extrusionOk="0">
                  <a:moveTo>
                    <a:pt x="693" y="1"/>
                  </a:moveTo>
                  <a:cubicBezTo>
                    <a:pt x="311" y="1"/>
                    <a:pt x="1" y="313"/>
                    <a:pt x="1" y="695"/>
                  </a:cubicBezTo>
                  <a:cubicBezTo>
                    <a:pt x="1" y="1079"/>
                    <a:pt x="311" y="1388"/>
                    <a:pt x="693" y="1388"/>
                  </a:cubicBezTo>
                  <a:cubicBezTo>
                    <a:pt x="1076" y="1388"/>
                    <a:pt x="1385" y="1079"/>
                    <a:pt x="1385" y="695"/>
                  </a:cubicBezTo>
                  <a:cubicBezTo>
                    <a:pt x="1385" y="313"/>
                    <a:pt x="1076" y="1"/>
                    <a:pt x="69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1104658" y="2905506"/>
              <a:ext cx="1405648" cy="1405648"/>
            </a:xfrm>
            <a:custGeom>
              <a:avLst/>
              <a:gdLst/>
              <a:ahLst/>
              <a:cxnLst/>
              <a:rect l="l" t="t" r="r" b="b"/>
              <a:pathLst>
                <a:path w="17541" h="17541" extrusionOk="0">
                  <a:moveTo>
                    <a:pt x="8771" y="0"/>
                  </a:moveTo>
                  <a:cubicBezTo>
                    <a:pt x="6737" y="0"/>
                    <a:pt x="4867" y="690"/>
                    <a:pt x="3379" y="1854"/>
                  </a:cubicBezTo>
                  <a:cubicBezTo>
                    <a:pt x="1323" y="3459"/>
                    <a:pt x="1" y="5958"/>
                    <a:pt x="1" y="8771"/>
                  </a:cubicBezTo>
                  <a:cubicBezTo>
                    <a:pt x="1" y="11610"/>
                    <a:pt x="1349" y="14132"/>
                    <a:pt x="3443" y="15733"/>
                  </a:cubicBezTo>
                  <a:cubicBezTo>
                    <a:pt x="4917" y="16868"/>
                    <a:pt x="6764" y="17540"/>
                    <a:pt x="8771" y="17540"/>
                  </a:cubicBezTo>
                  <a:cubicBezTo>
                    <a:pt x="9643" y="17540"/>
                    <a:pt x="10481" y="17413"/>
                    <a:pt x="11277" y="17174"/>
                  </a:cubicBezTo>
                  <a:cubicBezTo>
                    <a:pt x="11992" y="16965"/>
                    <a:pt x="12668" y="16662"/>
                    <a:pt x="13294" y="16282"/>
                  </a:cubicBezTo>
                  <a:cubicBezTo>
                    <a:pt x="15231" y="15114"/>
                    <a:pt x="16675" y="13224"/>
                    <a:pt x="17258" y="10980"/>
                  </a:cubicBezTo>
                  <a:cubicBezTo>
                    <a:pt x="17441" y="10275"/>
                    <a:pt x="17541" y="9536"/>
                    <a:pt x="17541" y="8771"/>
                  </a:cubicBezTo>
                  <a:cubicBezTo>
                    <a:pt x="17541" y="7689"/>
                    <a:pt x="17344" y="6650"/>
                    <a:pt x="16982" y="5692"/>
                  </a:cubicBezTo>
                  <a:cubicBezTo>
                    <a:pt x="16422" y="4191"/>
                    <a:pt x="15457" y="2883"/>
                    <a:pt x="14226" y="1905"/>
                  </a:cubicBezTo>
                  <a:cubicBezTo>
                    <a:pt x="13823" y="1585"/>
                    <a:pt x="13394" y="1298"/>
                    <a:pt x="12937" y="1052"/>
                  </a:cubicBezTo>
                  <a:cubicBezTo>
                    <a:pt x="11699" y="380"/>
                    <a:pt x="10278" y="0"/>
                    <a:pt x="8771" y="0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1375436" y="2905506"/>
              <a:ext cx="869224" cy="596525"/>
            </a:xfrm>
            <a:custGeom>
              <a:avLst/>
              <a:gdLst/>
              <a:ahLst/>
              <a:cxnLst/>
              <a:rect l="l" t="t" r="r" b="b"/>
              <a:pathLst>
                <a:path w="10847" h="7444" extrusionOk="0">
                  <a:moveTo>
                    <a:pt x="5392" y="0"/>
                  </a:moveTo>
                  <a:cubicBezTo>
                    <a:pt x="3358" y="0"/>
                    <a:pt x="1488" y="690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9" y="7423"/>
                    <a:pt x="3256" y="7443"/>
                    <a:pt x="3341" y="7443"/>
                  </a:cubicBezTo>
                  <a:cubicBezTo>
                    <a:pt x="3447" y="7443"/>
                    <a:pt x="3550" y="7411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8"/>
                    <a:pt x="5248" y="2566"/>
                    <a:pt x="5569" y="2566"/>
                  </a:cubicBezTo>
                  <a:cubicBezTo>
                    <a:pt x="5809" y="2566"/>
                    <a:pt x="6052" y="2601"/>
                    <a:pt x="6283" y="2653"/>
                  </a:cubicBezTo>
                  <a:cubicBezTo>
                    <a:pt x="6826" y="2776"/>
                    <a:pt x="7352" y="2989"/>
                    <a:pt x="7904" y="3063"/>
                  </a:cubicBezTo>
                  <a:cubicBezTo>
                    <a:pt x="8040" y="3081"/>
                    <a:pt x="8177" y="3089"/>
                    <a:pt x="8314" y="3089"/>
                  </a:cubicBezTo>
                  <a:cubicBezTo>
                    <a:pt x="9170" y="3089"/>
                    <a:pt x="10029" y="2747"/>
                    <a:pt x="10637" y="2141"/>
                  </a:cubicBezTo>
                  <a:cubicBezTo>
                    <a:pt x="10710" y="2068"/>
                    <a:pt x="10784" y="1988"/>
                    <a:pt x="10847" y="1905"/>
                  </a:cubicBezTo>
                  <a:cubicBezTo>
                    <a:pt x="9349" y="713"/>
                    <a:pt x="7455" y="0"/>
                    <a:pt x="5392" y="0"/>
                  </a:cubicBezTo>
                  <a:close/>
                </a:path>
              </a:pathLst>
            </a:custGeom>
            <a:solidFill>
              <a:srgbClr val="219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2080066" y="3290318"/>
              <a:ext cx="430245" cy="536344"/>
            </a:xfrm>
            <a:custGeom>
              <a:avLst/>
              <a:gdLst/>
              <a:ahLst/>
              <a:cxnLst/>
              <a:rect l="l" t="t" r="r" b="b"/>
              <a:pathLst>
                <a:path w="5369" h="6693" extrusionOk="0">
                  <a:moveTo>
                    <a:pt x="3055" y="1"/>
                  </a:moveTo>
                  <a:cubicBezTo>
                    <a:pt x="2990" y="1"/>
                    <a:pt x="2926" y="13"/>
                    <a:pt x="2862" y="41"/>
                  </a:cubicBezTo>
                  <a:cubicBezTo>
                    <a:pt x="2682" y="121"/>
                    <a:pt x="2573" y="301"/>
                    <a:pt x="2416" y="414"/>
                  </a:cubicBezTo>
                  <a:cubicBezTo>
                    <a:pt x="2257" y="529"/>
                    <a:pt x="2071" y="566"/>
                    <a:pt x="1876" y="566"/>
                  </a:cubicBezTo>
                  <a:cubicBezTo>
                    <a:pt x="1628" y="566"/>
                    <a:pt x="1364" y="506"/>
                    <a:pt x="1118" y="470"/>
                  </a:cubicBezTo>
                  <a:cubicBezTo>
                    <a:pt x="1051" y="460"/>
                    <a:pt x="979" y="455"/>
                    <a:pt x="907" y="455"/>
                  </a:cubicBezTo>
                  <a:cubicBezTo>
                    <a:pt x="510" y="455"/>
                    <a:pt x="86" y="615"/>
                    <a:pt x="43" y="989"/>
                  </a:cubicBezTo>
                  <a:cubicBezTo>
                    <a:pt x="0" y="1356"/>
                    <a:pt x="360" y="1622"/>
                    <a:pt x="599" y="1908"/>
                  </a:cubicBezTo>
                  <a:cubicBezTo>
                    <a:pt x="925" y="2301"/>
                    <a:pt x="1039" y="2860"/>
                    <a:pt x="899" y="3353"/>
                  </a:cubicBezTo>
                  <a:cubicBezTo>
                    <a:pt x="793" y="3719"/>
                    <a:pt x="556" y="4038"/>
                    <a:pt x="449" y="4404"/>
                  </a:cubicBezTo>
                  <a:cubicBezTo>
                    <a:pt x="293" y="4934"/>
                    <a:pt x="486" y="5599"/>
                    <a:pt x="995" y="5809"/>
                  </a:cubicBezTo>
                  <a:cubicBezTo>
                    <a:pt x="1162" y="5878"/>
                    <a:pt x="1348" y="5895"/>
                    <a:pt x="1537" y="5895"/>
                  </a:cubicBezTo>
                  <a:cubicBezTo>
                    <a:pt x="1727" y="5895"/>
                    <a:pt x="1922" y="5878"/>
                    <a:pt x="2106" y="5878"/>
                  </a:cubicBezTo>
                  <a:cubicBezTo>
                    <a:pt x="2390" y="5878"/>
                    <a:pt x="2651" y="5918"/>
                    <a:pt x="2836" y="6126"/>
                  </a:cubicBezTo>
                  <a:cubicBezTo>
                    <a:pt x="2939" y="6241"/>
                    <a:pt x="2996" y="6395"/>
                    <a:pt x="3105" y="6505"/>
                  </a:cubicBezTo>
                  <a:cubicBezTo>
                    <a:pt x="3247" y="6646"/>
                    <a:pt x="3450" y="6692"/>
                    <a:pt x="3655" y="6692"/>
                  </a:cubicBezTo>
                  <a:cubicBezTo>
                    <a:pt x="3735" y="6692"/>
                    <a:pt x="3815" y="6685"/>
                    <a:pt x="3891" y="6674"/>
                  </a:cubicBezTo>
                  <a:cubicBezTo>
                    <a:pt x="4323" y="6608"/>
                    <a:pt x="4722" y="6428"/>
                    <a:pt x="5086" y="6178"/>
                  </a:cubicBezTo>
                  <a:cubicBezTo>
                    <a:pt x="5269" y="5473"/>
                    <a:pt x="5369" y="4734"/>
                    <a:pt x="5369" y="3969"/>
                  </a:cubicBezTo>
                  <a:cubicBezTo>
                    <a:pt x="5369" y="2887"/>
                    <a:pt x="5172" y="1848"/>
                    <a:pt x="4810" y="890"/>
                  </a:cubicBezTo>
                  <a:cubicBezTo>
                    <a:pt x="4735" y="907"/>
                    <a:pt x="4666" y="915"/>
                    <a:pt x="4601" y="915"/>
                  </a:cubicBezTo>
                  <a:cubicBezTo>
                    <a:pt x="4278" y="915"/>
                    <a:pt x="4055" y="714"/>
                    <a:pt x="3794" y="434"/>
                  </a:cubicBezTo>
                  <a:cubicBezTo>
                    <a:pt x="3598" y="221"/>
                    <a:pt x="3326" y="1"/>
                    <a:pt x="3055" y="1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1380484" y="3636024"/>
              <a:ext cx="677702" cy="675137"/>
            </a:xfrm>
            <a:custGeom>
              <a:avLst/>
              <a:gdLst/>
              <a:ahLst/>
              <a:cxnLst/>
              <a:rect l="l" t="t" r="r" b="b"/>
              <a:pathLst>
                <a:path w="8457" h="8425" extrusionOk="0">
                  <a:moveTo>
                    <a:pt x="7228" y="0"/>
                  </a:moveTo>
                  <a:cubicBezTo>
                    <a:pt x="7219" y="0"/>
                    <a:pt x="7211" y="1"/>
                    <a:pt x="7202" y="1"/>
                  </a:cubicBezTo>
                  <a:cubicBezTo>
                    <a:pt x="6899" y="10"/>
                    <a:pt x="6560" y="154"/>
                    <a:pt x="6477" y="446"/>
                  </a:cubicBezTo>
                  <a:cubicBezTo>
                    <a:pt x="6423" y="613"/>
                    <a:pt x="6470" y="793"/>
                    <a:pt x="6507" y="966"/>
                  </a:cubicBezTo>
                  <a:cubicBezTo>
                    <a:pt x="6600" y="1412"/>
                    <a:pt x="6567" y="1994"/>
                    <a:pt x="6151" y="2177"/>
                  </a:cubicBezTo>
                  <a:cubicBezTo>
                    <a:pt x="5931" y="2271"/>
                    <a:pt x="5658" y="2224"/>
                    <a:pt x="5462" y="2360"/>
                  </a:cubicBezTo>
                  <a:cubicBezTo>
                    <a:pt x="5042" y="2650"/>
                    <a:pt x="5399" y="3342"/>
                    <a:pt x="5185" y="3804"/>
                  </a:cubicBezTo>
                  <a:cubicBezTo>
                    <a:pt x="5030" y="4154"/>
                    <a:pt x="4600" y="4268"/>
                    <a:pt x="4224" y="4344"/>
                  </a:cubicBezTo>
                  <a:cubicBezTo>
                    <a:pt x="3784" y="4431"/>
                    <a:pt x="3348" y="4520"/>
                    <a:pt x="2902" y="4557"/>
                  </a:cubicBezTo>
                  <a:cubicBezTo>
                    <a:pt x="2480" y="4590"/>
                    <a:pt x="2041" y="4577"/>
                    <a:pt x="1648" y="4737"/>
                  </a:cubicBezTo>
                  <a:cubicBezTo>
                    <a:pt x="1371" y="4847"/>
                    <a:pt x="1132" y="5039"/>
                    <a:pt x="906" y="5236"/>
                  </a:cubicBezTo>
                  <a:cubicBezTo>
                    <a:pt x="489" y="5602"/>
                    <a:pt x="77" y="6098"/>
                    <a:pt x="1" y="6617"/>
                  </a:cubicBezTo>
                  <a:cubicBezTo>
                    <a:pt x="1475" y="7752"/>
                    <a:pt x="3322" y="8424"/>
                    <a:pt x="5329" y="8424"/>
                  </a:cubicBezTo>
                  <a:cubicBezTo>
                    <a:pt x="6201" y="8424"/>
                    <a:pt x="7042" y="8297"/>
                    <a:pt x="7835" y="8058"/>
                  </a:cubicBezTo>
                  <a:cubicBezTo>
                    <a:pt x="7685" y="7629"/>
                    <a:pt x="7149" y="7303"/>
                    <a:pt x="6756" y="7179"/>
                  </a:cubicBezTo>
                  <a:cubicBezTo>
                    <a:pt x="6510" y="7090"/>
                    <a:pt x="6248" y="7036"/>
                    <a:pt x="6031" y="6890"/>
                  </a:cubicBezTo>
                  <a:cubicBezTo>
                    <a:pt x="5812" y="6744"/>
                    <a:pt x="5652" y="6471"/>
                    <a:pt x="5738" y="6221"/>
                  </a:cubicBezTo>
                  <a:cubicBezTo>
                    <a:pt x="5878" y="5821"/>
                    <a:pt x="6437" y="5855"/>
                    <a:pt x="6847" y="5732"/>
                  </a:cubicBezTo>
                  <a:cubicBezTo>
                    <a:pt x="7249" y="5612"/>
                    <a:pt x="7552" y="5282"/>
                    <a:pt x="7835" y="4970"/>
                  </a:cubicBezTo>
                  <a:cubicBezTo>
                    <a:pt x="8138" y="4634"/>
                    <a:pt x="8457" y="4224"/>
                    <a:pt x="8368" y="3784"/>
                  </a:cubicBezTo>
                  <a:cubicBezTo>
                    <a:pt x="8317" y="3538"/>
                    <a:pt x="8141" y="3339"/>
                    <a:pt x="8058" y="3106"/>
                  </a:cubicBezTo>
                  <a:cubicBezTo>
                    <a:pt x="7975" y="2879"/>
                    <a:pt x="7975" y="2637"/>
                    <a:pt x="7975" y="2397"/>
                  </a:cubicBezTo>
                  <a:cubicBezTo>
                    <a:pt x="7975" y="1858"/>
                    <a:pt x="7978" y="1315"/>
                    <a:pt x="7978" y="773"/>
                  </a:cubicBezTo>
                  <a:cubicBezTo>
                    <a:pt x="7978" y="623"/>
                    <a:pt x="7978" y="470"/>
                    <a:pt x="7911" y="337"/>
                  </a:cubicBezTo>
                  <a:cubicBezTo>
                    <a:pt x="7795" y="98"/>
                    <a:pt x="7498" y="0"/>
                    <a:pt x="7228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1189521" y="2850052"/>
              <a:ext cx="140316" cy="169966"/>
            </a:xfrm>
            <a:custGeom>
              <a:avLst/>
              <a:gdLst/>
              <a:ahLst/>
              <a:cxnLst/>
              <a:rect l="l" t="t" r="r" b="b"/>
              <a:pathLst>
                <a:path w="1751" h="2121" extrusionOk="0">
                  <a:moveTo>
                    <a:pt x="1335" y="1"/>
                  </a:moveTo>
                  <a:lnTo>
                    <a:pt x="1418" y="360"/>
                  </a:lnTo>
                  <a:cubicBezTo>
                    <a:pt x="1488" y="663"/>
                    <a:pt x="1522" y="932"/>
                    <a:pt x="1518" y="1182"/>
                  </a:cubicBezTo>
                  <a:cubicBezTo>
                    <a:pt x="1511" y="1292"/>
                    <a:pt x="1498" y="1431"/>
                    <a:pt x="1448" y="1555"/>
                  </a:cubicBezTo>
                  <a:cubicBezTo>
                    <a:pt x="1402" y="1661"/>
                    <a:pt x="1325" y="1748"/>
                    <a:pt x="1229" y="1798"/>
                  </a:cubicBezTo>
                  <a:cubicBezTo>
                    <a:pt x="1142" y="1842"/>
                    <a:pt x="1048" y="1864"/>
                    <a:pt x="956" y="1864"/>
                  </a:cubicBezTo>
                  <a:cubicBezTo>
                    <a:pt x="816" y="1864"/>
                    <a:pt x="680" y="1813"/>
                    <a:pt x="579" y="1715"/>
                  </a:cubicBezTo>
                  <a:cubicBezTo>
                    <a:pt x="410" y="1561"/>
                    <a:pt x="267" y="1342"/>
                    <a:pt x="140" y="1036"/>
                  </a:cubicBezTo>
                  <a:lnTo>
                    <a:pt x="0" y="692"/>
                  </a:lnTo>
                  <a:lnTo>
                    <a:pt x="57" y="1062"/>
                  </a:lnTo>
                  <a:cubicBezTo>
                    <a:pt x="110" y="1399"/>
                    <a:pt x="233" y="1675"/>
                    <a:pt x="423" y="1878"/>
                  </a:cubicBezTo>
                  <a:cubicBezTo>
                    <a:pt x="536" y="2004"/>
                    <a:pt x="696" y="2090"/>
                    <a:pt x="852" y="2110"/>
                  </a:cubicBezTo>
                  <a:cubicBezTo>
                    <a:pt x="875" y="2121"/>
                    <a:pt x="903" y="2121"/>
                    <a:pt x="926" y="2121"/>
                  </a:cubicBezTo>
                  <a:lnTo>
                    <a:pt x="982" y="2121"/>
                  </a:lnTo>
                  <a:cubicBezTo>
                    <a:pt x="1032" y="2121"/>
                    <a:pt x="1075" y="2117"/>
                    <a:pt x="1112" y="2107"/>
                  </a:cubicBezTo>
                  <a:lnTo>
                    <a:pt x="1149" y="2101"/>
                  </a:lnTo>
                  <a:cubicBezTo>
                    <a:pt x="1175" y="2094"/>
                    <a:pt x="1205" y="2090"/>
                    <a:pt x="1235" y="2081"/>
                  </a:cubicBezTo>
                  <a:lnTo>
                    <a:pt x="1352" y="2030"/>
                  </a:lnTo>
                  <a:cubicBezTo>
                    <a:pt x="1502" y="1950"/>
                    <a:pt x="1625" y="1811"/>
                    <a:pt x="1685" y="1648"/>
                  </a:cubicBezTo>
                  <a:cubicBezTo>
                    <a:pt x="1734" y="1502"/>
                    <a:pt x="1751" y="1345"/>
                    <a:pt x="1741" y="1179"/>
                  </a:cubicBezTo>
                  <a:cubicBezTo>
                    <a:pt x="1725" y="899"/>
                    <a:pt x="1641" y="613"/>
                    <a:pt x="1502" y="330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1612236" y="2707090"/>
              <a:ext cx="154260" cy="139836"/>
            </a:xfrm>
            <a:custGeom>
              <a:avLst/>
              <a:gdLst/>
              <a:ahLst/>
              <a:cxnLst/>
              <a:rect l="l" t="t" r="r" b="b"/>
              <a:pathLst>
                <a:path w="1925" h="1745" extrusionOk="0">
                  <a:moveTo>
                    <a:pt x="1562" y="0"/>
                  </a:moveTo>
                  <a:lnTo>
                    <a:pt x="1634" y="327"/>
                  </a:lnTo>
                  <a:cubicBezTo>
                    <a:pt x="1698" y="630"/>
                    <a:pt x="1721" y="866"/>
                    <a:pt x="1701" y="1069"/>
                  </a:cubicBezTo>
                  <a:cubicBezTo>
                    <a:pt x="1685" y="1202"/>
                    <a:pt x="1648" y="1298"/>
                    <a:pt x="1594" y="1362"/>
                  </a:cubicBezTo>
                  <a:cubicBezTo>
                    <a:pt x="1545" y="1425"/>
                    <a:pt x="1459" y="1462"/>
                    <a:pt x="1339" y="1478"/>
                  </a:cubicBezTo>
                  <a:cubicBezTo>
                    <a:pt x="1314" y="1481"/>
                    <a:pt x="1290" y="1482"/>
                    <a:pt x="1265" y="1482"/>
                  </a:cubicBezTo>
                  <a:cubicBezTo>
                    <a:pt x="1047" y="1482"/>
                    <a:pt x="851" y="1367"/>
                    <a:pt x="716" y="1266"/>
                  </a:cubicBezTo>
                  <a:cubicBezTo>
                    <a:pt x="540" y="1129"/>
                    <a:pt x="370" y="952"/>
                    <a:pt x="201" y="719"/>
                  </a:cubicBezTo>
                  <a:lnTo>
                    <a:pt x="1" y="453"/>
                  </a:lnTo>
                  <a:lnTo>
                    <a:pt x="1" y="453"/>
                  </a:lnTo>
                  <a:lnTo>
                    <a:pt x="124" y="763"/>
                  </a:lnTo>
                  <a:cubicBezTo>
                    <a:pt x="233" y="1035"/>
                    <a:pt x="383" y="1262"/>
                    <a:pt x="570" y="1435"/>
                  </a:cubicBezTo>
                  <a:cubicBezTo>
                    <a:pt x="772" y="1631"/>
                    <a:pt x="1032" y="1745"/>
                    <a:pt x="1275" y="1745"/>
                  </a:cubicBezTo>
                  <a:cubicBezTo>
                    <a:pt x="1308" y="1745"/>
                    <a:pt x="1339" y="1742"/>
                    <a:pt x="1368" y="1738"/>
                  </a:cubicBezTo>
                  <a:cubicBezTo>
                    <a:pt x="1502" y="1722"/>
                    <a:pt x="1681" y="1668"/>
                    <a:pt x="1794" y="1518"/>
                  </a:cubicBezTo>
                  <a:cubicBezTo>
                    <a:pt x="1881" y="1402"/>
                    <a:pt x="1924" y="1255"/>
                    <a:pt x="1924" y="1083"/>
                  </a:cubicBezTo>
                  <a:cubicBezTo>
                    <a:pt x="1924" y="833"/>
                    <a:pt x="1858" y="576"/>
                    <a:pt x="1714" y="300"/>
                  </a:cubicBezTo>
                  <a:lnTo>
                    <a:pt x="15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290572" y="2421726"/>
              <a:ext cx="284399" cy="213960"/>
            </a:xfrm>
            <a:custGeom>
              <a:avLst/>
              <a:gdLst/>
              <a:ahLst/>
              <a:cxnLst/>
              <a:rect l="l" t="t" r="r" b="b"/>
              <a:pathLst>
                <a:path w="3549" h="2670" extrusionOk="0">
                  <a:moveTo>
                    <a:pt x="720" y="0"/>
                  </a:moveTo>
                  <a:cubicBezTo>
                    <a:pt x="1" y="0"/>
                    <a:pt x="400" y="2570"/>
                    <a:pt x="370" y="2670"/>
                  </a:cubicBezTo>
                  <a:lnTo>
                    <a:pt x="2144" y="2420"/>
                  </a:lnTo>
                  <a:cubicBezTo>
                    <a:pt x="2144" y="2420"/>
                    <a:pt x="3548" y="1538"/>
                    <a:pt x="2946" y="1209"/>
                  </a:cubicBezTo>
                  <a:cubicBezTo>
                    <a:pt x="2874" y="1170"/>
                    <a:pt x="2800" y="1153"/>
                    <a:pt x="2727" y="1153"/>
                  </a:cubicBezTo>
                  <a:cubicBezTo>
                    <a:pt x="2371" y="1153"/>
                    <a:pt x="2013" y="1554"/>
                    <a:pt x="1808" y="1832"/>
                  </a:cubicBezTo>
                  <a:lnTo>
                    <a:pt x="1808" y="1832"/>
                  </a:lnTo>
                  <a:cubicBezTo>
                    <a:pt x="2038" y="1464"/>
                    <a:pt x="2366" y="829"/>
                    <a:pt x="1938" y="756"/>
                  </a:cubicBezTo>
                  <a:cubicBezTo>
                    <a:pt x="1918" y="753"/>
                    <a:pt x="1898" y="751"/>
                    <a:pt x="1879" y="751"/>
                  </a:cubicBezTo>
                  <a:cubicBezTo>
                    <a:pt x="1312" y="751"/>
                    <a:pt x="1029" y="2117"/>
                    <a:pt x="1029" y="2117"/>
                  </a:cubicBezTo>
                  <a:cubicBezTo>
                    <a:pt x="1029" y="2117"/>
                    <a:pt x="1459" y="27"/>
                    <a:pt x="730" y="0"/>
                  </a:cubicBezTo>
                  <a:cubicBezTo>
                    <a:pt x="726" y="0"/>
                    <a:pt x="723" y="0"/>
                    <a:pt x="720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1434335" y="2783059"/>
              <a:ext cx="212438" cy="236799"/>
            </a:xfrm>
            <a:custGeom>
              <a:avLst/>
              <a:gdLst/>
              <a:ahLst/>
              <a:cxnLst/>
              <a:rect l="l" t="t" r="r" b="b"/>
              <a:pathLst>
                <a:path w="2651" h="2955" extrusionOk="0">
                  <a:moveTo>
                    <a:pt x="706" y="0"/>
                  </a:moveTo>
                  <a:cubicBezTo>
                    <a:pt x="658" y="0"/>
                    <a:pt x="614" y="6"/>
                    <a:pt x="573" y="18"/>
                  </a:cubicBezTo>
                  <a:cubicBezTo>
                    <a:pt x="164" y="138"/>
                    <a:pt x="0" y="1149"/>
                    <a:pt x="74" y="1988"/>
                  </a:cubicBezTo>
                  <a:cubicBezTo>
                    <a:pt x="128" y="2605"/>
                    <a:pt x="642" y="2954"/>
                    <a:pt x="1158" y="2954"/>
                  </a:cubicBezTo>
                  <a:cubicBezTo>
                    <a:pt x="1537" y="2954"/>
                    <a:pt x="1918" y="2765"/>
                    <a:pt x="2117" y="2354"/>
                  </a:cubicBezTo>
                  <a:cubicBezTo>
                    <a:pt x="2121" y="2341"/>
                    <a:pt x="2127" y="2331"/>
                    <a:pt x="2134" y="2318"/>
                  </a:cubicBezTo>
                  <a:cubicBezTo>
                    <a:pt x="2651" y="1188"/>
                    <a:pt x="1387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1104658" y="3054078"/>
              <a:ext cx="1065315" cy="1257078"/>
            </a:xfrm>
            <a:custGeom>
              <a:avLst/>
              <a:gdLst/>
              <a:ahLst/>
              <a:cxnLst/>
              <a:rect l="l" t="t" r="r" b="b"/>
              <a:pathLst>
                <a:path w="13294" h="15687" extrusionOk="0">
                  <a:moveTo>
                    <a:pt x="3379" y="0"/>
                  </a:moveTo>
                  <a:cubicBezTo>
                    <a:pt x="1323" y="1605"/>
                    <a:pt x="1" y="4104"/>
                    <a:pt x="1" y="6917"/>
                  </a:cubicBezTo>
                  <a:cubicBezTo>
                    <a:pt x="1" y="9756"/>
                    <a:pt x="1349" y="12278"/>
                    <a:pt x="3443" y="13879"/>
                  </a:cubicBezTo>
                  <a:cubicBezTo>
                    <a:pt x="3519" y="13360"/>
                    <a:pt x="3931" y="12864"/>
                    <a:pt x="4348" y="12498"/>
                  </a:cubicBezTo>
                  <a:cubicBezTo>
                    <a:pt x="4574" y="12301"/>
                    <a:pt x="4813" y="12109"/>
                    <a:pt x="5090" y="11999"/>
                  </a:cubicBezTo>
                  <a:cubicBezTo>
                    <a:pt x="5483" y="11839"/>
                    <a:pt x="5922" y="11852"/>
                    <a:pt x="6344" y="11819"/>
                  </a:cubicBezTo>
                  <a:cubicBezTo>
                    <a:pt x="6790" y="11782"/>
                    <a:pt x="7226" y="11693"/>
                    <a:pt x="7666" y="11606"/>
                  </a:cubicBezTo>
                  <a:cubicBezTo>
                    <a:pt x="8042" y="11530"/>
                    <a:pt x="8472" y="11416"/>
                    <a:pt x="8627" y="11066"/>
                  </a:cubicBezTo>
                  <a:cubicBezTo>
                    <a:pt x="8841" y="10604"/>
                    <a:pt x="8484" y="9912"/>
                    <a:pt x="8904" y="9622"/>
                  </a:cubicBezTo>
                  <a:cubicBezTo>
                    <a:pt x="9100" y="9486"/>
                    <a:pt x="9373" y="9533"/>
                    <a:pt x="9593" y="9439"/>
                  </a:cubicBezTo>
                  <a:cubicBezTo>
                    <a:pt x="9606" y="9433"/>
                    <a:pt x="9623" y="9423"/>
                    <a:pt x="9636" y="9416"/>
                  </a:cubicBezTo>
                  <a:cubicBezTo>
                    <a:pt x="9550" y="9183"/>
                    <a:pt x="9473" y="8947"/>
                    <a:pt x="9406" y="8707"/>
                  </a:cubicBezTo>
                  <a:cubicBezTo>
                    <a:pt x="8491" y="5482"/>
                    <a:pt x="9610" y="2926"/>
                    <a:pt x="10994" y="1159"/>
                  </a:cubicBezTo>
                  <a:cubicBezTo>
                    <a:pt x="10548" y="1062"/>
                    <a:pt x="10112" y="899"/>
                    <a:pt x="9662" y="799"/>
                  </a:cubicBezTo>
                  <a:cubicBezTo>
                    <a:pt x="9433" y="746"/>
                    <a:pt x="9190" y="713"/>
                    <a:pt x="8951" y="713"/>
                  </a:cubicBezTo>
                  <a:cubicBezTo>
                    <a:pt x="8627" y="713"/>
                    <a:pt x="8312" y="773"/>
                    <a:pt x="8035" y="936"/>
                  </a:cubicBezTo>
                  <a:cubicBezTo>
                    <a:pt x="7959" y="982"/>
                    <a:pt x="7885" y="1036"/>
                    <a:pt x="7836" y="1109"/>
                  </a:cubicBezTo>
                  <a:cubicBezTo>
                    <a:pt x="7729" y="1258"/>
                    <a:pt x="7736" y="1458"/>
                    <a:pt x="7742" y="1645"/>
                  </a:cubicBezTo>
                  <a:cubicBezTo>
                    <a:pt x="7769" y="2364"/>
                    <a:pt x="7729" y="3132"/>
                    <a:pt x="7303" y="3715"/>
                  </a:cubicBezTo>
                  <a:cubicBezTo>
                    <a:pt x="7190" y="3871"/>
                    <a:pt x="7050" y="4014"/>
                    <a:pt x="7003" y="4201"/>
                  </a:cubicBezTo>
                  <a:cubicBezTo>
                    <a:pt x="6897" y="4636"/>
                    <a:pt x="7329" y="5180"/>
                    <a:pt x="7007" y="5485"/>
                  </a:cubicBezTo>
                  <a:cubicBezTo>
                    <a:pt x="6930" y="5559"/>
                    <a:pt x="6827" y="5589"/>
                    <a:pt x="6721" y="5589"/>
                  </a:cubicBezTo>
                  <a:cubicBezTo>
                    <a:pt x="6634" y="5589"/>
                    <a:pt x="6547" y="5569"/>
                    <a:pt x="6471" y="5532"/>
                  </a:cubicBezTo>
                  <a:cubicBezTo>
                    <a:pt x="6301" y="5449"/>
                    <a:pt x="6175" y="5295"/>
                    <a:pt x="6065" y="5143"/>
                  </a:cubicBezTo>
                  <a:cubicBezTo>
                    <a:pt x="5692" y="4620"/>
                    <a:pt x="5429" y="4014"/>
                    <a:pt x="5309" y="3386"/>
                  </a:cubicBezTo>
                  <a:cubicBezTo>
                    <a:pt x="5249" y="3086"/>
                    <a:pt x="5223" y="2773"/>
                    <a:pt x="5103" y="2493"/>
                  </a:cubicBezTo>
                  <a:cubicBezTo>
                    <a:pt x="4833" y="1857"/>
                    <a:pt x="4165" y="1492"/>
                    <a:pt x="3795" y="913"/>
                  </a:cubicBezTo>
                  <a:cubicBezTo>
                    <a:pt x="3642" y="670"/>
                    <a:pt x="3452" y="313"/>
                    <a:pt x="3379" y="0"/>
                  </a:cubicBezTo>
                  <a:close/>
                  <a:moveTo>
                    <a:pt x="11240" y="12272"/>
                  </a:moveTo>
                  <a:cubicBezTo>
                    <a:pt x="10968" y="12574"/>
                    <a:pt x="10675" y="12880"/>
                    <a:pt x="10289" y="12994"/>
                  </a:cubicBezTo>
                  <a:cubicBezTo>
                    <a:pt x="9879" y="13117"/>
                    <a:pt x="9320" y="13083"/>
                    <a:pt x="9180" y="13483"/>
                  </a:cubicBezTo>
                  <a:cubicBezTo>
                    <a:pt x="9094" y="13733"/>
                    <a:pt x="9254" y="14006"/>
                    <a:pt x="9473" y="14152"/>
                  </a:cubicBezTo>
                  <a:cubicBezTo>
                    <a:pt x="9690" y="14298"/>
                    <a:pt x="9952" y="14352"/>
                    <a:pt x="10198" y="14441"/>
                  </a:cubicBezTo>
                  <a:cubicBezTo>
                    <a:pt x="10591" y="14565"/>
                    <a:pt x="11127" y="14891"/>
                    <a:pt x="11277" y="15320"/>
                  </a:cubicBezTo>
                  <a:cubicBezTo>
                    <a:pt x="11992" y="15111"/>
                    <a:pt x="12668" y="14808"/>
                    <a:pt x="13294" y="14428"/>
                  </a:cubicBezTo>
                  <a:cubicBezTo>
                    <a:pt x="12561" y="13793"/>
                    <a:pt x="11856" y="13074"/>
                    <a:pt x="11240" y="12272"/>
                  </a:cubicBezTo>
                  <a:close/>
                  <a:moveTo>
                    <a:pt x="11277" y="15320"/>
                  </a:moveTo>
                  <a:lnTo>
                    <a:pt x="11277" y="15320"/>
                  </a:lnTo>
                  <a:cubicBezTo>
                    <a:pt x="10481" y="15559"/>
                    <a:pt x="9643" y="15686"/>
                    <a:pt x="8771" y="15686"/>
                  </a:cubicBezTo>
                  <a:cubicBezTo>
                    <a:pt x="9643" y="15686"/>
                    <a:pt x="10484" y="15559"/>
                    <a:pt x="11277" y="15320"/>
                  </a:cubicBezTo>
                  <a:close/>
                </a:path>
              </a:pathLst>
            </a:custGeom>
            <a:solidFill>
              <a:srgbClr val="25C7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1375436" y="2905506"/>
              <a:ext cx="766010" cy="596445"/>
            </a:xfrm>
            <a:custGeom>
              <a:avLst/>
              <a:gdLst/>
              <a:ahLst/>
              <a:cxnLst/>
              <a:rect l="l" t="t" r="r" b="b"/>
              <a:pathLst>
                <a:path w="9559" h="7443" extrusionOk="0">
                  <a:moveTo>
                    <a:pt x="5392" y="0"/>
                  </a:moveTo>
                  <a:cubicBezTo>
                    <a:pt x="4557" y="0"/>
                    <a:pt x="3751" y="117"/>
                    <a:pt x="2985" y="334"/>
                  </a:cubicBezTo>
                  <a:cubicBezTo>
                    <a:pt x="2976" y="484"/>
                    <a:pt x="2939" y="636"/>
                    <a:pt x="2869" y="790"/>
                  </a:cubicBezTo>
                  <a:cubicBezTo>
                    <a:pt x="2862" y="803"/>
                    <a:pt x="2856" y="813"/>
                    <a:pt x="2852" y="826"/>
                  </a:cubicBezTo>
                  <a:cubicBezTo>
                    <a:pt x="2652" y="1239"/>
                    <a:pt x="2273" y="1425"/>
                    <a:pt x="1893" y="1425"/>
                  </a:cubicBezTo>
                  <a:cubicBezTo>
                    <a:pt x="1604" y="1425"/>
                    <a:pt x="1318" y="1318"/>
                    <a:pt x="1111" y="1116"/>
                  </a:cubicBezTo>
                  <a:cubicBezTo>
                    <a:pt x="722" y="1332"/>
                    <a:pt x="349" y="1578"/>
                    <a:pt x="0" y="1854"/>
                  </a:cubicBezTo>
                  <a:cubicBezTo>
                    <a:pt x="73" y="2167"/>
                    <a:pt x="263" y="2524"/>
                    <a:pt x="416" y="2767"/>
                  </a:cubicBezTo>
                  <a:cubicBezTo>
                    <a:pt x="786" y="3346"/>
                    <a:pt x="1454" y="3711"/>
                    <a:pt x="1724" y="4347"/>
                  </a:cubicBezTo>
                  <a:cubicBezTo>
                    <a:pt x="1844" y="4627"/>
                    <a:pt x="1870" y="4940"/>
                    <a:pt x="1930" y="5240"/>
                  </a:cubicBezTo>
                  <a:cubicBezTo>
                    <a:pt x="2050" y="5868"/>
                    <a:pt x="2313" y="6474"/>
                    <a:pt x="2686" y="6997"/>
                  </a:cubicBezTo>
                  <a:cubicBezTo>
                    <a:pt x="2796" y="7149"/>
                    <a:pt x="2922" y="7303"/>
                    <a:pt x="3092" y="7386"/>
                  </a:cubicBezTo>
                  <a:cubicBezTo>
                    <a:pt x="3168" y="7423"/>
                    <a:pt x="3255" y="7443"/>
                    <a:pt x="3342" y="7443"/>
                  </a:cubicBezTo>
                  <a:cubicBezTo>
                    <a:pt x="3448" y="7443"/>
                    <a:pt x="3551" y="7413"/>
                    <a:pt x="3628" y="7339"/>
                  </a:cubicBezTo>
                  <a:cubicBezTo>
                    <a:pt x="3950" y="7034"/>
                    <a:pt x="3518" y="6490"/>
                    <a:pt x="3624" y="6055"/>
                  </a:cubicBezTo>
                  <a:cubicBezTo>
                    <a:pt x="3671" y="5868"/>
                    <a:pt x="3811" y="5725"/>
                    <a:pt x="3924" y="5569"/>
                  </a:cubicBezTo>
                  <a:cubicBezTo>
                    <a:pt x="4350" y="4986"/>
                    <a:pt x="4390" y="4218"/>
                    <a:pt x="4363" y="3499"/>
                  </a:cubicBezTo>
                  <a:cubicBezTo>
                    <a:pt x="4357" y="3312"/>
                    <a:pt x="4350" y="3112"/>
                    <a:pt x="4457" y="2963"/>
                  </a:cubicBezTo>
                  <a:cubicBezTo>
                    <a:pt x="4506" y="2890"/>
                    <a:pt x="4580" y="2836"/>
                    <a:pt x="4656" y="2790"/>
                  </a:cubicBezTo>
                  <a:cubicBezTo>
                    <a:pt x="4933" y="2627"/>
                    <a:pt x="5248" y="2567"/>
                    <a:pt x="5572" y="2567"/>
                  </a:cubicBezTo>
                  <a:cubicBezTo>
                    <a:pt x="5811" y="2567"/>
                    <a:pt x="6054" y="2600"/>
                    <a:pt x="6283" y="2653"/>
                  </a:cubicBezTo>
                  <a:cubicBezTo>
                    <a:pt x="6733" y="2753"/>
                    <a:pt x="7169" y="2916"/>
                    <a:pt x="7615" y="3013"/>
                  </a:cubicBezTo>
                  <a:cubicBezTo>
                    <a:pt x="8264" y="2184"/>
                    <a:pt x="8973" y="1525"/>
                    <a:pt x="9558" y="1052"/>
                  </a:cubicBezTo>
                  <a:cubicBezTo>
                    <a:pt x="8320" y="380"/>
                    <a:pt x="6899" y="0"/>
                    <a:pt x="5392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1380484" y="3808636"/>
              <a:ext cx="627858" cy="502527"/>
            </a:xfrm>
            <a:custGeom>
              <a:avLst/>
              <a:gdLst/>
              <a:ahLst/>
              <a:cxnLst/>
              <a:rect l="l" t="t" r="r" b="b"/>
              <a:pathLst>
                <a:path w="7835" h="6271" extrusionOk="0">
                  <a:moveTo>
                    <a:pt x="6194" y="0"/>
                  </a:moveTo>
                  <a:cubicBezTo>
                    <a:pt x="6181" y="7"/>
                    <a:pt x="6164" y="17"/>
                    <a:pt x="6151" y="23"/>
                  </a:cubicBezTo>
                  <a:cubicBezTo>
                    <a:pt x="5931" y="117"/>
                    <a:pt x="5658" y="70"/>
                    <a:pt x="5462" y="206"/>
                  </a:cubicBezTo>
                  <a:cubicBezTo>
                    <a:pt x="5042" y="496"/>
                    <a:pt x="5399" y="1188"/>
                    <a:pt x="5185" y="1650"/>
                  </a:cubicBezTo>
                  <a:cubicBezTo>
                    <a:pt x="5030" y="2000"/>
                    <a:pt x="4600" y="2114"/>
                    <a:pt x="4224" y="2190"/>
                  </a:cubicBezTo>
                  <a:cubicBezTo>
                    <a:pt x="3784" y="2277"/>
                    <a:pt x="3348" y="2366"/>
                    <a:pt x="2902" y="2403"/>
                  </a:cubicBezTo>
                  <a:cubicBezTo>
                    <a:pt x="2480" y="2436"/>
                    <a:pt x="2041" y="2423"/>
                    <a:pt x="1648" y="2583"/>
                  </a:cubicBezTo>
                  <a:cubicBezTo>
                    <a:pt x="1371" y="2693"/>
                    <a:pt x="1132" y="2885"/>
                    <a:pt x="906" y="3082"/>
                  </a:cubicBezTo>
                  <a:cubicBezTo>
                    <a:pt x="489" y="3448"/>
                    <a:pt x="77" y="3944"/>
                    <a:pt x="1" y="4463"/>
                  </a:cubicBezTo>
                  <a:cubicBezTo>
                    <a:pt x="1475" y="5598"/>
                    <a:pt x="3322" y="6270"/>
                    <a:pt x="5329" y="6270"/>
                  </a:cubicBezTo>
                  <a:cubicBezTo>
                    <a:pt x="6201" y="6270"/>
                    <a:pt x="7042" y="6143"/>
                    <a:pt x="7835" y="5904"/>
                  </a:cubicBezTo>
                  <a:cubicBezTo>
                    <a:pt x="7685" y="5475"/>
                    <a:pt x="7149" y="5149"/>
                    <a:pt x="6756" y="5025"/>
                  </a:cubicBezTo>
                  <a:cubicBezTo>
                    <a:pt x="6510" y="4936"/>
                    <a:pt x="6248" y="4882"/>
                    <a:pt x="6031" y="4736"/>
                  </a:cubicBezTo>
                  <a:cubicBezTo>
                    <a:pt x="5812" y="4590"/>
                    <a:pt x="5652" y="4317"/>
                    <a:pt x="5738" y="4067"/>
                  </a:cubicBezTo>
                  <a:cubicBezTo>
                    <a:pt x="5878" y="3667"/>
                    <a:pt x="6437" y="3701"/>
                    <a:pt x="6847" y="3578"/>
                  </a:cubicBezTo>
                  <a:cubicBezTo>
                    <a:pt x="7233" y="3464"/>
                    <a:pt x="7526" y="3158"/>
                    <a:pt x="7798" y="2856"/>
                  </a:cubicBezTo>
                  <a:cubicBezTo>
                    <a:pt x="7139" y="2000"/>
                    <a:pt x="6580" y="1048"/>
                    <a:pt x="6194" y="0"/>
                  </a:cubicBezTo>
                  <a:close/>
                </a:path>
              </a:pathLst>
            </a:custGeom>
            <a:solidFill>
              <a:srgbClr val="2F645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1464466" y="2932191"/>
              <a:ext cx="150253" cy="87588"/>
            </a:xfrm>
            <a:custGeom>
              <a:avLst/>
              <a:gdLst/>
              <a:ahLst/>
              <a:cxnLst/>
              <a:rect l="l" t="t" r="r" b="b"/>
              <a:pathLst>
                <a:path w="1875" h="1093" extrusionOk="0">
                  <a:moveTo>
                    <a:pt x="1874" y="1"/>
                  </a:moveTo>
                  <a:cubicBezTo>
                    <a:pt x="1215" y="191"/>
                    <a:pt x="587" y="453"/>
                    <a:pt x="0" y="783"/>
                  </a:cubicBezTo>
                  <a:cubicBezTo>
                    <a:pt x="207" y="985"/>
                    <a:pt x="493" y="1092"/>
                    <a:pt x="782" y="1092"/>
                  </a:cubicBezTo>
                  <a:cubicBezTo>
                    <a:pt x="1162" y="1092"/>
                    <a:pt x="1541" y="906"/>
                    <a:pt x="1741" y="493"/>
                  </a:cubicBezTo>
                  <a:cubicBezTo>
                    <a:pt x="1745" y="480"/>
                    <a:pt x="1751" y="470"/>
                    <a:pt x="1758" y="457"/>
                  </a:cubicBezTo>
                  <a:cubicBezTo>
                    <a:pt x="1828" y="303"/>
                    <a:pt x="1865" y="15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964982" y="3208900"/>
              <a:ext cx="347305" cy="349549"/>
            </a:xfrm>
            <a:custGeom>
              <a:avLst/>
              <a:gdLst/>
              <a:ahLst/>
              <a:cxnLst/>
              <a:rect l="l" t="t" r="r" b="b"/>
              <a:pathLst>
                <a:path w="4334" h="4362" extrusionOk="0">
                  <a:moveTo>
                    <a:pt x="2283" y="0"/>
                  </a:moveTo>
                  <a:cubicBezTo>
                    <a:pt x="1741" y="0"/>
                    <a:pt x="1122" y="113"/>
                    <a:pt x="885" y="581"/>
                  </a:cubicBezTo>
                  <a:cubicBezTo>
                    <a:pt x="0" y="2318"/>
                    <a:pt x="1588" y="4362"/>
                    <a:pt x="2702" y="4362"/>
                  </a:cubicBezTo>
                  <a:cubicBezTo>
                    <a:pt x="2707" y="4362"/>
                    <a:pt x="2711" y="4362"/>
                    <a:pt x="2716" y="4362"/>
                  </a:cubicBezTo>
                  <a:cubicBezTo>
                    <a:pt x="3831" y="4349"/>
                    <a:pt x="2210" y="3181"/>
                    <a:pt x="2210" y="3180"/>
                  </a:cubicBezTo>
                  <a:lnTo>
                    <a:pt x="2210" y="3180"/>
                  </a:lnTo>
                  <a:cubicBezTo>
                    <a:pt x="2210" y="3181"/>
                    <a:pt x="3046" y="3685"/>
                    <a:pt x="3513" y="3685"/>
                  </a:cubicBezTo>
                  <a:cubicBezTo>
                    <a:pt x="3571" y="3685"/>
                    <a:pt x="3623" y="3677"/>
                    <a:pt x="3668" y="3660"/>
                  </a:cubicBezTo>
                  <a:cubicBezTo>
                    <a:pt x="4067" y="3497"/>
                    <a:pt x="2610" y="2385"/>
                    <a:pt x="2610" y="2385"/>
                  </a:cubicBezTo>
                  <a:lnTo>
                    <a:pt x="2610" y="2385"/>
                  </a:lnTo>
                  <a:cubicBezTo>
                    <a:pt x="2610" y="2385"/>
                    <a:pt x="3279" y="2652"/>
                    <a:pt x="3726" y="2652"/>
                  </a:cubicBezTo>
                  <a:cubicBezTo>
                    <a:pt x="3876" y="2652"/>
                    <a:pt x="4001" y="2622"/>
                    <a:pt x="4067" y="2541"/>
                  </a:cubicBezTo>
                  <a:cubicBezTo>
                    <a:pt x="4333" y="2225"/>
                    <a:pt x="2559" y="1287"/>
                    <a:pt x="2559" y="1287"/>
                  </a:cubicBezTo>
                  <a:cubicBezTo>
                    <a:pt x="2559" y="1287"/>
                    <a:pt x="3345" y="787"/>
                    <a:pt x="3229" y="99"/>
                  </a:cubicBezTo>
                  <a:cubicBezTo>
                    <a:pt x="3229" y="99"/>
                    <a:pt x="2789" y="0"/>
                    <a:pt x="2283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1902165" y="2849972"/>
              <a:ext cx="330397" cy="305074"/>
            </a:xfrm>
            <a:custGeom>
              <a:avLst/>
              <a:gdLst/>
              <a:ahLst/>
              <a:cxnLst/>
              <a:rect l="l" t="t" r="r" b="b"/>
              <a:pathLst>
                <a:path w="4123" h="3807" extrusionOk="0">
                  <a:moveTo>
                    <a:pt x="1588" y="0"/>
                  </a:moveTo>
                  <a:cubicBezTo>
                    <a:pt x="848" y="0"/>
                    <a:pt x="266" y="364"/>
                    <a:pt x="266" y="364"/>
                  </a:cubicBezTo>
                  <a:cubicBezTo>
                    <a:pt x="143" y="913"/>
                    <a:pt x="1116" y="1352"/>
                    <a:pt x="1116" y="1352"/>
                  </a:cubicBezTo>
                  <a:cubicBezTo>
                    <a:pt x="1116" y="1352"/>
                    <a:pt x="0" y="3120"/>
                    <a:pt x="423" y="3217"/>
                  </a:cubicBezTo>
                  <a:cubicBezTo>
                    <a:pt x="439" y="3220"/>
                    <a:pt x="455" y="3222"/>
                    <a:pt x="471" y="3222"/>
                  </a:cubicBezTo>
                  <a:cubicBezTo>
                    <a:pt x="896" y="3222"/>
                    <a:pt x="1538" y="2062"/>
                    <a:pt x="1538" y="2062"/>
                  </a:cubicBezTo>
                  <a:lnTo>
                    <a:pt x="1538" y="2062"/>
                  </a:lnTo>
                  <a:cubicBezTo>
                    <a:pt x="1538" y="2062"/>
                    <a:pt x="1191" y="3506"/>
                    <a:pt x="1455" y="3543"/>
                  </a:cubicBezTo>
                  <a:cubicBezTo>
                    <a:pt x="1460" y="3543"/>
                    <a:pt x="1466" y="3544"/>
                    <a:pt x="1471" y="3544"/>
                  </a:cubicBezTo>
                  <a:cubicBezTo>
                    <a:pt x="1746" y="3544"/>
                    <a:pt x="2443" y="2601"/>
                    <a:pt x="2443" y="2601"/>
                  </a:cubicBezTo>
                  <a:lnTo>
                    <a:pt x="2443" y="2601"/>
                  </a:lnTo>
                  <a:cubicBezTo>
                    <a:pt x="2443" y="2601"/>
                    <a:pt x="2210" y="3679"/>
                    <a:pt x="2636" y="3802"/>
                  </a:cubicBezTo>
                  <a:cubicBezTo>
                    <a:pt x="2647" y="3805"/>
                    <a:pt x="2658" y="3807"/>
                    <a:pt x="2670" y="3807"/>
                  </a:cubicBezTo>
                  <a:cubicBezTo>
                    <a:pt x="3113" y="3807"/>
                    <a:pt x="4123" y="1480"/>
                    <a:pt x="2925" y="487"/>
                  </a:cubicBezTo>
                  <a:cubicBezTo>
                    <a:pt x="2480" y="118"/>
                    <a:pt x="2009" y="0"/>
                    <a:pt x="1588" y="0"/>
                  </a:cubicBezTo>
                  <a:close/>
                </a:path>
              </a:pathLst>
            </a:custGeom>
            <a:solidFill>
              <a:srgbClr val="BBCC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761198" y="2767352"/>
              <a:ext cx="13943" cy="44635"/>
            </a:xfrm>
            <a:custGeom>
              <a:avLst/>
              <a:gdLst/>
              <a:ahLst/>
              <a:cxnLst/>
              <a:rect l="l" t="t" r="r" b="b"/>
              <a:pathLst>
                <a:path w="174" h="557" extrusionOk="0">
                  <a:moveTo>
                    <a:pt x="64" y="1"/>
                  </a:moveTo>
                  <a:cubicBezTo>
                    <a:pt x="33" y="1"/>
                    <a:pt x="0" y="21"/>
                    <a:pt x="4" y="64"/>
                  </a:cubicBezTo>
                  <a:cubicBezTo>
                    <a:pt x="17" y="207"/>
                    <a:pt x="27" y="351"/>
                    <a:pt x="40" y="494"/>
                  </a:cubicBezTo>
                  <a:cubicBezTo>
                    <a:pt x="44" y="537"/>
                    <a:pt x="77" y="557"/>
                    <a:pt x="110" y="557"/>
                  </a:cubicBezTo>
                  <a:cubicBezTo>
                    <a:pt x="143" y="557"/>
                    <a:pt x="173" y="537"/>
                    <a:pt x="170" y="494"/>
                  </a:cubicBezTo>
                  <a:cubicBezTo>
                    <a:pt x="160" y="351"/>
                    <a:pt x="147" y="207"/>
                    <a:pt x="137" y="64"/>
                  </a:cubicBezTo>
                  <a:cubicBezTo>
                    <a:pt x="133" y="21"/>
                    <a:pt x="97" y="1"/>
                    <a:pt x="64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796137" y="2735137"/>
              <a:ext cx="10738" cy="37904"/>
            </a:xfrm>
            <a:custGeom>
              <a:avLst/>
              <a:gdLst/>
              <a:ahLst/>
              <a:cxnLst/>
              <a:rect l="l" t="t" r="r" b="b"/>
              <a:pathLst>
                <a:path w="134" h="473" extrusionOk="0">
                  <a:moveTo>
                    <a:pt x="67" y="0"/>
                  </a:moveTo>
                  <a:cubicBezTo>
                    <a:pt x="33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49"/>
                    <a:pt x="33" y="473"/>
                    <a:pt x="67" y="473"/>
                  </a:cubicBezTo>
                  <a:cubicBezTo>
                    <a:pt x="100" y="473"/>
                    <a:pt x="133" y="449"/>
                    <a:pt x="133" y="409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1203" y="2822646"/>
              <a:ext cx="10498" cy="28528"/>
            </a:xfrm>
            <a:custGeom>
              <a:avLst/>
              <a:gdLst/>
              <a:ahLst/>
              <a:cxnLst/>
              <a:rect l="l" t="t" r="r" b="b"/>
              <a:pathLst>
                <a:path w="131" h="356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292"/>
                  </a:lnTo>
                  <a:cubicBezTo>
                    <a:pt x="1" y="336"/>
                    <a:pt x="34" y="355"/>
                    <a:pt x="67" y="355"/>
                  </a:cubicBezTo>
                  <a:cubicBezTo>
                    <a:pt x="101" y="355"/>
                    <a:pt x="130" y="336"/>
                    <a:pt x="130" y="292"/>
                  </a:cubicBezTo>
                  <a:lnTo>
                    <a:pt x="130" y="63"/>
                  </a:lnTo>
                  <a:cubicBezTo>
                    <a:pt x="130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16990" y="2778571"/>
              <a:ext cx="14184" cy="33657"/>
            </a:xfrm>
            <a:custGeom>
              <a:avLst/>
              <a:gdLst/>
              <a:ahLst/>
              <a:cxnLst/>
              <a:rect l="l" t="t" r="r" b="b"/>
              <a:pathLst>
                <a:path w="177" h="420" extrusionOk="0">
                  <a:moveTo>
                    <a:pt x="80" y="0"/>
                  </a:moveTo>
                  <a:cubicBezTo>
                    <a:pt x="40" y="0"/>
                    <a:pt x="0" y="34"/>
                    <a:pt x="13" y="84"/>
                  </a:cubicBezTo>
                  <a:cubicBezTo>
                    <a:pt x="36" y="167"/>
                    <a:pt x="47" y="250"/>
                    <a:pt x="33" y="337"/>
                  </a:cubicBezTo>
                  <a:cubicBezTo>
                    <a:pt x="27" y="386"/>
                    <a:pt x="70" y="420"/>
                    <a:pt x="107" y="420"/>
                  </a:cubicBezTo>
                  <a:cubicBezTo>
                    <a:pt x="133" y="420"/>
                    <a:pt x="156" y="406"/>
                    <a:pt x="160" y="374"/>
                  </a:cubicBezTo>
                  <a:cubicBezTo>
                    <a:pt x="176" y="260"/>
                    <a:pt x="170" y="157"/>
                    <a:pt x="140" y="47"/>
                  </a:cubicBezTo>
                  <a:cubicBezTo>
                    <a:pt x="133" y="14"/>
                    <a:pt x="107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892940" y="2804134"/>
              <a:ext cx="10738" cy="33176"/>
            </a:xfrm>
            <a:custGeom>
              <a:avLst/>
              <a:gdLst/>
              <a:ahLst/>
              <a:cxnLst/>
              <a:rect l="l" t="t" r="r" b="b"/>
              <a:pathLst>
                <a:path w="134" h="414" extrusionOk="0">
                  <a:moveTo>
                    <a:pt x="67" y="1"/>
                  </a:moveTo>
                  <a:cubicBezTo>
                    <a:pt x="34" y="1"/>
                    <a:pt x="0" y="21"/>
                    <a:pt x="0" y="64"/>
                  </a:cubicBezTo>
                  <a:lnTo>
                    <a:pt x="0" y="351"/>
                  </a:lnTo>
                  <a:cubicBezTo>
                    <a:pt x="0" y="394"/>
                    <a:pt x="34" y="414"/>
                    <a:pt x="67" y="414"/>
                  </a:cubicBezTo>
                  <a:cubicBezTo>
                    <a:pt x="100" y="414"/>
                    <a:pt x="134" y="394"/>
                    <a:pt x="134" y="351"/>
                  </a:cubicBezTo>
                  <a:lnTo>
                    <a:pt x="134" y="64"/>
                  </a:lnTo>
                  <a:cubicBezTo>
                    <a:pt x="134" y="21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11372" y="2889238"/>
              <a:ext cx="10658" cy="26525"/>
            </a:xfrm>
            <a:custGeom>
              <a:avLst/>
              <a:gdLst/>
              <a:ahLst/>
              <a:cxnLst/>
              <a:rect l="l" t="t" r="r" b="b"/>
              <a:pathLst>
                <a:path w="133" h="331" extrusionOk="0">
                  <a:moveTo>
                    <a:pt x="67" y="1"/>
                  </a:moveTo>
                  <a:cubicBezTo>
                    <a:pt x="33" y="1"/>
                    <a:pt x="0" y="24"/>
                    <a:pt x="0" y="68"/>
                  </a:cubicBezTo>
                  <a:lnTo>
                    <a:pt x="0" y="267"/>
                  </a:lnTo>
                  <a:cubicBezTo>
                    <a:pt x="0" y="310"/>
                    <a:pt x="33" y="330"/>
                    <a:pt x="67" y="330"/>
                  </a:cubicBezTo>
                  <a:cubicBezTo>
                    <a:pt x="100" y="330"/>
                    <a:pt x="133" y="310"/>
                    <a:pt x="133" y="267"/>
                  </a:cubicBezTo>
                  <a:lnTo>
                    <a:pt x="133" y="68"/>
                  </a:lnTo>
                  <a:cubicBezTo>
                    <a:pt x="133" y="24"/>
                    <a:pt x="100" y="1"/>
                    <a:pt x="67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60984" y="2666060"/>
              <a:ext cx="10738" cy="21636"/>
            </a:xfrm>
            <a:custGeom>
              <a:avLst/>
              <a:gdLst/>
              <a:ahLst/>
              <a:cxnLst/>
              <a:rect l="l" t="t" r="r" b="b"/>
              <a:pathLst>
                <a:path w="134" h="270" extrusionOk="0">
                  <a:moveTo>
                    <a:pt x="66" y="0"/>
                  </a:moveTo>
                  <a:cubicBezTo>
                    <a:pt x="34" y="0"/>
                    <a:pt x="0" y="20"/>
                    <a:pt x="0" y="63"/>
                  </a:cubicBezTo>
                  <a:lnTo>
                    <a:pt x="0" y="206"/>
                  </a:lnTo>
                  <a:cubicBezTo>
                    <a:pt x="0" y="249"/>
                    <a:pt x="34" y="269"/>
                    <a:pt x="66" y="269"/>
                  </a:cubicBezTo>
                  <a:cubicBezTo>
                    <a:pt x="100" y="269"/>
                    <a:pt x="133" y="249"/>
                    <a:pt x="133" y="206"/>
                  </a:cubicBezTo>
                  <a:lnTo>
                    <a:pt x="133" y="63"/>
                  </a:lnTo>
                  <a:cubicBezTo>
                    <a:pt x="133" y="20"/>
                    <a:pt x="100" y="0"/>
                    <a:pt x="66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854645" y="2504667"/>
              <a:ext cx="22278" cy="42472"/>
            </a:xfrm>
            <a:custGeom>
              <a:avLst/>
              <a:gdLst/>
              <a:ahLst/>
              <a:cxnLst/>
              <a:rect l="l" t="t" r="r" b="b"/>
              <a:pathLst>
                <a:path w="278" h="530" extrusionOk="0">
                  <a:moveTo>
                    <a:pt x="81" y="1"/>
                  </a:moveTo>
                  <a:cubicBezTo>
                    <a:pt x="41" y="1"/>
                    <a:pt x="1" y="34"/>
                    <a:pt x="11" y="84"/>
                  </a:cubicBezTo>
                  <a:cubicBezTo>
                    <a:pt x="41" y="220"/>
                    <a:pt x="81" y="354"/>
                    <a:pt x="131" y="483"/>
                  </a:cubicBezTo>
                  <a:cubicBezTo>
                    <a:pt x="144" y="517"/>
                    <a:pt x="171" y="529"/>
                    <a:pt x="197" y="529"/>
                  </a:cubicBezTo>
                  <a:cubicBezTo>
                    <a:pt x="237" y="529"/>
                    <a:pt x="277" y="497"/>
                    <a:pt x="257" y="449"/>
                  </a:cubicBezTo>
                  <a:cubicBezTo>
                    <a:pt x="207" y="320"/>
                    <a:pt x="167" y="187"/>
                    <a:pt x="137" y="47"/>
                  </a:cubicBezTo>
                  <a:cubicBezTo>
                    <a:pt x="131" y="14"/>
                    <a:pt x="107" y="1"/>
                    <a:pt x="81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879728" y="2529990"/>
              <a:ext cx="17710" cy="44635"/>
            </a:xfrm>
            <a:custGeom>
              <a:avLst/>
              <a:gdLst/>
              <a:ahLst/>
              <a:cxnLst/>
              <a:rect l="l" t="t" r="r" b="b"/>
              <a:pathLst>
                <a:path w="221" h="557" extrusionOk="0">
                  <a:moveTo>
                    <a:pt x="90" y="1"/>
                  </a:moveTo>
                  <a:cubicBezTo>
                    <a:pt x="58" y="1"/>
                    <a:pt x="24" y="24"/>
                    <a:pt x="18" y="64"/>
                  </a:cubicBezTo>
                  <a:cubicBezTo>
                    <a:pt x="1" y="217"/>
                    <a:pt x="21" y="370"/>
                    <a:pt x="78" y="513"/>
                  </a:cubicBezTo>
                  <a:cubicBezTo>
                    <a:pt x="87" y="543"/>
                    <a:pt x="113" y="557"/>
                    <a:pt x="141" y="557"/>
                  </a:cubicBezTo>
                  <a:cubicBezTo>
                    <a:pt x="184" y="557"/>
                    <a:pt x="221" y="526"/>
                    <a:pt x="204" y="480"/>
                  </a:cubicBezTo>
                  <a:cubicBezTo>
                    <a:pt x="153" y="344"/>
                    <a:pt x="133" y="207"/>
                    <a:pt x="150" y="64"/>
                  </a:cubicBezTo>
                  <a:cubicBezTo>
                    <a:pt x="153" y="24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993360" y="2451617"/>
              <a:ext cx="12100" cy="21396"/>
            </a:xfrm>
            <a:custGeom>
              <a:avLst/>
              <a:gdLst/>
              <a:ahLst/>
              <a:cxnLst/>
              <a:rect l="l" t="t" r="r" b="b"/>
              <a:pathLst>
                <a:path w="151" h="267" extrusionOk="0">
                  <a:moveTo>
                    <a:pt x="67" y="0"/>
                  </a:moveTo>
                  <a:cubicBezTo>
                    <a:pt x="44" y="0"/>
                    <a:pt x="21" y="17"/>
                    <a:pt x="13" y="50"/>
                  </a:cubicBezTo>
                  <a:cubicBezTo>
                    <a:pt x="7" y="87"/>
                    <a:pt x="4" y="123"/>
                    <a:pt x="1" y="163"/>
                  </a:cubicBezTo>
                  <a:cubicBezTo>
                    <a:pt x="50" y="190"/>
                    <a:pt x="93" y="223"/>
                    <a:pt x="130" y="266"/>
                  </a:cubicBezTo>
                  <a:cubicBezTo>
                    <a:pt x="127" y="206"/>
                    <a:pt x="130" y="147"/>
                    <a:pt x="140" y="83"/>
                  </a:cubicBezTo>
                  <a:cubicBezTo>
                    <a:pt x="150" y="33"/>
                    <a:pt x="107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992799" y="2464679"/>
              <a:ext cx="16908" cy="36622"/>
            </a:xfrm>
            <a:custGeom>
              <a:avLst/>
              <a:gdLst/>
              <a:ahLst/>
              <a:cxnLst/>
              <a:rect l="l" t="t" r="r" b="b"/>
              <a:pathLst>
                <a:path w="211" h="457" extrusionOk="0">
                  <a:moveTo>
                    <a:pt x="8" y="0"/>
                  </a:moveTo>
                  <a:lnTo>
                    <a:pt x="8" y="0"/>
                  </a:lnTo>
                  <a:cubicBezTo>
                    <a:pt x="0" y="140"/>
                    <a:pt x="17" y="277"/>
                    <a:pt x="64" y="413"/>
                  </a:cubicBezTo>
                  <a:cubicBezTo>
                    <a:pt x="77" y="443"/>
                    <a:pt x="104" y="456"/>
                    <a:pt x="131" y="456"/>
                  </a:cubicBezTo>
                  <a:cubicBezTo>
                    <a:pt x="171" y="456"/>
                    <a:pt x="211" y="426"/>
                    <a:pt x="194" y="377"/>
                  </a:cubicBezTo>
                  <a:cubicBezTo>
                    <a:pt x="160" y="286"/>
                    <a:pt x="144" y="197"/>
                    <a:pt x="137" y="103"/>
                  </a:cubicBezTo>
                  <a:cubicBezTo>
                    <a:pt x="100" y="60"/>
                    <a:pt x="57" y="27"/>
                    <a:pt x="8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2020606" y="2472452"/>
              <a:ext cx="14745" cy="30932"/>
            </a:xfrm>
            <a:custGeom>
              <a:avLst/>
              <a:gdLst/>
              <a:ahLst/>
              <a:cxnLst/>
              <a:rect l="l" t="t" r="r" b="b"/>
              <a:pathLst>
                <a:path w="184" h="386" extrusionOk="0">
                  <a:moveTo>
                    <a:pt x="80" y="0"/>
                  </a:moveTo>
                  <a:cubicBezTo>
                    <a:pt x="40" y="0"/>
                    <a:pt x="0" y="33"/>
                    <a:pt x="17" y="83"/>
                  </a:cubicBezTo>
                  <a:cubicBezTo>
                    <a:pt x="43" y="163"/>
                    <a:pt x="50" y="240"/>
                    <a:pt x="40" y="323"/>
                  </a:cubicBezTo>
                  <a:cubicBezTo>
                    <a:pt x="37" y="366"/>
                    <a:pt x="66" y="386"/>
                    <a:pt x="97" y="386"/>
                  </a:cubicBezTo>
                  <a:cubicBezTo>
                    <a:pt x="130" y="386"/>
                    <a:pt x="166" y="366"/>
                    <a:pt x="173" y="323"/>
                  </a:cubicBezTo>
                  <a:cubicBezTo>
                    <a:pt x="183" y="229"/>
                    <a:pt x="173" y="137"/>
                    <a:pt x="143" y="46"/>
                  </a:cubicBezTo>
                  <a:cubicBezTo>
                    <a:pt x="133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968037" y="2643863"/>
              <a:ext cx="4888" cy="7052"/>
            </a:xfrm>
            <a:custGeom>
              <a:avLst/>
              <a:gdLst/>
              <a:ahLst/>
              <a:cxnLst/>
              <a:rect l="l" t="t" r="r" b="b"/>
              <a:pathLst>
                <a:path w="61" h="88" extrusionOk="0">
                  <a:moveTo>
                    <a:pt x="0" y="1"/>
                  </a:moveTo>
                  <a:cubicBezTo>
                    <a:pt x="20" y="30"/>
                    <a:pt x="40" y="58"/>
                    <a:pt x="60" y="87"/>
                  </a:cubicBezTo>
                  <a:cubicBezTo>
                    <a:pt x="50" y="58"/>
                    <a:pt x="40" y="30"/>
                    <a:pt x="30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957299" y="2636410"/>
              <a:ext cx="25243" cy="44395"/>
            </a:xfrm>
            <a:custGeom>
              <a:avLst/>
              <a:gdLst/>
              <a:ahLst/>
              <a:cxnLst/>
              <a:rect l="l" t="t" r="r" b="b"/>
              <a:pathLst>
                <a:path w="315" h="554" extrusionOk="0">
                  <a:moveTo>
                    <a:pt x="81" y="0"/>
                  </a:moveTo>
                  <a:cubicBezTo>
                    <a:pt x="41" y="0"/>
                    <a:pt x="1" y="31"/>
                    <a:pt x="18" y="80"/>
                  </a:cubicBezTo>
                  <a:cubicBezTo>
                    <a:pt x="68" y="223"/>
                    <a:pt x="121" y="367"/>
                    <a:pt x="171" y="510"/>
                  </a:cubicBezTo>
                  <a:cubicBezTo>
                    <a:pt x="181" y="540"/>
                    <a:pt x="208" y="553"/>
                    <a:pt x="234" y="553"/>
                  </a:cubicBezTo>
                  <a:cubicBezTo>
                    <a:pt x="274" y="553"/>
                    <a:pt x="314" y="523"/>
                    <a:pt x="297" y="473"/>
                  </a:cubicBezTo>
                  <a:cubicBezTo>
                    <a:pt x="264" y="377"/>
                    <a:pt x="228" y="277"/>
                    <a:pt x="194" y="180"/>
                  </a:cubicBezTo>
                  <a:cubicBezTo>
                    <a:pt x="174" y="151"/>
                    <a:pt x="154" y="123"/>
                    <a:pt x="134" y="94"/>
                  </a:cubicBezTo>
                  <a:lnTo>
                    <a:pt x="164" y="94"/>
                  </a:lnTo>
                  <a:cubicBezTo>
                    <a:pt x="158" y="77"/>
                    <a:pt x="151" y="60"/>
                    <a:pt x="144" y="44"/>
                  </a:cubicBezTo>
                  <a:cubicBezTo>
                    <a:pt x="134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2006662" y="2629198"/>
              <a:ext cx="16348" cy="37984"/>
            </a:xfrm>
            <a:custGeom>
              <a:avLst/>
              <a:gdLst/>
              <a:ahLst/>
              <a:cxnLst/>
              <a:rect l="l" t="t" r="r" b="b"/>
              <a:pathLst>
                <a:path w="204" h="474" extrusionOk="0">
                  <a:moveTo>
                    <a:pt x="111" y="1"/>
                  </a:moveTo>
                  <a:cubicBezTo>
                    <a:pt x="81" y="41"/>
                    <a:pt x="44" y="78"/>
                    <a:pt x="1" y="107"/>
                  </a:cubicBezTo>
                  <a:cubicBezTo>
                    <a:pt x="21" y="213"/>
                    <a:pt x="44" y="320"/>
                    <a:pt x="67" y="427"/>
                  </a:cubicBezTo>
                  <a:cubicBezTo>
                    <a:pt x="74" y="460"/>
                    <a:pt x="97" y="473"/>
                    <a:pt x="124" y="473"/>
                  </a:cubicBezTo>
                  <a:cubicBezTo>
                    <a:pt x="161" y="473"/>
                    <a:pt x="204" y="440"/>
                    <a:pt x="194" y="393"/>
                  </a:cubicBezTo>
                  <a:cubicBezTo>
                    <a:pt x="164" y="261"/>
                    <a:pt x="137" y="130"/>
                    <a:pt x="111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2004338" y="2624470"/>
              <a:ext cx="11299" cy="13383"/>
            </a:xfrm>
            <a:custGeom>
              <a:avLst/>
              <a:gdLst/>
              <a:ahLst/>
              <a:cxnLst/>
              <a:rect l="l" t="t" r="r" b="b"/>
              <a:pathLst>
                <a:path w="141" h="167" extrusionOk="0">
                  <a:moveTo>
                    <a:pt x="80" y="0"/>
                  </a:moveTo>
                  <a:cubicBezTo>
                    <a:pt x="43" y="0"/>
                    <a:pt x="0" y="33"/>
                    <a:pt x="10" y="83"/>
                  </a:cubicBezTo>
                  <a:cubicBezTo>
                    <a:pt x="16" y="109"/>
                    <a:pt x="23" y="137"/>
                    <a:pt x="30" y="166"/>
                  </a:cubicBezTo>
                  <a:cubicBezTo>
                    <a:pt x="73" y="137"/>
                    <a:pt x="110" y="100"/>
                    <a:pt x="140" y="60"/>
                  </a:cubicBezTo>
                  <a:lnTo>
                    <a:pt x="140" y="46"/>
                  </a:lnTo>
                  <a:cubicBezTo>
                    <a:pt x="130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83A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2027016" y="2744193"/>
              <a:ext cx="13623" cy="40308"/>
            </a:xfrm>
            <a:custGeom>
              <a:avLst/>
              <a:gdLst/>
              <a:ahLst/>
              <a:cxnLst/>
              <a:rect l="l" t="t" r="r" b="b"/>
              <a:pathLst>
                <a:path w="170" h="503" extrusionOk="0">
                  <a:moveTo>
                    <a:pt x="63" y="1"/>
                  </a:moveTo>
                  <a:cubicBezTo>
                    <a:pt x="30" y="1"/>
                    <a:pt x="0" y="21"/>
                    <a:pt x="3" y="64"/>
                  </a:cubicBezTo>
                  <a:cubicBezTo>
                    <a:pt x="13" y="190"/>
                    <a:pt x="23" y="313"/>
                    <a:pt x="37" y="440"/>
                  </a:cubicBezTo>
                  <a:cubicBezTo>
                    <a:pt x="40" y="483"/>
                    <a:pt x="73" y="503"/>
                    <a:pt x="106" y="503"/>
                  </a:cubicBezTo>
                  <a:cubicBezTo>
                    <a:pt x="140" y="503"/>
                    <a:pt x="169" y="483"/>
                    <a:pt x="166" y="440"/>
                  </a:cubicBezTo>
                  <a:cubicBezTo>
                    <a:pt x="157" y="313"/>
                    <a:pt x="146" y="190"/>
                    <a:pt x="133" y="64"/>
                  </a:cubicBezTo>
                  <a:cubicBezTo>
                    <a:pt x="129" y="24"/>
                    <a:pt x="97" y="1"/>
                    <a:pt x="63" y="1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2109075" y="2613010"/>
              <a:ext cx="10578" cy="37904"/>
            </a:xfrm>
            <a:custGeom>
              <a:avLst/>
              <a:gdLst/>
              <a:ahLst/>
              <a:cxnLst/>
              <a:rect l="l" t="t" r="r" b="b"/>
              <a:pathLst>
                <a:path w="132" h="473" extrusionOk="0">
                  <a:moveTo>
                    <a:pt x="67" y="0"/>
                  </a:moveTo>
                  <a:cubicBezTo>
                    <a:pt x="34" y="0"/>
                    <a:pt x="1" y="20"/>
                    <a:pt x="1" y="63"/>
                  </a:cubicBezTo>
                  <a:lnTo>
                    <a:pt x="1" y="409"/>
                  </a:lnTo>
                  <a:cubicBezTo>
                    <a:pt x="1" y="452"/>
                    <a:pt x="34" y="472"/>
                    <a:pt x="67" y="472"/>
                  </a:cubicBezTo>
                  <a:cubicBezTo>
                    <a:pt x="101" y="472"/>
                    <a:pt x="131" y="452"/>
                    <a:pt x="131" y="409"/>
                  </a:cubicBezTo>
                  <a:lnTo>
                    <a:pt x="131" y="63"/>
                  </a:lnTo>
                  <a:cubicBezTo>
                    <a:pt x="131" y="20"/>
                    <a:pt x="101" y="0"/>
                    <a:pt x="67" y="0"/>
                  </a:cubicBezTo>
                  <a:close/>
                </a:path>
              </a:pathLst>
            </a:custGeom>
            <a:solidFill>
              <a:srgbClr val="648D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262044" y="2718790"/>
              <a:ext cx="18271" cy="35981"/>
            </a:xfrm>
            <a:custGeom>
              <a:avLst/>
              <a:gdLst/>
              <a:ahLst/>
              <a:cxnLst/>
              <a:rect l="l" t="t" r="r" b="b"/>
              <a:pathLst>
                <a:path w="228" h="449" extrusionOk="0">
                  <a:moveTo>
                    <a:pt x="83" y="1"/>
                  </a:moveTo>
                  <a:cubicBezTo>
                    <a:pt x="57" y="1"/>
                    <a:pt x="34" y="15"/>
                    <a:pt x="27" y="48"/>
                  </a:cubicBezTo>
                  <a:cubicBezTo>
                    <a:pt x="1" y="178"/>
                    <a:pt x="21" y="301"/>
                    <a:pt x="84" y="417"/>
                  </a:cubicBezTo>
                  <a:cubicBezTo>
                    <a:pt x="97" y="440"/>
                    <a:pt x="117" y="449"/>
                    <a:pt x="137" y="449"/>
                  </a:cubicBezTo>
                  <a:cubicBezTo>
                    <a:pt x="182" y="449"/>
                    <a:pt x="227" y="401"/>
                    <a:pt x="197" y="350"/>
                  </a:cubicBezTo>
                  <a:cubicBezTo>
                    <a:pt x="150" y="267"/>
                    <a:pt x="137" y="178"/>
                    <a:pt x="153" y="84"/>
                  </a:cubicBezTo>
                  <a:cubicBezTo>
                    <a:pt x="164" y="34"/>
                    <a:pt x="121" y="1"/>
                    <a:pt x="83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287367" y="2697794"/>
              <a:ext cx="19713" cy="29089"/>
            </a:xfrm>
            <a:custGeom>
              <a:avLst/>
              <a:gdLst/>
              <a:ahLst/>
              <a:cxnLst/>
              <a:rect l="l" t="t" r="r" b="b"/>
              <a:pathLst>
                <a:path w="246" h="363" extrusionOk="0">
                  <a:moveTo>
                    <a:pt x="91" y="1"/>
                  </a:moveTo>
                  <a:cubicBezTo>
                    <a:pt x="45" y="1"/>
                    <a:pt x="0" y="68"/>
                    <a:pt x="41" y="116"/>
                  </a:cubicBezTo>
                  <a:cubicBezTo>
                    <a:pt x="84" y="170"/>
                    <a:pt x="107" y="230"/>
                    <a:pt x="111" y="300"/>
                  </a:cubicBezTo>
                  <a:cubicBezTo>
                    <a:pt x="114" y="342"/>
                    <a:pt x="148" y="362"/>
                    <a:pt x="181" y="362"/>
                  </a:cubicBezTo>
                  <a:cubicBezTo>
                    <a:pt x="214" y="362"/>
                    <a:pt x="246" y="342"/>
                    <a:pt x="244" y="300"/>
                  </a:cubicBezTo>
                  <a:cubicBezTo>
                    <a:pt x="237" y="193"/>
                    <a:pt x="201" y="107"/>
                    <a:pt x="134" y="24"/>
                  </a:cubicBezTo>
                  <a:cubicBezTo>
                    <a:pt x="121" y="8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495238" y="2582799"/>
              <a:ext cx="22117" cy="31653"/>
            </a:xfrm>
            <a:custGeom>
              <a:avLst/>
              <a:gdLst/>
              <a:ahLst/>
              <a:cxnLst/>
              <a:rect l="l" t="t" r="r" b="b"/>
              <a:pathLst>
                <a:path w="276" h="395" extrusionOk="0">
                  <a:moveTo>
                    <a:pt x="90" y="0"/>
                  </a:moveTo>
                  <a:cubicBezTo>
                    <a:pt x="47" y="0"/>
                    <a:pt x="1" y="48"/>
                    <a:pt x="26" y="101"/>
                  </a:cubicBezTo>
                  <a:cubicBezTo>
                    <a:pt x="63" y="187"/>
                    <a:pt x="103" y="273"/>
                    <a:pt x="139" y="360"/>
                  </a:cubicBezTo>
                  <a:cubicBezTo>
                    <a:pt x="149" y="384"/>
                    <a:pt x="168" y="394"/>
                    <a:pt x="187" y="394"/>
                  </a:cubicBezTo>
                  <a:cubicBezTo>
                    <a:pt x="229" y="394"/>
                    <a:pt x="275" y="346"/>
                    <a:pt x="252" y="293"/>
                  </a:cubicBezTo>
                  <a:cubicBezTo>
                    <a:pt x="216" y="207"/>
                    <a:pt x="176" y="121"/>
                    <a:pt x="139" y="34"/>
                  </a:cubicBezTo>
                  <a:cubicBezTo>
                    <a:pt x="128" y="10"/>
                    <a:pt x="109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529937" y="2596342"/>
              <a:ext cx="24121" cy="34057"/>
            </a:xfrm>
            <a:custGeom>
              <a:avLst/>
              <a:gdLst/>
              <a:ahLst/>
              <a:cxnLst/>
              <a:rect l="l" t="t" r="r" b="b"/>
              <a:pathLst>
                <a:path w="301" h="425" extrusionOk="0">
                  <a:moveTo>
                    <a:pt x="89" y="1"/>
                  </a:moveTo>
                  <a:cubicBezTo>
                    <a:pt x="46" y="1"/>
                    <a:pt x="1" y="48"/>
                    <a:pt x="25" y="101"/>
                  </a:cubicBezTo>
                  <a:cubicBezTo>
                    <a:pt x="73" y="198"/>
                    <a:pt x="116" y="294"/>
                    <a:pt x="162" y="391"/>
                  </a:cubicBezTo>
                  <a:cubicBezTo>
                    <a:pt x="174" y="415"/>
                    <a:pt x="193" y="425"/>
                    <a:pt x="212" y="425"/>
                  </a:cubicBezTo>
                  <a:cubicBezTo>
                    <a:pt x="255" y="425"/>
                    <a:pt x="301" y="378"/>
                    <a:pt x="275" y="328"/>
                  </a:cubicBezTo>
                  <a:cubicBezTo>
                    <a:pt x="232" y="228"/>
                    <a:pt x="185" y="131"/>
                    <a:pt x="139" y="35"/>
                  </a:cubicBezTo>
                  <a:cubicBezTo>
                    <a:pt x="127" y="11"/>
                    <a:pt x="108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481054" y="2704846"/>
              <a:ext cx="24682" cy="38144"/>
            </a:xfrm>
            <a:custGeom>
              <a:avLst/>
              <a:gdLst/>
              <a:ahLst/>
              <a:cxnLst/>
              <a:rect l="l" t="t" r="r" b="b"/>
              <a:pathLst>
                <a:path w="308" h="476" extrusionOk="0">
                  <a:moveTo>
                    <a:pt x="90" y="0"/>
                  </a:moveTo>
                  <a:cubicBezTo>
                    <a:pt x="45" y="0"/>
                    <a:pt x="0" y="48"/>
                    <a:pt x="30" y="99"/>
                  </a:cubicBezTo>
                  <a:cubicBezTo>
                    <a:pt x="93" y="202"/>
                    <a:pt x="136" y="312"/>
                    <a:pt x="170" y="428"/>
                  </a:cubicBezTo>
                  <a:cubicBezTo>
                    <a:pt x="178" y="461"/>
                    <a:pt x="203" y="475"/>
                    <a:pt x="228" y="475"/>
                  </a:cubicBezTo>
                  <a:cubicBezTo>
                    <a:pt x="267" y="475"/>
                    <a:pt x="308" y="443"/>
                    <a:pt x="296" y="395"/>
                  </a:cubicBezTo>
                  <a:cubicBezTo>
                    <a:pt x="263" y="265"/>
                    <a:pt x="213" y="145"/>
                    <a:pt x="143" y="32"/>
                  </a:cubicBezTo>
                  <a:cubicBezTo>
                    <a:pt x="130" y="10"/>
                    <a:pt x="110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803759" y="2758136"/>
              <a:ext cx="18431" cy="28368"/>
            </a:xfrm>
            <a:custGeom>
              <a:avLst/>
              <a:gdLst/>
              <a:ahLst/>
              <a:cxnLst/>
              <a:rect l="l" t="t" r="r" b="b"/>
              <a:pathLst>
                <a:path w="230" h="354" extrusionOk="0">
                  <a:moveTo>
                    <a:pt x="80" y="0"/>
                  </a:moveTo>
                  <a:cubicBezTo>
                    <a:pt x="40" y="0"/>
                    <a:pt x="1" y="32"/>
                    <a:pt x="17" y="82"/>
                  </a:cubicBezTo>
                  <a:lnTo>
                    <a:pt x="87" y="309"/>
                  </a:lnTo>
                  <a:cubicBezTo>
                    <a:pt x="97" y="340"/>
                    <a:pt x="123" y="354"/>
                    <a:pt x="149" y="354"/>
                  </a:cubicBezTo>
                  <a:cubicBezTo>
                    <a:pt x="189" y="354"/>
                    <a:pt x="229" y="321"/>
                    <a:pt x="213" y="272"/>
                  </a:cubicBezTo>
                  <a:cubicBezTo>
                    <a:pt x="190" y="196"/>
                    <a:pt x="167" y="122"/>
                    <a:pt x="143" y="46"/>
                  </a:cubicBezTo>
                  <a:cubicBezTo>
                    <a:pt x="132" y="14"/>
                    <a:pt x="106" y="0"/>
                    <a:pt x="8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828922" y="2755171"/>
              <a:ext cx="21797" cy="33817"/>
            </a:xfrm>
            <a:custGeom>
              <a:avLst/>
              <a:gdLst/>
              <a:ahLst/>
              <a:cxnLst/>
              <a:rect l="l" t="t" r="r" b="b"/>
              <a:pathLst>
                <a:path w="272" h="422" extrusionOk="0">
                  <a:moveTo>
                    <a:pt x="89" y="0"/>
                  </a:moveTo>
                  <a:cubicBezTo>
                    <a:pt x="43" y="0"/>
                    <a:pt x="1" y="66"/>
                    <a:pt x="39" y="116"/>
                  </a:cubicBezTo>
                  <a:cubicBezTo>
                    <a:pt x="96" y="186"/>
                    <a:pt x="128" y="269"/>
                    <a:pt x="136" y="359"/>
                  </a:cubicBezTo>
                  <a:cubicBezTo>
                    <a:pt x="140" y="401"/>
                    <a:pt x="175" y="422"/>
                    <a:pt x="208" y="422"/>
                  </a:cubicBezTo>
                  <a:cubicBezTo>
                    <a:pt x="241" y="422"/>
                    <a:pt x="272" y="401"/>
                    <a:pt x="268" y="359"/>
                  </a:cubicBezTo>
                  <a:cubicBezTo>
                    <a:pt x="255" y="233"/>
                    <a:pt x="212" y="123"/>
                    <a:pt x="132" y="23"/>
                  </a:cubicBezTo>
                  <a:cubicBezTo>
                    <a:pt x="119" y="7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112271" y="3032121"/>
              <a:ext cx="20354" cy="26925"/>
            </a:xfrm>
            <a:custGeom>
              <a:avLst/>
              <a:gdLst/>
              <a:ahLst/>
              <a:cxnLst/>
              <a:rect l="l" t="t" r="r" b="b"/>
              <a:pathLst>
                <a:path w="254" h="336" extrusionOk="0">
                  <a:moveTo>
                    <a:pt x="91" y="1"/>
                  </a:moveTo>
                  <a:cubicBezTo>
                    <a:pt x="48" y="1"/>
                    <a:pt x="1" y="49"/>
                    <a:pt x="25" y="102"/>
                  </a:cubicBezTo>
                  <a:cubicBezTo>
                    <a:pt x="56" y="168"/>
                    <a:pt x="85" y="234"/>
                    <a:pt x="116" y="302"/>
                  </a:cubicBezTo>
                  <a:cubicBezTo>
                    <a:pt x="127" y="325"/>
                    <a:pt x="146" y="335"/>
                    <a:pt x="165" y="335"/>
                  </a:cubicBezTo>
                  <a:cubicBezTo>
                    <a:pt x="208" y="335"/>
                    <a:pt x="254" y="287"/>
                    <a:pt x="229" y="234"/>
                  </a:cubicBezTo>
                  <a:cubicBezTo>
                    <a:pt x="199" y="168"/>
                    <a:pt x="169" y="102"/>
                    <a:pt x="139" y="35"/>
                  </a:cubicBezTo>
                  <a:cubicBezTo>
                    <a:pt x="128" y="11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119563" y="2990530"/>
              <a:ext cx="25082" cy="33657"/>
            </a:xfrm>
            <a:custGeom>
              <a:avLst/>
              <a:gdLst/>
              <a:ahLst/>
              <a:cxnLst/>
              <a:rect l="l" t="t" r="r" b="b"/>
              <a:pathLst>
                <a:path w="313" h="420" extrusionOk="0">
                  <a:moveTo>
                    <a:pt x="89" y="1"/>
                  </a:moveTo>
                  <a:cubicBezTo>
                    <a:pt x="46" y="1"/>
                    <a:pt x="0" y="49"/>
                    <a:pt x="28" y="102"/>
                  </a:cubicBezTo>
                  <a:cubicBezTo>
                    <a:pt x="74" y="194"/>
                    <a:pt x="125" y="291"/>
                    <a:pt x="174" y="388"/>
                  </a:cubicBezTo>
                  <a:cubicBezTo>
                    <a:pt x="185" y="410"/>
                    <a:pt x="204" y="419"/>
                    <a:pt x="223" y="419"/>
                  </a:cubicBezTo>
                  <a:cubicBezTo>
                    <a:pt x="266" y="419"/>
                    <a:pt x="313" y="372"/>
                    <a:pt x="288" y="321"/>
                  </a:cubicBezTo>
                  <a:cubicBezTo>
                    <a:pt x="238" y="225"/>
                    <a:pt x="188" y="128"/>
                    <a:pt x="141" y="35"/>
                  </a:cubicBezTo>
                  <a:cubicBezTo>
                    <a:pt x="129" y="11"/>
                    <a:pt x="109" y="1"/>
                    <a:pt x="89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66514" y="3319487"/>
              <a:ext cx="19072" cy="29329"/>
            </a:xfrm>
            <a:custGeom>
              <a:avLst/>
              <a:gdLst/>
              <a:ahLst/>
              <a:cxnLst/>
              <a:rect l="l" t="t" r="r" b="b"/>
              <a:pathLst>
                <a:path w="238" h="366" extrusionOk="0">
                  <a:moveTo>
                    <a:pt x="90" y="0"/>
                  </a:moveTo>
                  <a:cubicBezTo>
                    <a:pt x="42" y="0"/>
                    <a:pt x="1" y="66"/>
                    <a:pt x="41" y="117"/>
                  </a:cubicBezTo>
                  <a:cubicBezTo>
                    <a:pt x="84" y="170"/>
                    <a:pt x="104" y="230"/>
                    <a:pt x="104" y="303"/>
                  </a:cubicBezTo>
                  <a:cubicBezTo>
                    <a:pt x="104" y="344"/>
                    <a:pt x="137" y="365"/>
                    <a:pt x="169" y="365"/>
                  </a:cubicBezTo>
                  <a:cubicBezTo>
                    <a:pt x="201" y="365"/>
                    <a:pt x="234" y="344"/>
                    <a:pt x="234" y="303"/>
                  </a:cubicBezTo>
                  <a:cubicBezTo>
                    <a:pt x="237" y="197"/>
                    <a:pt x="201" y="103"/>
                    <a:pt x="134" y="23"/>
                  </a:cubicBezTo>
                  <a:cubicBezTo>
                    <a:pt x="120" y="7"/>
                    <a:pt x="105" y="0"/>
                    <a:pt x="90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82461" y="3287834"/>
              <a:ext cx="20034" cy="22278"/>
            </a:xfrm>
            <a:custGeom>
              <a:avLst/>
              <a:gdLst/>
              <a:ahLst/>
              <a:cxnLst/>
              <a:rect l="l" t="t" r="r" b="b"/>
              <a:pathLst>
                <a:path w="250" h="278" extrusionOk="0">
                  <a:moveTo>
                    <a:pt x="91" y="1"/>
                  </a:moveTo>
                  <a:cubicBezTo>
                    <a:pt x="47" y="1"/>
                    <a:pt x="1" y="48"/>
                    <a:pt x="28" y="99"/>
                  </a:cubicBezTo>
                  <a:lnTo>
                    <a:pt x="108" y="246"/>
                  </a:lnTo>
                  <a:cubicBezTo>
                    <a:pt x="121" y="268"/>
                    <a:pt x="140" y="277"/>
                    <a:pt x="159" y="277"/>
                  </a:cubicBezTo>
                  <a:cubicBezTo>
                    <a:pt x="203" y="277"/>
                    <a:pt x="249" y="230"/>
                    <a:pt x="222" y="179"/>
                  </a:cubicBezTo>
                  <a:lnTo>
                    <a:pt x="142" y="32"/>
                  </a:lnTo>
                  <a:cubicBezTo>
                    <a:pt x="130" y="10"/>
                    <a:pt x="110" y="1"/>
                    <a:pt x="91" y="1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2052419" y="2924017"/>
              <a:ext cx="19072" cy="40308"/>
            </a:xfrm>
            <a:custGeom>
              <a:avLst/>
              <a:gdLst/>
              <a:ahLst/>
              <a:cxnLst/>
              <a:rect l="l" t="t" r="r" b="b"/>
              <a:pathLst>
                <a:path w="238" h="503" extrusionOk="0">
                  <a:moveTo>
                    <a:pt x="81" y="0"/>
                  </a:moveTo>
                  <a:cubicBezTo>
                    <a:pt x="42" y="0"/>
                    <a:pt x="0" y="32"/>
                    <a:pt x="12" y="83"/>
                  </a:cubicBezTo>
                  <a:cubicBezTo>
                    <a:pt x="42" y="206"/>
                    <a:pt x="69" y="333"/>
                    <a:pt x="99" y="456"/>
                  </a:cubicBezTo>
                  <a:cubicBezTo>
                    <a:pt x="107" y="489"/>
                    <a:pt x="132" y="503"/>
                    <a:pt x="157" y="503"/>
                  </a:cubicBezTo>
                  <a:cubicBezTo>
                    <a:pt x="196" y="503"/>
                    <a:pt x="237" y="470"/>
                    <a:pt x="225" y="422"/>
                  </a:cubicBezTo>
                  <a:cubicBezTo>
                    <a:pt x="195" y="296"/>
                    <a:pt x="169" y="173"/>
                    <a:pt x="139" y="46"/>
                  </a:cubicBezTo>
                  <a:cubicBezTo>
                    <a:pt x="131" y="14"/>
                    <a:pt x="106" y="0"/>
                    <a:pt x="81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2088080" y="2937801"/>
              <a:ext cx="21957" cy="42472"/>
            </a:xfrm>
            <a:custGeom>
              <a:avLst/>
              <a:gdLst/>
              <a:ahLst/>
              <a:cxnLst/>
              <a:rect l="l" t="t" r="r" b="b"/>
              <a:pathLst>
                <a:path w="274" h="530" extrusionOk="0">
                  <a:moveTo>
                    <a:pt x="64" y="0"/>
                  </a:moveTo>
                  <a:cubicBezTo>
                    <a:pt x="32" y="0"/>
                    <a:pt x="0" y="21"/>
                    <a:pt x="0" y="64"/>
                  </a:cubicBezTo>
                  <a:cubicBezTo>
                    <a:pt x="6" y="220"/>
                    <a:pt x="46" y="367"/>
                    <a:pt x="129" y="500"/>
                  </a:cubicBezTo>
                  <a:cubicBezTo>
                    <a:pt x="143" y="521"/>
                    <a:pt x="162" y="529"/>
                    <a:pt x="181" y="529"/>
                  </a:cubicBezTo>
                  <a:cubicBezTo>
                    <a:pt x="227" y="529"/>
                    <a:pt x="273" y="482"/>
                    <a:pt x="243" y="433"/>
                  </a:cubicBezTo>
                  <a:cubicBezTo>
                    <a:pt x="173" y="316"/>
                    <a:pt x="137" y="197"/>
                    <a:pt x="133" y="64"/>
                  </a:cubicBezTo>
                  <a:cubicBezTo>
                    <a:pt x="131" y="22"/>
                    <a:pt x="97" y="0"/>
                    <a:pt x="64" y="0"/>
                  </a:cubicBezTo>
                  <a:close/>
                </a:path>
              </a:pathLst>
            </a:custGeom>
            <a:solidFill>
              <a:srgbClr val="94B6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2691339" y="3584016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3" y="0"/>
                  </a:moveTo>
                  <a:cubicBezTo>
                    <a:pt x="80" y="0"/>
                    <a:pt x="0" y="84"/>
                    <a:pt x="0" y="184"/>
                  </a:cubicBezTo>
                  <a:cubicBezTo>
                    <a:pt x="0" y="284"/>
                    <a:pt x="80" y="367"/>
                    <a:pt x="183" y="367"/>
                  </a:cubicBezTo>
                  <a:cubicBezTo>
                    <a:pt x="283" y="367"/>
                    <a:pt x="366" y="284"/>
                    <a:pt x="366" y="184"/>
                  </a:cubicBezTo>
                  <a:cubicBezTo>
                    <a:pt x="366" y="84"/>
                    <a:pt x="283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2689496" y="3582172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6" y="47"/>
                  </a:moveTo>
                  <a:cubicBezTo>
                    <a:pt x="293" y="47"/>
                    <a:pt x="366" y="117"/>
                    <a:pt x="366" y="207"/>
                  </a:cubicBezTo>
                  <a:cubicBezTo>
                    <a:pt x="366" y="293"/>
                    <a:pt x="293" y="367"/>
                    <a:pt x="206" y="367"/>
                  </a:cubicBezTo>
                  <a:cubicBezTo>
                    <a:pt x="117" y="367"/>
                    <a:pt x="47" y="293"/>
                    <a:pt x="47" y="207"/>
                  </a:cubicBezTo>
                  <a:cubicBezTo>
                    <a:pt x="47" y="117"/>
                    <a:pt x="117" y="47"/>
                    <a:pt x="206" y="47"/>
                  </a:cubicBezTo>
                  <a:close/>
                  <a:moveTo>
                    <a:pt x="206" y="0"/>
                  </a:moveTo>
                  <a:cubicBezTo>
                    <a:pt x="93" y="0"/>
                    <a:pt x="0" y="94"/>
                    <a:pt x="0" y="207"/>
                  </a:cubicBezTo>
                  <a:cubicBezTo>
                    <a:pt x="0" y="320"/>
                    <a:pt x="93" y="413"/>
                    <a:pt x="206" y="413"/>
                  </a:cubicBezTo>
                  <a:cubicBezTo>
                    <a:pt x="320" y="413"/>
                    <a:pt x="409" y="320"/>
                    <a:pt x="409" y="207"/>
                  </a:cubicBezTo>
                  <a:cubicBezTo>
                    <a:pt x="409" y="94"/>
                    <a:pt x="320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2543008" y="4075248"/>
              <a:ext cx="29490" cy="29249"/>
            </a:xfrm>
            <a:custGeom>
              <a:avLst/>
              <a:gdLst/>
              <a:ahLst/>
              <a:cxnLst/>
              <a:rect l="l" t="t" r="r" b="b"/>
              <a:pathLst>
                <a:path w="368" h="365" extrusionOk="0">
                  <a:moveTo>
                    <a:pt x="184" y="1"/>
                  </a:moveTo>
                  <a:cubicBezTo>
                    <a:pt x="84" y="1"/>
                    <a:pt x="1" y="81"/>
                    <a:pt x="1" y="181"/>
                  </a:cubicBezTo>
                  <a:cubicBezTo>
                    <a:pt x="1" y="284"/>
                    <a:pt x="84" y="364"/>
                    <a:pt x="184" y="364"/>
                  </a:cubicBezTo>
                  <a:cubicBezTo>
                    <a:pt x="283" y="364"/>
                    <a:pt x="367" y="284"/>
                    <a:pt x="367" y="181"/>
                  </a:cubicBezTo>
                  <a:cubicBezTo>
                    <a:pt x="367" y="81"/>
                    <a:pt x="283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2541165" y="4073405"/>
              <a:ext cx="32935" cy="32935"/>
            </a:xfrm>
            <a:custGeom>
              <a:avLst/>
              <a:gdLst/>
              <a:ahLst/>
              <a:cxnLst/>
              <a:rect l="l" t="t" r="r" b="b"/>
              <a:pathLst>
                <a:path w="411" h="411" extrusionOk="0">
                  <a:moveTo>
                    <a:pt x="207" y="44"/>
                  </a:moveTo>
                  <a:cubicBezTo>
                    <a:pt x="294" y="44"/>
                    <a:pt x="366" y="117"/>
                    <a:pt x="366" y="204"/>
                  </a:cubicBezTo>
                  <a:cubicBezTo>
                    <a:pt x="366" y="294"/>
                    <a:pt x="294" y="363"/>
                    <a:pt x="207" y="363"/>
                  </a:cubicBezTo>
                  <a:cubicBezTo>
                    <a:pt x="117" y="363"/>
                    <a:pt x="47" y="294"/>
                    <a:pt x="47" y="204"/>
                  </a:cubicBezTo>
                  <a:cubicBezTo>
                    <a:pt x="47" y="117"/>
                    <a:pt x="117" y="44"/>
                    <a:pt x="207" y="44"/>
                  </a:cubicBezTo>
                  <a:close/>
                  <a:moveTo>
                    <a:pt x="207" y="1"/>
                  </a:moveTo>
                  <a:cubicBezTo>
                    <a:pt x="94" y="1"/>
                    <a:pt x="0" y="91"/>
                    <a:pt x="0" y="204"/>
                  </a:cubicBezTo>
                  <a:cubicBezTo>
                    <a:pt x="0" y="317"/>
                    <a:pt x="94" y="410"/>
                    <a:pt x="207" y="410"/>
                  </a:cubicBezTo>
                  <a:cubicBezTo>
                    <a:pt x="320" y="410"/>
                    <a:pt x="410" y="317"/>
                    <a:pt x="410" y="204"/>
                  </a:cubicBezTo>
                  <a:cubicBezTo>
                    <a:pt x="410" y="91"/>
                    <a:pt x="320" y="1"/>
                    <a:pt x="2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2248030" y="4316376"/>
              <a:ext cx="29169" cy="29169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1" y="1"/>
                  </a:moveTo>
                  <a:cubicBezTo>
                    <a:pt x="81" y="1"/>
                    <a:pt x="1" y="81"/>
                    <a:pt x="1" y="184"/>
                  </a:cubicBezTo>
                  <a:cubicBezTo>
                    <a:pt x="1" y="284"/>
                    <a:pt x="81" y="363"/>
                    <a:pt x="181" y="363"/>
                  </a:cubicBezTo>
                  <a:cubicBezTo>
                    <a:pt x="284" y="363"/>
                    <a:pt x="364" y="284"/>
                    <a:pt x="364" y="184"/>
                  </a:cubicBezTo>
                  <a:cubicBezTo>
                    <a:pt x="364" y="81"/>
                    <a:pt x="284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2246187" y="4314533"/>
              <a:ext cx="32855" cy="32855"/>
            </a:xfrm>
            <a:custGeom>
              <a:avLst/>
              <a:gdLst/>
              <a:ahLst/>
              <a:cxnLst/>
              <a:rect l="l" t="t" r="r" b="b"/>
              <a:pathLst>
                <a:path w="410" h="410" extrusionOk="0">
                  <a:moveTo>
                    <a:pt x="204" y="47"/>
                  </a:moveTo>
                  <a:cubicBezTo>
                    <a:pt x="293" y="47"/>
                    <a:pt x="363" y="117"/>
                    <a:pt x="363" y="207"/>
                  </a:cubicBezTo>
                  <a:cubicBezTo>
                    <a:pt x="363" y="294"/>
                    <a:pt x="293" y="366"/>
                    <a:pt x="204" y="366"/>
                  </a:cubicBezTo>
                  <a:cubicBezTo>
                    <a:pt x="117" y="366"/>
                    <a:pt x="44" y="294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1"/>
                  </a:moveTo>
                  <a:cubicBezTo>
                    <a:pt x="90" y="1"/>
                    <a:pt x="1" y="94"/>
                    <a:pt x="1" y="207"/>
                  </a:cubicBezTo>
                  <a:cubicBezTo>
                    <a:pt x="1" y="320"/>
                    <a:pt x="90" y="410"/>
                    <a:pt x="204" y="410"/>
                  </a:cubicBezTo>
                  <a:cubicBezTo>
                    <a:pt x="317" y="410"/>
                    <a:pt x="410" y="320"/>
                    <a:pt x="410" y="207"/>
                  </a:cubicBezTo>
                  <a:cubicBezTo>
                    <a:pt x="410" y="94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2513679" y="3121873"/>
              <a:ext cx="29410" cy="29410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84" y="0"/>
                  </a:moveTo>
                  <a:cubicBezTo>
                    <a:pt x="84" y="0"/>
                    <a:pt x="1" y="83"/>
                    <a:pt x="1" y="183"/>
                  </a:cubicBezTo>
                  <a:cubicBezTo>
                    <a:pt x="1" y="283"/>
                    <a:pt x="84" y="366"/>
                    <a:pt x="184" y="366"/>
                  </a:cubicBezTo>
                  <a:cubicBezTo>
                    <a:pt x="284" y="366"/>
                    <a:pt x="367" y="283"/>
                    <a:pt x="367" y="183"/>
                  </a:cubicBezTo>
                  <a:cubicBezTo>
                    <a:pt x="367" y="83"/>
                    <a:pt x="284" y="0"/>
                    <a:pt x="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2512076" y="3119949"/>
              <a:ext cx="32855" cy="33176"/>
            </a:xfrm>
            <a:custGeom>
              <a:avLst/>
              <a:gdLst/>
              <a:ahLst/>
              <a:cxnLst/>
              <a:rect l="l" t="t" r="r" b="b"/>
              <a:pathLst>
                <a:path w="410" h="414" extrusionOk="0">
                  <a:moveTo>
                    <a:pt x="204" y="47"/>
                  </a:moveTo>
                  <a:cubicBezTo>
                    <a:pt x="294" y="47"/>
                    <a:pt x="363" y="117"/>
                    <a:pt x="363" y="207"/>
                  </a:cubicBezTo>
                  <a:cubicBezTo>
                    <a:pt x="363" y="293"/>
                    <a:pt x="294" y="367"/>
                    <a:pt x="204" y="367"/>
                  </a:cubicBezTo>
                  <a:cubicBezTo>
                    <a:pt x="117" y="367"/>
                    <a:pt x="44" y="293"/>
                    <a:pt x="44" y="207"/>
                  </a:cubicBezTo>
                  <a:cubicBezTo>
                    <a:pt x="44" y="117"/>
                    <a:pt x="117" y="47"/>
                    <a:pt x="204" y="47"/>
                  </a:cubicBezTo>
                  <a:close/>
                  <a:moveTo>
                    <a:pt x="204" y="0"/>
                  </a:moveTo>
                  <a:cubicBezTo>
                    <a:pt x="90" y="0"/>
                    <a:pt x="1" y="94"/>
                    <a:pt x="1" y="207"/>
                  </a:cubicBezTo>
                  <a:cubicBezTo>
                    <a:pt x="1" y="320"/>
                    <a:pt x="90" y="413"/>
                    <a:pt x="204" y="413"/>
                  </a:cubicBezTo>
                  <a:cubicBezTo>
                    <a:pt x="317" y="413"/>
                    <a:pt x="410" y="320"/>
                    <a:pt x="410" y="207"/>
                  </a:cubicBezTo>
                  <a:cubicBezTo>
                    <a:pt x="410" y="94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6" name="Picture 2" descr="Cartoon paper airplane logo aircraft made Vector Image">
            <a:extLst>
              <a:ext uri="{FF2B5EF4-FFF2-40B4-BE49-F238E27FC236}">
                <a16:creationId xmlns:a16="http://schemas.microsoft.com/office/drawing/2014/main" id="{0570A3F5-6953-4B57-A04E-A5E5D4CF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124919" y="1026328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F8F141-F990-46C2-AFA4-26583705E3E7}"/>
              </a:ext>
            </a:extLst>
          </p:cNvPr>
          <p:cNvGrpSpPr/>
          <p:nvPr/>
        </p:nvGrpSpPr>
        <p:grpSpPr>
          <a:xfrm>
            <a:off x="2155559" y="351305"/>
            <a:ext cx="3707227" cy="6235086"/>
            <a:chOff x="3540450" y="364358"/>
            <a:chExt cx="3707227" cy="62350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528FCA-4EB8-450E-B333-EF5163D1B8B4}"/>
                </a:ext>
              </a:extLst>
            </p:cNvPr>
            <p:cNvGrpSpPr/>
            <p:nvPr/>
          </p:nvGrpSpPr>
          <p:grpSpPr>
            <a:xfrm>
              <a:off x="3787522" y="5715537"/>
              <a:ext cx="3120041" cy="883907"/>
              <a:chOff x="227212" y="1429076"/>
              <a:chExt cx="3120041" cy="883907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3DA6B30-A29F-410E-8DBD-99F004CE9237}"/>
                  </a:ext>
                </a:extLst>
              </p:cNvPr>
              <p:cNvSpPr/>
              <p:nvPr/>
            </p:nvSpPr>
            <p:spPr>
              <a:xfrm>
                <a:off x="227212" y="1429076"/>
                <a:ext cx="3120041" cy="88390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A5B3B8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 dirty="0">
                  <a:solidFill>
                    <a:srgbClr val="F46060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C2C5D1-69A7-4265-B2F3-58C08DF49AF5}"/>
                  </a:ext>
                </a:extLst>
              </p:cNvPr>
              <p:cNvSpPr txBox="1"/>
              <p:nvPr/>
            </p:nvSpPr>
            <p:spPr>
              <a:xfrm>
                <a:off x="519263" y="1477693"/>
                <a:ext cx="272061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600" b="1" kern="0" dirty="0" err="1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Sách</a:t>
                </a:r>
                <a:r>
                  <a:rPr lang="en-US" sz="3600" b="1" kern="0" dirty="0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Toán</a:t>
                </a:r>
                <a:r>
                  <a:rPr lang="en-US" sz="3600" b="1" kern="0" dirty="0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1</a:t>
                </a:r>
                <a:endParaRPr lang="vi-VN" sz="3600" b="1" kern="0" dirty="0">
                  <a:solidFill>
                    <a:srgbClr val="41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A8C0821E-0960-4729-AF5C-7DCE9A094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450" y="364358"/>
              <a:ext cx="3707227" cy="51677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DCF25B-C301-4840-901F-C863584D5381}"/>
              </a:ext>
            </a:extLst>
          </p:cNvPr>
          <p:cNvGrpSpPr/>
          <p:nvPr/>
        </p:nvGrpSpPr>
        <p:grpSpPr>
          <a:xfrm>
            <a:off x="7627707" y="351306"/>
            <a:ext cx="3909070" cy="6192476"/>
            <a:chOff x="7829775" y="685562"/>
            <a:chExt cx="3698067" cy="5858219"/>
          </a:xfrm>
        </p:grpSpPr>
        <p:pic>
          <p:nvPicPr>
            <p:cNvPr id="198" name="Picture 2" descr="Vở bài tập Toán lớp 1 - tập một (Kết nối tri thức với cuộc sống) | Shopee  Việt Nam">
              <a:extLst>
                <a:ext uri="{FF2B5EF4-FFF2-40B4-BE49-F238E27FC236}">
                  <a16:creationId xmlns:a16="http://schemas.microsoft.com/office/drawing/2014/main" id="{E4BAC4C1-FC75-4356-9BD9-D79D857EF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75" r="11787"/>
            <a:stretch/>
          </p:blipFill>
          <p:spPr bwMode="auto">
            <a:xfrm>
              <a:off x="7829775" y="685562"/>
              <a:ext cx="3698067" cy="4850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E3FAAED0-E1D8-4B37-B11D-8954E1EBEC3B}"/>
                </a:ext>
              </a:extLst>
            </p:cNvPr>
            <p:cNvGrpSpPr/>
            <p:nvPr/>
          </p:nvGrpSpPr>
          <p:grpSpPr>
            <a:xfrm>
              <a:off x="8001392" y="5659874"/>
              <a:ext cx="3120041" cy="883907"/>
              <a:chOff x="227212" y="1429076"/>
              <a:chExt cx="3120041" cy="883907"/>
            </a:xfrm>
          </p:grpSpPr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BC0F5C5D-0CF4-42AA-9833-2FE446D46D0D}"/>
                  </a:ext>
                </a:extLst>
              </p:cNvPr>
              <p:cNvSpPr/>
              <p:nvPr/>
            </p:nvSpPr>
            <p:spPr>
              <a:xfrm>
                <a:off x="227212" y="1429076"/>
                <a:ext cx="3120041" cy="883907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rgbClr val="A5B3B8"/>
                </a:solidFill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 dirty="0">
                  <a:solidFill>
                    <a:srgbClr val="F46060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49398E5-4DDA-462F-8671-4EFB6246AF31}"/>
                  </a:ext>
                </a:extLst>
              </p:cNvPr>
              <p:cNvSpPr txBox="1"/>
              <p:nvPr/>
            </p:nvSpPr>
            <p:spPr>
              <a:xfrm>
                <a:off x="509310" y="1497327"/>
                <a:ext cx="26340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600" b="1" kern="0" dirty="0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VBT </a:t>
                </a:r>
                <a:r>
                  <a:rPr lang="en-US" sz="3600" b="1" kern="0" dirty="0" err="1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Toán</a:t>
                </a:r>
                <a:r>
                  <a:rPr lang="en-US" sz="3600" b="1" kern="0" dirty="0">
                    <a:solidFill>
                      <a:srgbClr val="41294A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1</a:t>
                </a:r>
                <a:endParaRPr lang="vi-VN" sz="3600" b="1" kern="0" dirty="0">
                  <a:solidFill>
                    <a:srgbClr val="41294A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32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155501-CFF5-4861-A3CE-78C2FF970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139" y="211023"/>
            <a:ext cx="5048250" cy="645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Google Shape;2409;p46">
            <a:extLst>
              <a:ext uri="{FF2B5EF4-FFF2-40B4-BE49-F238E27FC236}">
                <a16:creationId xmlns:a16="http://schemas.microsoft.com/office/drawing/2014/main" id="{F7C0FA3E-5D5D-4305-9412-F1D3F3AA046C}"/>
              </a:ext>
            </a:extLst>
          </p:cNvPr>
          <p:cNvSpPr/>
          <p:nvPr/>
        </p:nvSpPr>
        <p:spPr>
          <a:xfrm rot="1230962">
            <a:off x="274428" y="233011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Google Shape;2409;p46">
            <a:extLst>
              <a:ext uri="{FF2B5EF4-FFF2-40B4-BE49-F238E27FC236}">
                <a16:creationId xmlns:a16="http://schemas.microsoft.com/office/drawing/2014/main" id="{6F821BDA-3158-43A4-92A7-02314A3EE146}"/>
              </a:ext>
            </a:extLst>
          </p:cNvPr>
          <p:cNvSpPr/>
          <p:nvPr/>
        </p:nvSpPr>
        <p:spPr>
          <a:xfrm rot="1230962">
            <a:off x="11414599" y="2673062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409;p46">
            <a:extLst>
              <a:ext uri="{FF2B5EF4-FFF2-40B4-BE49-F238E27FC236}">
                <a16:creationId xmlns:a16="http://schemas.microsoft.com/office/drawing/2014/main" id="{A49D10CA-2ED5-46CC-9F47-109E479CA1D2}"/>
              </a:ext>
            </a:extLst>
          </p:cNvPr>
          <p:cNvSpPr/>
          <p:nvPr/>
        </p:nvSpPr>
        <p:spPr>
          <a:xfrm rot="1230962">
            <a:off x="11545669" y="6116749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409;p46">
            <a:extLst>
              <a:ext uri="{FF2B5EF4-FFF2-40B4-BE49-F238E27FC236}">
                <a16:creationId xmlns:a16="http://schemas.microsoft.com/office/drawing/2014/main" id="{15C1C4C9-9AF7-42FD-8690-342C774D020B}"/>
              </a:ext>
            </a:extLst>
          </p:cNvPr>
          <p:cNvSpPr/>
          <p:nvPr/>
        </p:nvSpPr>
        <p:spPr>
          <a:xfrm rot="1230962">
            <a:off x="303886" y="5760339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2409;p46">
            <a:extLst>
              <a:ext uri="{FF2B5EF4-FFF2-40B4-BE49-F238E27FC236}">
                <a16:creationId xmlns:a16="http://schemas.microsoft.com/office/drawing/2014/main" id="{14D53402-8A62-476D-9C14-457BBDF08FF5}"/>
              </a:ext>
            </a:extLst>
          </p:cNvPr>
          <p:cNvSpPr/>
          <p:nvPr/>
        </p:nvSpPr>
        <p:spPr>
          <a:xfrm rot="1230962">
            <a:off x="11515824" y="233011"/>
            <a:ext cx="555967" cy="53023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BCDD07-8FA5-4BBA-A975-6654051A99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42" y="821405"/>
            <a:ext cx="2756660" cy="1378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5DCD22-97C5-4FC0-B0DD-3048A9FE81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1578" y="2067576"/>
            <a:ext cx="3204654" cy="1602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FF378B-A735-4E36-A19B-AAA5DF10B2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891" y="317235"/>
            <a:ext cx="2668786" cy="1203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CE6D45-4232-48C3-A167-8E9F054A8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13" y="1830614"/>
            <a:ext cx="3218768" cy="1609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B7F548-9BC7-4C33-84A4-52384269C3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73038" b="72741"/>
          <a:stretch/>
        </p:blipFill>
        <p:spPr>
          <a:xfrm>
            <a:off x="243927" y="4157707"/>
            <a:ext cx="2743725" cy="1185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CA821-BFD4-48A4-B939-5B6E3BFC2F7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1806" b="40629"/>
          <a:stretch/>
        </p:blipFill>
        <p:spPr>
          <a:xfrm>
            <a:off x="8894472" y="3871235"/>
            <a:ext cx="1597290" cy="7007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7E2A57-CEE7-423A-A05B-88234138E2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4987" b="5040"/>
          <a:stretch/>
        </p:blipFill>
        <p:spPr>
          <a:xfrm>
            <a:off x="9026155" y="4917728"/>
            <a:ext cx="1597290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7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0262C08-E4C2-48B0-9CA6-4EC36294A6F4}"/>
              </a:ext>
            </a:extLst>
          </p:cNvPr>
          <p:cNvSpPr/>
          <p:nvPr/>
        </p:nvSpPr>
        <p:spPr>
          <a:xfrm>
            <a:off x="-14514" y="-69097"/>
            <a:ext cx="12351657" cy="12620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E041D23-6777-47C8-8C01-19196D65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04" y="3429000"/>
            <a:ext cx="7949078" cy="282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F02ACB-EC42-4419-A2F1-8E60ACA06274}"/>
              </a:ext>
            </a:extLst>
          </p:cNvPr>
          <p:cNvSpPr txBox="1"/>
          <p:nvPr/>
        </p:nvSpPr>
        <p:spPr>
          <a:xfrm>
            <a:off x="2480363" y="284855"/>
            <a:ext cx="7985919" cy="707872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1" dirty="0">
                <a:ln w="1143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CÁC SỐ TỪ 0 ĐẾN 10</a:t>
            </a: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CEFE6E12-DB49-4411-9DF4-E52B396E1BAF}"/>
              </a:ext>
            </a:extLst>
          </p:cNvPr>
          <p:cNvSpPr/>
          <p:nvPr/>
        </p:nvSpPr>
        <p:spPr>
          <a:xfrm>
            <a:off x="4120551" y="5940459"/>
            <a:ext cx="4081525" cy="91754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6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02B6E81-1C8C-4408-9E0D-008C07129F89}"/>
              </a:ext>
            </a:extLst>
          </p:cNvPr>
          <p:cNvGrpSpPr/>
          <p:nvPr/>
        </p:nvGrpSpPr>
        <p:grpSpPr>
          <a:xfrm>
            <a:off x="970007" y="1067896"/>
            <a:ext cx="10744200" cy="2162561"/>
            <a:chOff x="708819" y="914400"/>
            <a:chExt cx="10744200" cy="299559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ADE226-76B4-4E93-A1CF-55200FA26BDD}"/>
                </a:ext>
              </a:extLst>
            </p:cNvPr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32" name="Rounded Rectangle 3">
                <a:extLst>
                  <a:ext uri="{FF2B5EF4-FFF2-40B4-BE49-F238E27FC236}">
                    <a16:creationId xmlns:a16="http://schemas.microsoft.com/office/drawing/2014/main" id="{EBBAD7C9-59AA-43C1-93D1-2C8AB2654922}"/>
                  </a:ext>
                </a:extLst>
              </p:cNvPr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FBBA7FBD-7978-474A-B20A-A83B397B9C9E}"/>
                  </a:ext>
                </a:extLst>
              </p:cNvPr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77BBF6-3492-4DCE-A8D7-E731AA2F8A82}"/>
                </a:ext>
              </a:extLst>
            </p:cNvPr>
            <p:cNvSpPr txBox="1"/>
            <p:nvPr/>
          </p:nvSpPr>
          <p:spPr>
            <a:xfrm>
              <a:off x="2370648" y="1752525"/>
              <a:ext cx="7474816" cy="130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5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  <a:sym typeface="Arial"/>
                </a:rPr>
                <a:t>TIẾT HỌC ĐẦU TIÊN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FBD2C81-8F09-40C2-87DB-DCE263DF3EC2}"/>
                </a:ext>
              </a:extLst>
            </p:cNvPr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308854E-D4E5-4AF2-970D-AADEF5E1AC5A}"/>
                </a:ext>
              </a:extLst>
            </p:cNvPr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4423E92C-9A7A-495B-BCC9-2AF0A39A79A4}"/>
                </a:ext>
              </a:extLst>
            </p:cNvPr>
            <p:cNvSpPr/>
            <p:nvPr/>
          </p:nvSpPr>
          <p:spPr>
            <a:xfrm>
              <a:off x="10792510" y="1072299"/>
              <a:ext cx="104091" cy="453255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25400" cap="flat" cmpd="sng" algn="ctr">
              <a:solidFill>
                <a:srgbClr val="FFFFFF">
                  <a:lumMod val="85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6813CD-56BE-402A-8B38-1D44338B2B8E}"/>
              </a:ext>
            </a:extLst>
          </p:cNvPr>
          <p:cNvGrpSpPr/>
          <p:nvPr/>
        </p:nvGrpSpPr>
        <p:grpSpPr>
          <a:xfrm rot="21100159">
            <a:off x="574665" y="369048"/>
            <a:ext cx="2279921" cy="1205876"/>
            <a:chOff x="478410" y="77932"/>
            <a:chExt cx="2362200" cy="15032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77714-AFEC-431D-B9DE-09455D1142E9}"/>
                </a:ext>
              </a:extLst>
            </p:cNvPr>
            <p:cNvGrpSpPr/>
            <p:nvPr/>
          </p:nvGrpSpPr>
          <p:grpSpPr>
            <a:xfrm>
              <a:off x="478410" y="77932"/>
              <a:ext cx="2362200" cy="1503219"/>
              <a:chOff x="1143000" y="742950"/>
              <a:chExt cx="3962400" cy="2521527"/>
            </a:xfrm>
          </p:grpSpPr>
          <p:sp>
            <p:nvSpPr>
              <p:cNvPr id="15" name="Cloud 14">
                <a:extLst>
                  <a:ext uri="{FF2B5EF4-FFF2-40B4-BE49-F238E27FC236}">
                    <a16:creationId xmlns:a16="http://schemas.microsoft.com/office/drawing/2014/main" id="{56D090BE-B72E-4A74-A04E-F0C7EFE3C315}"/>
                  </a:ext>
                </a:extLst>
              </p:cNvPr>
              <p:cNvSpPr/>
              <p:nvPr/>
            </p:nvSpPr>
            <p:spPr>
              <a:xfrm>
                <a:off x="1143000" y="742950"/>
                <a:ext cx="3962400" cy="2521527"/>
              </a:xfrm>
              <a:prstGeom prst="cloud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Cloud 15">
                <a:extLst>
                  <a:ext uri="{FF2B5EF4-FFF2-40B4-BE49-F238E27FC236}">
                    <a16:creationId xmlns:a16="http://schemas.microsoft.com/office/drawing/2014/main" id="{6B2005D4-D826-489B-B1E4-87E76AA9F310}"/>
                  </a:ext>
                </a:extLst>
              </p:cNvPr>
              <p:cNvSpPr/>
              <p:nvPr/>
            </p:nvSpPr>
            <p:spPr>
              <a:xfrm>
                <a:off x="1280432" y="830406"/>
                <a:ext cx="3687536" cy="2346614"/>
              </a:xfrm>
              <a:prstGeom prst="cloud">
                <a:avLst/>
              </a:prstGeom>
              <a:ln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itle 6">
              <a:extLst>
                <a:ext uri="{FF2B5EF4-FFF2-40B4-BE49-F238E27FC236}">
                  <a16:creationId xmlns:a16="http://schemas.microsoft.com/office/drawing/2014/main" id="{4BD28572-0ACC-47F2-885A-71145D97ADA1}"/>
                </a:ext>
              </a:extLst>
            </p:cNvPr>
            <p:cNvSpPr txBox="1">
              <a:spLocks/>
            </p:cNvSpPr>
            <p:nvPr/>
          </p:nvSpPr>
          <p:spPr>
            <a:xfrm rot="20980918">
              <a:off x="833891" y="802434"/>
              <a:ext cx="1726223" cy="511054"/>
            </a:xfrm>
            <a:prstGeom prst="rect">
              <a:avLst/>
            </a:prstGeom>
          </p:spPr>
          <p:txBody>
            <a:bodyPr spcFirstLastPara="1" vert="horz" lIns="91428" tIns="45713" rIns="91428" bIns="45713" numCol="1" rtlCol="0" anchor="ctr">
              <a:prstTxWarp prst="textArchUp">
                <a:avLst/>
              </a:prstTxWarp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Chủ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đề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008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0833" r="25371" b="20634"/>
          <a:stretch/>
        </p:blipFill>
        <p:spPr bwMode="auto">
          <a:xfrm>
            <a:off x="318201" y="762001"/>
            <a:ext cx="570854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0387" r="25684" b="21280"/>
          <a:stretch/>
        </p:blipFill>
        <p:spPr bwMode="auto">
          <a:xfrm>
            <a:off x="6180359" y="762000"/>
            <a:ext cx="570100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0199" y="5159514"/>
            <a:ext cx="10515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Nội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dung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mỗi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bài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học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nằm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trên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2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trang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sách</a:t>
            </a:r>
            <a:r>
              <a:rPr lang="en-US" sz="40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95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933054" y="16146"/>
            <a:ext cx="11243866" cy="68418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05" y="70331"/>
            <a:ext cx="5304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Tiến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trình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bài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học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gồm</a:t>
            </a:r>
            <a:r>
              <a:rPr lang="en-US" sz="28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 4 </a:t>
            </a:r>
            <a:r>
              <a:rPr lang="en-US" sz="2800" b="1" kern="0" dirty="0" err="1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bước</a:t>
            </a:r>
            <a:endParaRPr lang="en-US" sz="2800" b="1" kern="0" dirty="0">
              <a:solidFill>
                <a:srgbClr val="F4606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  <a:sym typeface="Arial"/>
            </a:endParaRPr>
          </a:p>
        </p:txBody>
      </p:sp>
      <p:sp>
        <p:nvSpPr>
          <p:cNvPr id="5" name="Down Arrow 4"/>
          <p:cNvSpPr/>
          <p:nvPr/>
        </p:nvSpPr>
        <p:spPr>
          <a:xfrm rot="18115121">
            <a:off x="1802375" y="3095967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49255" y="914400"/>
            <a:ext cx="1739891" cy="1230086"/>
          </a:xfrm>
          <a:prstGeom prst="cloudCallout">
            <a:avLst>
              <a:gd name="adj1" fmla="val 32208"/>
              <a:gd name="adj2" fmla="val 120082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8" name="Down Arrow 7"/>
          <p:cNvSpPr/>
          <p:nvPr/>
        </p:nvSpPr>
        <p:spPr>
          <a:xfrm rot="18638116">
            <a:off x="4559525" y="2518115"/>
            <a:ext cx="484632" cy="978408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693660" y="980703"/>
            <a:ext cx="1739891" cy="1230086"/>
          </a:xfrm>
          <a:prstGeom prst="cloudCallout">
            <a:avLst>
              <a:gd name="adj1" fmla="val 50561"/>
              <a:gd name="adj2" fmla="val 7760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1" name="Down Arrow 10"/>
          <p:cNvSpPr/>
          <p:nvPr/>
        </p:nvSpPr>
        <p:spPr>
          <a:xfrm rot="18447184">
            <a:off x="6386267" y="1721191"/>
            <a:ext cx="500453" cy="785183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564854" y="336631"/>
            <a:ext cx="1739891" cy="1230086"/>
          </a:xfrm>
          <a:prstGeom prst="cloudCallout">
            <a:avLst>
              <a:gd name="adj1" fmla="val 45555"/>
              <a:gd name="adj2" fmla="val 70524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6858000" y="21403"/>
            <a:ext cx="1258364" cy="1015416"/>
          </a:xfrm>
          <a:prstGeom prst="cloudCallout">
            <a:avLst>
              <a:gd name="adj1" fmla="val 70517"/>
              <a:gd name="adj2" fmla="val 18317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Arial"/>
              </a:rPr>
              <a:t>?</a:t>
            </a:r>
          </a:p>
        </p:txBody>
      </p:sp>
      <p:sp>
        <p:nvSpPr>
          <p:cNvPr id="14" name="Down Arrow 13"/>
          <p:cNvSpPr/>
          <p:nvPr/>
        </p:nvSpPr>
        <p:spPr>
          <a:xfrm rot="18448547">
            <a:off x="8550924" y="467292"/>
            <a:ext cx="477046" cy="707511"/>
          </a:xfrm>
          <a:prstGeom prst="down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35" y="2057401"/>
            <a:ext cx="2647553" cy="13237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3306" y="1283096"/>
            <a:ext cx="3252770" cy="16263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E1157A-E886-FF48-B6A6-6CABA5B10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83137"/>
            <a:ext cx="2668786" cy="12036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67" y="190998"/>
            <a:ext cx="2681566" cy="13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24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AB9DF8-F41F-4021-9853-7F910DC8F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079" y="203617"/>
            <a:ext cx="1185584" cy="1589465"/>
          </a:xfrm>
          <a:prstGeom prst="rect">
            <a:avLst/>
          </a:prstGeom>
        </p:spPr>
      </p:pic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8A555E55-00D1-4246-BFD9-C7B55B8039CA}"/>
              </a:ext>
            </a:extLst>
          </p:cNvPr>
          <p:cNvSpPr/>
          <p:nvPr/>
        </p:nvSpPr>
        <p:spPr>
          <a:xfrm>
            <a:off x="2624181" y="358257"/>
            <a:ext cx="6276921" cy="944751"/>
          </a:xfrm>
          <a:prstGeom prst="wedgeRoundRectCallout">
            <a:avLst>
              <a:gd name="adj1" fmla="val -56432"/>
              <a:gd name="adj2" fmla="val 1209"/>
              <a:gd name="adj3" fmla="val 16667"/>
            </a:avLst>
          </a:prstGeom>
          <a:solidFill>
            <a:schemeClr val="bg1"/>
          </a:solidFill>
          <a:ln w="28575">
            <a:solidFill>
              <a:srgbClr val="F46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0000"/>
              </a:solidFill>
            </a:endParaRPr>
          </a:p>
        </p:txBody>
      </p:sp>
      <p:pic>
        <p:nvPicPr>
          <p:cNvPr id="1028" name="Picture 4" descr="Alarm Clock Icon, PNG, 512x512px, Alarm Clock, Area, Clock, Flat ...">
            <a:extLst>
              <a:ext uri="{FF2B5EF4-FFF2-40B4-BE49-F238E27FC236}">
                <a16:creationId xmlns:a16="http://schemas.microsoft.com/office/drawing/2014/main" id="{6586D4D4-831E-4257-AAFE-CF7E4DA2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6875" l="10000" r="90000">
                        <a14:foregroundMark x1="24390" y1="8203" x2="24390" y2="8203"/>
                        <a14:foregroundMark x1="35366" y1="5469" x2="35366" y2="5469"/>
                        <a14:foregroundMark x1="64878" y1="3125" x2="64878" y2="3125"/>
                        <a14:foregroundMark x1="32439" y1="1953" x2="32439" y2="1953"/>
                        <a14:foregroundMark x1="48537" y1="44531" x2="48537" y2="44531"/>
                        <a14:foregroundMark x1="34146" y1="48828" x2="34146" y2="48828"/>
                        <a14:foregroundMark x1="56829" y1="40234" x2="56829" y2="40234"/>
                        <a14:foregroundMark x1="50732" y1="45313" x2="50732" y2="45313"/>
                        <a14:foregroundMark x1="65854" y1="49219" x2="65854" y2="49219"/>
                        <a14:foregroundMark x1="50244" y1="76172" x2="50244" y2="76172"/>
                        <a14:foregroundMark x1="47805" y1="65234" x2="47805" y2="65234"/>
                        <a14:foregroundMark x1="40244" y1="55859" x2="40244" y2="55859"/>
                        <a14:foregroundMark x1="37073" y1="53516" x2="37073" y2="53516"/>
                        <a14:foregroundMark x1="42683" y1="32813" x2="42683" y2="32813"/>
                        <a14:foregroundMark x1="49512" y1="32031" x2="49512" y2="32031"/>
                        <a14:foregroundMark x1="63171" y1="32031" x2="63171" y2="32031"/>
                        <a14:foregroundMark x1="60732" y1="49219" x2="60732" y2="49219"/>
                        <a14:foregroundMark x1="56829" y1="65234" x2="56829" y2="65234"/>
                        <a14:foregroundMark x1="43171" y1="68359" x2="43171" y2="68359"/>
                        <a14:foregroundMark x1="28293" y1="51953" x2="28293" y2="51953"/>
                        <a14:foregroundMark x1="35122" y1="51172" x2="35122" y2="51172"/>
                        <a14:foregroundMark x1="34146" y1="48828" x2="34146" y2="48828"/>
                        <a14:foregroundMark x1="33659" y1="49219" x2="33659" y2="49219"/>
                        <a14:foregroundMark x1="34390" y1="50781" x2="34390" y2="50781"/>
                        <a14:foregroundMark x1="32927" y1="49219" x2="32927" y2="49219"/>
                        <a14:foregroundMark x1="34146" y1="50781" x2="33902" y2="53906"/>
                        <a14:foregroundMark x1="32683" y1="59375" x2="32683" y2="59375"/>
                        <a14:foregroundMark x1="38049" y1="67188" x2="38049" y2="67188"/>
                        <a14:foregroundMark x1="34634" y1="96484" x2="34634" y2="96484"/>
                        <a14:foregroundMark x1="51220" y1="91406" x2="51220" y2="91406"/>
                        <a14:foregroundMark x1="65366" y1="92188" x2="65366" y2="92188"/>
                        <a14:foregroundMark x1="70000" y1="76563" x2="70000" y2="76563"/>
                        <a14:foregroundMark x1="67073" y1="47266" x2="67073" y2="47266"/>
                        <a14:foregroundMark x1="66829" y1="50391" x2="66829" y2="50391"/>
                        <a14:foregroundMark x1="49756" y1="76953" x2="49756" y2="76953"/>
                        <a14:foregroundMark x1="64390" y1="60938" x2="64390" y2="60938"/>
                        <a14:foregroundMark x1="64390" y1="60938" x2="64390" y2="60938"/>
                        <a14:foregroundMark x1="59024" y1="57422" x2="59024" y2="57422"/>
                        <a14:foregroundMark x1="59024" y1="57422" x2="59024" y2="57422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37561" y1="34375" x2="37561" y2="34375"/>
                        <a14:foregroundMark x1="37561" y1="34375" x2="37561" y2="34375"/>
                        <a14:foregroundMark x1="41951" y1="28516" x2="41951" y2="28516"/>
                        <a14:foregroundMark x1="45366" y1="26172" x2="45366" y2="26172"/>
                        <a14:foregroundMark x1="56341" y1="26953" x2="56341" y2="26953"/>
                        <a14:foregroundMark x1="52927" y1="29297" x2="52927" y2="29297"/>
                        <a14:foregroundMark x1="52927" y1="29297" x2="52927" y2="29297"/>
                        <a14:foregroundMark x1="52439" y1="30078" x2="52439" y2="30078"/>
                        <a14:foregroundMark x1="52195" y1="30078" x2="52195" y2="30078"/>
                        <a14:foregroundMark x1="50976" y1="32813" x2="50976" y2="32813"/>
                        <a14:foregroundMark x1="46829" y1="39844" x2="46829" y2="39844"/>
                        <a14:foregroundMark x1="41951" y1="65234" x2="41951" y2="65234"/>
                        <a14:foregroundMark x1="46098" y1="58203" x2="46098" y2="58203"/>
                        <a14:foregroundMark x1="46341" y1="51563" x2="46341" y2="51563"/>
                        <a14:foregroundMark x1="40488" y1="46484" x2="40488" y2="46484"/>
                        <a14:foregroundMark x1="40488" y1="46484" x2="40488" y2="46484"/>
                        <a14:foregroundMark x1="30732" y1="36719" x2="30732" y2="36719"/>
                        <a14:foregroundMark x1="32927" y1="42578" x2="32927" y2="42578"/>
                        <a14:foregroundMark x1="33171" y1="42578" x2="33171" y2="42578"/>
                        <a14:foregroundMark x1="35366" y1="40625" x2="35366" y2="40625"/>
                        <a14:foregroundMark x1="43171" y1="62109" x2="43171" y2="62109"/>
                        <a14:foregroundMark x1="54878" y1="70703" x2="54878" y2="70703"/>
                        <a14:foregroundMark x1="67805" y1="781" x2="67805" y2="781"/>
                        <a14:foregroundMark x1="66341" y1="67969" x2="66341" y2="67969"/>
                        <a14:foregroundMark x1="59268" y1="66797" x2="59268" y2="66797"/>
                        <a14:foregroundMark x1="59512" y1="73438" x2="59512" y2="73438"/>
                        <a14:foregroundMark x1="59512" y1="73438" x2="59512" y2="73438"/>
                        <a14:foregroundMark x1="43415" y1="79297" x2="43415" y2="79297"/>
                        <a14:foregroundMark x1="40976" y1="69922" x2="40976" y2="69922"/>
                        <a14:foregroundMark x1="39024" y1="67969" x2="39024" y2="67969"/>
                        <a14:foregroundMark x1="37805" y1="67578" x2="37805" y2="67578"/>
                        <a14:foregroundMark x1="37805" y1="67578" x2="37805" y2="67578"/>
                        <a14:foregroundMark x1="37805" y1="67578" x2="37805" y2="67578"/>
                        <a14:foregroundMark x1="37561" y1="62500" x2="37561" y2="62500"/>
                        <a14:foregroundMark x1="37561" y1="61328" x2="37561" y2="61328"/>
                        <a14:foregroundMark x1="37561" y1="61328" x2="37561" y2="61328"/>
                        <a14:foregroundMark x1="39024" y1="58984" x2="39024" y2="58984"/>
                        <a14:foregroundMark x1="40976" y1="55078" x2="40976" y2="55078"/>
                        <a14:foregroundMark x1="41707" y1="54688" x2="41707" y2="54688"/>
                        <a14:foregroundMark x1="42195" y1="53516" x2="43659" y2="55078"/>
                        <a14:foregroundMark x1="47805" y1="56250" x2="47805" y2="56250"/>
                        <a14:foregroundMark x1="57073" y1="57422" x2="57073" y2="57422"/>
                        <a14:foregroundMark x1="57317" y1="57422" x2="57317" y2="57422"/>
                        <a14:foregroundMark x1="52439" y1="60938" x2="52439" y2="60938"/>
                        <a14:foregroundMark x1="52195" y1="60156" x2="52195" y2="60156"/>
                        <a14:foregroundMark x1="53415" y1="57422" x2="53415" y2="57422"/>
                        <a14:foregroundMark x1="56829" y1="54688" x2="56829" y2="54688"/>
                        <a14:foregroundMark x1="60488" y1="46484" x2="60488" y2="46484"/>
                        <a14:foregroundMark x1="61951" y1="43750" x2="61951" y2="43750"/>
                        <a14:foregroundMark x1="63415" y1="40234" x2="63415" y2="40234"/>
                        <a14:foregroundMark x1="63902" y1="39063" x2="63902" y2="39063"/>
                        <a14:foregroundMark x1="63902" y1="34375" x2="63902" y2="34375"/>
                        <a14:foregroundMark x1="63902" y1="33594" x2="63902" y2="33594"/>
                        <a14:foregroundMark x1="60244" y1="28516" x2="60244" y2="28516"/>
                        <a14:foregroundMark x1="60000" y1="28516" x2="60000" y2="28516"/>
                        <a14:foregroundMark x1="58780" y1="29297" x2="58780" y2="29297"/>
                        <a14:foregroundMark x1="50488" y1="32031" x2="50488" y2="32031"/>
                        <a14:foregroundMark x1="50488" y1="32031" x2="50488" y2="32031"/>
                        <a14:foregroundMark x1="50732" y1="33594" x2="50732" y2="33594"/>
                        <a14:foregroundMark x1="50976" y1="34766" x2="50976" y2="34766"/>
                        <a14:foregroundMark x1="50976" y1="35547" x2="50976" y2="35547"/>
                        <a14:foregroundMark x1="50488" y1="33594" x2="50488" y2="33594"/>
                        <a14:foregroundMark x1="48537" y1="30859" x2="48537" y2="30859"/>
                        <a14:foregroundMark x1="46098" y1="28906" x2="44878" y2="29297"/>
                        <a14:foregroundMark x1="40000" y1="27344" x2="40000" y2="27344"/>
                        <a14:foregroundMark x1="39268" y1="25781" x2="39268" y2="25781"/>
                        <a14:foregroundMark x1="39268" y1="25781" x2="39268" y2="25781"/>
                        <a14:foregroundMark x1="39024" y1="26563" x2="39024" y2="26563"/>
                        <a14:foregroundMark x1="38049" y1="33594" x2="38293" y2="36328"/>
                        <a14:foregroundMark x1="39268" y1="38281" x2="39268" y2="38281"/>
                        <a14:foregroundMark x1="40000" y1="44141" x2="40000" y2="44141"/>
                        <a14:foregroundMark x1="40000" y1="44141" x2="40000" y2="44141"/>
                        <a14:foregroundMark x1="40244" y1="44141" x2="40244" y2="44141"/>
                        <a14:foregroundMark x1="37317" y1="38281" x2="37317" y2="38281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6829" y1="37500" x2="36829" y2="37500"/>
                        <a14:foregroundMark x1="36829" y1="37500" x2="36829" y2="37500"/>
                        <a14:foregroundMark x1="36829" y1="37109" x2="36829" y2="37109"/>
                        <a14:foregroundMark x1="36829" y1="37109" x2="36829" y2="37109"/>
                        <a14:foregroundMark x1="36829" y1="35547" x2="36829" y2="35547"/>
                        <a14:foregroundMark x1="36829" y1="35547" x2="36829" y2="35547"/>
                        <a14:foregroundMark x1="36829" y1="35156" x2="36829" y2="35156"/>
                        <a14:foregroundMark x1="36829" y1="35156" x2="36829" y2="35156"/>
                        <a14:foregroundMark x1="36829" y1="35156" x2="36829" y2="35156"/>
                        <a14:foregroundMark x1="36829" y1="34766" x2="36829" y2="34766"/>
                        <a14:foregroundMark x1="36829" y1="33594" x2="36829" y2="33594"/>
                        <a14:foregroundMark x1="37073" y1="33594" x2="37073" y2="33594"/>
                        <a14:foregroundMark x1="38537" y1="29688" x2="38537" y2="29688"/>
                        <a14:foregroundMark x1="39268" y1="28516" x2="39268" y2="28516"/>
                        <a14:foregroundMark x1="39268" y1="28516" x2="39268" y2="28516"/>
                        <a14:foregroundMark x1="39268" y1="31250" x2="39268" y2="31250"/>
                        <a14:foregroundMark x1="39268" y1="35547" x2="39268" y2="35547"/>
                        <a14:foregroundMark x1="39268" y1="41016" x2="39268" y2="44141"/>
                        <a14:foregroundMark x1="39756" y1="46875" x2="40000" y2="48438"/>
                        <a14:foregroundMark x1="40488" y1="51563" x2="40488" y2="51563"/>
                        <a14:foregroundMark x1="40976" y1="57031" x2="40976" y2="57031"/>
                        <a14:foregroundMark x1="40976" y1="58594" x2="41220" y2="60938"/>
                        <a14:foregroundMark x1="43415" y1="62891" x2="43415" y2="62891"/>
                        <a14:foregroundMark x1="44878" y1="61719" x2="44878" y2="61719"/>
                        <a14:foregroundMark x1="53171" y1="57031" x2="53415" y2="58203"/>
                        <a14:foregroundMark x1="55366" y1="58594" x2="55366" y2="58594"/>
                        <a14:foregroundMark x1="55854" y1="59375" x2="55854" y2="59375"/>
                        <a14:foregroundMark x1="56341" y1="62500" x2="56341" y2="62500"/>
                        <a14:foregroundMark x1="56341" y1="63672" x2="56341" y2="63672"/>
                        <a14:foregroundMark x1="56341" y1="63672" x2="56341" y2="63672"/>
                        <a14:foregroundMark x1="59512" y1="60547" x2="59512" y2="60547"/>
                        <a14:foregroundMark x1="59756" y1="60547" x2="59756" y2="60547"/>
                        <a14:foregroundMark x1="60488" y1="66797" x2="60488" y2="66797"/>
                        <a14:foregroundMark x1="60244" y1="66797" x2="60244" y2="66797"/>
                        <a14:foregroundMark x1="63171" y1="61328" x2="63171" y2="61328"/>
                        <a14:foregroundMark x1="63659" y1="61719" x2="63659" y2="62891"/>
                        <a14:foregroundMark x1="63659" y1="66016" x2="60732" y2="68750"/>
                        <a14:foregroundMark x1="57805" y1="72656" x2="57805" y2="72656"/>
                        <a14:foregroundMark x1="57317" y1="72266" x2="57317" y2="72266"/>
                        <a14:foregroundMark x1="58780" y1="78516" x2="54390" y2="82031"/>
                        <a14:foregroundMark x1="51220" y1="78125" x2="51220" y2="78125"/>
                        <a14:foregroundMark x1="50244" y1="76172" x2="56829" y2="63477"/>
                        <a14:foregroundMark x1="56829" y1="63477" x2="60488" y2="60156"/>
                        <a14:foregroundMark x1="39756" y1="61719" x2="60000" y2="62500"/>
                        <a14:foregroundMark x1="32927" y1="63281" x2="43902" y2="78711"/>
                        <a14:foregroundMark x1="43902" y1="78711" x2="46098" y2="80469"/>
                        <a14:foregroundMark x1="37805" y1="37891" x2="53171" y2="29297"/>
                        <a14:foregroundMark x1="61463" y1="43750" x2="55854" y2="66797"/>
                        <a14:foregroundMark x1="55854" y1="66797" x2="55366" y2="67578"/>
                        <a14:foregroundMark x1="63902" y1="46094" x2="64390" y2="65625"/>
                        <a14:foregroundMark x1="46585" y1="26953" x2="55122" y2="28516"/>
                        <a14:foregroundMark x1="55122" y1="28516" x2="65854" y2="43750"/>
                        <a14:foregroundMark x1="65854" y1="43750" x2="65854" y2="53711"/>
                        <a14:foregroundMark x1="65854" y1="53711" x2="65610" y2="54688"/>
                        <a14:foregroundMark x1="51951" y1="23828" x2="60000" y2="27344"/>
                        <a14:foregroundMark x1="60000" y1="27344" x2="66585" y2="34766"/>
                        <a14:foregroundMark x1="66585" y1="34766" x2="70488" y2="50000"/>
                        <a14:foregroundMark x1="57073" y1="41797" x2="57073" y2="41797"/>
                        <a14:foregroundMark x1="51951" y1="44531" x2="51951" y2="44531"/>
                        <a14:foregroundMark x1="46585" y1="43359" x2="46585" y2="43359"/>
                        <a14:foregroundMark x1="51951" y1="48047" x2="51951" y2="48047"/>
                        <a14:foregroundMark x1="56829" y1="39453" x2="56829" y2="39453"/>
                        <a14:foregroundMark x1="50976" y1="46484" x2="50976" y2="46484"/>
                        <a14:foregroundMark x1="45122" y1="39453" x2="50000" y2="46680"/>
                        <a14:foregroundMark x1="50000" y1="46680" x2="50976" y2="49219"/>
                        <a14:foregroundMark x1="35366" y1="90234" x2="34146" y2="96875"/>
                        <a14:foregroundMark x1="63659" y1="87891" x2="66341" y2="96875"/>
                        <a14:foregroundMark x1="66341" y1="96875" x2="66341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32257" y="5740696"/>
            <a:ext cx="1810531" cy="11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BC47F2F-7D73-4560-882D-4476B1024724}"/>
              </a:ext>
            </a:extLst>
          </p:cNvPr>
          <p:cNvSpPr txBox="1"/>
          <p:nvPr/>
        </p:nvSpPr>
        <p:spPr>
          <a:xfrm>
            <a:off x="3384464" y="5355389"/>
            <a:ext cx="147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Mai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420F8B-582F-4C0D-8D36-C378B35B570E}"/>
              </a:ext>
            </a:extLst>
          </p:cNvPr>
          <p:cNvSpPr txBox="1"/>
          <p:nvPr/>
        </p:nvSpPr>
        <p:spPr>
          <a:xfrm>
            <a:off x="5130008" y="5355389"/>
            <a:ext cx="1931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Rô-bốt</a:t>
            </a:r>
            <a:endParaRPr lang="en-US" sz="4000" b="1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2A27CF-853C-4FA7-BC55-8F7393E0D097}"/>
              </a:ext>
            </a:extLst>
          </p:cNvPr>
          <p:cNvSpPr txBox="1"/>
          <p:nvPr/>
        </p:nvSpPr>
        <p:spPr>
          <a:xfrm>
            <a:off x="7218824" y="5355389"/>
            <a:ext cx="147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Việt</a:t>
            </a:r>
            <a:endParaRPr lang="en-US" sz="4000" b="1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40852A-B29B-4ECB-9A9B-EAB2874172BC}"/>
              </a:ext>
            </a:extLst>
          </p:cNvPr>
          <p:cNvSpPr txBox="1"/>
          <p:nvPr/>
        </p:nvSpPr>
        <p:spPr>
          <a:xfrm>
            <a:off x="2466859" y="492303"/>
            <a:ext cx="6591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b="1" kern="0" dirty="0">
                <a:solidFill>
                  <a:srgbClr val="F46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NHÂN VẬT ĐỒNG HÀNH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9F496-2520-42C4-80D2-2DCDEFD2F36D}"/>
              </a:ext>
            </a:extLst>
          </p:cNvPr>
          <p:cNvSpPr txBox="1"/>
          <p:nvPr/>
        </p:nvSpPr>
        <p:spPr>
          <a:xfrm>
            <a:off x="9000192" y="5355389"/>
            <a:ext cx="1475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Mi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D9D326-CE2B-4ADC-990B-DE171930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371" y="2112863"/>
            <a:ext cx="9662886" cy="3254482"/>
          </a:xfrm>
          <a:prstGeom prst="rect">
            <a:avLst/>
          </a:prstGeom>
          <a:noFill/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4024661-3BF6-41AE-A3AD-194349A00709}"/>
              </a:ext>
            </a:extLst>
          </p:cNvPr>
          <p:cNvSpPr txBox="1"/>
          <p:nvPr/>
        </p:nvSpPr>
        <p:spPr>
          <a:xfrm>
            <a:off x="1136882" y="5355389"/>
            <a:ext cx="172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sym typeface="Arial"/>
              </a:rPr>
              <a:t>Nam</a:t>
            </a:r>
          </a:p>
        </p:txBody>
      </p:sp>
      <p:grpSp>
        <p:nvGrpSpPr>
          <p:cNvPr id="40" name="Google Shape;566;p29">
            <a:extLst>
              <a:ext uri="{FF2B5EF4-FFF2-40B4-BE49-F238E27FC236}">
                <a16:creationId xmlns:a16="http://schemas.microsoft.com/office/drawing/2014/main" id="{B72A9E61-7F5F-458B-A02F-86DEDCD0FE8C}"/>
              </a:ext>
            </a:extLst>
          </p:cNvPr>
          <p:cNvGrpSpPr/>
          <p:nvPr/>
        </p:nvGrpSpPr>
        <p:grpSpPr>
          <a:xfrm>
            <a:off x="9949218" y="203617"/>
            <a:ext cx="2242782" cy="1515352"/>
            <a:chOff x="2981705" y="1619574"/>
            <a:chExt cx="3194949" cy="2291139"/>
          </a:xfrm>
        </p:grpSpPr>
        <p:grpSp>
          <p:nvGrpSpPr>
            <p:cNvPr id="41" name="Google Shape;567;p29">
              <a:extLst>
                <a:ext uri="{FF2B5EF4-FFF2-40B4-BE49-F238E27FC236}">
                  <a16:creationId xmlns:a16="http://schemas.microsoft.com/office/drawing/2014/main" id="{2DFB5EAC-217A-48D5-858D-84510D4E1AEC}"/>
                </a:ext>
              </a:extLst>
            </p:cNvPr>
            <p:cNvGrpSpPr/>
            <p:nvPr/>
          </p:nvGrpSpPr>
          <p:grpSpPr>
            <a:xfrm>
              <a:off x="2981705" y="1619574"/>
              <a:ext cx="3194949" cy="2291139"/>
              <a:chOff x="2981705" y="1619574"/>
              <a:chExt cx="3194949" cy="2291139"/>
            </a:xfrm>
          </p:grpSpPr>
          <p:sp>
            <p:nvSpPr>
              <p:cNvPr id="50" name="Google Shape;568;p29">
                <a:extLst>
                  <a:ext uri="{FF2B5EF4-FFF2-40B4-BE49-F238E27FC236}">
                    <a16:creationId xmlns:a16="http://schemas.microsoft.com/office/drawing/2014/main" id="{1B86FB0F-684F-4256-8D61-4D8CB2F8D893}"/>
                  </a:ext>
                </a:extLst>
              </p:cNvPr>
              <p:cNvSpPr/>
              <p:nvPr/>
            </p:nvSpPr>
            <p:spPr>
              <a:xfrm>
                <a:off x="3727450" y="1920638"/>
                <a:ext cx="1688920" cy="1689010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18760" extrusionOk="0">
                    <a:moveTo>
                      <a:pt x="9379" y="1"/>
                    </a:moveTo>
                    <a:cubicBezTo>
                      <a:pt x="4198" y="1"/>
                      <a:pt x="0" y="4200"/>
                      <a:pt x="0" y="9380"/>
                    </a:cubicBezTo>
                    <a:cubicBezTo>
                      <a:pt x="0" y="14561"/>
                      <a:pt x="4198" y="18759"/>
                      <a:pt x="9379" y="18759"/>
                    </a:cubicBezTo>
                    <a:cubicBezTo>
                      <a:pt x="14560" y="18759"/>
                      <a:pt x="18759" y="14561"/>
                      <a:pt x="18759" y="9380"/>
                    </a:cubicBezTo>
                    <a:cubicBezTo>
                      <a:pt x="18759" y="4200"/>
                      <a:pt x="14560" y="1"/>
                      <a:pt x="9379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51" name="Google Shape;569;p29">
                <a:extLst>
                  <a:ext uri="{FF2B5EF4-FFF2-40B4-BE49-F238E27FC236}">
                    <a16:creationId xmlns:a16="http://schemas.microsoft.com/office/drawing/2014/main" id="{EA61479B-4333-4B24-847C-175418346215}"/>
                  </a:ext>
                </a:extLst>
              </p:cNvPr>
              <p:cNvGrpSpPr/>
              <p:nvPr/>
            </p:nvGrpSpPr>
            <p:grpSpPr>
              <a:xfrm>
                <a:off x="2981705" y="1619574"/>
                <a:ext cx="3194949" cy="2291139"/>
                <a:chOff x="6646898" y="3473600"/>
                <a:chExt cx="862730" cy="618675"/>
              </a:xfrm>
            </p:grpSpPr>
            <p:sp>
              <p:nvSpPr>
                <p:cNvPr id="52" name="Google Shape;570;p29">
                  <a:extLst>
                    <a:ext uri="{FF2B5EF4-FFF2-40B4-BE49-F238E27FC236}">
                      <a16:creationId xmlns:a16="http://schemas.microsoft.com/office/drawing/2014/main" id="{8FE2F39B-DF21-4B10-A03A-738171632809}"/>
                    </a:ext>
                  </a:extLst>
                </p:cNvPr>
                <p:cNvSpPr/>
                <p:nvPr/>
              </p:nvSpPr>
              <p:spPr>
                <a:xfrm>
                  <a:off x="7275300" y="3585125"/>
                  <a:ext cx="49800" cy="4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626" extrusionOk="0">
                      <a:moveTo>
                        <a:pt x="1519" y="1"/>
                      </a:moveTo>
                      <a:cubicBezTo>
                        <a:pt x="1452" y="1"/>
                        <a:pt x="1386" y="18"/>
                        <a:pt x="1327" y="56"/>
                      </a:cubicBezTo>
                      <a:cubicBezTo>
                        <a:pt x="947" y="310"/>
                        <a:pt x="592" y="601"/>
                        <a:pt x="275" y="935"/>
                      </a:cubicBezTo>
                      <a:cubicBezTo>
                        <a:pt x="0" y="1223"/>
                        <a:pt x="273" y="1625"/>
                        <a:pt x="576" y="1625"/>
                      </a:cubicBezTo>
                      <a:cubicBezTo>
                        <a:pt x="667" y="1625"/>
                        <a:pt x="761" y="1589"/>
                        <a:pt x="843" y="1503"/>
                      </a:cubicBezTo>
                      <a:cubicBezTo>
                        <a:pt x="1113" y="1219"/>
                        <a:pt x="1408" y="968"/>
                        <a:pt x="1735" y="751"/>
                      </a:cubicBezTo>
                      <a:cubicBezTo>
                        <a:pt x="1915" y="631"/>
                        <a:pt x="1992" y="397"/>
                        <a:pt x="1878" y="200"/>
                      </a:cubicBezTo>
                      <a:cubicBezTo>
                        <a:pt x="1808" y="80"/>
                        <a:pt x="1663" y="1"/>
                        <a:pt x="151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71;p29">
                  <a:extLst>
                    <a:ext uri="{FF2B5EF4-FFF2-40B4-BE49-F238E27FC236}">
                      <a16:creationId xmlns:a16="http://schemas.microsoft.com/office/drawing/2014/main" id="{873C8924-8511-4757-8135-B884EA4DE88E}"/>
                    </a:ext>
                  </a:extLst>
                </p:cNvPr>
                <p:cNvSpPr/>
                <p:nvPr/>
              </p:nvSpPr>
              <p:spPr>
                <a:xfrm rot="-298937">
                  <a:off x="7324139" y="3651792"/>
                  <a:ext cx="173841" cy="37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1322" extrusionOk="0">
                      <a:moveTo>
                        <a:pt x="2011" y="1"/>
                      </a:moveTo>
                      <a:cubicBezTo>
                        <a:pt x="1977" y="1"/>
                        <a:pt x="1941" y="5"/>
                        <a:pt x="1904" y="14"/>
                      </a:cubicBezTo>
                      <a:cubicBezTo>
                        <a:pt x="1370" y="147"/>
                        <a:pt x="852" y="318"/>
                        <a:pt x="341" y="525"/>
                      </a:cubicBezTo>
                      <a:cubicBezTo>
                        <a:pt x="141" y="608"/>
                        <a:pt x="0" y="792"/>
                        <a:pt x="60" y="1019"/>
                      </a:cubicBezTo>
                      <a:cubicBezTo>
                        <a:pt x="102" y="1176"/>
                        <a:pt x="274" y="1321"/>
                        <a:pt x="446" y="1321"/>
                      </a:cubicBezTo>
                      <a:cubicBezTo>
                        <a:pt x="483" y="1321"/>
                        <a:pt x="520" y="1315"/>
                        <a:pt x="555" y="1300"/>
                      </a:cubicBezTo>
                      <a:cubicBezTo>
                        <a:pt x="1066" y="1092"/>
                        <a:pt x="1583" y="922"/>
                        <a:pt x="2118" y="792"/>
                      </a:cubicBezTo>
                      <a:cubicBezTo>
                        <a:pt x="2582" y="674"/>
                        <a:pt x="2436" y="1"/>
                        <a:pt x="201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72;p29">
                  <a:extLst>
                    <a:ext uri="{FF2B5EF4-FFF2-40B4-BE49-F238E27FC236}">
                      <a16:creationId xmlns:a16="http://schemas.microsoft.com/office/drawing/2014/main" id="{8BEBC579-D25D-4EC2-9BFD-8443B679B73B}"/>
                    </a:ext>
                  </a:extLst>
                </p:cNvPr>
                <p:cNvSpPr/>
                <p:nvPr/>
              </p:nvSpPr>
              <p:spPr>
                <a:xfrm>
                  <a:off x="7338025" y="3762300"/>
                  <a:ext cx="82625" cy="2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918" extrusionOk="0">
                      <a:moveTo>
                        <a:pt x="947" y="0"/>
                      </a:moveTo>
                      <a:cubicBezTo>
                        <a:pt x="805" y="0"/>
                        <a:pt x="662" y="3"/>
                        <a:pt x="519" y="8"/>
                      </a:cubicBezTo>
                      <a:cubicBezTo>
                        <a:pt x="9" y="27"/>
                        <a:pt x="1" y="813"/>
                        <a:pt x="503" y="813"/>
                      </a:cubicBezTo>
                      <a:cubicBezTo>
                        <a:pt x="508" y="813"/>
                        <a:pt x="513" y="813"/>
                        <a:pt x="519" y="813"/>
                      </a:cubicBezTo>
                      <a:cubicBezTo>
                        <a:pt x="681" y="806"/>
                        <a:pt x="842" y="803"/>
                        <a:pt x="1004" y="803"/>
                      </a:cubicBezTo>
                      <a:cubicBezTo>
                        <a:pt x="1539" y="803"/>
                        <a:pt x="2072" y="838"/>
                        <a:pt x="2603" y="913"/>
                      </a:cubicBezTo>
                      <a:cubicBezTo>
                        <a:pt x="2626" y="916"/>
                        <a:pt x="2648" y="918"/>
                        <a:pt x="2669" y="918"/>
                      </a:cubicBezTo>
                      <a:cubicBezTo>
                        <a:pt x="3128" y="918"/>
                        <a:pt x="3305" y="208"/>
                        <a:pt x="2816" y="138"/>
                      </a:cubicBezTo>
                      <a:cubicBezTo>
                        <a:pt x="2193" y="48"/>
                        <a:pt x="1573" y="0"/>
                        <a:pt x="947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73;p29">
                  <a:extLst>
                    <a:ext uri="{FF2B5EF4-FFF2-40B4-BE49-F238E27FC236}">
                      <a16:creationId xmlns:a16="http://schemas.microsoft.com/office/drawing/2014/main" id="{8EAEA570-68B8-4D73-95C5-4EF4F4807242}"/>
                    </a:ext>
                  </a:extLst>
                </p:cNvPr>
                <p:cNvSpPr/>
                <p:nvPr/>
              </p:nvSpPr>
              <p:spPr>
                <a:xfrm rot="548653">
                  <a:off x="7309272" y="3868851"/>
                  <a:ext cx="198575" cy="3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1291" extrusionOk="0">
                      <a:moveTo>
                        <a:pt x="600" y="1"/>
                      </a:moveTo>
                      <a:cubicBezTo>
                        <a:pt x="162" y="1"/>
                        <a:pt x="1" y="689"/>
                        <a:pt x="477" y="786"/>
                      </a:cubicBezTo>
                      <a:cubicBezTo>
                        <a:pt x="998" y="892"/>
                        <a:pt x="1508" y="1039"/>
                        <a:pt x="1997" y="1247"/>
                      </a:cubicBezTo>
                      <a:cubicBezTo>
                        <a:pt x="2066" y="1275"/>
                        <a:pt x="2138" y="1291"/>
                        <a:pt x="2208" y="1291"/>
                      </a:cubicBezTo>
                      <a:cubicBezTo>
                        <a:pt x="2341" y="1291"/>
                        <a:pt x="2465" y="1234"/>
                        <a:pt x="2544" y="1103"/>
                      </a:cubicBezTo>
                      <a:cubicBezTo>
                        <a:pt x="2648" y="932"/>
                        <a:pt x="2601" y="635"/>
                        <a:pt x="2401" y="551"/>
                      </a:cubicBezTo>
                      <a:cubicBezTo>
                        <a:pt x="1846" y="317"/>
                        <a:pt x="1282" y="131"/>
                        <a:pt x="691" y="10"/>
                      </a:cubicBezTo>
                      <a:cubicBezTo>
                        <a:pt x="659" y="4"/>
                        <a:pt x="629" y="1"/>
                        <a:pt x="60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74;p29">
                  <a:extLst>
                    <a:ext uri="{FF2B5EF4-FFF2-40B4-BE49-F238E27FC236}">
                      <a16:creationId xmlns:a16="http://schemas.microsoft.com/office/drawing/2014/main" id="{0684116C-A6E2-4B21-B1B4-291F19059A46}"/>
                    </a:ext>
                  </a:extLst>
                </p:cNvPr>
                <p:cNvSpPr/>
                <p:nvPr/>
              </p:nvSpPr>
              <p:spPr>
                <a:xfrm>
                  <a:off x="7288225" y="3942050"/>
                  <a:ext cx="74400" cy="4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" h="1643" extrusionOk="0">
                      <a:moveTo>
                        <a:pt x="531" y="0"/>
                      </a:moveTo>
                      <a:cubicBezTo>
                        <a:pt x="135" y="0"/>
                        <a:pt x="0" y="655"/>
                        <a:pt x="446" y="797"/>
                      </a:cubicBezTo>
                      <a:cubicBezTo>
                        <a:pt x="1060" y="998"/>
                        <a:pt x="1635" y="1258"/>
                        <a:pt x="2190" y="1585"/>
                      </a:cubicBezTo>
                      <a:cubicBezTo>
                        <a:pt x="2259" y="1625"/>
                        <a:pt x="2327" y="1643"/>
                        <a:pt x="2391" y="1643"/>
                      </a:cubicBezTo>
                      <a:cubicBezTo>
                        <a:pt x="2743" y="1643"/>
                        <a:pt x="2976" y="1114"/>
                        <a:pt x="2597" y="890"/>
                      </a:cubicBezTo>
                      <a:cubicBezTo>
                        <a:pt x="1982" y="530"/>
                        <a:pt x="1338" y="243"/>
                        <a:pt x="660" y="22"/>
                      </a:cubicBezTo>
                      <a:cubicBezTo>
                        <a:pt x="614" y="7"/>
                        <a:pt x="571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5;p29">
                  <a:extLst>
                    <a:ext uri="{FF2B5EF4-FFF2-40B4-BE49-F238E27FC236}">
                      <a16:creationId xmlns:a16="http://schemas.microsoft.com/office/drawing/2014/main" id="{E0C21A81-F538-47BE-84D3-ABC82B8E3C36}"/>
                    </a:ext>
                  </a:extLst>
                </p:cNvPr>
                <p:cNvSpPr/>
                <p:nvPr/>
              </p:nvSpPr>
              <p:spPr>
                <a:xfrm>
                  <a:off x="7201750" y="4016475"/>
                  <a:ext cx="47050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2" h="2015" extrusionOk="0">
                      <a:moveTo>
                        <a:pt x="466" y="0"/>
                      </a:moveTo>
                      <a:cubicBezTo>
                        <a:pt x="403" y="0"/>
                        <a:pt x="338" y="17"/>
                        <a:pt x="275" y="54"/>
                      </a:cubicBezTo>
                      <a:cubicBezTo>
                        <a:pt x="107" y="155"/>
                        <a:pt x="1" y="432"/>
                        <a:pt x="130" y="606"/>
                      </a:cubicBezTo>
                      <a:cubicBezTo>
                        <a:pt x="438" y="1010"/>
                        <a:pt x="749" y="1414"/>
                        <a:pt x="1056" y="1815"/>
                      </a:cubicBezTo>
                      <a:cubicBezTo>
                        <a:pt x="1146" y="1935"/>
                        <a:pt x="1275" y="2014"/>
                        <a:pt x="1413" y="2014"/>
                      </a:cubicBezTo>
                      <a:cubicBezTo>
                        <a:pt x="1476" y="2014"/>
                        <a:pt x="1540" y="1998"/>
                        <a:pt x="1604" y="1962"/>
                      </a:cubicBezTo>
                      <a:cubicBezTo>
                        <a:pt x="1774" y="1861"/>
                        <a:pt x="1881" y="1585"/>
                        <a:pt x="1751" y="1411"/>
                      </a:cubicBezTo>
                      <a:cubicBezTo>
                        <a:pt x="1440" y="1007"/>
                        <a:pt x="1133" y="603"/>
                        <a:pt x="825" y="198"/>
                      </a:cubicBezTo>
                      <a:cubicBezTo>
                        <a:pt x="736" y="81"/>
                        <a:pt x="606" y="0"/>
                        <a:pt x="4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76;p29">
                  <a:extLst>
                    <a:ext uri="{FF2B5EF4-FFF2-40B4-BE49-F238E27FC236}">
                      <a16:creationId xmlns:a16="http://schemas.microsoft.com/office/drawing/2014/main" id="{D79066B3-1B26-4F66-8DA7-F90B7968438D}"/>
                    </a:ext>
                  </a:extLst>
                </p:cNvPr>
                <p:cNvSpPr/>
                <p:nvPr/>
              </p:nvSpPr>
              <p:spPr>
                <a:xfrm>
                  <a:off x="7084750" y="4041000"/>
                  <a:ext cx="25250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2051" extrusionOk="0">
                      <a:moveTo>
                        <a:pt x="520" y="1"/>
                      </a:moveTo>
                      <a:cubicBezTo>
                        <a:pt x="362" y="1"/>
                        <a:pt x="208" y="87"/>
                        <a:pt x="158" y="286"/>
                      </a:cubicBezTo>
                      <a:cubicBezTo>
                        <a:pt x="45" y="737"/>
                        <a:pt x="1" y="1201"/>
                        <a:pt x="37" y="1666"/>
                      </a:cubicBezTo>
                      <a:cubicBezTo>
                        <a:pt x="59" y="1922"/>
                        <a:pt x="272" y="2050"/>
                        <a:pt x="474" y="2050"/>
                      </a:cubicBezTo>
                      <a:cubicBezTo>
                        <a:pt x="675" y="2050"/>
                        <a:pt x="864" y="1923"/>
                        <a:pt x="842" y="1666"/>
                      </a:cubicBezTo>
                      <a:cubicBezTo>
                        <a:pt x="809" y="1268"/>
                        <a:pt x="836" y="888"/>
                        <a:pt x="933" y="500"/>
                      </a:cubicBezTo>
                      <a:cubicBezTo>
                        <a:pt x="1009" y="198"/>
                        <a:pt x="759" y="1"/>
                        <a:pt x="52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77;p29">
                  <a:extLst>
                    <a:ext uri="{FF2B5EF4-FFF2-40B4-BE49-F238E27FC236}">
                      <a16:creationId xmlns:a16="http://schemas.microsoft.com/office/drawing/2014/main" id="{449673B9-7ED5-4690-BF57-A44AD2879A28}"/>
                    </a:ext>
                  </a:extLst>
                </p:cNvPr>
                <p:cNvSpPr/>
                <p:nvPr/>
              </p:nvSpPr>
              <p:spPr>
                <a:xfrm>
                  <a:off x="7216275" y="3524425"/>
                  <a:ext cx="32950" cy="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1842" extrusionOk="0">
                      <a:moveTo>
                        <a:pt x="881" y="1"/>
                      </a:moveTo>
                      <a:cubicBezTo>
                        <a:pt x="739" y="1"/>
                        <a:pt x="592" y="65"/>
                        <a:pt x="535" y="196"/>
                      </a:cubicBezTo>
                      <a:cubicBezTo>
                        <a:pt x="385" y="544"/>
                        <a:pt x="235" y="891"/>
                        <a:pt x="84" y="1238"/>
                      </a:cubicBezTo>
                      <a:cubicBezTo>
                        <a:pt x="1" y="1439"/>
                        <a:pt x="27" y="1670"/>
                        <a:pt x="228" y="1790"/>
                      </a:cubicBezTo>
                      <a:cubicBezTo>
                        <a:pt x="286" y="1824"/>
                        <a:pt x="359" y="1842"/>
                        <a:pt x="434" y="1842"/>
                      </a:cubicBezTo>
                      <a:cubicBezTo>
                        <a:pt x="576" y="1842"/>
                        <a:pt x="722" y="1778"/>
                        <a:pt x="779" y="1646"/>
                      </a:cubicBezTo>
                      <a:cubicBezTo>
                        <a:pt x="929" y="1299"/>
                        <a:pt x="1080" y="951"/>
                        <a:pt x="1230" y="600"/>
                      </a:cubicBezTo>
                      <a:cubicBezTo>
                        <a:pt x="1317" y="404"/>
                        <a:pt x="1290" y="170"/>
                        <a:pt x="1086" y="53"/>
                      </a:cubicBezTo>
                      <a:cubicBezTo>
                        <a:pt x="1028" y="18"/>
                        <a:pt x="955" y="1"/>
                        <a:pt x="881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578;p29">
                  <a:extLst>
                    <a:ext uri="{FF2B5EF4-FFF2-40B4-BE49-F238E27FC236}">
                      <a16:creationId xmlns:a16="http://schemas.microsoft.com/office/drawing/2014/main" id="{9DFD69C4-6669-450A-B034-463E68AD486A}"/>
                    </a:ext>
                  </a:extLst>
                </p:cNvPr>
                <p:cNvSpPr/>
                <p:nvPr/>
              </p:nvSpPr>
              <p:spPr>
                <a:xfrm>
                  <a:off x="7125250" y="3473600"/>
                  <a:ext cx="30525" cy="5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2188" extrusionOk="0">
                      <a:moveTo>
                        <a:pt x="543" y="0"/>
                      </a:moveTo>
                      <a:cubicBezTo>
                        <a:pt x="280" y="0"/>
                        <a:pt x="1" y="293"/>
                        <a:pt x="155" y="613"/>
                      </a:cubicBezTo>
                      <a:cubicBezTo>
                        <a:pt x="335" y="987"/>
                        <a:pt x="412" y="1384"/>
                        <a:pt x="409" y="1799"/>
                      </a:cubicBezTo>
                      <a:cubicBezTo>
                        <a:pt x="404" y="2058"/>
                        <a:pt x="602" y="2187"/>
                        <a:pt x="803" y="2187"/>
                      </a:cubicBezTo>
                      <a:cubicBezTo>
                        <a:pt x="1004" y="2187"/>
                        <a:pt x="1207" y="2058"/>
                        <a:pt x="1210" y="1799"/>
                      </a:cubicBezTo>
                      <a:cubicBezTo>
                        <a:pt x="1220" y="1241"/>
                        <a:pt x="1090" y="709"/>
                        <a:pt x="850" y="205"/>
                      </a:cubicBezTo>
                      <a:cubicBezTo>
                        <a:pt x="779" y="60"/>
                        <a:pt x="663" y="0"/>
                        <a:pt x="543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579;p29">
                  <a:extLst>
                    <a:ext uri="{FF2B5EF4-FFF2-40B4-BE49-F238E27FC236}">
                      <a16:creationId xmlns:a16="http://schemas.microsoft.com/office/drawing/2014/main" id="{EAB6585A-753B-44D5-81D8-762A804F7CDF}"/>
                    </a:ext>
                  </a:extLst>
                </p:cNvPr>
                <p:cNvSpPr/>
                <p:nvPr/>
              </p:nvSpPr>
              <p:spPr>
                <a:xfrm>
                  <a:off x="7008325" y="3478650"/>
                  <a:ext cx="31600" cy="5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" h="2103" extrusionOk="0">
                      <a:moveTo>
                        <a:pt x="490" y="1"/>
                      </a:moveTo>
                      <a:cubicBezTo>
                        <a:pt x="250" y="1"/>
                        <a:pt x="0" y="198"/>
                        <a:pt x="79" y="501"/>
                      </a:cubicBezTo>
                      <a:cubicBezTo>
                        <a:pt x="189" y="939"/>
                        <a:pt x="299" y="1376"/>
                        <a:pt x="412" y="1817"/>
                      </a:cubicBezTo>
                      <a:cubicBezTo>
                        <a:pt x="463" y="2016"/>
                        <a:pt x="616" y="2103"/>
                        <a:pt x="774" y="2103"/>
                      </a:cubicBezTo>
                      <a:cubicBezTo>
                        <a:pt x="1013" y="2103"/>
                        <a:pt x="1264" y="1905"/>
                        <a:pt x="1187" y="1603"/>
                      </a:cubicBezTo>
                      <a:cubicBezTo>
                        <a:pt x="1074" y="1162"/>
                        <a:pt x="964" y="725"/>
                        <a:pt x="853" y="287"/>
                      </a:cubicBezTo>
                      <a:cubicBezTo>
                        <a:pt x="803" y="87"/>
                        <a:pt x="649" y="1"/>
                        <a:pt x="490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580;p29">
                  <a:extLst>
                    <a:ext uri="{FF2B5EF4-FFF2-40B4-BE49-F238E27FC236}">
                      <a16:creationId xmlns:a16="http://schemas.microsoft.com/office/drawing/2014/main" id="{CB93A24D-ACAD-402C-AC4F-F6BB34E0C1FC}"/>
                    </a:ext>
                  </a:extLst>
                </p:cNvPr>
                <p:cNvSpPr/>
                <p:nvPr/>
              </p:nvSpPr>
              <p:spPr>
                <a:xfrm>
                  <a:off x="6882000" y="3539175"/>
                  <a:ext cx="59975" cy="4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919" extrusionOk="0">
                      <a:moveTo>
                        <a:pt x="586" y="1"/>
                      </a:moveTo>
                      <a:cubicBezTo>
                        <a:pt x="278" y="1"/>
                        <a:pt x="1" y="404"/>
                        <a:pt x="285" y="685"/>
                      </a:cubicBezTo>
                      <a:cubicBezTo>
                        <a:pt x="679" y="1083"/>
                        <a:pt x="1090" y="1457"/>
                        <a:pt x="1517" y="1818"/>
                      </a:cubicBezTo>
                      <a:cubicBezTo>
                        <a:pt x="1601" y="1888"/>
                        <a:pt x="1693" y="1918"/>
                        <a:pt x="1782" y="1918"/>
                      </a:cubicBezTo>
                      <a:cubicBezTo>
                        <a:pt x="2111" y="1918"/>
                        <a:pt x="2399" y="1513"/>
                        <a:pt x="2089" y="1250"/>
                      </a:cubicBezTo>
                      <a:cubicBezTo>
                        <a:pt x="1661" y="889"/>
                        <a:pt x="1250" y="511"/>
                        <a:pt x="852" y="118"/>
                      </a:cubicBezTo>
                      <a:cubicBezTo>
                        <a:pt x="770" y="35"/>
                        <a:pt x="677" y="1"/>
                        <a:pt x="586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581;p29">
                  <a:extLst>
                    <a:ext uri="{FF2B5EF4-FFF2-40B4-BE49-F238E27FC236}">
                      <a16:creationId xmlns:a16="http://schemas.microsoft.com/office/drawing/2014/main" id="{DD94253D-FBA0-4618-BC65-BB10581F27BF}"/>
                    </a:ext>
                  </a:extLst>
                </p:cNvPr>
                <p:cNvSpPr/>
                <p:nvPr/>
              </p:nvSpPr>
              <p:spPr>
                <a:xfrm rot="475683">
                  <a:off x="6673691" y="3626467"/>
                  <a:ext cx="173117" cy="3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9" h="1329" extrusionOk="0">
                      <a:moveTo>
                        <a:pt x="534" y="0"/>
                      </a:moveTo>
                      <a:cubicBezTo>
                        <a:pt x="134" y="0"/>
                        <a:pt x="0" y="653"/>
                        <a:pt x="447" y="796"/>
                      </a:cubicBezTo>
                      <a:cubicBezTo>
                        <a:pt x="1185" y="1033"/>
                        <a:pt x="1933" y="1207"/>
                        <a:pt x="2698" y="1324"/>
                      </a:cubicBezTo>
                      <a:cubicBezTo>
                        <a:pt x="2722" y="1327"/>
                        <a:pt x="2745" y="1329"/>
                        <a:pt x="2767" y="1329"/>
                      </a:cubicBezTo>
                      <a:cubicBezTo>
                        <a:pt x="3221" y="1329"/>
                        <a:pt x="3399" y="623"/>
                        <a:pt x="2912" y="549"/>
                      </a:cubicBezTo>
                      <a:cubicBezTo>
                        <a:pt x="2147" y="432"/>
                        <a:pt x="1399" y="258"/>
                        <a:pt x="661" y="21"/>
                      </a:cubicBezTo>
                      <a:cubicBezTo>
                        <a:pt x="616" y="7"/>
                        <a:pt x="573" y="0"/>
                        <a:pt x="534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582;p29">
                  <a:extLst>
                    <a:ext uri="{FF2B5EF4-FFF2-40B4-BE49-F238E27FC236}">
                      <a16:creationId xmlns:a16="http://schemas.microsoft.com/office/drawing/2014/main" id="{F0A4DC29-90A3-462C-ADA6-E38F9960F761}"/>
                    </a:ext>
                  </a:extLst>
                </p:cNvPr>
                <p:cNvSpPr/>
                <p:nvPr/>
              </p:nvSpPr>
              <p:spPr>
                <a:xfrm>
                  <a:off x="6731950" y="3730600"/>
                  <a:ext cx="88125" cy="2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113" extrusionOk="0">
                      <a:moveTo>
                        <a:pt x="607" y="1"/>
                      </a:moveTo>
                      <a:cubicBezTo>
                        <a:pt x="165" y="1"/>
                        <a:pt x="0" y="693"/>
                        <a:pt x="478" y="784"/>
                      </a:cubicBezTo>
                      <a:cubicBezTo>
                        <a:pt x="1317" y="945"/>
                        <a:pt x="2158" y="1055"/>
                        <a:pt x="3007" y="1111"/>
                      </a:cubicBezTo>
                      <a:cubicBezTo>
                        <a:pt x="3017" y="1112"/>
                        <a:pt x="3028" y="1112"/>
                        <a:pt x="3038" y="1112"/>
                      </a:cubicBezTo>
                      <a:cubicBezTo>
                        <a:pt x="3524" y="1112"/>
                        <a:pt x="3511" y="339"/>
                        <a:pt x="3007" y="306"/>
                      </a:cubicBezTo>
                      <a:cubicBezTo>
                        <a:pt x="2228" y="257"/>
                        <a:pt x="1460" y="157"/>
                        <a:pt x="692" y="9"/>
                      </a:cubicBezTo>
                      <a:cubicBezTo>
                        <a:pt x="663" y="3"/>
                        <a:pt x="634" y="1"/>
                        <a:pt x="607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583;p29">
                  <a:extLst>
                    <a:ext uri="{FF2B5EF4-FFF2-40B4-BE49-F238E27FC236}">
                      <a16:creationId xmlns:a16="http://schemas.microsoft.com/office/drawing/2014/main" id="{B322A328-39DB-47C8-8F0B-78F10D17A4D2}"/>
                    </a:ext>
                  </a:extLst>
                </p:cNvPr>
                <p:cNvSpPr/>
                <p:nvPr/>
              </p:nvSpPr>
              <p:spPr>
                <a:xfrm rot="-761052">
                  <a:off x="6648274" y="3833428"/>
                  <a:ext cx="184623" cy="33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7" h="1325" extrusionOk="0">
                      <a:moveTo>
                        <a:pt x="2366" y="0"/>
                      </a:moveTo>
                      <a:cubicBezTo>
                        <a:pt x="2328" y="0"/>
                        <a:pt x="2288" y="6"/>
                        <a:pt x="2246" y="18"/>
                      </a:cubicBezTo>
                      <a:cubicBezTo>
                        <a:pt x="1648" y="189"/>
                        <a:pt x="1054" y="359"/>
                        <a:pt x="456" y="533"/>
                      </a:cubicBezTo>
                      <a:cubicBezTo>
                        <a:pt x="0" y="664"/>
                        <a:pt x="141" y="1325"/>
                        <a:pt x="550" y="1325"/>
                      </a:cubicBezTo>
                      <a:cubicBezTo>
                        <a:pt x="588" y="1325"/>
                        <a:pt x="628" y="1319"/>
                        <a:pt x="670" y="1307"/>
                      </a:cubicBezTo>
                      <a:cubicBezTo>
                        <a:pt x="1268" y="1137"/>
                        <a:pt x="1862" y="963"/>
                        <a:pt x="2460" y="793"/>
                      </a:cubicBezTo>
                      <a:cubicBezTo>
                        <a:pt x="2916" y="662"/>
                        <a:pt x="2775" y="0"/>
                        <a:pt x="2366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584;p29">
                  <a:extLst>
                    <a:ext uri="{FF2B5EF4-FFF2-40B4-BE49-F238E27FC236}">
                      <a16:creationId xmlns:a16="http://schemas.microsoft.com/office/drawing/2014/main" id="{22B8486F-8CFB-4946-B566-05CADA280D49}"/>
                    </a:ext>
                  </a:extLst>
                </p:cNvPr>
                <p:cNvSpPr/>
                <p:nvPr/>
              </p:nvSpPr>
              <p:spPr>
                <a:xfrm>
                  <a:off x="6804050" y="3922450"/>
                  <a:ext cx="6492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847" extrusionOk="0">
                      <a:moveTo>
                        <a:pt x="2002" y="1"/>
                      </a:moveTo>
                      <a:cubicBezTo>
                        <a:pt x="1911" y="1"/>
                        <a:pt x="1818" y="33"/>
                        <a:pt x="1733" y="111"/>
                      </a:cubicBezTo>
                      <a:cubicBezTo>
                        <a:pt x="1322" y="492"/>
                        <a:pt x="871" y="820"/>
                        <a:pt x="383" y="1097"/>
                      </a:cubicBezTo>
                      <a:cubicBezTo>
                        <a:pt x="0" y="1312"/>
                        <a:pt x="234" y="1846"/>
                        <a:pt x="590" y="1846"/>
                      </a:cubicBezTo>
                      <a:cubicBezTo>
                        <a:pt x="653" y="1846"/>
                        <a:pt x="719" y="1830"/>
                        <a:pt x="787" y="1791"/>
                      </a:cubicBezTo>
                      <a:cubicBezTo>
                        <a:pt x="1335" y="1481"/>
                        <a:pt x="1840" y="1107"/>
                        <a:pt x="2301" y="679"/>
                      </a:cubicBezTo>
                      <a:cubicBezTo>
                        <a:pt x="2597" y="404"/>
                        <a:pt x="2319" y="1"/>
                        <a:pt x="2002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585;p29">
                  <a:extLst>
                    <a:ext uri="{FF2B5EF4-FFF2-40B4-BE49-F238E27FC236}">
                      <a16:creationId xmlns:a16="http://schemas.microsoft.com/office/drawing/2014/main" id="{F0241A23-75A6-4F31-8E05-A609ED00AAFE}"/>
                    </a:ext>
                  </a:extLst>
                </p:cNvPr>
                <p:cNvSpPr/>
                <p:nvPr/>
              </p:nvSpPr>
              <p:spPr>
                <a:xfrm>
                  <a:off x="6873775" y="3996825"/>
                  <a:ext cx="62925" cy="6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447" extrusionOk="0">
                      <a:moveTo>
                        <a:pt x="1945" y="0"/>
                      </a:moveTo>
                      <a:cubicBezTo>
                        <a:pt x="1822" y="0"/>
                        <a:pt x="1697" y="51"/>
                        <a:pt x="1606" y="173"/>
                      </a:cubicBezTo>
                      <a:cubicBezTo>
                        <a:pt x="1195" y="727"/>
                        <a:pt x="748" y="1252"/>
                        <a:pt x="273" y="1753"/>
                      </a:cubicBezTo>
                      <a:cubicBezTo>
                        <a:pt x="1" y="2043"/>
                        <a:pt x="272" y="2446"/>
                        <a:pt x="574" y="2446"/>
                      </a:cubicBezTo>
                      <a:cubicBezTo>
                        <a:pt x="665" y="2446"/>
                        <a:pt x="758" y="2410"/>
                        <a:pt x="841" y="2324"/>
                      </a:cubicBezTo>
                      <a:cubicBezTo>
                        <a:pt x="1365" y="1770"/>
                        <a:pt x="1846" y="1188"/>
                        <a:pt x="2301" y="577"/>
                      </a:cubicBezTo>
                      <a:cubicBezTo>
                        <a:pt x="2517" y="285"/>
                        <a:pt x="2237" y="0"/>
                        <a:pt x="1945" y="0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586;p29">
                  <a:extLst>
                    <a:ext uri="{FF2B5EF4-FFF2-40B4-BE49-F238E27FC236}">
                      <a16:creationId xmlns:a16="http://schemas.microsoft.com/office/drawing/2014/main" id="{B841965A-B2CD-4198-809D-1DC4DE8182B7}"/>
                    </a:ext>
                  </a:extLst>
                </p:cNvPr>
                <p:cNvSpPr/>
                <p:nvPr/>
              </p:nvSpPr>
              <p:spPr>
                <a:xfrm>
                  <a:off x="6953300" y="4031175"/>
                  <a:ext cx="39475" cy="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2118" extrusionOk="0">
                      <a:moveTo>
                        <a:pt x="1189" y="1"/>
                      </a:moveTo>
                      <a:cubicBezTo>
                        <a:pt x="987" y="1"/>
                        <a:pt x="773" y="129"/>
                        <a:pt x="749" y="385"/>
                      </a:cubicBezTo>
                      <a:cubicBezTo>
                        <a:pt x="713" y="780"/>
                        <a:pt x="539" y="1137"/>
                        <a:pt x="272" y="1424"/>
                      </a:cubicBezTo>
                      <a:cubicBezTo>
                        <a:pt x="0" y="1714"/>
                        <a:pt x="271" y="2117"/>
                        <a:pt x="572" y="2117"/>
                      </a:cubicBezTo>
                      <a:cubicBezTo>
                        <a:pt x="664" y="2117"/>
                        <a:pt x="757" y="2080"/>
                        <a:pt x="840" y="1992"/>
                      </a:cubicBezTo>
                      <a:cubicBezTo>
                        <a:pt x="1261" y="1541"/>
                        <a:pt x="1495" y="997"/>
                        <a:pt x="1555" y="385"/>
                      </a:cubicBezTo>
                      <a:cubicBezTo>
                        <a:pt x="1578" y="128"/>
                        <a:pt x="1389" y="1"/>
                        <a:pt x="1189" y="1"/>
                      </a:cubicBezTo>
                      <a:close/>
                    </a:path>
                  </a:pathLst>
                </a:custGeom>
                <a:solidFill>
                  <a:srgbClr val="FFE08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6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2" name="Google Shape;587;p29">
              <a:extLst>
                <a:ext uri="{FF2B5EF4-FFF2-40B4-BE49-F238E27FC236}">
                  <a16:creationId xmlns:a16="http://schemas.microsoft.com/office/drawing/2014/main" id="{6C75BB95-8332-4340-AA29-70C776DFC8BB}"/>
                </a:ext>
              </a:extLst>
            </p:cNvPr>
            <p:cNvGrpSpPr/>
            <p:nvPr/>
          </p:nvGrpSpPr>
          <p:grpSpPr>
            <a:xfrm>
              <a:off x="4089725" y="2497025"/>
              <a:ext cx="964551" cy="536249"/>
              <a:chOff x="4089725" y="2497025"/>
              <a:chExt cx="964551" cy="536249"/>
            </a:xfrm>
          </p:grpSpPr>
          <p:sp>
            <p:nvSpPr>
              <p:cNvPr id="43" name="Google Shape;588;p29">
                <a:extLst>
                  <a:ext uri="{FF2B5EF4-FFF2-40B4-BE49-F238E27FC236}">
                    <a16:creationId xmlns:a16="http://schemas.microsoft.com/office/drawing/2014/main" id="{248548BA-8001-4787-B4FC-2EC584FD5D9D}"/>
                  </a:ext>
                </a:extLst>
              </p:cNvPr>
              <p:cNvSpPr/>
              <p:nvPr/>
            </p:nvSpPr>
            <p:spPr>
              <a:xfrm>
                <a:off x="4089725" y="2497025"/>
                <a:ext cx="263957" cy="26426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3324" extrusionOk="0">
                    <a:moveTo>
                      <a:pt x="321" y="0"/>
                    </a:moveTo>
                    <a:cubicBezTo>
                      <a:pt x="110" y="558"/>
                      <a:pt x="0" y="1156"/>
                      <a:pt x="47" y="1777"/>
                    </a:cubicBezTo>
                    <a:cubicBezTo>
                      <a:pt x="70" y="2085"/>
                      <a:pt x="137" y="2405"/>
                      <a:pt x="314" y="2706"/>
                    </a:cubicBezTo>
                    <a:cubicBezTo>
                      <a:pt x="358" y="2780"/>
                      <a:pt x="418" y="2846"/>
                      <a:pt x="471" y="2917"/>
                    </a:cubicBezTo>
                    <a:cubicBezTo>
                      <a:pt x="528" y="2983"/>
                      <a:pt x="605" y="3033"/>
                      <a:pt x="674" y="3093"/>
                    </a:cubicBezTo>
                    <a:cubicBezTo>
                      <a:pt x="742" y="3157"/>
                      <a:pt x="831" y="3180"/>
                      <a:pt x="912" y="3224"/>
                    </a:cubicBezTo>
                    <a:cubicBezTo>
                      <a:pt x="992" y="3267"/>
                      <a:pt x="1082" y="3290"/>
                      <a:pt x="1172" y="3310"/>
                    </a:cubicBezTo>
                    <a:cubicBezTo>
                      <a:pt x="1227" y="3319"/>
                      <a:pt x="1283" y="3323"/>
                      <a:pt x="1339" y="3323"/>
                    </a:cubicBezTo>
                    <a:cubicBezTo>
                      <a:pt x="1473" y="3323"/>
                      <a:pt x="1606" y="3299"/>
                      <a:pt x="1727" y="3253"/>
                    </a:cubicBezTo>
                    <a:cubicBezTo>
                      <a:pt x="1901" y="3190"/>
                      <a:pt x="2047" y="3097"/>
                      <a:pt x="2174" y="2986"/>
                    </a:cubicBezTo>
                    <a:cubicBezTo>
                      <a:pt x="2422" y="2763"/>
                      <a:pt x="2609" y="2509"/>
                      <a:pt x="2755" y="2242"/>
                    </a:cubicBezTo>
                    <a:cubicBezTo>
                      <a:pt x="3050" y="1704"/>
                      <a:pt x="3233" y="1129"/>
                      <a:pt x="3320" y="541"/>
                    </a:cubicBezTo>
                    <a:lnTo>
                      <a:pt x="3320" y="541"/>
                    </a:lnTo>
                    <a:cubicBezTo>
                      <a:pt x="3036" y="1062"/>
                      <a:pt x="2755" y="1574"/>
                      <a:pt x="2425" y="2031"/>
                    </a:cubicBezTo>
                    <a:cubicBezTo>
                      <a:pt x="2132" y="2434"/>
                      <a:pt x="1740" y="2827"/>
                      <a:pt x="1361" y="2827"/>
                    </a:cubicBezTo>
                    <a:cubicBezTo>
                      <a:pt x="1326" y="2827"/>
                      <a:pt x="1290" y="2823"/>
                      <a:pt x="1255" y="2816"/>
                    </a:cubicBezTo>
                    <a:cubicBezTo>
                      <a:pt x="1206" y="2806"/>
                      <a:pt x="1152" y="2796"/>
                      <a:pt x="1102" y="2766"/>
                    </a:cubicBezTo>
                    <a:cubicBezTo>
                      <a:pt x="1055" y="2739"/>
                      <a:pt x="992" y="2732"/>
                      <a:pt x="952" y="2692"/>
                    </a:cubicBezTo>
                    <a:cubicBezTo>
                      <a:pt x="912" y="2652"/>
                      <a:pt x="859" y="2629"/>
                      <a:pt x="825" y="2586"/>
                    </a:cubicBezTo>
                    <a:cubicBezTo>
                      <a:pt x="788" y="2539"/>
                      <a:pt x="748" y="2499"/>
                      <a:pt x="711" y="2448"/>
                    </a:cubicBezTo>
                    <a:cubicBezTo>
                      <a:pt x="568" y="2255"/>
                      <a:pt x="494" y="1988"/>
                      <a:pt x="431" y="1721"/>
                    </a:cubicBezTo>
                    <a:cubicBezTo>
                      <a:pt x="321" y="1179"/>
                      <a:pt x="310" y="592"/>
                      <a:pt x="321" y="0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89;p29">
                <a:extLst>
                  <a:ext uri="{FF2B5EF4-FFF2-40B4-BE49-F238E27FC236}">
                    <a16:creationId xmlns:a16="http://schemas.microsoft.com/office/drawing/2014/main" id="{1BA2AADF-29AA-41AF-AEF0-66D26B5433BA}"/>
                  </a:ext>
                </a:extLst>
              </p:cNvPr>
              <p:cNvSpPr/>
              <p:nvPr/>
            </p:nvSpPr>
            <p:spPr>
              <a:xfrm>
                <a:off x="4772431" y="2702541"/>
                <a:ext cx="281845" cy="263869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319" extrusionOk="0">
                    <a:moveTo>
                      <a:pt x="361" y="1"/>
                    </a:moveTo>
                    <a:cubicBezTo>
                      <a:pt x="131" y="532"/>
                      <a:pt x="0" y="1109"/>
                      <a:pt x="14" y="1714"/>
                    </a:cubicBezTo>
                    <a:cubicBezTo>
                      <a:pt x="24" y="2015"/>
                      <a:pt x="80" y="2329"/>
                      <a:pt x="234" y="2629"/>
                    </a:cubicBezTo>
                    <a:cubicBezTo>
                      <a:pt x="311" y="2780"/>
                      <a:pt x="424" y="2920"/>
                      <a:pt x="561" y="3033"/>
                    </a:cubicBezTo>
                    <a:cubicBezTo>
                      <a:pt x="702" y="3147"/>
                      <a:pt x="865" y="3224"/>
                      <a:pt x="1033" y="3270"/>
                    </a:cubicBezTo>
                    <a:cubicBezTo>
                      <a:pt x="1175" y="3301"/>
                      <a:pt x="1322" y="3319"/>
                      <a:pt x="1467" y="3319"/>
                    </a:cubicBezTo>
                    <a:cubicBezTo>
                      <a:pt x="1659" y="3319"/>
                      <a:pt x="1848" y="3288"/>
                      <a:pt x="2024" y="3214"/>
                    </a:cubicBezTo>
                    <a:cubicBezTo>
                      <a:pt x="2328" y="3087"/>
                      <a:pt x="2589" y="2890"/>
                      <a:pt x="2789" y="2660"/>
                    </a:cubicBezTo>
                    <a:cubicBezTo>
                      <a:pt x="3194" y="2199"/>
                      <a:pt x="3435" y="1647"/>
                      <a:pt x="3544" y="1076"/>
                    </a:cubicBezTo>
                    <a:lnTo>
                      <a:pt x="3544" y="1076"/>
                    </a:lnTo>
                    <a:cubicBezTo>
                      <a:pt x="3234" y="1561"/>
                      <a:pt x="2900" y="2021"/>
                      <a:pt x="2502" y="2369"/>
                    </a:cubicBezTo>
                    <a:cubicBezTo>
                      <a:pt x="2191" y="2638"/>
                      <a:pt x="1829" y="2807"/>
                      <a:pt x="1468" y="2807"/>
                    </a:cubicBezTo>
                    <a:cubicBezTo>
                      <a:pt x="1368" y="2807"/>
                      <a:pt x="1268" y="2794"/>
                      <a:pt x="1170" y="2766"/>
                    </a:cubicBezTo>
                    <a:cubicBezTo>
                      <a:pt x="732" y="2676"/>
                      <a:pt x="509" y="2199"/>
                      <a:pt x="421" y="1674"/>
                    </a:cubicBezTo>
                    <a:cubicBezTo>
                      <a:pt x="335" y="1143"/>
                      <a:pt x="341" y="575"/>
                      <a:pt x="361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590;p29">
                <a:extLst>
                  <a:ext uri="{FF2B5EF4-FFF2-40B4-BE49-F238E27FC236}">
                    <a16:creationId xmlns:a16="http://schemas.microsoft.com/office/drawing/2014/main" id="{93EBAC8B-B0BE-4EBA-8E69-0D7EA02964B8}"/>
                  </a:ext>
                </a:extLst>
              </p:cNvPr>
              <p:cNvSpPr/>
              <p:nvPr/>
            </p:nvSpPr>
            <p:spPr>
              <a:xfrm>
                <a:off x="4733633" y="2953772"/>
                <a:ext cx="79744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00" extrusionOk="0">
                    <a:moveTo>
                      <a:pt x="502" y="1"/>
                    </a:moveTo>
                    <a:cubicBezTo>
                      <a:pt x="225" y="1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502" y="999"/>
                    </a:cubicBezTo>
                    <a:cubicBezTo>
                      <a:pt x="776" y="999"/>
                      <a:pt x="1003" y="775"/>
                      <a:pt x="1003" y="498"/>
                    </a:cubicBezTo>
                    <a:cubicBezTo>
                      <a:pt x="1003" y="224"/>
                      <a:pt x="776" y="1"/>
                      <a:pt x="502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91;p29">
                <a:extLst>
                  <a:ext uri="{FF2B5EF4-FFF2-40B4-BE49-F238E27FC236}">
                    <a16:creationId xmlns:a16="http://schemas.microsoft.com/office/drawing/2014/main" id="{0EFB1D7E-8665-48C7-9045-6414A63ACFD9}"/>
                  </a:ext>
                </a:extLst>
              </p:cNvPr>
              <p:cNvSpPr/>
              <p:nvPr/>
            </p:nvSpPr>
            <p:spPr>
              <a:xfrm>
                <a:off x="4092587" y="2806134"/>
                <a:ext cx="79425" cy="79503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000" extrusionOk="0">
                    <a:moveTo>
                      <a:pt x="498" y="0"/>
                    </a:moveTo>
                    <a:cubicBezTo>
                      <a:pt x="225" y="0"/>
                      <a:pt x="1" y="224"/>
                      <a:pt x="1" y="498"/>
                    </a:cubicBezTo>
                    <a:cubicBezTo>
                      <a:pt x="1" y="775"/>
                      <a:pt x="225" y="999"/>
                      <a:pt x="498" y="999"/>
                    </a:cubicBezTo>
                    <a:cubicBezTo>
                      <a:pt x="775" y="999"/>
                      <a:pt x="999" y="775"/>
                      <a:pt x="999" y="498"/>
                    </a:cubicBezTo>
                    <a:cubicBezTo>
                      <a:pt x="999" y="224"/>
                      <a:pt x="775" y="0"/>
                      <a:pt x="498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592;p29">
                <a:extLst>
                  <a:ext uri="{FF2B5EF4-FFF2-40B4-BE49-F238E27FC236}">
                    <a16:creationId xmlns:a16="http://schemas.microsoft.com/office/drawing/2014/main" id="{77A5A1AA-465F-46D1-A0A6-DC17493B368B}"/>
                  </a:ext>
                </a:extLst>
              </p:cNvPr>
              <p:cNvSpPr/>
              <p:nvPr/>
            </p:nvSpPr>
            <p:spPr>
              <a:xfrm>
                <a:off x="4395897" y="2782919"/>
                <a:ext cx="251633" cy="169022"/>
              </a:xfrm>
              <a:custGeom>
                <a:avLst/>
                <a:gdLst/>
                <a:ahLst/>
                <a:cxnLst/>
                <a:rect l="l" t="t" r="r" b="b"/>
                <a:pathLst>
                  <a:path w="3165" h="2126" extrusionOk="0">
                    <a:moveTo>
                      <a:pt x="158" y="1"/>
                    </a:moveTo>
                    <a:cubicBezTo>
                      <a:pt x="108" y="1"/>
                      <a:pt x="55" y="33"/>
                      <a:pt x="50" y="98"/>
                    </a:cubicBezTo>
                    <a:cubicBezTo>
                      <a:pt x="0" y="964"/>
                      <a:pt x="458" y="1909"/>
                      <a:pt x="1366" y="2099"/>
                    </a:cubicBezTo>
                    <a:cubicBezTo>
                      <a:pt x="1453" y="2117"/>
                      <a:pt x="1538" y="2126"/>
                      <a:pt x="1620" y="2126"/>
                    </a:cubicBezTo>
                    <a:cubicBezTo>
                      <a:pt x="2343" y="2126"/>
                      <a:pt x="2891" y="1467"/>
                      <a:pt x="3136" y="816"/>
                    </a:cubicBezTo>
                    <a:cubicBezTo>
                      <a:pt x="3165" y="744"/>
                      <a:pt x="3105" y="696"/>
                      <a:pt x="3043" y="696"/>
                    </a:cubicBezTo>
                    <a:cubicBezTo>
                      <a:pt x="3003" y="696"/>
                      <a:pt x="2961" y="716"/>
                      <a:pt x="2943" y="764"/>
                    </a:cubicBezTo>
                    <a:cubicBezTo>
                      <a:pt x="2725" y="1348"/>
                      <a:pt x="2237" y="1918"/>
                      <a:pt x="1606" y="1918"/>
                    </a:cubicBezTo>
                    <a:cubicBezTo>
                      <a:pt x="1502" y="1918"/>
                      <a:pt x="1394" y="1903"/>
                      <a:pt x="1283" y="1869"/>
                    </a:cubicBezTo>
                    <a:cubicBezTo>
                      <a:pt x="541" y="1645"/>
                      <a:pt x="207" y="816"/>
                      <a:pt x="254" y="98"/>
                    </a:cubicBezTo>
                    <a:cubicBezTo>
                      <a:pt x="258" y="33"/>
                      <a:pt x="209" y="1"/>
                      <a:pt x="158" y="1"/>
                    </a:cubicBezTo>
                    <a:close/>
                  </a:path>
                </a:pathLst>
              </a:custGeom>
              <a:solidFill>
                <a:srgbClr val="353B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6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65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623547-48D8-4C63-9875-435F912E6B24}"/>
              </a:ext>
            </a:extLst>
          </p:cNvPr>
          <p:cNvSpPr/>
          <p:nvPr/>
        </p:nvSpPr>
        <p:spPr>
          <a:xfrm>
            <a:off x="978083" y="2495550"/>
            <a:ext cx="8766451" cy="3524250"/>
          </a:xfrm>
          <a:prstGeom prst="roundRect">
            <a:avLst>
              <a:gd name="adj" fmla="val 7025"/>
            </a:avLst>
          </a:prstGeom>
          <a:solidFill>
            <a:schemeClr val="accent6">
              <a:alpha val="70000"/>
            </a:schemeClr>
          </a:solidFill>
          <a:ln cap="rnd"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vi-VN" sz="1867" kern="0" dirty="0">
              <a:solidFill>
                <a:srgbClr val="F46060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435728-2177-47E9-907B-02EF91564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58834" y="1504144"/>
            <a:ext cx="2758047" cy="5353856"/>
          </a:xfrm>
          <a:prstGeom prst="rect">
            <a:avLst/>
          </a:prstGeom>
        </p:spPr>
      </p:pic>
      <p:sp>
        <p:nvSpPr>
          <p:cNvPr id="153" name="Google Shape;556;p29">
            <a:extLst>
              <a:ext uri="{FF2B5EF4-FFF2-40B4-BE49-F238E27FC236}">
                <a16:creationId xmlns:a16="http://schemas.microsoft.com/office/drawing/2014/main" id="{C42204BE-513B-493E-B82F-2C0DEC1F0FEB}"/>
              </a:ext>
            </a:extLst>
          </p:cNvPr>
          <p:cNvSpPr txBox="1">
            <a:spLocks/>
          </p:cNvSpPr>
          <p:nvPr/>
        </p:nvSpPr>
        <p:spPr>
          <a:xfrm>
            <a:off x="327426" y="842486"/>
            <a:ext cx="11405784" cy="54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vi-VN" sz="3200" b="1" kern="0" dirty="0">
                <a:solidFill>
                  <a:srgbClr val="FB92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 chương trình Toán lớp 1</a:t>
            </a:r>
            <a:r>
              <a:rPr lang="en-US" sz="3200" b="1" kern="0" dirty="0">
                <a:solidFill>
                  <a:srgbClr val="FB92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b="1" kern="0" dirty="0">
                <a:solidFill>
                  <a:srgbClr val="FB92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 con sẽ được tìm hiểu những kiến thức:</a:t>
            </a:r>
          </a:p>
        </p:txBody>
      </p:sp>
      <p:grpSp>
        <p:nvGrpSpPr>
          <p:cNvPr id="45" name="Google Shape;1084;p36">
            <a:extLst>
              <a:ext uri="{FF2B5EF4-FFF2-40B4-BE49-F238E27FC236}">
                <a16:creationId xmlns:a16="http://schemas.microsoft.com/office/drawing/2014/main" id="{76D89281-1B0B-417F-8B30-37F8508C6204}"/>
              </a:ext>
            </a:extLst>
          </p:cNvPr>
          <p:cNvGrpSpPr/>
          <p:nvPr/>
        </p:nvGrpSpPr>
        <p:grpSpPr>
          <a:xfrm rot="20694621">
            <a:off x="84753" y="5817566"/>
            <a:ext cx="808577" cy="758212"/>
            <a:chOff x="3017166" y="3216013"/>
            <a:chExt cx="394376" cy="369812"/>
          </a:xfrm>
        </p:grpSpPr>
        <p:sp>
          <p:nvSpPr>
            <p:cNvPr id="46" name="Google Shape;1085;p36">
              <a:extLst>
                <a:ext uri="{FF2B5EF4-FFF2-40B4-BE49-F238E27FC236}">
                  <a16:creationId xmlns:a16="http://schemas.microsoft.com/office/drawing/2014/main" id="{198423C8-CB60-48AE-9BE3-7AA793C00165}"/>
                </a:ext>
              </a:extLst>
            </p:cNvPr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FFE0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086;p36">
              <a:extLst>
                <a:ext uri="{FF2B5EF4-FFF2-40B4-BE49-F238E27FC236}">
                  <a16:creationId xmlns:a16="http://schemas.microsoft.com/office/drawing/2014/main" id="{F76B9A43-5BEA-423F-9118-94A2B74798F9}"/>
                </a:ext>
              </a:extLst>
            </p:cNvPr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8" name="Picture 4" descr="Alarm Clock Icon, PNG, 512x512px, Alarm Clock, Area, Clock, Flat ...">
            <a:extLst>
              <a:ext uri="{FF2B5EF4-FFF2-40B4-BE49-F238E27FC236}">
                <a16:creationId xmlns:a16="http://schemas.microsoft.com/office/drawing/2014/main" id="{6586D4D4-831E-4257-AAFE-CF7E4DA2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6875" l="10000" r="90000">
                        <a14:foregroundMark x1="24390" y1="8203" x2="24390" y2="8203"/>
                        <a14:foregroundMark x1="35366" y1="5469" x2="35366" y2="5469"/>
                        <a14:foregroundMark x1="64878" y1="3125" x2="64878" y2="3125"/>
                        <a14:foregroundMark x1="32439" y1="1953" x2="32439" y2="1953"/>
                        <a14:foregroundMark x1="48537" y1="44531" x2="48537" y2="44531"/>
                        <a14:foregroundMark x1="34146" y1="48828" x2="34146" y2="48828"/>
                        <a14:foregroundMark x1="56829" y1="40234" x2="56829" y2="40234"/>
                        <a14:foregroundMark x1="50732" y1="45313" x2="50732" y2="45313"/>
                        <a14:foregroundMark x1="65854" y1="49219" x2="65854" y2="49219"/>
                        <a14:foregroundMark x1="50244" y1="76172" x2="50244" y2="76172"/>
                        <a14:foregroundMark x1="47805" y1="65234" x2="47805" y2="65234"/>
                        <a14:foregroundMark x1="40244" y1="55859" x2="40244" y2="55859"/>
                        <a14:foregroundMark x1="37073" y1="53516" x2="37073" y2="53516"/>
                        <a14:foregroundMark x1="42683" y1="32813" x2="42683" y2="32813"/>
                        <a14:foregroundMark x1="49512" y1="32031" x2="49512" y2="32031"/>
                        <a14:foregroundMark x1="63171" y1="32031" x2="63171" y2="32031"/>
                        <a14:foregroundMark x1="60732" y1="49219" x2="60732" y2="49219"/>
                        <a14:foregroundMark x1="56829" y1="65234" x2="56829" y2="65234"/>
                        <a14:foregroundMark x1="43171" y1="68359" x2="43171" y2="68359"/>
                        <a14:foregroundMark x1="28293" y1="51953" x2="28293" y2="51953"/>
                        <a14:foregroundMark x1="35122" y1="51172" x2="35122" y2="51172"/>
                        <a14:foregroundMark x1="34146" y1="48828" x2="34146" y2="48828"/>
                        <a14:foregroundMark x1="33659" y1="49219" x2="33659" y2="49219"/>
                        <a14:foregroundMark x1="34390" y1="50781" x2="34390" y2="50781"/>
                        <a14:foregroundMark x1="32927" y1="49219" x2="32927" y2="49219"/>
                        <a14:foregroundMark x1="34146" y1="50781" x2="33902" y2="53906"/>
                        <a14:foregroundMark x1="32683" y1="59375" x2="32683" y2="59375"/>
                        <a14:foregroundMark x1="38049" y1="67188" x2="38049" y2="67188"/>
                        <a14:foregroundMark x1="34634" y1="96484" x2="34634" y2="96484"/>
                        <a14:foregroundMark x1="51220" y1="91406" x2="51220" y2="91406"/>
                        <a14:foregroundMark x1="65366" y1="92188" x2="65366" y2="92188"/>
                        <a14:foregroundMark x1="70000" y1="76563" x2="70000" y2="76563"/>
                        <a14:foregroundMark x1="67073" y1="47266" x2="67073" y2="47266"/>
                        <a14:foregroundMark x1="66829" y1="50391" x2="66829" y2="50391"/>
                        <a14:foregroundMark x1="49756" y1="76953" x2="49756" y2="76953"/>
                        <a14:foregroundMark x1="64390" y1="60938" x2="64390" y2="60938"/>
                        <a14:foregroundMark x1="64390" y1="60938" x2="64390" y2="60938"/>
                        <a14:foregroundMark x1="59024" y1="57422" x2="59024" y2="57422"/>
                        <a14:foregroundMark x1="59024" y1="57422" x2="59024" y2="57422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43171" y1="57813" x2="43171" y2="57813"/>
                        <a14:foregroundMark x1="37561" y1="34375" x2="37561" y2="34375"/>
                        <a14:foregroundMark x1="37561" y1="34375" x2="37561" y2="34375"/>
                        <a14:foregroundMark x1="41951" y1="28516" x2="41951" y2="28516"/>
                        <a14:foregroundMark x1="45366" y1="26172" x2="45366" y2="26172"/>
                        <a14:foregroundMark x1="56341" y1="26953" x2="56341" y2="26953"/>
                        <a14:foregroundMark x1="52927" y1="29297" x2="52927" y2="29297"/>
                        <a14:foregroundMark x1="52927" y1="29297" x2="52927" y2="29297"/>
                        <a14:foregroundMark x1="52439" y1="30078" x2="52439" y2="30078"/>
                        <a14:foregroundMark x1="52195" y1="30078" x2="52195" y2="30078"/>
                        <a14:foregroundMark x1="50976" y1="32813" x2="50976" y2="32813"/>
                        <a14:foregroundMark x1="46829" y1="39844" x2="46829" y2="39844"/>
                        <a14:foregroundMark x1="41951" y1="65234" x2="41951" y2="65234"/>
                        <a14:foregroundMark x1="46098" y1="58203" x2="46098" y2="58203"/>
                        <a14:foregroundMark x1="46341" y1="51563" x2="46341" y2="51563"/>
                        <a14:foregroundMark x1="40488" y1="46484" x2="40488" y2="46484"/>
                        <a14:foregroundMark x1="40488" y1="46484" x2="40488" y2="46484"/>
                        <a14:foregroundMark x1="30732" y1="36719" x2="30732" y2="36719"/>
                        <a14:foregroundMark x1="32927" y1="42578" x2="32927" y2="42578"/>
                        <a14:foregroundMark x1="33171" y1="42578" x2="33171" y2="42578"/>
                        <a14:foregroundMark x1="35366" y1="40625" x2="35366" y2="40625"/>
                        <a14:foregroundMark x1="43171" y1="62109" x2="43171" y2="62109"/>
                        <a14:foregroundMark x1="54878" y1="70703" x2="54878" y2="70703"/>
                        <a14:foregroundMark x1="67805" y1="781" x2="67805" y2="781"/>
                        <a14:foregroundMark x1="66341" y1="67969" x2="66341" y2="67969"/>
                        <a14:foregroundMark x1="59268" y1="66797" x2="59268" y2="66797"/>
                        <a14:foregroundMark x1="59512" y1="73438" x2="59512" y2="73438"/>
                        <a14:foregroundMark x1="59512" y1="73438" x2="59512" y2="73438"/>
                        <a14:foregroundMark x1="43415" y1="79297" x2="43415" y2="79297"/>
                        <a14:foregroundMark x1="40976" y1="69922" x2="40976" y2="69922"/>
                        <a14:foregroundMark x1="39024" y1="67969" x2="39024" y2="67969"/>
                        <a14:foregroundMark x1="37805" y1="67578" x2="37805" y2="67578"/>
                        <a14:foregroundMark x1="37805" y1="67578" x2="37805" y2="67578"/>
                        <a14:foregroundMark x1="37805" y1="67578" x2="37805" y2="67578"/>
                        <a14:foregroundMark x1="37561" y1="62500" x2="37561" y2="62500"/>
                        <a14:foregroundMark x1="37561" y1="61328" x2="37561" y2="61328"/>
                        <a14:foregroundMark x1="37561" y1="61328" x2="37561" y2="61328"/>
                        <a14:foregroundMark x1="39024" y1="58984" x2="39024" y2="58984"/>
                        <a14:foregroundMark x1="40976" y1="55078" x2="40976" y2="55078"/>
                        <a14:foregroundMark x1="41707" y1="54688" x2="41707" y2="54688"/>
                        <a14:foregroundMark x1="42195" y1="53516" x2="43659" y2="55078"/>
                        <a14:foregroundMark x1="47805" y1="56250" x2="47805" y2="56250"/>
                        <a14:foregroundMark x1="57073" y1="57422" x2="57073" y2="57422"/>
                        <a14:foregroundMark x1="57317" y1="57422" x2="57317" y2="57422"/>
                        <a14:foregroundMark x1="52439" y1="60938" x2="52439" y2="60938"/>
                        <a14:foregroundMark x1="52195" y1="60156" x2="52195" y2="60156"/>
                        <a14:foregroundMark x1="53415" y1="57422" x2="53415" y2="57422"/>
                        <a14:foregroundMark x1="56829" y1="54688" x2="56829" y2="54688"/>
                        <a14:foregroundMark x1="60488" y1="46484" x2="60488" y2="46484"/>
                        <a14:foregroundMark x1="61951" y1="43750" x2="61951" y2="43750"/>
                        <a14:foregroundMark x1="63415" y1="40234" x2="63415" y2="40234"/>
                        <a14:foregroundMark x1="63902" y1="39063" x2="63902" y2="39063"/>
                        <a14:foregroundMark x1="63902" y1="34375" x2="63902" y2="34375"/>
                        <a14:foregroundMark x1="63902" y1="33594" x2="63902" y2="33594"/>
                        <a14:foregroundMark x1="60244" y1="28516" x2="60244" y2="28516"/>
                        <a14:foregroundMark x1="60000" y1="28516" x2="60000" y2="28516"/>
                        <a14:foregroundMark x1="58780" y1="29297" x2="58780" y2="29297"/>
                        <a14:foregroundMark x1="50488" y1="32031" x2="50488" y2="32031"/>
                        <a14:foregroundMark x1="50488" y1="32031" x2="50488" y2="32031"/>
                        <a14:foregroundMark x1="50732" y1="33594" x2="50732" y2="33594"/>
                        <a14:foregroundMark x1="50976" y1="34766" x2="50976" y2="34766"/>
                        <a14:foregroundMark x1="50976" y1="35547" x2="50976" y2="35547"/>
                        <a14:foregroundMark x1="50488" y1="33594" x2="50488" y2="33594"/>
                        <a14:foregroundMark x1="48537" y1="30859" x2="48537" y2="30859"/>
                        <a14:foregroundMark x1="46098" y1="28906" x2="44878" y2="29297"/>
                        <a14:foregroundMark x1="40000" y1="27344" x2="40000" y2="27344"/>
                        <a14:foregroundMark x1="39268" y1="25781" x2="39268" y2="25781"/>
                        <a14:foregroundMark x1="39268" y1="25781" x2="39268" y2="25781"/>
                        <a14:foregroundMark x1="39024" y1="26563" x2="39024" y2="26563"/>
                        <a14:foregroundMark x1="38049" y1="33594" x2="38293" y2="36328"/>
                        <a14:foregroundMark x1="39268" y1="38281" x2="39268" y2="38281"/>
                        <a14:foregroundMark x1="40000" y1="44141" x2="40000" y2="44141"/>
                        <a14:foregroundMark x1="40000" y1="44141" x2="40000" y2="44141"/>
                        <a14:foregroundMark x1="40244" y1="44141" x2="40244" y2="44141"/>
                        <a14:foregroundMark x1="37317" y1="38281" x2="37317" y2="38281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7073" y1="37500" x2="37073" y2="37500"/>
                        <a14:foregroundMark x1="36829" y1="37500" x2="36829" y2="37500"/>
                        <a14:foregroundMark x1="36829" y1="37500" x2="36829" y2="37500"/>
                        <a14:foregroundMark x1="36829" y1="37109" x2="36829" y2="37109"/>
                        <a14:foregroundMark x1="36829" y1="37109" x2="36829" y2="37109"/>
                        <a14:foregroundMark x1="36829" y1="35547" x2="36829" y2="35547"/>
                        <a14:foregroundMark x1="36829" y1="35547" x2="36829" y2="35547"/>
                        <a14:foregroundMark x1="36829" y1="35156" x2="36829" y2="35156"/>
                        <a14:foregroundMark x1="36829" y1="35156" x2="36829" y2="35156"/>
                        <a14:foregroundMark x1="36829" y1="35156" x2="36829" y2="35156"/>
                        <a14:foregroundMark x1="36829" y1="34766" x2="36829" y2="34766"/>
                        <a14:foregroundMark x1="36829" y1="33594" x2="36829" y2="33594"/>
                        <a14:foregroundMark x1="37073" y1="33594" x2="37073" y2="33594"/>
                        <a14:foregroundMark x1="38537" y1="29688" x2="38537" y2="29688"/>
                        <a14:foregroundMark x1="39268" y1="28516" x2="39268" y2="28516"/>
                        <a14:foregroundMark x1="39268" y1="28516" x2="39268" y2="28516"/>
                        <a14:foregroundMark x1="39268" y1="31250" x2="39268" y2="31250"/>
                        <a14:foregroundMark x1="39268" y1="35547" x2="39268" y2="35547"/>
                        <a14:foregroundMark x1="39268" y1="41016" x2="39268" y2="44141"/>
                        <a14:foregroundMark x1="39756" y1="46875" x2="40000" y2="48438"/>
                        <a14:foregroundMark x1="40488" y1="51563" x2="40488" y2="51563"/>
                        <a14:foregroundMark x1="40976" y1="57031" x2="40976" y2="57031"/>
                        <a14:foregroundMark x1="40976" y1="58594" x2="41220" y2="60938"/>
                        <a14:foregroundMark x1="43415" y1="62891" x2="43415" y2="62891"/>
                        <a14:foregroundMark x1="44878" y1="61719" x2="44878" y2="61719"/>
                        <a14:foregroundMark x1="53171" y1="57031" x2="53415" y2="58203"/>
                        <a14:foregroundMark x1="55366" y1="58594" x2="55366" y2="58594"/>
                        <a14:foregroundMark x1="55854" y1="59375" x2="55854" y2="59375"/>
                        <a14:foregroundMark x1="56341" y1="62500" x2="56341" y2="62500"/>
                        <a14:foregroundMark x1="56341" y1="63672" x2="56341" y2="63672"/>
                        <a14:foregroundMark x1="56341" y1="63672" x2="56341" y2="63672"/>
                        <a14:foregroundMark x1="59512" y1="60547" x2="59512" y2="60547"/>
                        <a14:foregroundMark x1="59756" y1="60547" x2="59756" y2="60547"/>
                        <a14:foregroundMark x1="60488" y1="66797" x2="60488" y2="66797"/>
                        <a14:foregroundMark x1="60244" y1="66797" x2="60244" y2="66797"/>
                        <a14:foregroundMark x1="63171" y1="61328" x2="63171" y2="61328"/>
                        <a14:foregroundMark x1="63659" y1="61719" x2="63659" y2="62891"/>
                        <a14:foregroundMark x1="63659" y1="66016" x2="60732" y2="68750"/>
                        <a14:foregroundMark x1="57805" y1="72656" x2="57805" y2="72656"/>
                        <a14:foregroundMark x1="57317" y1="72266" x2="57317" y2="72266"/>
                        <a14:foregroundMark x1="58780" y1="78516" x2="54390" y2="82031"/>
                        <a14:foregroundMark x1="51220" y1="78125" x2="51220" y2="78125"/>
                        <a14:foregroundMark x1="50244" y1="76172" x2="56829" y2="63477"/>
                        <a14:foregroundMark x1="56829" y1="63477" x2="60488" y2="60156"/>
                        <a14:foregroundMark x1="39756" y1="61719" x2="60000" y2="62500"/>
                        <a14:foregroundMark x1="32927" y1="63281" x2="43902" y2="78711"/>
                        <a14:foregroundMark x1="43902" y1="78711" x2="46098" y2="80469"/>
                        <a14:foregroundMark x1="37805" y1="37891" x2="53171" y2="29297"/>
                        <a14:foregroundMark x1="61463" y1="43750" x2="55854" y2="66797"/>
                        <a14:foregroundMark x1="55854" y1="66797" x2="55366" y2="67578"/>
                        <a14:foregroundMark x1="63902" y1="46094" x2="64390" y2="65625"/>
                        <a14:foregroundMark x1="46585" y1="26953" x2="55122" y2="28516"/>
                        <a14:foregroundMark x1="55122" y1="28516" x2="65854" y2="43750"/>
                        <a14:foregroundMark x1="65854" y1="43750" x2="65854" y2="53711"/>
                        <a14:foregroundMark x1="65854" y1="53711" x2="65610" y2="54688"/>
                        <a14:foregroundMark x1="51951" y1="23828" x2="60000" y2="27344"/>
                        <a14:foregroundMark x1="60000" y1="27344" x2="66585" y2="34766"/>
                        <a14:foregroundMark x1="66585" y1="34766" x2="70488" y2="50000"/>
                        <a14:foregroundMark x1="57073" y1="41797" x2="57073" y2="41797"/>
                        <a14:foregroundMark x1="51951" y1="44531" x2="51951" y2="44531"/>
                        <a14:foregroundMark x1="46585" y1="43359" x2="46585" y2="43359"/>
                        <a14:foregroundMark x1="51951" y1="48047" x2="51951" y2="48047"/>
                        <a14:foregroundMark x1="56829" y1="39453" x2="56829" y2="39453"/>
                        <a14:foregroundMark x1="50976" y1="46484" x2="50976" y2="46484"/>
                        <a14:foregroundMark x1="45122" y1="39453" x2="50000" y2="46680"/>
                        <a14:foregroundMark x1="50000" y1="46680" x2="50976" y2="49219"/>
                        <a14:foregroundMark x1="35366" y1="90234" x2="34146" y2="96875"/>
                        <a14:foregroundMark x1="63659" y1="87891" x2="66341" y2="96875"/>
                        <a14:foregroundMark x1="66341" y1="96875" x2="66341" y2="9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58384" y="5703734"/>
            <a:ext cx="1578947" cy="9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8EABB9-AF29-4C8D-8654-852470F19EB6}"/>
              </a:ext>
            </a:extLst>
          </p:cNvPr>
          <p:cNvSpPr/>
          <p:nvPr/>
        </p:nvSpPr>
        <p:spPr>
          <a:xfrm>
            <a:off x="2257199" y="2935448"/>
            <a:ext cx="580662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Đếm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số</a:t>
            </a:r>
            <a:endParaRPr lang="en-GB" sz="3200" kern="0" dirty="0">
              <a:solidFill>
                <a:srgbClr val="41294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1F5B05-6014-4124-9748-A2AA8FD60B10}"/>
              </a:ext>
            </a:extLst>
          </p:cNvPr>
          <p:cNvSpPr/>
          <p:nvPr/>
        </p:nvSpPr>
        <p:spPr>
          <a:xfrm>
            <a:off x="2362200" y="3586911"/>
            <a:ext cx="635501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cộng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trừ</a:t>
            </a:r>
            <a:endParaRPr lang="en-GB" sz="3200" kern="0" dirty="0">
              <a:solidFill>
                <a:srgbClr val="41294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57E5DA-11F3-4689-9B1E-FAE9232C74DF}"/>
              </a:ext>
            </a:extLst>
          </p:cNvPr>
          <p:cNvSpPr/>
          <p:nvPr/>
        </p:nvSpPr>
        <p:spPr>
          <a:xfrm>
            <a:off x="2344975" y="4326968"/>
            <a:ext cx="1021294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quen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phẳng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khối</a:t>
            </a:r>
            <a:endParaRPr lang="en-GB" sz="3200" kern="0" dirty="0">
              <a:solidFill>
                <a:srgbClr val="41294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436C8EA-B782-4442-B5B5-C66A8EC960E5}"/>
              </a:ext>
            </a:extLst>
          </p:cNvPr>
          <p:cNvSpPr/>
          <p:nvPr/>
        </p:nvSpPr>
        <p:spPr>
          <a:xfrm>
            <a:off x="2362200" y="5024368"/>
            <a:ext cx="7836610" cy="641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</a:pP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xem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giờ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xem</a:t>
            </a:r>
            <a:r>
              <a:rPr lang="en-US" sz="3200" kern="0" dirty="0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41294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lịch</a:t>
            </a:r>
            <a:endParaRPr lang="en-GB" sz="3200" kern="0" dirty="0">
              <a:solidFill>
                <a:srgbClr val="41294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34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247</Words>
  <Application>Microsoft Office PowerPoint</Application>
  <PresentationFormat>Widescreen</PresentationFormat>
  <Paragraphs>39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#9Slide03 Arima Madurai Black</vt:lpstr>
      <vt:lpstr>Arial</vt:lpstr>
      <vt:lpstr>Calibri</vt:lpstr>
      <vt:lpstr>Cambria</vt:lpstr>
      <vt:lpstr>Catamaran</vt:lpstr>
      <vt:lpstr>Catamaran ExtraLight</vt:lpstr>
      <vt:lpstr>Catamaran Light</vt:lpstr>
      <vt:lpstr>Neucha</vt:lpstr>
      <vt:lpstr>Poppins</vt:lpstr>
      <vt:lpstr>Roboto Condensed</vt:lpstr>
      <vt:lpstr>Staatliches</vt:lpstr>
      <vt:lpstr>Times New Roman</vt:lpstr>
      <vt:lpstr>Titan One</vt:lpstr>
      <vt:lpstr>Pedagogical Education by Slidesgo</vt:lpstr>
      <vt:lpstr>Class Awards Certificates by Slidesgo</vt:lpstr>
      <vt:lpstr>CHÀO MỪNG CÁC CON ĐẾN VỚI  BÀI HỌC TRỰC TUYẾN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</cp:revision>
  <dcterms:created xsi:type="dcterms:W3CDTF">2020-04-12T09:57:30Z</dcterms:created>
  <dcterms:modified xsi:type="dcterms:W3CDTF">2022-09-15T15:02:47Z</dcterms:modified>
</cp:coreProperties>
</file>