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738" r:id="rId4"/>
    <p:sldMasterId id="2147483770" r:id="rId5"/>
    <p:sldMasterId id="2147483789" r:id="rId6"/>
    <p:sldMasterId id="2147483802" r:id="rId7"/>
    <p:sldMasterId id="2147483816" r:id="rId8"/>
  </p:sldMasterIdLst>
  <p:notesMasterIdLst>
    <p:notesMasterId r:id="rId24"/>
  </p:notesMasterIdLst>
  <p:sldIdLst>
    <p:sldId id="289" r:id="rId9"/>
    <p:sldId id="329" r:id="rId10"/>
    <p:sldId id="340" r:id="rId11"/>
    <p:sldId id="300" r:id="rId12"/>
    <p:sldId id="327" r:id="rId13"/>
    <p:sldId id="256" r:id="rId14"/>
    <p:sldId id="323" r:id="rId15"/>
    <p:sldId id="332" r:id="rId16"/>
    <p:sldId id="326" r:id="rId17"/>
    <p:sldId id="292" r:id="rId18"/>
    <p:sldId id="334" r:id="rId19"/>
    <p:sldId id="298" r:id="rId20"/>
    <p:sldId id="308" r:id="rId21"/>
    <p:sldId id="306" r:id="rId22"/>
    <p:sldId id="339" r:id="rId23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4" autoAdjust="0"/>
    <p:restoredTop sz="94660"/>
  </p:normalViewPr>
  <p:slideViewPr>
    <p:cSldViewPr>
      <p:cViewPr varScale="1">
        <p:scale>
          <a:sx n="112" d="100"/>
          <a:sy n="112" d="100"/>
        </p:scale>
        <p:origin x="821" y="91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15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18655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795950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8648030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p:transition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2084243"/>
      </p:ext>
    </p:extLst>
  </p:cSld>
  <p:clrMapOvr>
    <a:masterClrMapping/>
  </p:clrMapOvr>
  <p:transition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870040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191677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7144"/>
      </p:ext>
    </p:extLst>
  </p:cSld>
  <p:clrMapOvr>
    <a:masterClrMapping/>
  </p:clrMapOvr>
  <p:transition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305986"/>
      </p:ext>
    </p:extLst>
  </p:cSld>
  <p:clrMapOvr>
    <a:masterClrMapping/>
  </p:clrMapOvr>
  <p:transition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82051515"/>
      </p:ext>
    </p:extLst>
  </p:cSld>
  <p:clrMapOvr>
    <a:masterClrMapping/>
  </p:clrMapOvr>
  <p:transition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746761"/>
      </p:ext>
    </p:extLst>
  </p:cSld>
  <p:clrMapOvr>
    <a:masterClrMapping/>
  </p:clrMapOvr>
  <p:transition advClick="0" advTm="3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96188"/>
      </p:ext>
    </p:extLst>
  </p:cSld>
  <p:clrMapOvr>
    <a:masterClrMapping/>
  </p:clrMapOvr>
  <p:transition advClick="0" advTm="3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0118274"/>
      </p:ext>
    </p:extLst>
  </p:cSld>
  <p:clrMapOvr>
    <a:masterClrMapping/>
  </p:clrMapOvr>
  <p:transition advClick="0" advTm="300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243005"/>
            <a:ext cx="7400615" cy="3977564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99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37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268645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4726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297983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38404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56459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243005"/>
            <a:ext cx="7400615" cy="3977564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687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067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268645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669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252815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217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748641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243005"/>
            <a:ext cx="7400615" cy="3977564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20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361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268645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343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33039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1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8630185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243005"/>
            <a:ext cx="7400615" cy="3977564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62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65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268645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426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372688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40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9684327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243005"/>
            <a:ext cx="7400615" cy="3977564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314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668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268645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55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22379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550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43231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81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8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5410729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64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slide" Target="slide14.xml"/><Relationship Id="rId12" Type="http://schemas.openxmlformats.org/officeDocument/2006/relationships/image" Target="../media/image4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slide" Target="slide12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jpeg"/><Relationship Id="rId12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2.jpeg"/><Relationship Id="rId11" Type="http://schemas.openxmlformats.org/officeDocument/2006/relationships/image" Target="../media/image38.png"/><Relationship Id="rId5" Type="http://schemas.openxmlformats.org/officeDocument/2006/relationships/image" Target="../media/image51.jpeg"/><Relationship Id="rId10" Type="http://schemas.openxmlformats.org/officeDocument/2006/relationships/image" Target="../media/image37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" Target="slide12.xml"/><Relationship Id="rId21" Type="http://schemas.openxmlformats.org/officeDocument/2006/relationships/image" Target="../media/image72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5.png"/><Relationship Id="rId2" Type="http://schemas.openxmlformats.org/officeDocument/2006/relationships/image" Target="../media/image49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24" Type="http://schemas.openxmlformats.org/officeDocument/2006/relationships/image" Target="../media/image74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23" Type="http://schemas.openxmlformats.org/officeDocument/2006/relationships/slide" Target="slide14.xml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078" y="2389024"/>
            <a:ext cx="1280592" cy="1467698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7349" y="2389025"/>
            <a:ext cx="1344824" cy="13484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7160" y="2369833"/>
            <a:ext cx="1281891" cy="146769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0497" y="2369833"/>
            <a:ext cx="1321933" cy="146769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53876" y="2371835"/>
            <a:ext cx="1344824" cy="134844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98700" y="2332849"/>
            <a:ext cx="1317737" cy="1426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C3A76-DFB2-4B95-9E95-8EAD3132F29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7929" y="516617"/>
            <a:ext cx="2395038" cy="11975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C2406-86BF-4440-8ACD-7B7C82838377}"/>
              </a:ext>
            </a:extLst>
          </p:cNvPr>
          <p:cNvGrpSpPr/>
          <p:nvPr/>
        </p:nvGrpSpPr>
        <p:grpSpPr>
          <a:xfrm>
            <a:off x="3768106" y="1090889"/>
            <a:ext cx="2976872" cy="646331"/>
            <a:chOff x="5223822" y="1506291"/>
            <a:chExt cx="3969163" cy="861774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F3FB8B6F-3659-4A23-8936-E96D043C3C14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51453" tIns="25727" rIns="51453" bIns="2572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B83D69-70E8-42DE-8520-885267B4AB9C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61774"/>
              <a:chOff x="3174278" y="237323"/>
              <a:chExt cx="605826" cy="86177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8A6580C-2342-4422-97DF-FDF70A81432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A5FEB-55CA-4B3F-8D72-644D93A53D3D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0168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141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509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5"/>
    </mc:Choice>
    <mc:Fallback xmlns="">
      <p:transition spd="slow" advTm="2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AE45E-E7CE-480F-AC9D-1AFDD21A8D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586" y="406458"/>
            <a:ext cx="2097926" cy="1048964"/>
          </a:xfrm>
          <a:prstGeom prst="rect">
            <a:avLst/>
          </a:prstGeom>
        </p:spPr>
      </p:pic>
      <p:sp>
        <p:nvSpPr>
          <p:cNvPr id="4" name="Rounded 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BA5D450-7554-4773-AAA6-BEF391CB80E7}"/>
              </a:ext>
            </a:extLst>
          </p:cNvPr>
          <p:cNvSpPr>
            <a:spLocks/>
          </p:cNvSpPr>
          <p:nvPr/>
        </p:nvSpPr>
        <p:spPr>
          <a:xfrm>
            <a:off x="719844" y="1647400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19572DC-3908-464F-9E6A-969F647765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8631" y="1788436"/>
            <a:ext cx="465818" cy="586659"/>
          </a:xfrm>
          <a:prstGeom prst="rect">
            <a:avLst/>
          </a:prstGeom>
        </p:spPr>
      </p:pic>
      <p:sp>
        <p:nvSpPr>
          <p:cNvPr id="6" name="Rounded Rectangle 7">
            <a:hlinkClick r:id="" action="ppaction://noaction"/>
            <a:extLst>
              <a:ext uri="{FF2B5EF4-FFF2-40B4-BE49-F238E27FC236}">
                <a16:creationId xmlns:a16="http://schemas.microsoft.com/office/drawing/2014/main" id="{908D8B1E-5544-4AAD-B6C9-5338C6A53172}"/>
              </a:ext>
            </a:extLst>
          </p:cNvPr>
          <p:cNvSpPr>
            <a:spLocks/>
          </p:cNvSpPr>
          <p:nvPr/>
        </p:nvSpPr>
        <p:spPr>
          <a:xfrm>
            <a:off x="3348948" y="1691663"/>
            <a:ext cx="1099903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69A9A783-BA4D-4728-A9C4-F62DA73D15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8685" y="1858819"/>
            <a:ext cx="264459" cy="554996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288799B7-6A12-4356-895B-417EDEBB841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336" y="1860472"/>
            <a:ext cx="288187" cy="531113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CC0C4ED7-F60E-42AB-8A07-26B2A3BEAE4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02521" y="1981833"/>
            <a:ext cx="243094" cy="409753"/>
          </a:xfrm>
          <a:prstGeom prst="rect">
            <a:avLst/>
          </a:prstGeom>
        </p:spPr>
      </p:pic>
      <p:sp>
        <p:nvSpPr>
          <p:cNvPr id="10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77E2B924-7E4D-4D0D-8F92-507087DEB6FF}"/>
              </a:ext>
            </a:extLst>
          </p:cNvPr>
          <p:cNvSpPr>
            <a:spLocks/>
          </p:cNvSpPr>
          <p:nvPr/>
        </p:nvSpPr>
        <p:spPr>
          <a:xfrm>
            <a:off x="6172475" y="1691157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1AFCD73C-4B49-4CA7-93D0-4E066936094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61122" y="2158023"/>
            <a:ext cx="341825" cy="25606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206F0243-F891-49F4-99FA-9AC98C1FCB4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31031" y="1818066"/>
            <a:ext cx="345522" cy="25849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1093E096-F6AA-4235-95F9-F800FD58CC3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6824485" y="2199583"/>
            <a:ext cx="344696" cy="256063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B80ADD93-AB86-4DE3-BE1F-A140ABEF88B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6898091" y="1859625"/>
            <a:ext cx="348423" cy="25849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66F71515-BB61-471C-8CA0-5F47DD5727A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6579961" y="2042900"/>
            <a:ext cx="348423" cy="258493"/>
          </a:xfrm>
          <a:prstGeom prst="rect">
            <a:avLst/>
          </a:prstGeom>
        </p:spPr>
      </p:pic>
      <p:sp>
        <p:nvSpPr>
          <p:cNvPr id="16" name="Rounded Rectangle 17">
            <a:hlinkClick r:id="" action="ppaction://noaction"/>
            <a:extLst>
              <a:ext uri="{FF2B5EF4-FFF2-40B4-BE49-F238E27FC236}">
                <a16:creationId xmlns:a16="http://schemas.microsoft.com/office/drawing/2014/main" id="{021E6C69-51BF-4B9F-80FA-3DDBBE5FD532}"/>
              </a:ext>
            </a:extLst>
          </p:cNvPr>
          <p:cNvSpPr>
            <a:spLocks/>
          </p:cNvSpPr>
          <p:nvPr/>
        </p:nvSpPr>
        <p:spPr>
          <a:xfrm>
            <a:off x="720205" y="2830139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867F9460-E28B-4036-8DD3-31BA663A2CB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62756" y="2947429"/>
            <a:ext cx="322762" cy="32276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95428884-3813-4CF0-A8F7-85C54FF9F95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6088" y="3317987"/>
            <a:ext cx="254553" cy="255197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FBE92E85-A086-4C1C-9021-47FB0C8AC523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67288" y="2932255"/>
            <a:ext cx="218165" cy="21872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  <a:extLst>
              <a:ext uri="{FF2B5EF4-FFF2-40B4-BE49-F238E27FC236}">
                <a16:creationId xmlns:a16="http://schemas.microsoft.com/office/drawing/2014/main" id="{C53303C0-F205-44AA-B83E-E5BB3094C483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50284" y="3218962"/>
            <a:ext cx="368330" cy="369089"/>
          </a:xfrm>
          <a:prstGeom prst="rect">
            <a:avLst/>
          </a:prstGeom>
        </p:spPr>
      </p:pic>
      <p:sp>
        <p:nvSpPr>
          <p:cNvPr id="21" name="Rounded Rectangle 22">
            <a:hlinkClick r:id="" action="ppaction://noaction"/>
            <a:extLst>
              <a:ext uri="{FF2B5EF4-FFF2-40B4-BE49-F238E27FC236}">
                <a16:creationId xmlns:a16="http://schemas.microsoft.com/office/drawing/2014/main" id="{A8CA65A3-4F53-46B8-A09F-84717C529E0C}"/>
              </a:ext>
            </a:extLst>
          </p:cNvPr>
          <p:cNvSpPr>
            <a:spLocks/>
          </p:cNvSpPr>
          <p:nvPr/>
        </p:nvSpPr>
        <p:spPr>
          <a:xfrm>
            <a:off x="3368825" y="2843051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sp>
        <p:nvSpPr>
          <p:cNvPr id="22" name="Oval 21">
            <a:hlinkClick r:id="" action="ppaction://noaction"/>
            <a:extLst>
              <a:ext uri="{FF2B5EF4-FFF2-40B4-BE49-F238E27FC236}">
                <a16:creationId xmlns:a16="http://schemas.microsoft.com/office/drawing/2014/main" id="{725E5C70-C6CA-4A04-865F-8BB919AA6111}"/>
              </a:ext>
            </a:extLst>
          </p:cNvPr>
          <p:cNvSpPr>
            <a:spLocks/>
          </p:cNvSpPr>
          <p:nvPr/>
        </p:nvSpPr>
        <p:spPr>
          <a:xfrm>
            <a:off x="3528563" y="3330900"/>
            <a:ext cx="889411" cy="2300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23" name="Picture 22">
            <a:hlinkClick r:id="" action="ppaction://noaction"/>
            <a:extLst>
              <a:ext uri="{FF2B5EF4-FFF2-40B4-BE49-F238E27FC236}">
                <a16:creationId xmlns:a16="http://schemas.microsoft.com/office/drawing/2014/main" id="{3F89762B-FA93-4E9E-BA39-EAD4FC3E050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02498" y="3116578"/>
            <a:ext cx="496283" cy="356614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0DC9AF05-E95C-48AE-A310-38519C4758A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032417" y="3060882"/>
            <a:ext cx="299239" cy="356614"/>
          </a:xfrm>
          <a:prstGeom prst="rect">
            <a:avLst/>
          </a:prstGeom>
        </p:spPr>
      </p:pic>
      <p:sp>
        <p:nvSpPr>
          <p:cNvPr id="25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79AAF5F5-B0E2-4A3B-AC2E-B1017CD796C3}"/>
              </a:ext>
            </a:extLst>
          </p:cNvPr>
          <p:cNvSpPr>
            <a:spLocks/>
          </p:cNvSpPr>
          <p:nvPr/>
        </p:nvSpPr>
        <p:spPr>
          <a:xfrm>
            <a:off x="6208452" y="2853793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2FAF6EAA-A2A7-4642-B9B6-4DB8A5BE12A1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502296" y="3009177"/>
            <a:ext cx="575707" cy="552377"/>
          </a:xfrm>
          <a:prstGeom prst="rect">
            <a:avLst/>
          </a:prstGeom>
        </p:spPr>
      </p:pic>
      <p:sp>
        <p:nvSpPr>
          <p:cNvPr id="27" name="Rounded Rectangle 28">
            <a:hlinkClick r:id="" action="ppaction://noaction"/>
            <a:extLst>
              <a:ext uri="{FF2B5EF4-FFF2-40B4-BE49-F238E27FC236}">
                <a16:creationId xmlns:a16="http://schemas.microsoft.com/office/drawing/2014/main" id="{39E91E0A-6D44-4961-9F51-453C01073480}"/>
              </a:ext>
            </a:extLst>
          </p:cNvPr>
          <p:cNvSpPr>
            <a:spLocks/>
          </p:cNvSpPr>
          <p:nvPr/>
        </p:nvSpPr>
        <p:spPr>
          <a:xfrm>
            <a:off x="678944" y="4012879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6BE780C4-559B-4526-9512-F46E1A80DFE3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57826" y="4136419"/>
            <a:ext cx="606386" cy="627573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90147372-4392-494D-AD2F-AB1D60F00513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42919" y="4449151"/>
            <a:ext cx="396464" cy="233093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630E813-D221-4849-AF78-88BA5A3BD2CA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08700" y="4286307"/>
            <a:ext cx="295481" cy="162191"/>
          </a:xfrm>
          <a:prstGeom prst="rect">
            <a:avLst/>
          </a:prstGeom>
        </p:spPr>
      </p:pic>
      <p:sp>
        <p:nvSpPr>
          <p:cNvPr id="31" name="Rounded Rectangle 32">
            <a:hlinkClick r:id="rId23" action="ppaction://hlinksldjump"/>
            <a:extLst>
              <a:ext uri="{FF2B5EF4-FFF2-40B4-BE49-F238E27FC236}">
                <a16:creationId xmlns:a16="http://schemas.microsoft.com/office/drawing/2014/main" id="{BE92AEF5-1564-48B4-81C9-E768CBE0E1C9}"/>
              </a:ext>
            </a:extLst>
          </p:cNvPr>
          <p:cNvSpPr>
            <a:spLocks/>
          </p:cNvSpPr>
          <p:nvPr/>
        </p:nvSpPr>
        <p:spPr>
          <a:xfrm>
            <a:off x="3386995" y="4027922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32" name="Picture 31">
            <a:hlinkClick r:id="" action="ppaction://noaction"/>
            <a:extLst>
              <a:ext uri="{FF2B5EF4-FFF2-40B4-BE49-F238E27FC236}">
                <a16:creationId xmlns:a16="http://schemas.microsoft.com/office/drawing/2014/main" id="{01AB7845-F1ED-4C8E-AF33-8AAEEAA6B82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710314" y="4173361"/>
            <a:ext cx="560771" cy="580364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  <a:extLst>
              <a:ext uri="{FF2B5EF4-FFF2-40B4-BE49-F238E27FC236}">
                <a16:creationId xmlns:a16="http://schemas.microsoft.com/office/drawing/2014/main" id="{BA8924E4-5535-4C7E-BCF2-D88C503C5BB7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13098" y="4357061"/>
            <a:ext cx="387108" cy="212963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E2D3C612-2364-47E7-B3F1-5517E91D83FA}"/>
              </a:ext>
            </a:extLst>
          </p:cNvPr>
          <p:cNvSpPr>
            <a:spLocks/>
          </p:cNvSpPr>
          <p:nvPr/>
        </p:nvSpPr>
        <p:spPr>
          <a:xfrm>
            <a:off x="6278649" y="4038191"/>
            <a:ext cx="1163394" cy="8725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2611768-C7AF-4EF4-A752-15618737CF5B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579961" y="4183628"/>
            <a:ext cx="560771" cy="580364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3820EF8-2567-40AB-8430-F11253BAAAD5}"/>
              </a:ext>
            </a:extLst>
          </p:cNvPr>
          <p:cNvSpPr txBox="1">
            <a:spLocks/>
          </p:cNvSpPr>
          <p:nvPr/>
        </p:nvSpPr>
        <p:spPr>
          <a:xfrm>
            <a:off x="451735" y="1306695"/>
            <a:ext cx="268109" cy="1631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8222140-948B-43F0-BCB7-48BCE24A0E58}"/>
              </a:ext>
            </a:extLst>
          </p:cNvPr>
          <p:cNvSpPr txBox="1">
            <a:spLocks/>
          </p:cNvSpPr>
          <p:nvPr/>
        </p:nvSpPr>
        <p:spPr>
          <a:xfrm>
            <a:off x="223450" y="2557369"/>
            <a:ext cx="674972" cy="154553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74E0931C-4A92-4638-9E45-907038FC4588}"/>
              </a:ext>
            </a:extLst>
          </p:cNvPr>
          <p:cNvSpPr>
            <a:spLocks/>
          </p:cNvSpPr>
          <p:nvPr/>
        </p:nvSpPr>
        <p:spPr>
          <a:xfrm>
            <a:off x="1691368" y="2323160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2194A1BF-104C-4607-AE9A-07A6D925718F}"/>
              </a:ext>
            </a:extLst>
          </p:cNvPr>
          <p:cNvSpPr>
            <a:spLocks/>
          </p:cNvSpPr>
          <p:nvPr/>
        </p:nvSpPr>
        <p:spPr>
          <a:xfrm>
            <a:off x="4340019" y="2355390"/>
            <a:ext cx="246564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5716E614-284E-4EA0-B84A-E41C2756B646}"/>
              </a:ext>
            </a:extLst>
          </p:cNvPr>
          <p:cNvSpPr>
            <a:spLocks/>
          </p:cNvSpPr>
          <p:nvPr/>
        </p:nvSpPr>
        <p:spPr>
          <a:xfrm>
            <a:off x="7155498" y="2354883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7BA409FB-DBE7-43E6-B251-67CEAD17FA4E}"/>
              </a:ext>
            </a:extLst>
          </p:cNvPr>
          <p:cNvSpPr>
            <a:spLocks/>
          </p:cNvSpPr>
          <p:nvPr/>
        </p:nvSpPr>
        <p:spPr>
          <a:xfrm>
            <a:off x="1691729" y="3517944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380F5F76-FC57-46A9-BD65-2054567BAF1F}"/>
              </a:ext>
            </a:extLst>
          </p:cNvPr>
          <p:cNvSpPr>
            <a:spLocks/>
          </p:cNvSpPr>
          <p:nvPr/>
        </p:nvSpPr>
        <p:spPr>
          <a:xfrm>
            <a:off x="4359897" y="3518822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884B6E15-06A9-45A6-8530-54A6CB530D95}"/>
              </a:ext>
            </a:extLst>
          </p:cNvPr>
          <p:cNvSpPr>
            <a:spLocks/>
          </p:cNvSpPr>
          <p:nvPr/>
        </p:nvSpPr>
        <p:spPr>
          <a:xfrm>
            <a:off x="7191475" y="3529563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38F14288-5D39-40DE-B52C-53060897A02A}"/>
              </a:ext>
            </a:extLst>
          </p:cNvPr>
          <p:cNvSpPr>
            <a:spLocks/>
          </p:cNvSpPr>
          <p:nvPr/>
        </p:nvSpPr>
        <p:spPr>
          <a:xfrm>
            <a:off x="1649306" y="4694277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74B83CEE-BB28-4B61-8A20-D16DD11FAB25}"/>
              </a:ext>
            </a:extLst>
          </p:cNvPr>
          <p:cNvSpPr>
            <a:spLocks/>
          </p:cNvSpPr>
          <p:nvPr/>
        </p:nvSpPr>
        <p:spPr>
          <a:xfrm>
            <a:off x="4376904" y="4697287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7F659A8D-C9EE-41FB-A8BC-AF961A01C28B}"/>
              </a:ext>
            </a:extLst>
          </p:cNvPr>
          <p:cNvSpPr>
            <a:spLocks/>
          </p:cNvSpPr>
          <p:nvPr/>
        </p:nvSpPr>
        <p:spPr>
          <a:xfrm>
            <a:off x="7260510" y="4707555"/>
            <a:ext cx="260797" cy="260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B808962-002E-4075-A3A9-ECF0798FD62F}"/>
              </a:ext>
            </a:extLst>
          </p:cNvPr>
          <p:cNvGrpSpPr/>
          <p:nvPr/>
        </p:nvGrpSpPr>
        <p:grpSpPr>
          <a:xfrm>
            <a:off x="4006652" y="632640"/>
            <a:ext cx="1926806" cy="646331"/>
            <a:chOff x="3087535" y="352827"/>
            <a:chExt cx="2569074" cy="861774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91AB60F8-99E2-4BAE-95B0-311322AA77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51453" tIns="25727" rIns="51453" bIns="2572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97E9DE4-6F22-434D-AA48-6AF379868C1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61774"/>
              <a:chOff x="3174278" y="237323"/>
              <a:chExt cx="605826" cy="86177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A3D528C-8283-4DB6-A09C-EE6D8F5F025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0FC35-03FE-44EB-9D68-915F3D4C6AC0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3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5"/>
    </mc:Choice>
    <mc:Fallback xmlns="">
      <p:transition spd="slow" advTm="8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2">
            <a:extLst>
              <a:ext uri="{FF2B5EF4-FFF2-40B4-BE49-F238E27FC236}">
                <a16:creationId xmlns:a16="http://schemas.microsoft.com/office/drawing/2014/main" id="{AB58180B-D96D-4128-8B79-CEE4E4D8331E}"/>
              </a:ext>
            </a:extLst>
          </p:cNvPr>
          <p:cNvSpPr>
            <a:spLocks/>
          </p:cNvSpPr>
          <p:nvPr/>
        </p:nvSpPr>
        <p:spPr>
          <a:xfrm>
            <a:off x="314057" y="1694090"/>
            <a:ext cx="3285323" cy="192648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Chúng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mình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hãy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cùng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treo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cờ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theo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số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chấm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có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trên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mặt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thẻ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số</a:t>
            </a:r>
            <a:r>
              <a:rPr lang="en-GB" sz="2100" dirty="0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 </a:t>
            </a:r>
            <a:r>
              <a:rPr lang="en-GB" sz="2100" dirty="0" err="1">
                <a:solidFill>
                  <a:srgbClr val="4F81BD">
                    <a:lumMod val="75000"/>
                  </a:srgbClr>
                </a:solidFill>
                <a:latin typeface="Lato" panose="020F0502020204030203"/>
              </a:rPr>
              <a:t>nhé</a:t>
            </a:r>
            <a:endParaRPr lang="en-GB" sz="2100" dirty="0">
              <a:solidFill>
                <a:srgbClr val="4F81BD">
                  <a:lumMod val="75000"/>
                </a:srgbClr>
              </a:solidFill>
              <a:latin typeface="Lato" panose="020F050202020403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A1DF-2B59-492E-8704-4B0C681C4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688417" y="3384684"/>
            <a:ext cx="573050" cy="594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F9DFE-9B1C-4179-9E6E-2DADE7AD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440977" y="3384685"/>
            <a:ext cx="622685" cy="577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661A7-F806-4E43-BCCE-4F88D4A0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5208814" y="3390766"/>
            <a:ext cx="622685" cy="577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A76E4-61B5-450B-B86E-BBAB4EB3F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6011009" y="3402412"/>
            <a:ext cx="622685" cy="577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9D063-9B1F-41D1-8244-B0C22F6A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6752532" y="3401320"/>
            <a:ext cx="622685" cy="577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C8BAF-81F7-4E3D-A01F-C13ED969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7521881" y="3402412"/>
            <a:ext cx="622685" cy="577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368E1F-AC34-4117-AD5E-E3F763E47E54}"/>
              </a:ext>
            </a:extLst>
          </p:cNvPr>
          <p:cNvSpPr>
            <a:spLocks/>
          </p:cNvSpPr>
          <p:nvPr/>
        </p:nvSpPr>
        <p:spPr>
          <a:xfrm>
            <a:off x="3688417" y="2104822"/>
            <a:ext cx="4368685" cy="480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76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E442F2-0C02-4658-8E5E-98742B0EF89D}"/>
              </a:ext>
            </a:extLst>
          </p:cNvPr>
          <p:cNvGrpSpPr/>
          <p:nvPr/>
        </p:nvGrpSpPr>
        <p:grpSpPr>
          <a:xfrm>
            <a:off x="3725808" y="2047358"/>
            <a:ext cx="668407" cy="866284"/>
            <a:chOff x="3446312" y="2145419"/>
            <a:chExt cx="1187866" cy="1539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D190D-281D-41D3-9519-2DA3BB44D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C0986-69AF-4DDE-A2BC-3EBDEE8E4772}"/>
                </a:ext>
              </a:extLst>
            </p:cNvPr>
            <p:cNvSpPr txBox="1">
              <a:spLocks/>
            </p:cNvSpPr>
            <p:nvPr/>
          </p:nvSpPr>
          <p:spPr>
            <a:xfrm>
              <a:off x="3710627" y="2245150"/>
              <a:ext cx="756956" cy="1272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GB" sz="4052" dirty="0">
                  <a:solidFill>
                    <a:prstClr val="black"/>
                  </a:solidFill>
                  <a:latin typeface="Arial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CD78-612A-4A57-A0C5-0069BBC63F66}"/>
              </a:ext>
            </a:extLst>
          </p:cNvPr>
          <p:cNvGrpSpPr/>
          <p:nvPr/>
        </p:nvGrpSpPr>
        <p:grpSpPr>
          <a:xfrm>
            <a:off x="4395187" y="2042487"/>
            <a:ext cx="694817" cy="900512"/>
            <a:chOff x="4635905" y="2136763"/>
            <a:chExt cx="1234801" cy="16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1C4C5-5E32-4AB8-8058-8FF6C0871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4EFA4-21A7-4D16-8416-87040BD79ACC}"/>
                </a:ext>
              </a:extLst>
            </p:cNvPr>
            <p:cNvSpPr txBox="1">
              <a:spLocks/>
            </p:cNvSpPr>
            <p:nvPr/>
          </p:nvSpPr>
          <p:spPr>
            <a:xfrm>
              <a:off x="4941228" y="2245149"/>
              <a:ext cx="756956" cy="127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GB" sz="4052" dirty="0">
                  <a:solidFill>
                    <a:prstClr val="black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14CA6-52E9-4EC7-B97F-27E805398E4E}"/>
              </a:ext>
            </a:extLst>
          </p:cNvPr>
          <p:cNvGrpSpPr/>
          <p:nvPr/>
        </p:nvGrpSpPr>
        <p:grpSpPr>
          <a:xfrm>
            <a:off x="5113553" y="2030181"/>
            <a:ext cx="694817" cy="900512"/>
            <a:chOff x="5912555" y="2114893"/>
            <a:chExt cx="1234801" cy="16003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BB0990-13A1-4CDB-8794-146BA46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CF2D2A-E69B-443E-BF30-A93D18A23177}"/>
                </a:ext>
              </a:extLst>
            </p:cNvPr>
            <p:cNvSpPr txBox="1">
              <a:spLocks/>
            </p:cNvSpPr>
            <p:nvPr/>
          </p:nvSpPr>
          <p:spPr>
            <a:xfrm>
              <a:off x="6202061" y="2226532"/>
              <a:ext cx="756956" cy="127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GB" sz="4052" dirty="0">
                  <a:solidFill>
                    <a:prstClr val="black"/>
                  </a:solidFill>
                  <a:latin typeface="Arial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9300F-CE75-4ADA-A648-1981112DD48A}"/>
              </a:ext>
            </a:extLst>
          </p:cNvPr>
          <p:cNvGrpSpPr/>
          <p:nvPr/>
        </p:nvGrpSpPr>
        <p:grpSpPr>
          <a:xfrm>
            <a:off x="5893312" y="2058149"/>
            <a:ext cx="694817" cy="900512"/>
            <a:chOff x="7298314" y="2164596"/>
            <a:chExt cx="1234801" cy="16003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504011-742B-4E0C-90E6-BB41A3BA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A4D9FF-81AD-46F2-9199-4E6B6C42B0BD}"/>
                </a:ext>
              </a:extLst>
            </p:cNvPr>
            <p:cNvSpPr txBox="1">
              <a:spLocks/>
            </p:cNvSpPr>
            <p:nvPr/>
          </p:nvSpPr>
          <p:spPr>
            <a:xfrm>
              <a:off x="7573077" y="2226532"/>
              <a:ext cx="756956" cy="127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GB" sz="4052" dirty="0">
                  <a:solidFill>
                    <a:prstClr val="black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45F1CD-9378-41E5-BD3F-8C4F5A6D739A}"/>
              </a:ext>
            </a:extLst>
          </p:cNvPr>
          <p:cNvGrpSpPr/>
          <p:nvPr/>
        </p:nvGrpSpPr>
        <p:grpSpPr>
          <a:xfrm>
            <a:off x="6624309" y="2032894"/>
            <a:ext cx="694817" cy="900512"/>
            <a:chOff x="8597412" y="2119714"/>
            <a:chExt cx="1234801" cy="1600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70AD44-723A-4BFB-83C6-463F7A9C1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572206-4D61-4CC6-9D4E-D941D7162521}"/>
                </a:ext>
              </a:extLst>
            </p:cNvPr>
            <p:cNvSpPr txBox="1">
              <a:spLocks/>
            </p:cNvSpPr>
            <p:nvPr/>
          </p:nvSpPr>
          <p:spPr>
            <a:xfrm>
              <a:off x="8886208" y="2226532"/>
              <a:ext cx="756956" cy="127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GB" sz="4052" dirty="0">
                  <a:solidFill>
                    <a:prstClr val="black"/>
                  </a:solidFill>
                  <a:latin typeface="Arial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A01723-0DCA-47CA-9A9D-E7D8903122C6}"/>
              </a:ext>
            </a:extLst>
          </p:cNvPr>
          <p:cNvGrpSpPr/>
          <p:nvPr/>
        </p:nvGrpSpPr>
        <p:grpSpPr>
          <a:xfrm>
            <a:off x="7368914" y="2043469"/>
            <a:ext cx="694817" cy="900512"/>
            <a:chOff x="9920695" y="2138509"/>
            <a:chExt cx="1234801" cy="16003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0F169E-F3D9-4575-84D3-6504929C4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2E85B7-7606-4EB2-AD8B-C1334DCA1068}"/>
                </a:ext>
              </a:extLst>
            </p:cNvPr>
            <p:cNvSpPr txBox="1">
              <a:spLocks/>
            </p:cNvSpPr>
            <p:nvPr/>
          </p:nvSpPr>
          <p:spPr>
            <a:xfrm>
              <a:off x="10218439" y="2226532"/>
              <a:ext cx="756956" cy="127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GB" sz="4052" dirty="0">
                  <a:solidFill>
                    <a:prstClr val="black"/>
                  </a:solidFill>
                  <a:latin typeface="Arial"/>
                </a:rPr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7F1C096-513B-46FF-9BFB-1CB82FD894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516" y="454353"/>
            <a:ext cx="1708838" cy="8544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042561-9DD0-4E9A-8026-9248C0406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1873" y="3673582"/>
            <a:ext cx="1331364" cy="15502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B07F5E-2D2C-4E35-940F-77265FBE10E4}"/>
              </a:ext>
            </a:extLst>
          </p:cNvPr>
          <p:cNvGrpSpPr/>
          <p:nvPr/>
        </p:nvGrpSpPr>
        <p:grpSpPr>
          <a:xfrm>
            <a:off x="4006652" y="632640"/>
            <a:ext cx="1926806" cy="646331"/>
            <a:chOff x="3087535" y="352827"/>
            <a:chExt cx="2569074" cy="861774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C3AC77EB-96E9-4CAA-A2C0-F1DA4610801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51453" tIns="25727" rIns="51453" bIns="2572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 defTabSz="685800">
                <a:spcBef>
                  <a:spcPts val="750"/>
                </a:spcBef>
              </a:pPr>
              <a:r>
                <a:rPr lang="en-GB" sz="3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19D368-590E-4A0E-B63E-067B6012AF3B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61774"/>
              <a:chOff x="3174278" y="237323"/>
              <a:chExt cx="605826" cy="86177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04668B-4069-4A9C-8811-8147DC54217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/>
                <a:endParaRPr lang="en-VN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40DC5A-9F25-4189-BA71-C89E6E53877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latinLnBrk="0"/>
                <a:r>
                  <a:rPr lang="en-US" sz="3600" b="1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36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3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-22820"/>
            <a:ext cx="9129292" cy="573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5" y="55977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361556"/>
            <a:ext cx="3689092" cy="130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281436"/>
            <a:ext cx="5688632" cy="40324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9" y="5418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5029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40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"/>
    </mc:Choice>
    <mc:Fallback xmlns="">
      <p:transition spd="slow" advTm="60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8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8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8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3"/>
    </mc:Choice>
    <mc:Fallback xmlns="">
      <p:transition spd="slow" advTm="9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6"/>
    </mc:Choice>
    <mc:Fallback xmlns="">
      <p:transition spd="slow" advTm="7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2"/>
    </mc:Choice>
    <mc:Fallback xmlns=""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06537" y="1246554"/>
            <a:ext cx="2855975" cy="1085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động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509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 advTm="76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178</Words>
  <Application>Microsoft Office PowerPoint</Application>
  <PresentationFormat>On-screen Show (16:10)</PresentationFormat>
  <Paragraphs>59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맑은 고딕</vt:lpstr>
      <vt:lpstr>Microsoft YaHei</vt:lpstr>
      <vt:lpstr>Microsoft YaHei</vt:lpstr>
      <vt:lpstr>宋体</vt:lpstr>
      <vt:lpstr>.VnAvant</vt:lpstr>
      <vt:lpstr>Aharoni</vt:lpstr>
      <vt:lpstr>Arial</vt:lpstr>
      <vt:lpstr>Calibri</vt:lpstr>
      <vt:lpstr>Calibri Light</vt:lpstr>
      <vt:lpstr>HP001 4 hàng</vt:lpstr>
      <vt:lpstr>Lato</vt:lpstr>
      <vt:lpstr>黑体</vt:lpstr>
      <vt:lpstr>Times New Roman</vt:lpstr>
      <vt:lpstr>UTM Avo</vt:lpstr>
      <vt:lpstr>UTM Cookies</vt:lpstr>
      <vt:lpstr>Wingdings</vt:lpstr>
      <vt:lpstr>Office Theme</vt:lpstr>
      <vt:lpstr>Custom Design</vt:lpstr>
      <vt:lpstr>1_Office Theme</vt:lpstr>
      <vt:lpstr>Office 主题​​</vt:lpstr>
      <vt:lpstr>包图主题2</vt:lpstr>
      <vt:lpstr>1_默认设计模板</vt:lpstr>
      <vt:lpstr>2_默认设计模板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296</cp:revision>
  <dcterms:created xsi:type="dcterms:W3CDTF">2014-04-01T16:27:38Z</dcterms:created>
  <dcterms:modified xsi:type="dcterms:W3CDTF">2022-09-15T15:02:19Z</dcterms:modified>
</cp:coreProperties>
</file>