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93" r:id="rId5"/>
    <p:sldId id="271" r:id="rId6"/>
    <p:sldId id="257" r:id="rId7"/>
    <p:sldId id="291" r:id="rId8"/>
    <p:sldId id="292" r:id="rId9"/>
    <p:sldId id="258" r:id="rId10"/>
    <p:sldId id="259" r:id="rId11"/>
    <p:sldId id="276" r:id="rId12"/>
    <p:sldId id="273" r:id="rId13"/>
    <p:sldId id="290" r:id="rId14"/>
    <p:sldId id="277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DM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49" autoAdjust="0"/>
  </p:normalViewPr>
  <p:slideViewPr>
    <p:cSldViewPr>
      <p:cViewPr varScale="1">
        <p:scale>
          <a:sx n="63" d="100"/>
          <a:sy n="63" d="100"/>
        </p:scale>
        <p:origin x="2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12AEC-5416-4C40-9C5C-6E5ABF2B2621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E26F0439-AB41-4B9B-952E-F672922FA39E}">
      <dgm:prSet phldrT="[Text]" custT="1"/>
      <dgm:spPr/>
      <dgm:t>
        <a:bodyPr/>
        <a:lstStyle/>
        <a:p>
          <a:r>
            <a:rPr lang="vi-VN" sz="5400" smtClean="0"/>
            <a:t>- HS biết đọc, viết đúng chữ </a:t>
          </a:r>
          <a:r>
            <a:rPr lang="vi-VN" sz="5400" b="1" smtClean="0"/>
            <a:t>c, e, ê</a:t>
          </a:r>
          <a:endParaRPr lang="vi-VN" sz="5400" smtClean="0"/>
        </a:p>
      </dgm:t>
    </dgm:pt>
    <dgm:pt modelId="{B5283D13-CE41-481E-958B-1E5F75D47D27}" type="parTrans" cxnId="{E38D539B-A91A-4AD0-B5A1-1F239D27814F}">
      <dgm:prSet/>
      <dgm:spPr/>
      <dgm:t>
        <a:bodyPr/>
        <a:lstStyle/>
        <a:p>
          <a:endParaRPr lang="vi-VN"/>
        </a:p>
      </dgm:t>
    </dgm:pt>
    <dgm:pt modelId="{3D835E14-A059-4A05-ADF2-E8C6AE627FA3}" type="sibTrans" cxnId="{E38D539B-A91A-4AD0-B5A1-1F239D27814F}">
      <dgm:prSet/>
      <dgm:spPr/>
      <dgm:t>
        <a:bodyPr/>
        <a:lstStyle/>
        <a:p>
          <a:endParaRPr lang="vi-VN"/>
        </a:p>
      </dgm:t>
    </dgm:pt>
    <dgm:pt modelId="{939B0243-0922-4C92-AC7F-45BA3C653F1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5400" smtClean="0"/>
            <a:t>- Biết viết đúng các tiếng </a:t>
          </a:r>
          <a:r>
            <a:rPr lang="vi-VN" sz="5400" b="1" smtClean="0"/>
            <a:t>bé, bê, ca</a:t>
          </a:r>
          <a:endParaRPr lang="vi-VN" sz="5400" smtClean="0"/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300" smtClean="0"/>
        </a:p>
      </dgm:t>
    </dgm:pt>
    <dgm:pt modelId="{14AD7BC2-5EBB-432B-BFF5-7E23BAF5D0FA}" type="parTrans" cxnId="{0C8621C8-7CCC-460E-A619-F5C2BCFAC4C1}">
      <dgm:prSet/>
      <dgm:spPr/>
      <dgm:t>
        <a:bodyPr/>
        <a:lstStyle/>
        <a:p>
          <a:endParaRPr lang="vi-VN"/>
        </a:p>
      </dgm:t>
    </dgm:pt>
    <dgm:pt modelId="{52BFA5B5-C455-45DF-91B2-AC124AE4678F}" type="sibTrans" cxnId="{0C8621C8-7CCC-460E-A619-F5C2BCFAC4C1}">
      <dgm:prSet/>
      <dgm:spPr/>
      <dgm:t>
        <a:bodyPr/>
        <a:lstStyle/>
        <a:p>
          <a:endParaRPr lang="vi-VN"/>
        </a:p>
      </dgm:t>
    </dgm:pt>
    <dgm:pt modelId="{12E407B8-55E9-44F0-B898-F09BB2ECAC4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 smtClean="0"/>
            <a:t>-  </a:t>
          </a:r>
          <a:r>
            <a:rPr lang="en-US" sz="6600" smtClean="0"/>
            <a:t>Đưa bút theo đúng quy trình viết, giãn đúng khoảng cách giữa các chữ trong vở  viết.</a:t>
          </a:r>
          <a:endParaRPr lang="vi-VN" sz="6600" smtClean="0"/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3600"/>
        </a:p>
      </dgm:t>
    </dgm:pt>
    <dgm:pt modelId="{5F64B2F4-533F-4BED-9225-705BCEB47DA3}" type="parTrans" cxnId="{A49164B3-3FF8-4385-9747-FB4CC58171F7}">
      <dgm:prSet/>
      <dgm:spPr/>
      <dgm:t>
        <a:bodyPr/>
        <a:lstStyle/>
        <a:p>
          <a:endParaRPr lang="vi-VN"/>
        </a:p>
      </dgm:t>
    </dgm:pt>
    <dgm:pt modelId="{8457EE2E-04E3-4CCD-933D-01C5E55152B8}" type="sibTrans" cxnId="{A49164B3-3FF8-4385-9747-FB4CC58171F7}">
      <dgm:prSet/>
      <dgm:spPr/>
      <dgm:t>
        <a:bodyPr/>
        <a:lstStyle/>
        <a:p>
          <a:endParaRPr lang="vi-VN"/>
        </a:p>
      </dgm:t>
    </dgm:pt>
    <dgm:pt modelId="{5472091F-43AE-4623-A2B3-47BEAC187E88}" type="pres">
      <dgm:prSet presAssocID="{14E12AEC-5416-4C40-9C5C-6E5ABF2B26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1485B28-8624-42E5-A7C9-42CE866D901D}" type="pres">
      <dgm:prSet presAssocID="{E26F0439-AB41-4B9B-952E-F672922FA39E}" presName="comp" presStyleCnt="0"/>
      <dgm:spPr/>
    </dgm:pt>
    <dgm:pt modelId="{2E9C1F06-A466-44C7-8F07-153497876D8A}" type="pres">
      <dgm:prSet presAssocID="{E26F0439-AB41-4B9B-952E-F672922FA39E}" presName="box" presStyleLbl="node1" presStyleIdx="0" presStyleCnt="3" custLinFactNeighborY="-3866"/>
      <dgm:spPr/>
      <dgm:t>
        <a:bodyPr/>
        <a:lstStyle/>
        <a:p>
          <a:endParaRPr lang="vi-VN"/>
        </a:p>
      </dgm:t>
    </dgm:pt>
    <dgm:pt modelId="{5D1FE132-B567-41D5-84AD-53C21BB853BA}" type="pres">
      <dgm:prSet presAssocID="{E26F0439-AB41-4B9B-952E-F672922FA39E}" presName="img" presStyleLbl="fgImgPlace1" presStyleIdx="0" presStyleCnt="3" custScaleX="73716" custScaleY="1069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F025223-5444-4BA2-AA27-D2ED20B5510C}" type="pres">
      <dgm:prSet presAssocID="{E26F0439-AB41-4B9B-952E-F672922FA3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192D29B-7D1B-4813-9CB1-80C0DDD8D6AE}" type="pres">
      <dgm:prSet presAssocID="{3D835E14-A059-4A05-ADF2-E8C6AE627FA3}" presName="spacer" presStyleCnt="0"/>
      <dgm:spPr/>
    </dgm:pt>
    <dgm:pt modelId="{49D79C93-77B8-46C0-B986-DCFD87415956}" type="pres">
      <dgm:prSet presAssocID="{939B0243-0922-4C92-AC7F-45BA3C653F15}" presName="comp" presStyleCnt="0"/>
      <dgm:spPr/>
    </dgm:pt>
    <dgm:pt modelId="{CE3E3016-E699-492D-A4B7-9F23A33E9126}" type="pres">
      <dgm:prSet presAssocID="{939B0243-0922-4C92-AC7F-45BA3C653F15}" presName="box" presStyleLbl="node1" presStyleIdx="1" presStyleCnt="3" custScaleY="73782" custLinFactNeighborY="-1749"/>
      <dgm:spPr/>
      <dgm:t>
        <a:bodyPr/>
        <a:lstStyle/>
        <a:p>
          <a:endParaRPr lang="vi-VN"/>
        </a:p>
      </dgm:t>
    </dgm:pt>
    <dgm:pt modelId="{672B9F4E-825F-45D2-A712-847446DC67FC}" type="pres">
      <dgm:prSet presAssocID="{939B0243-0922-4C92-AC7F-45BA3C653F15}" presName="img" presStyleLbl="fgImgPlace1" presStyleIdx="1" presStyleCnt="3" custScaleX="61874" custScaleY="85479" custLinFactNeighborX="-53" custLinFactNeighborY="-25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6F0652F5-38D5-4EDA-BF65-4A4FB1FEEA5D}" type="pres">
      <dgm:prSet presAssocID="{939B0243-0922-4C92-AC7F-45BA3C653F1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2E3FD86-C3B9-4FC0-A4D4-3D8CBD49B94A}" type="pres">
      <dgm:prSet presAssocID="{52BFA5B5-C455-45DF-91B2-AC124AE4678F}" presName="spacer" presStyleCnt="0"/>
      <dgm:spPr/>
    </dgm:pt>
    <dgm:pt modelId="{4BB6E371-9DE3-4E61-A48E-0A14F4085A54}" type="pres">
      <dgm:prSet presAssocID="{12E407B8-55E9-44F0-B898-F09BB2ECAC4C}" presName="comp" presStyleCnt="0"/>
      <dgm:spPr/>
    </dgm:pt>
    <dgm:pt modelId="{941DA70A-FFF3-4E4B-8D63-DC0FDB2406C6}" type="pres">
      <dgm:prSet presAssocID="{12E407B8-55E9-44F0-B898-F09BB2ECAC4C}" presName="box" presStyleLbl="node1" presStyleIdx="2" presStyleCnt="3" custScaleY="150752"/>
      <dgm:spPr/>
      <dgm:t>
        <a:bodyPr/>
        <a:lstStyle/>
        <a:p>
          <a:endParaRPr lang="vi-VN"/>
        </a:p>
      </dgm:t>
    </dgm:pt>
    <dgm:pt modelId="{FF70249E-F7A7-4215-BB54-216101779C60}" type="pres">
      <dgm:prSet presAssocID="{12E407B8-55E9-44F0-B898-F09BB2ECAC4C}" presName="img" presStyleLbl="fgImgPlace1" presStyleIdx="2" presStyleCnt="3" custScaleX="67902" custScaleY="1102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F562791-78D6-4CC6-A44B-29EA5DE2D9EF}" type="pres">
      <dgm:prSet presAssocID="{12E407B8-55E9-44F0-B898-F09BB2ECAC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E38D539B-A91A-4AD0-B5A1-1F239D27814F}" srcId="{14E12AEC-5416-4C40-9C5C-6E5ABF2B2621}" destId="{E26F0439-AB41-4B9B-952E-F672922FA39E}" srcOrd="0" destOrd="0" parTransId="{B5283D13-CE41-481E-958B-1E5F75D47D27}" sibTransId="{3D835E14-A059-4A05-ADF2-E8C6AE627FA3}"/>
    <dgm:cxn modelId="{AC8610FD-6612-4554-8FA3-64A0676C0686}" type="presOf" srcId="{939B0243-0922-4C92-AC7F-45BA3C653F15}" destId="{6F0652F5-38D5-4EDA-BF65-4A4FB1FEEA5D}" srcOrd="1" destOrd="0" presId="urn:microsoft.com/office/officeart/2005/8/layout/vList4"/>
    <dgm:cxn modelId="{FE282CA3-C5B5-4A08-BF58-4321DB53E12F}" type="presOf" srcId="{14E12AEC-5416-4C40-9C5C-6E5ABF2B2621}" destId="{5472091F-43AE-4623-A2B3-47BEAC187E88}" srcOrd="0" destOrd="0" presId="urn:microsoft.com/office/officeart/2005/8/layout/vList4"/>
    <dgm:cxn modelId="{793A047F-C1A6-4E28-AE95-1B15F3205A4A}" type="presOf" srcId="{12E407B8-55E9-44F0-B898-F09BB2ECAC4C}" destId="{3F562791-78D6-4CC6-A44B-29EA5DE2D9EF}" srcOrd="1" destOrd="0" presId="urn:microsoft.com/office/officeart/2005/8/layout/vList4"/>
    <dgm:cxn modelId="{A49164B3-3FF8-4385-9747-FB4CC58171F7}" srcId="{14E12AEC-5416-4C40-9C5C-6E5ABF2B2621}" destId="{12E407B8-55E9-44F0-B898-F09BB2ECAC4C}" srcOrd="2" destOrd="0" parTransId="{5F64B2F4-533F-4BED-9225-705BCEB47DA3}" sibTransId="{8457EE2E-04E3-4CCD-933D-01C5E55152B8}"/>
    <dgm:cxn modelId="{AA3A84B6-7712-40BB-A96C-AAB451ECA5D3}" type="presOf" srcId="{12E407B8-55E9-44F0-B898-F09BB2ECAC4C}" destId="{941DA70A-FFF3-4E4B-8D63-DC0FDB2406C6}" srcOrd="0" destOrd="0" presId="urn:microsoft.com/office/officeart/2005/8/layout/vList4"/>
    <dgm:cxn modelId="{B9BDD410-7922-4C1E-A377-342FE58482E6}" type="presOf" srcId="{939B0243-0922-4C92-AC7F-45BA3C653F15}" destId="{CE3E3016-E699-492D-A4B7-9F23A33E9126}" srcOrd="0" destOrd="0" presId="urn:microsoft.com/office/officeart/2005/8/layout/vList4"/>
    <dgm:cxn modelId="{6CD11A03-9076-4D09-B564-BA99271144C7}" type="presOf" srcId="{E26F0439-AB41-4B9B-952E-F672922FA39E}" destId="{4F025223-5444-4BA2-AA27-D2ED20B5510C}" srcOrd="1" destOrd="0" presId="urn:microsoft.com/office/officeart/2005/8/layout/vList4"/>
    <dgm:cxn modelId="{D0674327-FB10-4C85-8EA7-BC92FA58180C}" type="presOf" srcId="{E26F0439-AB41-4B9B-952E-F672922FA39E}" destId="{2E9C1F06-A466-44C7-8F07-153497876D8A}" srcOrd="0" destOrd="0" presId="urn:microsoft.com/office/officeart/2005/8/layout/vList4"/>
    <dgm:cxn modelId="{0C8621C8-7CCC-460E-A619-F5C2BCFAC4C1}" srcId="{14E12AEC-5416-4C40-9C5C-6E5ABF2B2621}" destId="{939B0243-0922-4C92-AC7F-45BA3C653F15}" srcOrd="1" destOrd="0" parTransId="{14AD7BC2-5EBB-432B-BFF5-7E23BAF5D0FA}" sibTransId="{52BFA5B5-C455-45DF-91B2-AC124AE4678F}"/>
    <dgm:cxn modelId="{89505D4B-9C2F-42B5-94FF-4B463A27BE97}" type="presParOf" srcId="{5472091F-43AE-4623-A2B3-47BEAC187E88}" destId="{E1485B28-8624-42E5-A7C9-42CE866D901D}" srcOrd="0" destOrd="0" presId="urn:microsoft.com/office/officeart/2005/8/layout/vList4"/>
    <dgm:cxn modelId="{383A7E53-BE45-4A2F-91FD-127E9AAF0398}" type="presParOf" srcId="{E1485B28-8624-42E5-A7C9-42CE866D901D}" destId="{2E9C1F06-A466-44C7-8F07-153497876D8A}" srcOrd="0" destOrd="0" presId="urn:microsoft.com/office/officeart/2005/8/layout/vList4"/>
    <dgm:cxn modelId="{3CE93AAD-7B47-41AA-8CEB-EFC0A03EE80F}" type="presParOf" srcId="{E1485B28-8624-42E5-A7C9-42CE866D901D}" destId="{5D1FE132-B567-41D5-84AD-53C21BB853BA}" srcOrd="1" destOrd="0" presId="urn:microsoft.com/office/officeart/2005/8/layout/vList4"/>
    <dgm:cxn modelId="{FFC629F0-8273-4B15-A0F8-D301B2359B0E}" type="presParOf" srcId="{E1485B28-8624-42E5-A7C9-42CE866D901D}" destId="{4F025223-5444-4BA2-AA27-D2ED20B5510C}" srcOrd="2" destOrd="0" presId="urn:microsoft.com/office/officeart/2005/8/layout/vList4"/>
    <dgm:cxn modelId="{E2AFB526-BC5F-4886-BB2C-D6D813F08BFE}" type="presParOf" srcId="{5472091F-43AE-4623-A2B3-47BEAC187E88}" destId="{6192D29B-7D1B-4813-9CB1-80C0DDD8D6AE}" srcOrd="1" destOrd="0" presId="urn:microsoft.com/office/officeart/2005/8/layout/vList4"/>
    <dgm:cxn modelId="{FADD46DF-138D-402F-ACAE-EBEBFDF22B8A}" type="presParOf" srcId="{5472091F-43AE-4623-A2B3-47BEAC187E88}" destId="{49D79C93-77B8-46C0-B986-DCFD87415956}" srcOrd="2" destOrd="0" presId="urn:microsoft.com/office/officeart/2005/8/layout/vList4"/>
    <dgm:cxn modelId="{2AA00359-BD45-426C-8186-6E001BE44CB4}" type="presParOf" srcId="{49D79C93-77B8-46C0-B986-DCFD87415956}" destId="{CE3E3016-E699-492D-A4B7-9F23A33E9126}" srcOrd="0" destOrd="0" presId="urn:microsoft.com/office/officeart/2005/8/layout/vList4"/>
    <dgm:cxn modelId="{963C78E9-C494-4A82-88F3-9F124948A82A}" type="presParOf" srcId="{49D79C93-77B8-46C0-B986-DCFD87415956}" destId="{672B9F4E-825F-45D2-A712-847446DC67FC}" srcOrd="1" destOrd="0" presId="urn:microsoft.com/office/officeart/2005/8/layout/vList4"/>
    <dgm:cxn modelId="{1E0CEFDD-7400-4A0C-BE69-DC6188A85BCB}" type="presParOf" srcId="{49D79C93-77B8-46C0-B986-DCFD87415956}" destId="{6F0652F5-38D5-4EDA-BF65-4A4FB1FEEA5D}" srcOrd="2" destOrd="0" presId="urn:microsoft.com/office/officeart/2005/8/layout/vList4"/>
    <dgm:cxn modelId="{B10B8D76-C00C-4013-8A9F-2829BA3F8AB2}" type="presParOf" srcId="{5472091F-43AE-4623-A2B3-47BEAC187E88}" destId="{12E3FD86-C3B9-4FC0-A4D4-3D8CBD49B94A}" srcOrd="3" destOrd="0" presId="urn:microsoft.com/office/officeart/2005/8/layout/vList4"/>
    <dgm:cxn modelId="{46C6DAEA-037B-465C-ACE6-76A1C0D5FAB0}" type="presParOf" srcId="{5472091F-43AE-4623-A2B3-47BEAC187E88}" destId="{4BB6E371-9DE3-4E61-A48E-0A14F4085A54}" srcOrd="4" destOrd="0" presId="urn:microsoft.com/office/officeart/2005/8/layout/vList4"/>
    <dgm:cxn modelId="{E95FD004-E8C3-4FFC-A042-4E14A7B9AE3B}" type="presParOf" srcId="{4BB6E371-9DE3-4E61-A48E-0A14F4085A54}" destId="{941DA70A-FFF3-4E4B-8D63-DC0FDB2406C6}" srcOrd="0" destOrd="0" presId="urn:microsoft.com/office/officeart/2005/8/layout/vList4"/>
    <dgm:cxn modelId="{B10E907B-C1BA-4EA2-A957-99BC227A2017}" type="presParOf" srcId="{4BB6E371-9DE3-4E61-A48E-0A14F4085A54}" destId="{FF70249E-F7A7-4215-BB54-216101779C60}" srcOrd="1" destOrd="0" presId="urn:microsoft.com/office/officeart/2005/8/layout/vList4"/>
    <dgm:cxn modelId="{DBCCCF30-FE7B-490B-A971-E052CBC055CE}" type="presParOf" srcId="{4BB6E371-9DE3-4E61-A48E-0A14F4085A54}" destId="{3F562791-78D6-4CC6-A44B-29EA5DE2D9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1F06-A466-44C7-8F07-153497876D8A}">
      <dsp:nvSpPr>
        <dsp:cNvPr id="0" name=""/>
        <dsp:cNvSpPr/>
      </dsp:nvSpPr>
      <dsp:spPr>
        <a:xfrm>
          <a:off x="0" y="0"/>
          <a:ext cx="16916400" cy="2298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5400" kern="1200" smtClean="0"/>
            <a:t>- HS biết đọc, viết đúng chữ </a:t>
          </a:r>
          <a:r>
            <a:rPr lang="vi-VN" sz="5400" b="1" kern="1200" smtClean="0"/>
            <a:t>c, e, ê</a:t>
          </a:r>
          <a:endParaRPr lang="vi-VN" sz="5400" kern="1200" smtClean="0"/>
        </a:p>
      </dsp:txBody>
      <dsp:txXfrm>
        <a:off x="3613130" y="0"/>
        <a:ext cx="13303269" cy="2298501"/>
      </dsp:txXfrm>
    </dsp:sp>
    <dsp:sp modelId="{5D1FE132-B567-41D5-84AD-53C21BB853BA}">
      <dsp:nvSpPr>
        <dsp:cNvPr id="0" name=""/>
        <dsp:cNvSpPr/>
      </dsp:nvSpPr>
      <dsp:spPr>
        <a:xfrm>
          <a:off x="674480" y="166108"/>
          <a:ext cx="2494018" cy="19662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E3016-E699-492D-A4B7-9F23A33E9126}">
      <dsp:nvSpPr>
        <dsp:cNvPr id="0" name=""/>
        <dsp:cNvSpPr/>
      </dsp:nvSpPr>
      <dsp:spPr>
        <a:xfrm>
          <a:off x="0" y="2488150"/>
          <a:ext cx="16916400" cy="169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5400" kern="1200" smtClean="0"/>
            <a:t>- Biết viết đúng các tiếng </a:t>
          </a:r>
          <a:r>
            <a:rPr lang="vi-VN" sz="5400" b="1" kern="1200" smtClean="0"/>
            <a:t>bé, bê, ca</a:t>
          </a:r>
          <a:endParaRPr lang="vi-VN" sz="5400" kern="1200" smtClean="0"/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300" kern="1200" smtClean="0"/>
        </a:p>
      </dsp:txBody>
      <dsp:txXfrm>
        <a:off x="3613130" y="2488150"/>
        <a:ext cx="13303269" cy="1695880"/>
      </dsp:txXfrm>
    </dsp:sp>
    <dsp:sp modelId="{672B9F4E-825F-45D2-A712-847446DC67FC}">
      <dsp:nvSpPr>
        <dsp:cNvPr id="0" name=""/>
        <dsp:cNvSpPr/>
      </dsp:nvSpPr>
      <dsp:spPr>
        <a:xfrm>
          <a:off x="873011" y="2542956"/>
          <a:ext cx="2093370" cy="1571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DA70A-FFF3-4E4B-8D63-DC0FDB2406C6}">
      <dsp:nvSpPr>
        <dsp:cNvPr id="0" name=""/>
        <dsp:cNvSpPr/>
      </dsp:nvSpPr>
      <dsp:spPr>
        <a:xfrm>
          <a:off x="0" y="4454082"/>
          <a:ext cx="16916400" cy="346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 kern="1200" smtClean="0"/>
            <a:t>-  </a:t>
          </a:r>
          <a:r>
            <a:rPr lang="en-US" sz="6600" kern="1200" smtClean="0"/>
            <a:t>Đưa bút theo đúng quy trình viết, giãn đúng khoảng cách giữa các chữ trong vở  viết.</a:t>
          </a:r>
          <a:endParaRPr lang="vi-VN" sz="6600" kern="1200" smtClean="0"/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3600" kern="1200"/>
        </a:p>
      </dsp:txBody>
      <dsp:txXfrm>
        <a:off x="3613130" y="4454082"/>
        <a:ext cx="13303269" cy="3465037"/>
      </dsp:txXfrm>
    </dsp:sp>
    <dsp:sp modelId="{FF70249E-F7A7-4215-BB54-216101779C60}">
      <dsp:nvSpPr>
        <dsp:cNvPr id="0" name=""/>
        <dsp:cNvSpPr/>
      </dsp:nvSpPr>
      <dsp:spPr>
        <a:xfrm>
          <a:off x="772832" y="5172557"/>
          <a:ext cx="2297314" cy="2028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3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4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7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67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9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7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0.svg"/><Relationship Id="rId12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svg"/><Relationship Id="rId12" Type="http://schemas.openxmlformats.org/officeDocument/2006/relationships/image" Target="../media/image3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9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8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8.png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747" y="266700"/>
            <a:ext cx="15120507" cy="9047553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2743200" y="3263291"/>
            <a:ext cx="12012688" cy="32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 smtClean="0">
                <a:solidFill>
                  <a:srgbClr val="FFA800"/>
                </a:solidFill>
                <a:latin typeface="Lazydog"/>
              </a:rPr>
              <a:t> </a:t>
            </a:r>
            <a:r>
              <a:rPr lang="en-US" sz="12500" smtClean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>
              <a:lnSpc>
                <a:spcPts val="12500"/>
              </a:lnSpc>
            </a:pPr>
            <a:r>
              <a:rPr lang="en-US" sz="7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  <a:endParaRPr lang="en-US" sz="7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50127" y="1654539"/>
            <a:ext cx="1201268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spc="44" smtClean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3600" b="1" spc="44">
              <a:solidFill>
                <a:srgbClr val="2929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01" y="8343900"/>
            <a:ext cx="1501424" cy="1419528"/>
          </a:xfrm>
          <a:prstGeom prst="rect">
            <a:avLst/>
          </a:prstGeom>
        </p:spPr>
      </p:pic>
      <p:pic>
        <p:nvPicPr>
          <p:cNvPr id="11" name="Bản ghi Mớ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9200" y="4256694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508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266700"/>
            <a:ext cx="1309688" cy="123825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01" y="6740330"/>
            <a:ext cx="1501424" cy="141952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1886" y="5049770"/>
            <a:ext cx="1501424" cy="1419528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918" y="3263291"/>
            <a:ext cx="1501424" cy="1419528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39697" y="2476500"/>
            <a:ext cx="1309688" cy="1238250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42944" y="4430645"/>
            <a:ext cx="1309688" cy="1238250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42944" y="6417582"/>
            <a:ext cx="1309688" cy="1238250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52661" y="8343900"/>
            <a:ext cx="1309688" cy="12382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24100" y="1028700"/>
            <a:ext cx="13639800" cy="8285553"/>
          </a:xfrm>
          <a:prstGeom prst="roundRect">
            <a:avLst/>
          </a:prstGeom>
          <a:noFill/>
          <a:ln w="107950" cmpd="tri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559943" y="5698901"/>
            <a:ext cx="2812641" cy="2700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ư thế ngồi học đúng dành cho trẻ bố mẹ cần chú 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038600" y="471055"/>
            <a:ext cx="9141022" cy="9486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22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23.86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ẫu giấy luyện viết chữ đẹp - Download.vn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34939"/>
            <a:ext cx="11050315" cy="437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ẫu giấy luyện viết chữ đẹp - Download.vn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4" y="113677"/>
            <a:ext cx="11050315" cy="4375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7747" y="274962"/>
            <a:ext cx="48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c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33" y="1995519"/>
            <a:ext cx="950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ca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747" y="3685067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e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03" y="5482424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bé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503" y="716153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10" name="Picture 9" descr="Mẫu giấy luyện viết chữ đẹp - Download.vn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4" b="14725"/>
          <a:stretch/>
        </p:blipFill>
        <p:spPr bwMode="auto">
          <a:xfrm>
            <a:off x="3518216" y="8769928"/>
            <a:ext cx="11037300" cy="112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81882" y="8896171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bê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95299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smtClean="0">
                <a:solidFill>
                  <a:schemeClr val="bg1"/>
                </a:solidFill>
                <a:latin typeface="HP001 4 hàng" pitchFamily="34" charset="0"/>
              </a:rPr>
              <a:t>Viết vở</a:t>
            </a:r>
            <a:endParaRPr lang="vi-VN" sz="7200" b="1" u="sng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9" name="Bản ghi Mới 23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72.5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652764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71307" y="1242105"/>
            <a:ext cx="10664576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5883" y="7124700"/>
            <a:ext cx="3152117" cy="3026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5470140"/>
            <a:ext cx="998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smtClean="0">
                <a:solidFill>
                  <a:srgbClr val="C00000"/>
                </a:solidFill>
              </a:rPr>
              <a:t>- Chuẩn bị bài tiếp theo:</a:t>
            </a:r>
          </a:p>
          <a:p>
            <a:r>
              <a:rPr lang="en-US" sz="7200" smtClean="0">
                <a:solidFill>
                  <a:srgbClr val="C00000"/>
                </a:solidFill>
              </a:rPr>
              <a:t>  </a:t>
            </a:r>
            <a:r>
              <a:rPr lang="en-US" sz="7200" smtClean="0">
                <a:solidFill>
                  <a:srgbClr val="0070C0"/>
                </a:solidFill>
              </a:rPr>
              <a:t>O o ? </a:t>
            </a:r>
            <a:endParaRPr lang="vi-VN" sz="72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8919" y="2608005"/>
            <a:ext cx="929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smtClean="0">
                <a:solidFill>
                  <a:srgbClr val="C00000"/>
                </a:solidFill>
              </a:rPr>
              <a:t>- Ôn lại những chữ đã học.</a:t>
            </a:r>
            <a:endParaRPr lang="vi-VN" sz="7200">
              <a:solidFill>
                <a:srgbClr val="C00000"/>
              </a:solidFill>
            </a:endParaRPr>
          </a:p>
        </p:txBody>
      </p:sp>
      <p:pic>
        <p:nvPicPr>
          <p:cNvPr id="9" name="Bản ghi Mới 2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154914" y="4202553"/>
            <a:ext cx="10012808" cy="2709195"/>
            <a:chOff x="0" y="1083011"/>
            <a:chExt cx="13350411" cy="3612260"/>
          </a:xfrm>
        </p:grpSpPr>
        <p:sp>
          <p:nvSpPr>
            <p:cNvPr id="4" name="TextBox 4"/>
            <p:cNvSpPr txBox="1"/>
            <p:nvPr/>
          </p:nvSpPr>
          <p:spPr>
            <a:xfrm>
              <a:off x="0" y="3934379"/>
              <a:ext cx="13304230" cy="760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endParaRPr lang="en-US" sz="3500">
                <a:solidFill>
                  <a:srgbClr val="292929"/>
                </a:solidFill>
                <a:latin typeface="DM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181" y="1083011"/>
              <a:ext cx="13304230" cy="321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6600" b="1" smtClean="0">
                  <a:solidFill>
                    <a:srgbClr val="FFA800"/>
                  </a:solidFill>
                  <a:latin typeface="Lazydog"/>
                </a:rPr>
                <a:t>HẸN GẶP LẠI CÁC CON TRONG BUỔI HỌC TỚI!</a:t>
              </a:r>
              <a:endParaRPr lang="en-US" sz="6600" b="1">
                <a:solidFill>
                  <a:srgbClr val="FFA800"/>
                </a:solidFill>
                <a:latin typeface="Lazydog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21714">
            <a:off x="2018215" y="7119898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  <p:pic>
        <p:nvPicPr>
          <p:cNvPr id="10" name="Bản ghi Mới 2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191000" y="1291937"/>
            <a:ext cx="12496800" cy="6781800"/>
          </a:xfrm>
          <a:prstGeom prst="cloudCallout">
            <a:avLst>
              <a:gd name="adj1" fmla="val -13183"/>
              <a:gd name="adj2" fmla="val 438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5"/>
          <p:cNvSpPr txBox="1"/>
          <p:nvPr/>
        </p:nvSpPr>
        <p:spPr>
          <a:xfrm>
            <a:off x="4191000" y="2933700"/>
            <a:ext cx="12012688" cy="320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 smtClean="0">
                <a:solidFill>
                  <a:srgbClr val="FFA800"/>
                </a:solidFill>
                <a:latin typeface="Lazydog"/>
              </a:rPr>
              <a:t> </a:t>
            </a:r>
            <a:r>
              <a:rPr lang="en-US" sz="12500" smtClean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>
              <a:lnSpc>
                <a:spcPts val="12500"/>
              </a:lnSpc>
            </a:pPr>
            <a:r>
              <a:rPr lang="en-US" sz="7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TĂNG CƯỜNG ( tiết 2)</a:t>
            </a:r>
            <a:endParaRPr lang="en-US" sz="7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3817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2760146"/>
              </p:ext>
            </p:extLst>
          </p:nvPr>
        </p:nvGraphicFramePr>
        <p:xfrm>
          <a:off x="609600" y="1866900"/>
          <a:ext cx="169164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5486400" y="571500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 BÀI HỌC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Bản ghi Mới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4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2.0762" end="3124.10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7636" y="476934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8682" y="1198748"/>
            <a:ext cx="44867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8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403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403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403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1292" y="6732180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bé             bê          ca</a:t>
            </a:r>
            <a:endParaRPr lang="vi-VN" sz="80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ản ghi Mới 5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4.558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1292" y="6732180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bé             bê          ca</a:t>
            </a:r>
            <a:endParaRPr lang="vi-VN" sz="80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85147" y="6722918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</a:t>
            </a:r>
            <a:r>
              <a:rPr lang="en-US" sz="8000" b="1">
                <a:solidFill>
                  <a:srgbClr val="0070C0"/>
                </a:solidFill>
              </a:rPr>
              <a:t>é</a:t>
            </a:r>
            <a:r>
              <a:rPr lang="en-US" sz="8000" b="1">
                <a:solidFill>
                  <a:srgbClr val="C00000"/>
                </a:solidFill>
              </a:rPr>
              <a:t>             b</a:t>
            </a:r>
            <a:r>
              <a:rPr lang="en-US" sz="8000" b="1">
                <a:solidFill>
                  <a:srgbClr val="0070C0"/>
                </a:solidFill>
              </a:rPr>
              <a:t>ê</a:t>
            </a:r>
            <a:r>
              <a:rPr lang="en-US" sz="8000" b="1">
                <a:solidFill>
                  <a:srgbClr val="C00000"/>
                </a:solidFill>
              </a:rPr>
              <a:t>          </a:t>
            </a:r>
            <a:r>
              <a:rPr lang="en-US" sz="8000" b="1">
                <a:solidFill>
                  <a:srgbClr val="0070C0"/>
                </a:solidFill>
              </a:rPr>
              <a:t>c</a:t>
            </a:r>
            <a:r>
              <a:rPr lang="en-US" sz="8000" b="1">
                <a:solidFill>
                  <a:srgbClr val="C00000"/>
                </a:solidFill>
              </a:rPr>
              <a:t>a</a:t>
            </a:r>
            <a:endParaRPr lang="vi-VN" sz="8000" b="1">
              <a:solidFill>
                <a:srgbClr val="C00000"/>
              </a:solidFill>
            </a:endParaRPr>
          </a:p>
        </p:txBody>
      </p:sp>
      <p:pic>
        <p:nvPicPr>
          <p:cNvPr id="11" name="Bản ghi Mới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52764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48200" y="1242105"/>
            <a:ext cx="10664576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35883" y="7124700"/>
            <a:ext cx="3152117" cy="3026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56209" y="3009900"/>
            <a:ext cx="1835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C00000"/>
                </a:solidFill>
              </a:rPr>
              <a:t>ca           </a:t>
            </a:r>
          </a:p>
          <a:p>
            <a:r>
              <a:rPr lang="en-US" sz="8000" b="1" smtClean="0">
                <a:solidFill>
                  <a:srgbClr val="C00000"/>
                </a:solidFill>
              </a:rPr>
              <a:t>bé         </a:t>
            </a:r>
          </a:p>
          <a:p>
            <a:r>
              <a:rPr lang="en-US" sz="8000" b="1" smtClean="0">
                <a:solidFill>
                  <a:srgbClr val="C00000"/>
                </a:solidFill>
              </a:rPr>
              <a:t>bê</a:t>
            </a:r>
            <a:endParaRPr lang="vi-VN" sz="8000" b="1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9209" y="3072874"/>
            <a:ext cx="14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C00000"/>
                </a:solidFill>
              </a:rPr>
              <a:t>C           </a:t>
            </a:r>
          </a:p>
          <a:p>
            <a:r>
              <a:rPr lang="en-US" sz="8000" b="1" smtClean="0">
                <a:solidFill>
                  <a:srgbClr val="C00000"/>
                </a:solidFill>
              </a:rPr>
              <a:t>e             </a:t>
            </a:r>
          </a:p>
          <a:p>
            <a:r>
              <a:rPr lang="en-US" sz="8000" b="1" smtClean="0">
                <a:solidFill>
                  <a:srgbClr val="C00000"/>
                </a:solidFill>
              </a:rPr>
              <a:t>ê</a:t>
            </a:r>
            <a:endParaRPr lang="vi-VN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8" y="114300"/>
            <a:ext cx="14630402" cy="9924912"/>
            <a:chOff x="228601" y="114300"/>
            <a:chExt cx="14630402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5"/>
              <a:ext cx="9924912" cy="14630402"/>
              <a:chOff x="-400050" y="231880"/>
              <a:chExt cx="6819996" cy="9378845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0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438400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b="1" smtClean="0">
                  <a:solidFill>
                    <a:schemeClr val="bg1"/>
                  </a:solidFill>
                  <a:latin typeface="HP001 4 hàng" pitchFamily="34" charset="0"/>
                </a:rPr>
                <a:t>c   e   ê</a:t>
              </a:r>
              <a:endParaRPr lang="vi-VN" sz="15000" b="1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749" y="5051342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b="1" smtClean="0">
                  <a:solidFill>
                    <a:schemeClr val="bg1"/>
                  </a:solidFill>
                  <a:latin typeface="HP001 4 hàng" pitchFamily="34" charset="0"/>
                </a:rPr>
                <a:t>ca</a:t>
              </a:r>
              <a:r>
                <a:rPr lang="en-US" sz="12500" b="1" smtClean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5000" b="1" smtClean="0">
                  <a:solidFill>
                    <a:schemeClr val="bg1"/>
                  </a:solidFill>
                  <a:latin typeface="HP001 4 hàng" pitchFamily="34" charset="0"/>
                </a:rPr>
                <a:t> bé </a:t>
              </a:r>
              <a:r>
                <a:rPr lang="en-US" sz="11500" b="1" smtClean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5000" b="1" smtClean="0">
                  <a:solidFill>
                    <a:schemeClr val="bg1"/>
                  </a:solidFill>
                  <a:latin typeface="HP001 4 hàng" pitchFamily="34" charset="0"/>
                </a:rPr>
                <a:t>bê</a:t>
              </a:r>
              <a:endParaRPr lang="vi-VN" sz="15000" b="1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  <p:pic>
        <p:nvPicPr>
          <p:cNvPr id="9" name="Bản ghi Mới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0" y="876300"/>
            <a:ext cx="609600" cy="609600"/>
          </a:xfrm>
          <a:prstGeom prst="rect">
            <a:avLst/>
          </a:prstGeom>
        </p:spPr>
      </p:pic>
      <p:pic>
        <p:nvPicPr>
          <p:cNvPr id="10" name="Bản ghi Mới 1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  <p:pic>
        <p:nvPicPr>
          <p:cNvPr id="11" name="Bản ghi Mới 11 (1)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31381" y="59468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ẫu giấy luyện viết chữ đẹp - Download.vn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34939"/>
            <a:ext cx="11050315" cy="437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ẫu giấy luyện viết chữ đẹp - Download.vn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4" y="113677"/>
            <a:ext cx="11050315" cy="4375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7747" y="274962"/>
            <a:ext cx="48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c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33" y="1995519"/>
            <a:ext cx="950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ca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747" y="3685067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e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03" y="5482424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bé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503" y="716153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10" name="Picture 9" descr="Mẫu giấy luyện viết chữ đẹp - Download.vn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4" b="14725"/>
          <a:stretch/>
        </p:blipFill>
        <p:spPr bwMode="auto">
          <a:xfrm>
            <a:off x="3518216" y="8769928"/>
            <a:ext cx="11037300" cy="112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81882" y="8896171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HP001 4 hàng" pitchFamily="34" charset="0"/>
              </a:rPr>
              <a:t>bê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12" name="Bản ghi Mới 2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055" y="495300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smtClean="0">
                <a:solidFill>
                  <a:schemeClr val="bg1"/>
                </a:solidFill>
                <a:latin typeface="HP001 4 hàng" pitchFamily="34" charset="0"/>
              </a:rPr>
              <a:t>Viết vở</a:t>
            </a:r>
            <a:endParaRPr lang="vi-VN" sz="7200" b="1" u="sng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139</Words>
  <Application>Microsoft Office PowerPoint</Application>
  <PresentationFormat>Custom</PresentationFormat>
  <Paragraphs>39</Paragraphs>
  <Slides>13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HP001 4 hàng</vt:lpstr>
      <vt:lpstr>DM Sans</vt:lpstr>
      <vt:lpstr>Times New Roman</vt:lpstr>
      <vt:lpstr>Arial</vt:lpstr>
      <vt:lpstr>Lazydog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48</cp:revision>
  <dcterms:created xsi:type="dcterms:W3CDTF">2006-08-16T00:00:00Z</dcterms:created>
  <dcterms:modified xsi:type="dcterms:W3CDTF">2022-09-15T15:00:32Z</dcterms:modified>
  <dc:identifier>DAEoAu-9uQs</dc:identifier>
</cp:coreProperties>
</file>