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855" r:id="rId2"/>
    <p:sldMasterId id="2147483868" r:id="rId3"/>
  </p:sldMasterIdLst>
  <p:notesMasterIdLst>
    <p:notesMasterId r:id="rId24"/>
  </p:notesMasterIdLst>
  <p:sldIdLst>
    <p:sldId id="448" r:id="rId4"/>
    <p:sldId id="257" r:id="rId5"/>
    <p:sldId id="445" r:id="rId6"/>
    <p:sldId id="291" r:id="rId7"/>
    <p:sldId id="258" r:id="rId8"/>
    <p:sldId id="278" r:id="rId9"/>
    <p:sldId id="270" r:id="rId10"/>
    <p:sldId id="271" r:id="rId11"/>
    <p:sldId id="259" r:id="rId12"/>
    <p:sldId id="272" r:id="rId13"/>
    <p:sldId id="273" r:id="rId14"/>
    <p:sldId id="266" r:id="rId15"/>
    <p:sldId id="274" r:id="rId16"/>
    <p:sldId id="261" r:id="rId17"/>
    <p:sldId id="275" r:id="rId18"/>
    <p:sldId id="263" r:id="rId19"/>
    <p:sldId id="264" r:id="rId20"/>
    <p:sldId id="276" r:id="rId21"/>
    <p:sldId id="280" r:id="rId22"/>
    <p:sldId id="281"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99"/>
    <a:srgbClr val="FF0000"/>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7D94-04D1-4A0C-8C71-05F672015073}"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8601-3B9D-4E0C-B898-6919C3848A03}" type="slidenum">
              <a:rPr lang="en-US" smtClean="0"/>
              <a:t>‹#›</a:t>
            </a:fld>
            <a:endParaRPr lang="en-US"/>
          </a:p>
        </p:txBody>
      </p:sp>
    </p:spTree>
    <p:extLst>
      <p:ext uri="{BB962C8B-B14F-4D97-AF65-F5344CB8AC3E}">
        <p14:creationId xmlns:p14="http://schemas.microsoft.com/office/powerpoint/2010/main" val="234517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5B3D2E4-DE3E-4BA9-BA35-3F9E4811DC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565DE4-06EE-4C33-9848-FAF128DE8E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F8BCBD-5703-4794-90E3-C6F40D8BAE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190009247"/>
      </p:ext>
    </p:extLst>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46338805"/>
      </p:ext>
    </p:extLst>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4081958"/>
      </p:ext>
    </p:extLst>
  </p:cSld>
  <p:clrMapOvr>
    <a:masterClrMapping/>
  </p:clrMapOvr>
  <p:transition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43492138"/>
      </p:ext>
    </p:extLst>
  </p:cSld>
  <p:clrMapOvr>
    <a:masterClrMapping/>
  </p:clrMapOvr>
  <p:transition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55334558"/>
      </p:ext>
    </p:extLst>
  </p:cSld>
  <p:clrMapOvr>
    <a:masterClrMapping/>
  </p:clrMapOvr>
  <p:transition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99044416"/>
      </p:ext>
    </p:extLst>
  </p:cSld>
  <p:clrMapOvr>
    <a:masterClrMapping/>
  </p:clrMapOvr>
  <p:transition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015848"/>
      </p:ext>
    </p:extLst>
  </p:cSld>
  <p:clrMapOvr>
    <a:masterClrMapping/>
  </p:clrMapOvr>
  <p:transition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163637510"/>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177466-ADC6-40C2-A941-F429F689194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645620974"/>
      </p:ext>
    </p:extLst>
  </p:cSld>
  <p:clrMapOvr>
    <a:masterClrMapping/>
  </p:clrMapOvr>
  <p:transition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93958245"/>
      </p:ext>
    </p:extLst>
  </p:cSld>
  <p:clrMapOvr>
    <a:masterClrMapping/>
  </p:clrMapOvr>
  <p:transition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881774"/>
      </p:ext>
    </p:extLst>
  </p:cSld>
  <p:clrMapOvr>
    <a:masterClrMapping/>
  </p:clrMapOvr>
  <p:transition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15900392"/>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2294609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172147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41746302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7338839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213291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0750466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A7924-80BE-41E7-8ABD-7444CF8342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258509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70189026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6185238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0817550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88158533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D7DBF5-00FF-4A8F-81F4-7C5CE120EE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BF86593-A6E7-4DDE-A386-866F05807B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F346970-7AB6-49BF-BC00-93856FDC84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07BBFD1-609E-4B66-81D2-36AA0DF772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6A53ADB-6535-4C3C-82C3-F3848FF82F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14"/>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B330B82A-6757-4C58-AAD7-DDC7C081DE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31C6602-7A14-40D8-8A49-448A914C11E3}" type="slidenum">
              <a:rPr lang="en-US"/>
              <a:pPr>
                <a:defRPr/>
              </a:pPr>
              <a:t>‹#›</a:t>
            </a:fld>
            <a:endParaRPr lang="en-US"/>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6" r:id="rId1"/>
    <p:sldLayoutId id="2147483818" r:id="rId2"/>
    <p:sldLayoutId id="2147483827" r:id="rId3"/>
    <p:sldLayoutId id="2147483819" r:id="rId4"/>
    <p:sldLayoutId id="2147483820" r:id="rId5"/>
    <p:sldLayoutId id="2147483821" r:id="rId6"/>
    <p:sldLayoutId id="2147483822" r:id="rId7"/>
    <p:sldLayoutId id="2147483823" r:id="rId8"/>
    <p:sldLayoutId id="2147483828" r:id="rId9"/>
    <p:sldLayoutId id="2147483824" r:id="rId10"/>
    <p:sldLayoutId id="214748382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283473862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advClick="0" advTm="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2518768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524000" y="-16506"/>
            <a:ext cx="9129292" cy="515642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732507" y="381001"/>
            <a:ext cx="8712279" cy="8679403"/>
          </a:xfrm>
          <a:prstGeom prst="rect">
            <a:avLst/>
          </a:prstGeom>
          <a:noFill/>
          <a:ln w="9525">
            <a:noFill/>
          </a:ln>
        </p:spPr>
      </p:pic>
      <p:sp>
        <p:nvSpPr>
          <p:cNvPr id="2055" name="文本框 2054"/>
          <p:cNvSpPr txBox="1"/>
          <p:nvPr/>
        </p:nvSpPr>
        <p:spPr>
          <a:xfrm>
            <a:off x="5659880" y="5139918"/>
            <a:ext cx="4799615" cy="847220"/>
          </a:xfrm>
          <a:prstGeom prst="rect">
            <a:avLst/>
          </a:prstGeom>
          <a:noFill/>
          <a:ln w="9525">
            <a:noFill/>
          </a:ln>
        </p:spPr>
        <p:txBody>
          <a:bodyPr wrap="square">
            <a:spAutoFit/>
          </a:bodyPr>
          <a:lstStyle/>
          <a:p>
            <a:pPr defTabSz="817775" eaLnBrk="1" hangingPunct="1">
              <a:spcBef>
                <a:spcPct val="50000"/>
              </a:spcBef>
            </a:pPr>
            <a:endParaRPr lang="en-US" altLang="zh-CN" sz="1962" dirty="0">
              <a:solidFill>
                <a:srgbClr val="000000"/>
              </a:solidFill>
              <a:latin typeface="SimHei" panose="02010609060101010101" pitchFamily="2" charset="-122"/>
              <a:ea typeface="SimHei" panose="02010609060101010101" pitchFamily="2" charset="-122"/>
            </a:endParaRPr>
          </a:p>
          <a:p>
            <a:pPr defTabSz="817775" eaLnBrk="1" hangingPunct="1">
              <a:spcBef>
                <a:spcPct val="50000"/>
              </a:spcBef>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392945" y="3497384"/>
            <a:ext cx="7391400" cy="1568378"/>
          </a:xfrm>
          <a:prstGeom prst="rect">
            <a:avLst/>
          </a:prstGeom>
          <a:noFill/>
          <a:ln w="9525">
            <a:noFill/>
          </a:ln>
        </p:spPr>
        <p:txBody>
          <a:bodyPr wrap="square">
            <a:spAutoFit/>
          </a:bodyPr>
          <a:lstStyle/>
          <a:p>
            <a:pPr algn="ctr" defTabSz="817775" eaLnBrk="1" hangingPunct="1">
              <a:spcBef>
                <a:spcPct val="50000"/>
              </a:spcBef>
            </a:pP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 MỪNG CÁC CON ĐẾN VỚI TIẾT HỌC</a:t>
            </a:r>
          </a:p>
        </p:txBody>
      </p:sp>
      <p:pic>
        <p:nvPicPr>
          <p:cNvPr id="2078" name="图片 2077" descr="2"/>
          <p:cNvPicPr>
            <a:picLocks noChangeAspect="1"/>
          </p:cNvPicPr>
          <p:nvPr/>
        </p:nvPicPr>
        <p:blipFill>
          <a:blip r:embed="rId5"/>
          <a:stretch>
            <a:fillRect/>
          </a:stretch>
        </p:blipFill>
        <p:spPr>
          <a:xfrm>
            <a:off x="1975619" y="1113368"/>
            <a:ext cx="1681894" cy="56236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8568228" y="1074436"/>
            <a:ext cx="1884344" cy="877284"/>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1447800" y="2667000"/>
            <a:ext cx="9829800" cy="1446550"/>
          </a:xfrm>
          <a:prstGeom prst="rect">
            <a:avLst/>
          </a:prstGeom>
          <a:noFill/>
          <a:ln w="9525">
            <a:noFill/>
            <a:miter lim="800000"/>
            <a:headEnd/>
            <a:tailEnd/>
          </a:ln>
        </p:spPr>
        <p:txBody>
          <a:bodyPr wrap="square">
            <a:spAutoFit/>
          </a:bodyPr>
          <a:lstStyle/>
          <a:p>
            <a:pPr>
              <a:spcBef>
                <a:spcPct val="50000"/>
              </a:spcBef>
            </a:pPr>
            <a:r>
              <a:rPr lang="en-US" sz="4400">
                <a:latin typeface="Times New Roman" panose="02020603050405020304" pitchFamily="18" charset="0"/>
                <a:cs typeface="Times New Roman" panose="02020603050405020304" pitchFamily="18" charset="0"/>
              </a:rPr>
              <a:t>   Hành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p>
        </p:txBody>
      </p:sp>
      <p:sp>
        <p:nvSpPr>
          <p:cNvPr id="4" name="Hình Chữ nhật 3"/>
          <p:cNvSpPr/>
          <p:nvPr/>
        </p:nvSpPr>
        <p:spPr>
          <a:xfrm>
            <a:off x="1447800" y="990600"/>
            <a:ext cx="9448800" cy="1446550"/>
          </a:xfrm>
          <a:prstGeom prst="rect">
            <a:avLst/>
          </a:prstGeom>
        </p:spPr>
        <p:txBody>
          <a:bodyPr wrap="square">
            <a:spAutoFit/>
          </a:bodyPr>
          <a:lstStyle/>
          <a:p>
            <a:r>
              <a:rPr lang="en-US" sz="4400" b="1">
                <a:solidFill>
                  <a:srgbClr val="FF0000"/>
                </a:solidFill>
                <a:latin typeface="Times New Roman" panose="02020603050405020304" pitchFamily="18" charset="0"/>
                <a:cs typeface="Times New Roman" panose="02020603050405020304" pitchFamily="18" charset="0"/>
              </a:rPr>
              <a:t>   Các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được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tự</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như</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Hộp_Văn_Bản 3"/>
          <p:cNvSpPr txBox="1"/>
          <p:nvPr/>
        </p:nvSpPr>
        <p:spPr>
          <a:xfrm>
            <a:off x="685800" y="381000"/>
            <a:ext cx="11049000" cy="6001643"/>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II. </a:t>
            </a:r>
            <a:r>
              <a:rPr lang="en-US" sz="4800" dirty="0" err="1">
                <a:solidFill>
                  <a:srgbClr val="FF0000"/>
                </a:solidFill>
                <a:latin typeface="Times New Roman" panose="02020603050405020304" pitchFamily="18" charset="0"/>
                <a:cs typeface="Times New Roman" panose="02020603050405020304" pitchFamily="18" charset="0"/>
              </a:rPr>
              <a:t>Ghi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nhớ</a:t>
            </a:r>
            <a:r>
              <a:rPr lang="en-US" sz="4800" dirty="0">
                <a:solidFill>
                  <a:srgbClr val="FF0000"/>
                </a:solidFill>
                <a:latin typeface="Times New Roman" panose="02020603050405020304" pitchFamily="18" charset="0"/>
                <a:cs typeface="Times New Roman" panose="02020603050405020304" pitchFamily="18" charset="0"/>
              </a:rPr>
              <a:t>:</a:t>
            </a:r>
          </a:p>
          <a:p>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chuyện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a:t>
            </a:r>
            <a:r>
              <a:rPr lang="en-US" sz="4800" dirty="0">
                <a:latin typeface="Times New Roman" panose="02020603050405020304" pitchFamily="18" charset="0"/>
                <a:cs typeface="Times New Roman" panose="02020603050405020304" pitchFamily="18" charset="0"/>
              </a:rPr>
              <a:t> ý:</a:t>
            </a:r>
          </a:p>
          <a:p>
            <a:pPr marL="342900" indent="-342900">
              <a:buAutoNum type="arabicPeriod"/>
            </a:pPr>
            <a:r>
              <a:rPr lang="en-US" sz="4800">
                <a:latin typeface="Times New Roman" panose="02020603050405020304" pitchFamily="18" charset="0"/>
                <a:cs typeface="Times New Roman" panose="02020603050405020304" pitchFamily="18" charset="0"/>
              </a:rPr>
              <a:t> Chọn </a:t>
            </a:r>
            <a:r>
              <a:rPr lang="en-US" sz="4800" dirty="0" err="1">
                <a:latin typeface="Times New Roman" panose="02020603050405020304" pitchFamily="18" charset="0"/>
                <a:cs typeface="Times New Roman" panose="02020603050405020304" pitchFamily="18" charset="0"/>
              </a:rPr>
              <a:t>kể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hành</a:t>
            </a:r>
            <a:r>
              <a:rPr lang="en-US" sz="4800"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động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vật</a:t>
            </a:r>
            <a:r>
              <a:rPr lang="en-US" sz="4800" dirty="0">
                <a:latin typeface="Times New Roman" panose="02020603050405020304" pitchFamily="18" charset="0"/>
                <a:cs typeface="Times New Roman" panose="02020603050405020304" pitchFamily="18" charset="0"/>
              </a:rPr>
              <a:t>.</a:t>
            </a:r>
          </a:p>
          <a:p>
            <a:pPr marL="342900" indent="-342900"/>
            <a:r>
              <a:rPr lang="en-US" sz="4800" dirty="0">
                <a:latin typeface="Times New Roman" panose="02020603050405020304" pitchFamily="18" charset="0"/>
                <a:cs typeface="Times New Roman" panose="02020603050405020304" pitchFamily="18" charset="0"/>
              </a:rPr>
              <a:t>2. </a:t>
            </a:r>
            <a:r>
              <a:rPr lang="en-US" sz="4800" dirty="0" err="1">
                <a:latin typeface="Times New Roman" panose="02020603050405020304" pitchFamily="18" charset="0"/>
                <a:cs typeface="Times New Roman" panose="02020603050405020304" pitchFamily="18" charset="0"/>
              </a:rPr>
              <a:t>Thông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a:t>
            </a:r>
            <a:r>
              <a:rPr lang="vi-VN" sz="4800" dirty="0">
                <a:latin typeface="Times New Roman" panose="02020603050405020304" pitchFamily="18" charset="0"/>
                <a:cs typeface="Times New Roman" panose="02020603050405020304" pitchFamily="18" charset="0"/>
              </a:rPr>
              <a:t>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nếu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hành</a:t>
            </a:r>
            <a:r>
              <a:rPr lang="en-US" sz="4800"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động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a:t>
            </a:r>
            <a:r>
              <a:rPr lang="vi-VN" sz="4800" dirty="0">
                <a:latin typeface="Times New Roman" panose="02020603050405020304" pitchFamily="18" charset="0"/>
                <a:cs typeface="Times New Roman" panose="02020603050405020304" pitchFamily="18" charset="0"/>
              </a:rPr>
              <a:t>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a:t>
            </a:r>
            <a:r>
              <a:rPr lang="vi-VN" sz="4800" dirty="0">
                <a:latin typeface="Times New Roman" panose="02020603050405020304" pitchFamily="18" charset="0"/>
                <a:cs typeface="Times New Roman" panose="02020603050405020304" pitchFamily="18" charset="0"/>
              </a:rPr>
              <a:t>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a:t>
            </a:r>
          </a:p>
          <a:p>
            <a:endParaRPr lang="en-US" sz="4800" dirty="0">
              <a:latin typeface="Times New Roman" panose="02020603050405020304" pitchFamily="18" charset="0"/>
              <a:cs typeface="Times New Roman" panose="02020603050405020304" pitchFamily="18" charset="0"/>
            </a:endParaRPr>
          </a:p>
          <a:p>
            <a:endParaRPr lang="en-US"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838200" y="381000"/>
            <a:ext cx="10668000" cy="6705600"/>
          </a:xfrm>
        </p:spPr>
        <p:txBody>
          <a:bodyPr/>
          <a:lstStyle/>
          <a:p>
            <a:pPr eaLnBrk="1" hangingPunct="1">
              <a:buFont typeface="Wingdings" pitchFamily="2" charset="2"/>
              <a:buNone/>
            </a:pPr>
            <a:r>
              <a:rPr lang="en-US" sz="4000" dirty="0">
                <a:latin typeface="Times New Roman" panose="02020603050405020304" pitchFamily="18" charset="0"/>
                <a:cs typeface="Times New Roman" panose="02020603050405020304" pitchFamily="18" charset="0"/>
                <a:sym typeface="Wingdings" pitchFamily="2" charset="2"/>
              </a:rPr>
              <a:t>III. </a:t>
            </a:r>
            <a:r>
              <a:rPr lang="en-US" sz="4000" dirty="0" err="1">
                <a:latin typeface="Times New Roman" panose="02020603050405020304" pitchFamily="18" charset="0"/>
                <a:cs typeface="Times New Roman" panose="02020603050405020304" pitchFamily="18" charset="0"/>
                <a:sym typeface="Wingdings" pitchFamily="2" charset="2"/>
              </a:rPr>
              <a:t>Luyện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tập</a:t>
            </a:r>
            <a:r>
              <a:rPr lang="en-US" sz="4000" dirty="0">
                <a:latin typeface="Times New Roman" panose="02020603050405020304" pitchFamily="18" charset="0"/>
                <a:cs typeface="Times New Roman" panose="02020603050405020304" pitchFamily="18" charset="0"/>
                <a:sym typeface="Wingdings" pitchFamily="2" charset="2"/>
              </a:rPr>
              <a:t> :</a:t>
            </a:r>
          </a:p>
          <a:p>
            <a:pPr eaLnBrk="1" hangingPunct="1">
              <a:buFont typeface="Wingdings" pitchFamily="2" charset="2"/>
              <a:buNone/>
            </a:pP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Chim</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Sẻ</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và</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chim</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Chích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là</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đôi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bạn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thân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nhưng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tính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tình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khác</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nhau</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Chích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sởi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err="1">
                <a:latin typeface="Times New Roman" panose="02020603050405020304" pitchFamily="18" charset="0"/>
                <a:cs typeface="Times New Roman" panose="02020603050405020304" pitchFamily="18" charset="0"/>
                <a:sym typeface="Wingdings" pitchFamily="2" charset="2"/>
              </a:rPr>
              <a:t>lởi</a:t>
            </a:r>
            <a:r>
              <a:rPr lang="en-US" sz="4000">
                <a:latin typeface="Times New Roman" panose="02020603050405020304" pitchFamily="18" charset="0"/>
                <a:cs typeface="Times New Roman" panose="02020603050405020304" pitchFamily="18" charset="0"/>
                <a:sym typeface="Wingdings" pitchFamily="2" charset="2"/>
              </a:rPr>
              <a:t>, hay </a:t>
            </a:r>
            <a:r>
              <a:rPr lang="en-US" sz="4000" dirty="0" err="1">
                <a:latin typeface="Times New Roman" panose="02020603050405020304" pitchFamily="18" charset="0"/>
                <a:cs typeface="Times New Roman" panose="02020603050405020304" pitchFamily="18" charset="0"/>
                <a:sym typeface="Wingdings" pitchFamily="2" charset="2"/>
              </a:rPr>
              <a:t>giúp</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bạn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Còn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Sẻ</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thì</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đôi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khi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bụng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dạ</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hẹp</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hòi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Dưới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đây</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là</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một</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số</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hành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động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của</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hai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nhân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vật</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ấy</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trong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câu</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chuyện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itchFamily="2" charset="2"/>
              </a:rPr>
              <a:t>Bài</a:t>
            </a:r>
            <a:r>
              <a:rPr lang="en-US" sz="40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itchFamily="2" charset="2"/>
              </a:rPr>
              <a:t>học</a:t>
            </a:r>
            <a:r>
              <a:rPr lang="en-US" sz="40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itchFamily="2" charset="2"/>
              </a:rPr>
              <a:t>quý</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Em</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hãy</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điền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tên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nhân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vật</a:t>
            </a:r>
            <a:r>
              <a:rPr lang="en-US" sz="4000" dirty="0">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itchFamily="2" charset="2"/>
              </a:rPr>
              <a:t>Chích</a:t>
            </a:r>
            <a:r>
              <a:rPr lang="en-US" sz="4000" b="1" dirty="0">
                <a:solidFill>
                  <a:srgbClr val="FFCC00"/>
                </a:solidFill>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hoặc</a:t>
            </a:r>
            <a:r>
              <a:rPr lang="en-US" sz="4000" dirty="0">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itchFamily="2" charset="2"/>
              </a:rPr>
              <a:t>Sẻ</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vào</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trước</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hành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err="1">
                <a:latin typeface="Times New Roman" panose="02020603050405020304" pitchFamily="18" charset="0"/>
                <a:cs typeface="Times New Roman" panose="02020603050405020304" pitchFamily="18" charset="0"/>
                <a:sym typeface="Wingdings" pitchFamily="2" charset="2"/>
              </a:rPr>
              <a:t>động</a:t>
            </a:r>
            <a:r>
              <a:rPr lang="en-US" sz="4000">
                <a:latin typeface="Times New Roman" panose="02020603050405020304" pitchFamily="18" charset="0"/>
                <a:cs typeface="Times New Roman" panose="02020603050405020304" pitchFamily="18" charset="0"/>
                <a:sym typeface="Wingdings" pitchFamily="2" charset="2"/>
              </a:rPr>
              <a:t> thích hợp </a:t>
            </a:r>
            <a:r>
              <a:rPr lang="en-US" sz="4000" dirty="0" err="1">
                <a:latin typeface="Times New Roman" panose="02020603050405020304" pitchFamily="18" charset="0"/>
                <a:cs typeface="Times New Roman" panose="02020603050405020304" pitchFamily="18" charset="0"/>
                <a:sym typeface="Wingdings" pitchFamily="2" charset="2"/>
              </a:rPr>
              <a:t>và</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sắp</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xếp</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các</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hành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động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ấy</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thành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một</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câu</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chuyện</a:t>
            </a:r>
            <a:r>
              <a:rPr lang="en-US" sz="4000" dirty="0">
                <a:latin typeface="Times New Roman" panose="02020603050405020304" pitchFamily="18" charset="0"/>
                <a:cs typeface="Times New Roman" panose="02020603050405020304" pitchFamily="18" charset="0"/>
                <a:sym typeface="Wingdings" pitchFamily="2" charset="2"/>
              </a:rPr>
              <a:t> : </a:t>
            </a:r>
          </a:p>
          <a:p>
            <a:pPr eaLnBrk="1" hangingPunct="1">
              <a:buFont typeface="Wingdings" pitchFamily="2" charset="2"/>
              <a:buNone/>
            </a:pPr>
            <a:endParaRPr lang="en-US" sz="40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806558" y="304800"/>
            <a:ext cx="10668000" cy="6858000"/>
          </a:xfrm>
        </p:spPr>
        <p:txBody>
          <a:bodyPr/>
          <a:lstStyle/>
          <a:p>
            <a:pPr eaLnBrk="1" hangingPunct="1">
              <a:lnSpc>
                <a:spcPct val="90000"/>
              </a:lnSpc>
              <a:buFont typeface="Arial" charset="0"/>
              <a:buNone/>
            </a:pPr>
            <a:r>
              <a:rPr lang="en-US" sz="4000" dirty="0">
                <a:latin typeface="Arial" pitchFamily="34" charset="0"/>
                <a:cs typeface="Arial" pitchFamily="34" charset="0"/>
              </a:rPr>
              <a:t>      </a:t>
            </a:r>
            <a:r>
              <a:rPr lang="en-US" sz="4000" dirty="0">
                <a:latin typeface="Times New Roman" panose="02020603050405020304" pitchFamily="18" charset="0"/>
                <a:cs typeface="Times New Roman" panose="02020603050405020304" pitchFamily="18" charset="0"/>
              </a:rPr>
              <a:t>1.Một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gửi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2.Thế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nằm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3. …….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ấy</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4.Khi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bèn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5……….</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muốn</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a:t>
            </a:r>
          </a:p>
        </p:txBody>
      </p:sp>
      <p:sp>
        <p:nvSpPr>
          <p:cNvPr id="44037" name="Text Box 5"/>
          <p:cNvSpPr txBox="1">
            <a:spLocks noChangeArrowheads="1"/>
          </p:cNvSpPr>
          <p:nvPr/>
        </p:nvSpPr>
        <p:spPr bwMode="auto">
          <a:xfrm>
            <a:off x="4168183" y="228600"/>
            <a:ext cx="1536916"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Arial" pitchFamily="34" charset="0"/>
                <a:cs typeface="Arial" pitchFamily="34" charset="0"/>
              </a:rPr>
              <a:t>Sẻ</a:t>
            </a:r>
          </a:p>
        </p:txBody>
      </p:sp>
      <p:sp>
        <p:nvSpPr>
          <p:cNvPr id="44038" name="Text Box 6"/>
          <p:cNvSpPr txBox="1">
            <a:spLocks noChangeArrowheads="1"/>
          </p:cNvSpPr>
          <p:nvPr/>
        </p:nvSpPr>
        <p:spPr bwMode="auto">
          <a:xfrm>
            <a:off x="5791200" y="1425714"/>
            <a:ext cx="1808136"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Arial" pitchFamily="34" charset="0"/>
                <a:cs typeface="Arial" pitchFamily="34" charset="0"/>
              </a:rPr>
              <a:t>Sẻ</a:t>
            </a:r>
            <a:endParaRPr lang="en-US" sz="4000" dirty="0">
              <a:solidFill>
                <a:srgbClr val="FF0000"/>
              </a:solidFill>
              <a:latin typeface="Arial" pitchFamily="34" charset="0"/>
              <a:cs typeface="Arial" pitchFamily="34" charset="0"/>
            </a:endParaRPr>
          </a:p>
        </p:txBody>
      </p:sp>
      <p:sp>
        <p:nvSpPr>
          <p:cNvPr id="44039" name="Text Box 7"/>
          <p:cNvSpPr txBox="1">
            <a:spLocks noChangeArrowheads="1"/>
          </p:cNvSpPr>
          <p:nvPr/>
        </p:nvSpPr>
        <p:spPr bwMode="auto">
          <a:xfrm>
            <a:off x="1981200" y="2667000"/>
            <a:ext cx="2488069"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Arial" pitchFamily="34" charset="0"/>
                <a:cs typeface="Arial" pitchFamily="34" charset="0"/>
              </a:rPr>
              <a:t>Chích</a:t>
            </a:r>
          </a:p>
        </p:txBody>
      </p:sp>
      <p:sp>
        <p:nvSpPr>
          <p:cNvPr id="44040" name="Text Box 8"/>
          <p:cNvSpPr txBox="1">
            <a:spLocks noChangeArrowheads="1"/>
          </p:cNvSpPr>
          <p:nvPr/>
        </p:nvSpPr>
        <p:spPr bwMode="auto">
          <a:xfrm>
            <a:off x="4469269" y="3871843"/>
            <a:ext cx="1717728"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Arial" pitchFamily="34" charset="0"/>
                <a:cs typeface="Arial" pitchFamily="34" charset="0"/>
              </a:rPr>
              <a:t>Sẻ</a:t>
            </a:r>
          </a:p>
        </p:txBody>
      </p:sp>
      <p:sp>
        <p:nvSpPr>
          <p:cNvPr id="44041" name="Text Box 9"/>
          <p:cNvSpPr txBox="1">
            <a:spLocks noChangeArrowheads="1"/>
          </p:cNvSpPr>
          <p:nvPr/>
        </p:nvSpPr>
        <p:spPr bwMode="auto">
          <a:xfrm>
            <a:off x="2525794" y="4551019"/>
            <a:ext cx="1717728"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Arial" pitchFamily="34" charset="0"/>
                <a:cs typeface="Arial" pitchFamily="34" charset="0"/>
              </a:rPr>
              <a:t>Sẻ</a:t>
            </a:r>
          </a:p>
        </p:txBody>
      </p:sp>
      <p:sp>
        <p:nvSpPr>
          <p:cNvPr id="44042" name="Text Box 10"/>
          <p:cNvSpPr txBox="1">
            <a:spLocks noChangeArrowheads="1"/>
          </p:cNvSpPr>
          <p:nvPr/>
        </p:nvSpPr>
        <p:spPr bwMode="auto">
          <a:xfrm>
            <a:off x="8077200" y="4551019"/>
            <a:ext cx="3103966"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Arial" pitchFamily="34" charset="0"/>
                <a:cs typeface="Arial" pitchFamily="34" charset="0"/>
              </a:rPr>
              <a:t>Chích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10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dissolve">
                                      <p:cBhvr>
                                        <p:cTn id="12" dur="10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dissolve">
                                      <p:cBhvr>
                                        <p:cTn id="17" dur="1000"/>
                                        <p:tgtEl>
                                          <p:spTgt spid="440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dissolve">
                                      <p:cBhvr>
                                        <p:cTn id="22" dur="1000"/>
                                        <p:tgtEl>
                                          <p:spTgt spid="44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dissolve">
                                      <p:cBhvr>
                                        <p:cTn id="27" dur="1000"/>
                                        <p:tgtEl>
                                          <p:spTgt spid="440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dissolve">
                                      <p:cBhvr>
                                        <p:cTn id="32" dur="10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609600" y="152400"/>
            <a:ext cx="10896600" cy="6858000"/>
          </a:xfrm>
        </p:spPr>
        <p:txBody>
          <a:bodyPr/>
          <a:lstStyle/>
          <a:p>
            <a:pPr eaLnBrk="1" hangingPunct="1">
              <a:lnSpc>
                <a:spcPct val="90000"/>
              </a:lnSpc>
              <a:buFont typeface="Arial" charset="0"/>
              <a:buNone/>
            </a:pPr>
            <a:r>
              <a:rPr lang="en-US" sz="4000" dirty="0">
                <a:latin typeface="Arial" pitchFamily="34" charset="0"/>
                <a:cs typeface="Arial" pitchFamily="34" charset="0"/>
              </a:rPr>
              <a:t>     </a:t>
            </a:r>
            <a:r>
              <a:rPr lang="en-US" sz="4000" dirty="0">
                <a:latin typeface="Times New Roman" panose="02020603050405020304" pitchFamily="18" charset="0"/>
                <a:cs typeface="Times New Roman" panose="02020603050405020304" pitchFamily="18" charset="0"/>
              </a:rPr>
              <a:t>6……….</a:t>
            </a:r>
            <a:r>
              <a:rPr lang="en-US" sz="4000" dirty="0" err="1">
                <a:latin typeface="Times New Roman" panose="02020603050405020304" pitchFamily="18" charset="0"/>
                <a:cs typeface="Times New Roman" panose="02020603050405020304" pitchFamily="18" charset="0"/>
              </a:rPr>
              <a:t>bèn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7.Gió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bay </a:t>
            </a:r>
            <a:r>
              <a:rPr lang="en-US" sz="4000" dirty="0" err="1">
                <a:latin typeface="Times New Roman" panose="02020603050405020304" pitchFamily="18" charset="0"/>
                <a:cs typeface="Times New Roman" panose="02020603050405020304" pitchFamily="18" charset="0"/>
              </a:rPr>
              <a:t>xa</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8…………</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nửa</a:t>
            </a:r>
            <a:r>
              <a:rPr lang="en-US" sz="40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4000" dirty="0">
                <a:latin typeface="Times New Roman" panose="02020603050405020304" pitchFamily="18" charset="0"/>
                <a:cs typeface="Times New Roman" panose="02020603050405020304" pitchFamily="18" charset="0"/>
              </a:rPr>
              <a:t>     9……….</a:t>
            </a:r>
            <a:r>
              <a:rPr lang="en-US" sz="4000" dirty="0" err="1">
                <a:latin typeface="Times New Roman" panose="02020603050405020304" pitchFamily="18" charset="0"/>
                <a:cs typeface="Times New Roman" panose="02020603050405020304" pitchFamily="18" charset="0"/>
              </a:rPr>
              <a:t>ngượng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nghịu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nhủ</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a:t>
            </a:r>
          </a:p>
        </p:txBody>
      </p:sp>
      <p:sp>
        <p:nvSpPr>
          <p:cNvPr id="44043" name="Text Box 11"/>
          <p:cNvSpPr txBox="1">
            <a:spLocks noChangeArrowheads="1"/>
          </p:cNvSpPr>
          <p:nvPr/>
        </p:nvSpPr>
        <p:spPr bwMode="auto">
          <a:xfrm>
            <a:off x="1724440" y="66260"/>
            <a:ext cx="2362200"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Arial" pitchFamily="34" charset="0"/>
                <a:cs typeface="Arial" pitchFamily="34" charset="0"/>
              </a:rPr>
              <a:t>Chích</a:t>
            </a:r>
            <a:endParaRPr lang="en-US" sz="4000" dirty="0">
              <a:solidFill>
                <a:srgbClr val="FF0000"/>
              </a:solidFill>
              <a:latin typeface="Arial" pitchFamily="34" charset="0"/>
              <a:cs typeface="Arial" pitchFamily="34" charset="0"/>
            </a:endParaRPr>
          </a:p>
        </p:txBody>
      </p:sp>
      <p:sp>
        <p:nvSpPr>
          <p:cNvPr id="44044" name="Text Box 12"/>
          <p:cNvSpPr txBox="1">
            <a:spLocks noChangeArrowheads="1"/>
          </p:cNvSpPr>
          <p:nvPr/>
        </p:nvSpPr>
        <p:spPr bwMode="auto">
          <a:xfrm>
            <a:off x="1752600" y="3075059"/>
            <a:ext cx="2438400" cy="707886"/>
          </a:xfrm>
          <a:prstGeom prst="rect">
            <a:avLst/>
          </a:prstGeom>
          <a:noFill/>
          <a:ln w="9525">
            <a:noFill/>
            <a:miter lim="800000"/>
            <a:headEnd/>
            <a:tailEnd/>
          </a:ln>
        </p:spPr>
        <p:txBody>
          <a:bodyPr wrap="square">
            <a:spAutoFit/>
          </a:bodyPr>
          <a:lstStyle/>
          <a:p>
            <a:pPr>
              <a:spcBef>
                <a:spcPct val="50000"/>
              </a:spcBef>
            </a:pPr>
            <a:r>
              <a:rPr lang="en-US" sz="4000">
                <a:solidFill>
                  <a:srgbClr val="FF0000"/>
                </a:solidFill>
                <a:latin typeface="Arial" pitchFamily="34" charset="0"/>
                <a:cs typeface="Arial" pitchFamily="34" charset="0"/>
              </a:rPr>
              <a:t>Chích</a:t>
            </a:r>
          </a:p>
        </p:txBody>
      </p:sp>
      <p:sp>
        <p:nvSpPr>
          <p:cNvPr id="44045" name="Text Box 13"/>
          <p:cNvSpPr txBox="1">
            <a:spLocks noChangeArrowheads="1"/>
          </p:cNvSpPr>
          <p:nvPr/>
        </p:nvSpPr>
        <p:spPr bwMode="auto">
          <a:xfrm>
            <a:off x="6678544" y="3075613"/>
            <a:ext cx="1447800" cy="707886"/>
          </a:xfrm>
          <a:prstGeom prst="rect">
            <a:avLst/>
          </a:prstGeom>
          <a:noFill/>
          <a:ln w="9525">
            <a:noFill/>
            <a:miter lim="800000"/>
            <a:headEnd/>
            <a:tailEnd/>
          </a:ln>
        </p:spPr>
        <p:txBody>
          <a:bodyPr>
            <a:spAutoFit/>
          </a:bodyPr>
          <a:lstStyle/>
          <a:p>
            <a:pPr>
              <a:spcBef>
                <a:spcPct val="50000"/>
              </a:spcBef>
            </a:pPr>
            <a:r>
              <a:rPr lang="en-US" sz="4000">
                <a:solidFill>
                  <a:srgbClr val="FF0000"/>
                </a:solidFill>
                <a:latin typeface="Arial" pitchFamily="34" charset="0"/>
                <a:cs typeface="Arial" pitchFamily="34" charset="0"/>
              </a:rPr>
              <a:t>Sẻ</a:t>
            </a:r>
          </a:p>
        </p:txBody>
      </p:sp>
      <p:sp>
        <p:nvSpPr>
          <p:cNvPr id="44046" name="Text Box 14"/>
          <p:cNvSpPr txBox="1">
            <a:spLocks noChangeArrowheads="1"/>
          </p:cNvSpPr>
          <p:nvPr/>
        </p:nvSpPr>
        <p:spPr bwMode="auto">
          <a:xfrm>
            <a:off x="1944202" y="3715579"/>
            <a:ext cx="838200" cy="707886"/>
          </a:xfrm>
          <a:prstGeom prst="rect">
            <a:avLst/>
          </a:prstGeom>
          <a:noFill/>
          <a:ln w="9525">
            <a:noFill/>
            <a:miter lim="800000"/>
            <a:headEnd/>
            <a:tailEnd/>
          </a:ln>
        </p:spPr>
        <p:txBody>
          <a:bodyPr>
            <a:spAutoFit/>
          </a:bodyPr>
          <a:lstStyle/>
          <a:p>
            <a:pPr>
              <a:spcBef>
                <a:spcPct val="50000"/>
              </a:spcBef>
            </a:pPr>
            <a:r>
              <a:rPr lang="en-US" sz="4000" dirty="0" err="1">
                <a:solidFill>
                  <a:srgbClr val="FF0000"/>
                </a:solidFill>
                <a:latin typeface="Arial" pitchFamily="34" charset="0"/>
                <a:cs typeface="Arial" pitchFamily="34" charset="0"/>
              </a:rPr>
              <a:t>Sẻ</a:t>
            </a:r>
            <a:endParaRPr lang="en-US" sz="4000" dirty="0">
              <a:solidFill>
                <a:srgbClr val="FF0000"/>
              </a:solidFill>
              <a:latin typeface="Arial" pitchFamily="34" charset="0"/>
              <a:cs typeface="Arial" pitchFamily="34" charset="0"/>
            </a:endParaRPr>
          </a:p>
        </p:txBody>
      </p:sp>
      <p:sp>
        <p:nvSpPr>
          <p:cNvPr id="44047" name="Text Box 15"/>
          <p:cNvSpPr txBox="1">
            <a:spLocks noChangeArrowheads="1"/>
          </p:cNvSpPr>
          <p:nvPr/>
        </p:nvSpPr>
        <p:spPr bwMode="auto">
          <a:xfrm>
            <a:off x="2772464" y="4256435"/>
            <a:ext cx="2159000"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Arial" pitchFamily="34" charset="0"/>
                <a:cs typeface="Arial" pitchFamily="34" charset="0"/>
              </a:rPr>
              <a:t>Chích</a:t>
            </a:r>
            <a:endParaRPr lang="en-US" sz="4000" dirty="0">
              <a:solidFill>
                <a:srgbClr val="FF0000"/>
              </a:solidFill>
              <a:latin typeface="Arial" pitchFamily="34" charset="0"/>
              <a:cs typeface="Arial" pitchFamily="34" charset="0"/>
            </a:endParaRPr>
          </a:p>
        </p:txBody>
      </p:sp>
      <p:sp>
        <p:nvSpPr>
          <p:cNvPr id="44048" name="Text Box 16"/>
          <p:cNvSpPr txBox="1">
            <a:spLocks noChangeArrowheads="1"/>
          </p:cNvSpPr>
          <p:nvPr/>
        </p:nvSpPr>
        <p:spPr bwMode="auto">
          <a:xfrm>
            <a:off x="9093535" y="3715579"/>
            <a:ext cx="2133600"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Arial" pitchFamily="34" charset="0"/>
                <a:cs typeface="Arial" pitchFamily="34" charset="0"/>
              </a:rPr>
              <a:t>Chích</a:t>
            </a:r>
            <a:endParaRPr lang="en-US" sz="4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blinds(horizontal)">
                                      <p:cBhvr>
                                        <p:cTn id="7" dur="1000"/>
                                        <p:tgtEl>
                                          <p:spTgt spid="44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blinds(horizontal)">
                                      <p:cBhvr>
                                        <p:cTn id="12" dur="1000"/>
                                        <p:tgtEl>
                                          <p:spTgt spid="44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45"/>
                                        </p:tgtEl>
                                        <p:attrNameLst>
                                          <p:attrName>style.visibility</p:attrName>
                                        </p:attrNameLst>
                                      </p:cBhvr>
                                      <p:to>
                                        <p:strVal val="visible"/>
                                      </p:to>
                                    </p:set>
                                    <p:animEffect transition="in" filter="blinds(horizontal)">
                                      <p:cBhvr>
                                        <p:cTn id="17" dur="1000"/>
                                        <p:tgtEl>
                                          <p:spTgt spid="44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46"/>
                                        </p:tgtEl>
                                        <p:attrNameLst>
                                          <p:attrName>style.visibility</p:attrName>
                                        </p:attrNameLst>
                                      </p:cBhvr>
                                      <p:to>
                                        <p:strVal val="visible"/>
                                      </p:to>
                                    </p:set>
                                    <p:animEffect transition="in" filter="blinds(horizontal)">
                                      <p:cBhvr>
                                        <p:cTn id="22" dur="1000"/>
                                        <p:tgtEl>
                                          <p:spTgt spid="44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048"/>
                                        </p:tgtEl>
                                        <p:attrNameLst>
                                          <p:attrName>style.visibility</p:attrName>
                                        </p:attrNameLst>
                                      </p:cBhvr>
                                      <p:to>
                                        <p:strVal val="visible"/>
                                      </p:to>
                                    </p:set>
                                    <p:animEffect transition="in" filter="blinds(horizontal)">
                                      <p:cBhvr>
                                        <p:cTn id="27" dur="1000"/>
                                        <p:tgtEl>
                                          <p:spTgt spid="440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047"/>
                                        </p:tgtEl>
                                        <p:attrNameLst>
                                          <p:attrName>style.visibility</p:attrName>
                                        </p:attrNameLst>
                                      </p:cBhvr>
                                      <p:to>
                                        <p:strVal val="visible"/>
                                      </p:to>
                                    </p:set>
                                    <p:animEffect transition="in" filter="blinds(horizontal)">
                                      <p:cBhvr>
                                        <p:cTn id="32" dur="10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P spid="44044" grpId="0"/>
      <p:bldP spid="44045" grpId="0"/>
      <p:bldP spid="44046" grpId="0"/>
      <p:bldP spid="44047" grpId="0"/>
      <p:bldP spid="4404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1835426" y="609600"/>
            <a:ext cx="9975574" cy="6858000"/>
          </a:xfrm>
        </p:spPr>
        <p:txBody>
          <a:bodyPr/>
          <a:lstStyle/>
          <a:p>
            <a:pPr eaLnBrk="1" hangingPunct="1">
              <a:lnSpc>
                <a:spcPct val="90000"/>
              </a:lnSpc>
              <a:buFont typeface="Arial" charset="0"/>
              <a:buNone/>
            </a:pPr>
            <a:r>
              <a:rPr lang="en-US" sz="2800" dirty="0"/>
              <a:t>      </a:t>
            </a:r>
            <a:r>
              <a:rPr lang="en-US" sz="2800" dirty="0">
                <a:latin typeface="Times New Roman" panose="02020603050405020304" pitchFamily="18" charset="0"/>
                <a:cs typeface="Times New Roman" panose="02020603050405020304" pitchFamily="18" charset="0"/>
              </a:rPr>
              <a:t>1.Một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2.Thế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4.Khi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5……….</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6……….</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7.Gió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8…………</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charset="0"/>
              <a:buNone/>
            </a:pPr>
            <a:r>
              <a:rPr lang="en-US" sz="2800" dirty="0">
                <a:latin typeface="Times New Roman" panose="02020603050405020304" pitchFamily="18" charset="0"/>
                <a:cs typeface="Times New Roman" panose="02020603050405020304" pitchFamily="18" charset="0"/>
              </a:rPr>
              <a:t>     9……….</a:t>
            </a:r>
            <a:r>
              <a:rPr lang="en-US" sz="2800" dirty="0" err="1">
                <a:latin typeface="Times New Roman" panose="02020603050405020304" pitchFamily="18" charset="0"/>
                <a:cs typeface="Times New Roman" panose="02020603050405020304" pitchFamily="18" charset="0"/>
              </a:rPr>
              <a:t>ngượng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p>
        </p:txBody>
      </p:sp>
      <p:sp>
        <p:nvSpPr>
          <p:cNvPr id="44037" name="Text Box 5"/>
          <p:cNvSpPr txBox="1">
            <a:spLocks noChangeArrowheads="1"/>
          </p:cNvSpPr>
          <p:nvPr/>
        </p:nvSpPr>
        <p:spPr bwMode="auto">
          <a:xfrm>
            <a:off x="4098278" y="609600"/>
            <a:ext cx="7239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44038" name="Text Box 6"/>
          <p:cNvSpPr txBox="1">
            <a:spLocks noChangeArrowheads="1"/>
          </p:cNvSpPr>
          <p:nvPr/>
        </p:nvSpPr>
        <p:spPr bwMode="auto">
          <a:xfrm>
            <a:off x="5314950" y="1066800"/>
            <a:ext cx="7239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44039" name="Text Box 7"/>
          <p:cNvSpPr txBox="1">
            <a:spLocks noChangeArrowheads="1"/>
          </p:cNvSpPr>
          <p:nvPr/>
        </p:nvSpPr>
        <p:spPr bwMode="auto">
          <a:xfrm>
            <a:off x="2611855" y="1516063"/>
            <a:ext cx="11811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p>
        </p:txBody>
      </p:sp>
      <p:sp>
        <p:nvSpPr>
          <p:cNvPr id="44040" name="Text Box 8"/>
          <p:cNvSpPr txBox="1">
            <a:spLocks noChangeArrowheads="1"/>
          </p:cNvSpPr>
          <p:nvPr/>
        </p:nvSpPr>
        <p:spPr bwMode="auto">
          <a:xfrm>
            <a:off x="4388126" y="2491408"/>
            <a:ext cx="1447800" cy="457200"/>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rPr>
              <a:t>Sẻ</a:t>
            </a:r>
            <a:endParaRPr lang="en-US" sz="2400" dirty="0">
              <a:solidFill>
                <a:srgbClr val="FF0000"/>
              </a:solidFill>
            </a:endParaRPr>
          </a:p>
        </p:txBody>
      </p:sp>
      <p:sp>
        <p:nvSpPr>
          <p:cNvPr id="44041" name="Text Box 9"/>
          <p:cNvSpPr txBox="1">
            <a:spLocks noChangeArrowheads="1"/>
          </p:cNvSpPr>
          <p:nvPr/>
        </p:nvSpPr>
        <p:spPr bwMode="auto">
          <a:xfrm>
            <a:off x="2940326" y="291465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44042" name="Text Box 10"/>
          <p:cNvSpPr txBox="1">
            <a:spLocks noChangeArrowheads="1"/>
          </p:cNvSpPr>
          <p:nvPr/>
        </p:nvSpPr>
        <p:spPr bwMode="auto">
          <a:xfrm>
            <a:off x="6918812" y="2967790"/>
            <a:ext cx="1447800" cy="457200"/>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rPr>
              <a:t>Chích</a:t>
            </a:r>
            <a:endParaRPr lang="en-US" sz="2400" dirty="0">
              <a:solidFill>
                <a:srgbClr val="FF0000"/>
              </a:solidFill>
            </a:endParaRPr>
          </a:p>
        </p:txBody>
      </p:sp>
      <p:sp>
        <p:nvSpPr>
          <p:cNvPr id="44043" name="Text Box 11"/>
          <p:cNvSpPr txBox="1">
            <a:spLocks noChangeArrowheads="1"/>
          </p:cNvSpPr>
          <p:nvPr/>
        </p:nvSpPr>
        <p:spPr bwMode="auto">
          <a:xfrm>
            <a:off x="2750524" y="34036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p>
        </p:txBody>
      </p:sp>
      <p:sp>
        <p:nvSpPr>
          <p:cNvPr id="44044" name="Text Box 12"/>
          <p:cNvSpPr txBox="1">
            <a:spLocks noChangeArrowheads="1"/>
          </p:cNvSpPr>
          <p:nvPr/>
        </p:nvSpPr>
        <p:spPr bwMode="auto">
          <a:xfrm>
            <a:off x="2726548" y="4716808"/>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p>
        </p:txBody>
      </p:sp>
      <p:sp>
        <p:nvSpPr>
          <p:cNvPr id="44045" name="Text Box 13"/>
          <p:cNvSpPr txBox="1">
            <a:spLocks noChangeArrowheads="1"/>
          </p:cNvSpPr>
          <p:nvPr/>
        </p:nvSpPr>
        <p:spPr bwMode="auto">
          <a:xfrm>
            <a:off x="6172200" y="47244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44046" name="Text Box 14"/>
          <p:cNvSpPr txBox="1">
            <a:spLocks noChangeArrowheads="1"/>
          </p:cNvSpPr>
          <p:nvPr/>
        </p:nvSpPr>
        <p:spPr bwMode="auto">
          <a:xfrm>
            <a:off x="2865826" y="5174008"/>
            <a:ext cx="8382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44047" name="Text Box 15"/>
          <p:cNvSpPr txBox="1">
            <a:spLocks noChangeArrowheads="1"/>
          </p:cNvSpPr>
          <p:nvPr/>
        </p:nvSpPr>
        <p:spPr bwMode="auto">
          <a:xfrm>
            <a:off x="7620000" y="5217695"/>
            <a:ext cx="1447800" cy="457200"/>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rPr>
              <a:t>Chích</a:t>
            </a:r>
            <a:endParaRPr lang="en-US" sz="2400" dirty="0">
              <a:solidFill>
                <a:srgbClr val="FF0000"/>
              </a:solidFill>
            </a:endParaRPr>
          </a:p>
        </p:txBody>
      </p:sp>
      <p:sp>
        <p:nvSpPr>
          <p:cNvPr id="44048" name="Text Box 16"/>
          <p:cNvSpPr txBox="1">
            <a:spLocks noChangeArrowheads="1"/>
          </p:cNvSpPr>
          <p:nvPr/>
        </p:nvSpPr>
        <p:spPr bwMode="auto">
          <a:xfrm>
            <a:off x="3012428" y="5572816"/>
            <a:ext cx="1447800" cy="457200"/>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rPr>
              <a:t>Chích</a:t>
            </a:r>
            <a:endParaRPr lang="en-US" sz="2400" dirty="0">
              <a:solidFill>
                <a:srgbClr val="FF0000"/>
              </a:solidFill>
            </a:endParaRPr>
          </a:p>
        </p:txBody>
      </p:sp>
      <p:sp>
        <p:nvSpPr>
          <p:cNvPr id="44049" name="AutoShape 17"/>
          <p:cNvSpPr>
            <a:spLocks noChangeArrowheads="1"/>
          </p:cNvSpPr>
          <p:nvPr/>
        </p:nvSpPr>
        <p:spPr bwMode="auto">
          <a:xfrm>
            <a:off x="1524000" y="5334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rPr>
              <a:t>1</a:t>
            </a:r>
          </a:p>
        </p:txBody>
      </p:sp>
      <p:sp>
        <p:nvSpPr>
          <p:cNvPr id="44050" name="AutoShape 18"/>
          <p:cNvSpPr>
            <a:spLocks noChangeArrowheads="1"/>
          </p:cNvSpPr>
          <p:nvPr/>
        </p:nvSpPr>
        <p:spPr bwMode="auto">
          <a:xfrm>
            <a:off x="1607524" y="28956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dirty="0">
                <a:solidFill>
                  <a:srgbClr val="FF0000"/>
                </a:solidFill>
              </a:rPr>
              <a:t>2</a:t>
            </a:r>
          </a:p>
        </p:txBody>
      </p:sp>
      <p:sp>
        <p:nvSpPr>
          <p:cNvPr id="44051" name="AutoShape 19"/>
          <p:cNvSpPr>
            <a:spLocks noChangeArrowheads="1"/>
          </p:cNvSpPr>
          <p:nvPr/>
        </p:nvSpPr>
        <p:spPr bwMode="auto">
          <a:xfrm>
            <a:off x="1607524" y="10668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rPr>
              <a:t>3</a:t>
            </a:r>
          </a:p>
        </p:txBody>
      </p:sp>
      <p:sp>
        <p:nvSpPr>
          <p:cNvPr id="44052" name="AutoShape 20"/>
          <p:cNvSpPr>
            <a:spLocks noChangeArrowheads="1"/>
          </p:cNvSpPr>
          <p:nvPr/>
        </p:nvSpPr>
        <p:spPr bwMode="auto">
          <a:xfrm>
            <a:off x="1605116" y="23241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rPr>
              <a:t>4</a:t>
            </a:r>
          </a:p>
        </p:txBody>
      </p:sp>
      <p:sp>
        <p:nvSpPr>
          <p:cNvPr id="44053" name="AutoShape 21"/>
          <p:cNvSpPr>
            <a:spLocks noChangeArrowheads="1"/>
          </p:cNvSpPr>
          <p:nvPr/>
        </p:nvSpPr>
        <p:spPr bwMode="auto">
          <a:xfrm>
            <a:off x="1545274" y="42291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rPr>
              <a:t>5</a:t>
            </a:r>
          </a:p>
        </p:txBody>
      </p:sp>
      <p:sp>
        <p:nvSpPr>
          <p:cNvPr id="44054" name="AutoShape 22"/>
          <p:cNvSpPr>
            <a:spLocks noChangeArrowheads="1"/>
          </p:cNvSpPr>
          <p:nvPr/>
        </p:nvSpPr>
        <p:spPr bwMode="auto">
          <a:xfrm>
            <a:off x="1735904" y="158115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rPr>
              <a:t>6</a:t>
            </a:r>
          </a:p>
        </p:txBody>
      </p:sp>
      <p:sp>
        <p:nvSpPr>
          <p:cNvPr id="44055" name="AutoShape 23"/>
          <p:cNvSpPr>
            <a:spLocks noChangeArrowheads="1"/>
          </p:cNvSpPr>
          <p:nvPr/>
        </p:nvSpPr>
        <p:spPr bwMode="auto">
          <a:xfrm>
            <a:off x="1605116" y="34036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rPr>
              <a:t>7</a:t>
            </a:r>
          </a:p>
        </p:txBody>
      </p:sp>
      <p:sp>
        <p:nvSpPr>
          <p:cNvPr id="44056" name="AutoShape 24"/>
          <p:cNvSpPr>
            <a:spLocks noChangeArrowheads="1"/>
          </p:cNvSpPr>
          <p:nvPr/>
        </p:nvSpPr>
        <p:spPr bwMode="auto">
          <a:xfrm>
            <a:off x="1577750" y="47625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rPr>
              <a:t>8</a:t>
            </a:r>
          </a:p>
        </p:txBody>
      </p:sp>
      <p:sp>
        <p:nvSpPr>
          <p:cNvPr id="44057" name="AutoShape 25"/>
          <p:cNvSpPr>
            <a:spLocks noChangeArrowheads="1"/>
          </p:cNvSpPr>
          <p:nvPr/>
        </p:nvSpPr>
        <p:spPr bwMode="auto">
          <a:xfrm>
            <a:off x="1545274" y="5331337"/>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b="1">
                <a:solidFill>
                  <a:srgbClr val="FF0000"/>
                </a:solidFill>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ox(in)">
                                      <p:cBhvr>
                                        <p:cTn id="7" dur="10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ox(in)">
                                      <p:cBhvr>
                                        <p:cTn id="12" dur="10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box(in)">
                                      <p:cBhvr>
                                        <p:cTn id="17" dur="1000"/>
                                        <p:tgtEl>
                                          <p:spTgt spid="440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box(in)">
                                      <p:cBhvr>
                                        <p:cTn id="22" dur="1000"/>
                                        <p:tgtEl>
                                          <p:spTgt spid="44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box(in)">
                                      <p:cBhvr>
                                        <p:cTn id="27" dur="1000"/>
                                        <p:tgtEl>
                                          <p:spTgt spid="440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box(in)">
                                      <p:cBhvr>
                                        <p:cTn id="32" dur="1000"/>
                                        <p:tgtEl>
                                          <p:spTgt spid="440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043"/>
                                        </p:tgtEl>
                                        <p:attrNameLst>
                                          <p:attrName>style.visibility</p:attrName>
                                        </p:attrNameLst>
                                      </p:cBhvr>
                                      <p:to>
                                        <p:strVal val="visible"/>
                                      </p:to>
                                    </p:set>
                                    <p:animEffect transition="in" filter="box(in)">
                                      <p:cBhvr>
                                        <p:cTn id="37" dur="1000"/>
                                        <p:tgtEl>
                                          <p:spTgt spid="440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044"/>
                                        </p:tgtEl>
                                        <p:attrNameLst>
                                          <p:attrName>style.visibility</p:attrName>
                                        </p:attrNameLst>
                                      </p:cBhvr>
                                      <p:to>
                                        <p:strVal val="visible"/>
                                      </p:to>
                                    </p:set>
                                    <p:animEffect transition="in" filter="box(in)">
                                      <p:cBhvr>
                                        <p:cTn id="42" dur="1000"/>
                                        <p:tgtEl>
                                          <p:spTgt spid="440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045"/>
                                        </p:tgtEl>
                                        <p:attrNameLst>
                                          <p:attrName>style.visibility</p:attrName>
                                        </p:attrNameLst>
                                      </p:cBhvr>
                                      <p:to>
                                        <p:strVal val="visible"/>
                                      </p:to>
                                    </p:set>
                                    <p:animEffect transition="in" filter="box(in)">
                                      <p:cBhvr>
                                        <p:cTn id="47" dur="1000"/>
                                        <p:tgtEl>
                                          <p:spTgt spid="4404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046"/>
                                        </p:tgtEl>
                                        <p:attrNameLst>
                                          <p:attrName>style.visibility</p:attrName>
                                        </p:attrNameLst>
                                      </p:cBhvr>
                                      <p:to>
                                        <p:strVal val="visible"/>
                                      </p:to>
                                    </p:set>
                                    <p:animEffect transition="in" filter="box(in)">
                                      <p:cBhvr>
                                        <p:cTn id="52" dur="1000"/>
                                        <p:tgtEl>
                                          <p:spTgt spid="440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047"/>
                                        </p:tgtEl>
                                        <p:attrNameLst>
                                          <p:attrName>style.visibility</p:attrName>
                                        </p:attrNameLst>
                                      </p:cBhvr>
                                      <p:to>
                                        <p:strVal val="visible"/>
                                      </p:to>
                                    </p:set>
                                    <p:animEffect transition="in" filter="box(in)">
                                      <p:cBhvr>
                                        <p:cTn id="57" dur="1000"/>
                                        <p:tgtEl>
                                          <p:spTgt spid="4404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4048"/>
                                        </p:tgtEl>
                                        <p:attrNameLst>
                                          <p:attrName>style.visibility</p:attrName>
                                        </p:attrNameLst>
                                      </p:cBhvr>
                                      <p:to>
                                        <p:strVal val="visible"/>
                                      </p:to>
                                    </p:set>
                                    <p:animEffect transition="in" filter="box(in)">
                                      <p:cBhvr>
                                        <p:cTn id="62" dur="1000"/>
                                        <p:tgtEl>
                                          <p:spTgt spid="4404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4049"/>
                                        </p:tgtEl>
                                        <p:attrNameLst>
                                          <p:attrName>style.visibility</p:attrName>
                                        </p:attrNameLst>
                                      </p:cBhvr>
                                      <p:to>
                                        <p:strVal val="visible"/>
                                      </p:to>
                                    </p:set>
                                    <p:animEffect transition="in" filter="box(in)">
                                      <p:cBhvr>
                                        <p:cTn id="67" dur="1000"/>
                                        <p:tgtEl>
                                          <p:spTgt spid="4404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4050"/>
                                        </p:tgtEl>
                                        <p:attrNameLst>
                                          <p:attrName>style.visibility</p:attrName>
                                        </p:attrNameLst>
                                      </p:cBhvr>
                                      <p:to>
                                        <p:strVal val="visible"/>
                                      </p:to>
                                    </p:set>
                                    <p:animEffect transition="in" filter="box(in)">
                                      <p:cBhvr>
                                        <p:cTn id="72" dur="1000"/>
                                        <p:tgtEl>
                                          <p:spTgt spid="4405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4051"/>
                                        </p:tgtEl>
                                        <p:attrNameLst>
                                          <p:attrName>style.visibility</p:attrName>
                                        </p:attrNameLst>
                                      </p:cBhvr>
                                      <p:to>
                                        <p:strVal val="visible"/>
                                      </p:to>
                                    </p:set>
                                    <p:animEffect transition="in" filter="box(in)">
                                      <p:cBhvr>
                                        <p:cTn id="77" dur="1000"/>
                                        <p:tgtEl>
                                          <p:spTgt spid="4405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4052"/>
                                        </p:tgtEl>
                                        <p:attrNameLst>
                                          <p:attrName>style.visibility</p:attrName>
                                        </p:attrNameLst>
                                      </p:cBhvr>
                                      <p:to>
                                        <p:strVal val="visible"/>
                                      </p:to>
                                    </p:set>
                                    <p:animEffect transition="in" filter="box(in)">
                                      <p:cBhvr>
                                        <p:cTn id="82" dur="1000"/>
                                        <p:tgtEl>
                                          <p:spTgt spid="4405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4053"/>
                                        </p:tgtEl>
                                        <p:attrNameLst>
                                          <p:attrName>style.visibility</p:attrName>
                                        </p:attrNameLst>
                                      </p:cBhvr>
                                      <p:to>
                                        <p:strVal val="visible"/>
                                      </p:to>
                                    </p:set>
                                    <p:animEffect transition="in" filter="box(in)">
                                      <p:cBhvr>
                                        <p:cTn id="87" dur="1000"/>
                                        <p:tgtEl>
                                          <p:spTgt spid="4405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4054"/>
                                        </p:tgtEl>
                                        <p:attrNameLst>
                                          <p:attrName>style.visibility</p:attrName>
                                        </p:attrNameLst>
                                      </p:cBhvr>
                                      <p:to>
                                        <p:strVal val="visible"/>
                                      </p:to>
                                    </p:set>
                                    <p:animEffect transition="in" filter="box(in)">
                                      <p:cBhvr>
                                        <p:cTn id="92" dur="1000"/>
                                        <p:tgtEl>
                                          <p:spTgt spid="4405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4055"/>
                                        </p:tgtEl>
                                        <p:attrNameLst>
                                          <p:attrName>style.visibility</p:attrName>
                                        </p:attrNameLst>
                                      </p:cBhvr>
                                      <p:to>
                                        <p:strVal val="visible"/>
                                      </p:to>
                                    </p:set>
                                    <p:animEffect transition="in" filter="box(in)">
                                      <p:cBhvr>
                                        <p:cTn id="97" dur="1000"/>
                                        <p:tgtEl>
                                          <p:spTgt spid="4405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4056"/>
                                        </p:tgtEl>
                                        <p:attrNameLst>
                                          <p:attrName>style.visibility</p:attrName>
                                        </p:attrNameLst>
                                      </p:cBhvr>
                                      <p:to>
                                        <p:strVal val="visible"/>
                                      </p:to>
                                    </p:set>
                                    <p:animEffect transition="in" filter="box(in)">
                                      <p:cBhvr>
                                        <p:cTn id="102" dur="1000"/>
                                        <p:tgtEl>
                                          <p:spTgt spid="4405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4057"/>
                                        </p:tgtEl>
                                        <p:attrNameLst>
                                          <p:attrName>style.visibility</p:attrName>
                                        </p:attrNameLst>
                                      </p:cBhvr>
                                      <p:to>
                                        <p:strVal val="visible"/>
                                      </p:to>
                                    </p:set>
                                    <p:animEffect transition="in" filter="box(in)">
                                      <p:cBhvr>
                                        <p:cTn id="107" dur="1000"/>
                                        <p:tgtEl>
                                          <p:spTgt spid="4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P spid="44043" grpId="0"/>
      <p:bldP spid="44044" grpId="0"/>
      <p:bldP spid="44045" grpId="0"/>
      <p:bldP spid="44046" grpId="0"/>
      <p:bldP spid="44047" grpId="0"/>
      <p:bldP spid="44048" grpId="0"/>
      <p:bldP spid="44049" grpId="0" animBg="1"/>
      <p:bldP spid="44050" grpId="0" animBg="1"/>
      <p:bldP spid="44051" grpId="0" animBg="1"/>
      <p:bldP spid="44052" grpId="0" animBg="1"/>
      <p:bldP spid="44053" grpId="0" animBg="1"/>
      <p:bldP spid="44054" grpId="0" animBg="1"/>
      <p:bldP spid="44055" grpId="0" animBg="1"/>
      <p:bldP spid="44056" grpId="0" animBg="1"/>
      <p:bldP spid="4405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a:xfrm>
            <a:off x="1524000" y="609600"/>
            <a:ext cx="9144000" cy="6858000"/>
          </a:xfrm>
        </p:spPr>
        <p:txBody>
          <a:bodyPr/>
          <a:lstStyle/>
          <a:p>
            <a:pPr eaLnBrk="1" hangingPunct="1">
              <a:buFont typeface="Arial" charset="0"/>
              <a:buNone/>
            </a:pPr>
            <a:r>
              <a:rPr lang="en-US" sz="2800"/>
              <a:t>1.Một hôm,….. được bà gửi cho một hộp hạt kê.</a:t>
            </a:r>
          </a:p>
          <a:p>
            <a:pPr eaLnBrk="1" hangingPunct="1">
              <a:buFont typeface="Arial" charset="0"/>
              <a:buNone/>
            </a:pPr>
            <a:r>
              <a:rPr lang="en-US" sz="2800"/>
              <a:t>5……….không muốn chia cho ……….cùng ăn.</a:t>
            </a:r>
          </a:p>
          <a:p>
            <a:pPr eaLnBrk="1" hangingPunct="1">
              <a:buFont typeface="Arial" charset="0"/>
              <a:buNone/>
            </a:pPr>
            <a:r>
              <a:rPr lang="en-US" sz="2800"/>
              <a:t>2.Thế là hằng ngày…….nằm trong tổ ăn hạt kê một mình.</a:t>
            </a:r>
          </a:p>
          <a:p>
            <a:pPr eaLnBrk="1" hangingPunct="1">
              <a:buFont typeface="Arial" charset="0"/>
              <a:buNone/>
            </a:pPr>
            <a:r>
              <a:rPr lang="en-US" sz="2800"/>
              <a:t>4.Khi ăn hết, ……bèn quẳng chiếc hộp đi.</a:t>
            </a:r>
          </a:p>
          <a:p>
            <a:pPr eaLnBrk="1" hangingPunct="1">
              <a:buFont typeface="Arial" charset="0"/>
              <a:buNone/>
            </a:pPr>
            <a:r>
              <a:rPr lang="en-US" sz="2800"/>
              <a:t>7.Gió đưa những hạt kê còn sót lại trong hộp bay xa.</a:t>
            </a:r>
          </a:p>
          <a:p>
            <a:pPr eaLnBrk="1" hangingPunct="1">
              <a:buFont typeface="Arial" charset="0"/>
              <a:buNone/>
            </a:pPr>
            <a:r>
              <a:rPr lang="en-US" sz="2800"/>
              <a:t>3. …….  đi kiếm mồi, tìm được những hạt kê ngon lành ấy.</a:t>
            </a:r>
          </a:p>
          <a:p>
            <a:pPr eaLnBrk="1" hangingPunct="1">
              <a:buFont typeface="Arial" charset="0"/>
              <a:buNone/>
            </a:pPr>
            <a:r>
              <a:rPr lang="en-US" sz="2800"/>
              <a:t>6……….bèn gói cẩn thận những hạt kê còn sót lại vào một chiếc lá, rồi đi tìm người bạn thân của mình.</a:t>
            </a:r>
          </a:p>
          <a:p>
            <a:pPr eaLnBrk="1" hangingPunct="1">
              <a:buFont typeface="Arial" charset="0"/>
              <a:buNone/>
            </a:pPr>
            <a:r>
              <a:rPr lang="en-US" sz="2800"/>
              <a:t>8…………vui vẻ đưa cho ………….một nửa.</a:t>
            </a:r>
          </a:p>
          <a:p>
            <a:pPr eaLnBrk="1" hangingPunct="1">
              <a:buFont typeface="Arial" charset="0"/>
              <a:buNone/>
            </a:pPr>
            <a:r>
              <a:rPr lang="en-US" sz="2800"/>
              <a:t>9……….ngượng nghịu nhận quà của ………..và tự nhủ:”………..đã cho mình một bài học quý về tình bạn.”</a:t>
            </a:r>
          </a:p>
          <a:p>
            <a:pPr eaLnBrk="1" hangingPunct="1">
              <a:buFont typeface="Arial" charset="0"/>
              <a:buNone/>
            </a:pPr>
            <a:endParaRPr lang="en-US" sz="2800"/>
          </a:p>
          <a:p>
            <a:pPr eaLnBrk="1" hangingPunct="1">
              <a:buFont typeface="Arial" charset="0"/>
              <a:buNone/>
            </a:pPr>
            <a:endParaRPr lang="en-US" sz="2800"/>
          </a:p>
          <a:p>
            <a:pPr eaLnBrk="1" hangingPunct="1">
              <a:buFont typeface="Arial" charset="0"/>
              <a:buNone/>
            </a:pPr>
            <a:endParaRPr lang="en-US" sz="2800"/>
          </a:p>
          <a:p>
            <a:pPr eaLnBrk="1" hangingPunct="1">
              <a:buFont typeface="Arial" charset="0"/>
              <a:buNone/>
            </a:pPr>
            <a:endParaRPr lang="en-US" sz="2800"/>
          </a:p>
          <a:p>
            <a:pPr eaLnBrk="1" hangingPunct="1">
              <a:buFont typeface="Arial" charset="0"/>
              <a:buNone/>
            </a:pPr>
            <a:endParaRPr lang="en-US" sz="2800"/>
          </a:p>
          <a:p>
            <a:pPr eaLnBrk="1" hangingPunct="1">
              <a:buFont typeface="Arial" charset="0"/>
              <a:buNone/>
            </a:pPr>
            <a:endParaRPr lang="en-US" sz="2800"/>
          </a:p>
        </p:txBody>
      </p:sp>
      <p:sp>
        <p:nvSpPr>
          <p:cNvPr id="11267" name="Text Box 4"/>
          <p:cNvSpPr txBox="1">
            <a:spLocks noChangeArrowheads="1"/>
          </p:cNvSpPr>
          <p:nvPr/>
        </p:nvSpPr>
        <p:spPr bwMode="auto">
          <a:xfrm>
            <a:off x="3276600" y="6096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11268" name="Text Box 5"/>
          <p:cNvSpPr txBox="1">
            <a:spLocks noChangeArrowheads="1"/>
          </p:cNvSpPr>
          <p:nvPr/>
        </p:nvSpPr>
        <p:spPr bwMode="auto">
          <a:xfrm>
            <a:off x="1828800" y="1116013"/>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11269" name="Text Box 6"/>
          <p:cNvSpPr txBox="1">
            <a:spLocks noChangeArrowheads="1"/>
          </p:cNvSpPr>
          <p:nvPr/>
        </p:nvSpPr>
        <p:spPr bwMode="auto">
          <a:xfrm>
            <a:off x="4495800" y="16764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11270" name="Text Box 7"/>
          <p:cNvSpPr txBox="1">
            <a:spLocks noChangeArrowheads="1"/>
          </p:cNvSpPr>
          <p:nvPr/>
        </p:nvSpPr>
        <p:spPr bwMode="auto">
          <a:xfrm>
            <a:off x="3582988" y="21590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11271" name="Text Box 8"/>
          <p:cNvSpPr txBox="1">
            <a:spLocks noChangeArrowheads="1"/>
          </p:cNvSpPr>
          <p:nvPr/>
        </p:nvSpPr>
        <p:spPr bwMode="auto">
          <a:xfrm>
            <a:off x="5410200" y="46482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11272" name="Text Box 9"/>
          <p:cNvSpPr txBox="1">
            <a:spLocks noChangeArrowheads="1"/>
          </p:cNvSpPr>
          <p:nvPr/>
        </p:nvSpPr>
        <p:spPr bwMode="auto">
          <a:xfrm>
            <a:off x="1905000" y="5132388"/>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Sẻ</a:t>
            </a:r>
          </a:p>
        </p:txBody>
      </p:sp>
      <p:sp>
        <p:nvSpPr>
          <p:cNvPr id="11273" name="Text Box 10"/>
          <p:cNvSpPr txBox="1">
            <a:spLocks noChangeArrowheads="1"/>
          </p:cNvSpPr>
          <p:nvPr/>
        </p:nvSpPr>
        <p:spPr bwMode="auto">
          <a:xfrm>
            <a:off x="5943600" y="11430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p>
        </p:txBody>
      </p:sp>
      <p:sp>
        <p:nvSpPr>
          <p:cNvPr id="11274" name="Text Box 11"/>
          <p:cNvSpPr txBox="1">
            <a:spLocks noChangeArrowheads="1"/>
          </p:cNvSpPr>
          <p:nvPr/>
        </p:nvSpPr>
        <p:spPr bwMode="auto">
          <a:xfrm>
            <a:off x="1752600" y="32004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p>
        </p:txBody>
      </p:sp>
      <p:sp>
        <p:nvSpPr>
          <p:cNvPr id="11275" name="Text Box 12"/>
          <p:cNvSpPr txBox="1">
            <a:spLocks noChangeArrowheads="1"/>
          </p:cNvSpPr>
          <p:nvPr/>
        </p:nvSpPr>
        <p:spPr bwMode="auto">
          <a:xfrm>
            <a:off x="1716505" y="371521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endParaRPr lang="en-US" sz="2400" dirty="0">
              <a:solidFill>
                <a:srgbClr val="FF0000"/>
              </a:solidFill>
            </a:endParaRPr>
          </a:p>
        </p:txBody>
      </p:sp>
      <p:sp>
        <p:nvSpPr>
          <p:cNvPr id="11276" name="Text Box 13"/>
          <p:cNvSpPr txBox="1">
            <a:spLocks noChangeArrowheads="1"/>
          </p:cNvSpPr>
          <p:nvPr/>
        </p:nvSpPr>
        <p:spPr bwMode="auto">
          <a:xfrm>
            <a:off x="1828800" y="46482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p>
        </p:txBody>
      </p:sp>
      <p:sp>
        <p:nvSpPr>
          <p:cNvPr id="11277" name="Text Box 14"/>
          <p:cNvSpPr txBox="1">
            <a:spLocks noChangeArrowheads="1"/>
          </p:cNvSpPr>
          <p:nvPr/>
        </p:nvSpPr>
        <p:spPr bwMode="auto">
          <a:xfrm>
            <a:off x="7010400" y="51308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p>
        </p:txBody>
      </p:sp>
      <p:sp>
        <p:nvSpPr>
          <p:cNvPr id="11278" name="Text Box 15"/>
          <p:cNvSpPr txBox="1">
            <a:spLocks noChangeArrowheads="1"/>
          </p:cNvSpPr>
          <p:nvPr/>
        </p:nvSpPr>
        <p:spPr bwMode="auto">
          <a:xfrm>
            <a:off x="2667000" y="55626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Chích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828800" y="990600"/>
            <a:ext cx="8839200"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thích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hợp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chỗ</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chấm</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0" name="Hộp_Văn_Bản 9"/>
          <p:cNvSpPr txBox="1"/>
          <p:nvPr/>
        </p:nvSpPr>
        <p:spPr>
          <a:xfrm>
            <a:off x="1828800" y="228601"/>
            <a:ext cx="8077200"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Ai </a:t>
            </a:r>
            <a:r>
              <a:rPr lang="en-US" sz="4400" dirty="0" err="1">
                <a:solidFill>
                  <a:srgbClr val="FF0000"/>
                </a:solidFill>
                <a:latin typeface="Times New Roman" panose="02020603050405020304" pitchFamily="18" charset="0"/>
                <a:cs typeface="Times New Roman" panose="02020603050405020304" pitchFamily="18" charset="0"/>
              </a:rPr>
              <a:t>nhanh</a:t>
            </a:r>
            <a:r>
              <a:rPr lang="en-US" sz="4400" dirty="0">
                <a:solidFill>
                  <a:srgbClr val="FF0000"/>
                </a:solidFill>
                <a:latin typeface="Times New Roman" panose="02020603050405020304" pitchFamily="18" charset="0"/>
                <a:cs typeface="Times New Roman" panose="02020603050405020304" pitchFamily="18" charset="0"/>
              </a:rPr>
              <a:t> – Ai </a:t>
            </a:r>
            <a:r>
              <a:rPr lang="vi-VN" sz="4400" dirty="0">
                <a:solidFill>
                  <a:srgbClr val="FF0000"/>
                </a:solidFill>
                <a:latin typeface="Times New Roman" panose="02020603050405020304" pitchFamily="18" charset="0"/>
                <a:cs typeface="Times New Roman" panose="02020603050405020304" pitchFamily="18" charset="0"/>
              </a:rPr>
              <a:t>đúng</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11" name="Hình Chữ nhật 10"/>
          <p:cNvSpPr/>
          <p:nvPr/>
        </p:nvSpPr>
        <p:spPr>
          <a:xfrm>
            <a:off x="762000" y="1981200"/>
            <a:ext cx="10363200" cy="5509200"/>
          </a:xfrm>
          <a:prstGeom prst="rect">
            <a:avLst/>
          </a:prstGeom>
        </p:spPr>
        <p:txBody>
          <a:bodyPr wrap="square">
            <a:spAutoFit/>
          </a:bodyPr>
          <a:lstStyle/>
          <a:p>
            <a:pPr>
              <a:defRPr/>
            </a:pP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p>
          <a:p>
            <a:pPr>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trước</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xảy</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ra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a:p>
            <a:pPr>
              <a:defRPr/>
            </a:pPr>
            <a:endParaRPr lang="en-US" sz="4400" dirty="0">
              <a:latin typeface="Times New Roman" panose="02020603050405020304" pitchFamily="18" charset="0"/>
              <a:cs typeface="Times New Roman" panose="02020603050405020304" pitchFamily="18" charset="0"/>
            </a:endParaRPr>
          </a:p>
          <a:p>
            <a:pPr>
              <a:defRPr/>
            </a:pP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828800" y="990600"/>
            <a:ext cx="8839200" cy="707886"/>
          </a:xfrm>
          <a:prstGeom prst="rect">
            <a:avLst/>
          </a:prstGeom>
          <a:noFill/>
          <a:ln w="9525">
            <a:noFill/>
            <a:miter lim="800000"/>
            <a:headEnd/>
            <a:tailEnd/>
          </a:ln>
        </p:spPr>
        <p:txBody>
          <a:bodyPr wrap="square">
            <a:spAutoFit/>
          </a:bodyPr>
          <a:lstStyle/>
          <a:p>
            <a:pPr>
              <a:spcBef>
                <a:spcPct val="50000"/>
              </a:spcBef>
            </a:pPr>
            <a:r>
              <a:rPr lang="en-US" sz="4000" dirty="0" err="1">
                <a:solidFill>
                  <a:srgbClr val="FF0000"/>
                </a:solidFill>
              </a:rPr>
              <a:t>Chọn</a:t>
            </a:r>
            <a:r>
              <a:rPr lang="en-US" sz="4000" dirty="0">
                <a:solidFill>
                  <a:srgbClr val="FF0000"/>
                </a:solidFill>
              </a:rPr>
              <a:t> </a:t>
            </a:r>
            <a:r>
              <a:rPr lang="en-US" sz="4000" dirty="0" err="1">
                <a:solidFill>
                  <a:srgbClr val="FF0000"/>
                </a:solidFill>
              </a:rPr>
              <a:t>từ</a:t>
            </a:r>
            <a:r>
              <a:rPr lang="en-US" sz="4000" dirty="0">
                <a:solidFill>
                  <a:srgbClr val="FF0000"/>
                </a:solidFill>
              </a:rPr>
              <a:t> </a:t>
            </a:r>
            <a:r>
              <a:rPr lang="en-US" sz="4000" dirty="0" err="1">
                <a:solidFill>
                  <a:srgbClr val="FF0000"/>
                </a:solidFill>
              </a:rPr>
              <a:t>thích</a:t>
            </a:r>
            <a:r>
              <a:rPr lang="en-US" sz="4000" dirty="0">
                <a:solidFill>
                  <a:srgbClr val="FF0000"/>
                </a:solidFill>
              </a:rPr>
              <a:t> </a:t>
            </a:r>
            <a:r>
              <a:rPr lang="en-US" sz="4000" dirty="0" err="1">
                <a:solidFill>
                  <a:srgbClr val="FF0000"/>
                </a:solidFill>
              </a:rPr>
              <a:t>hợp</a:t>
            </a:r>
            <a:r>
              <a:rPr lang="en-US" sz="4000" dirty="0">
                <a:solidFill>
                  <a:srgbClr val="FF0000"/>
                </a:solidFill>
              </a:rPr>
              <a:t> </a:t>
            </a:r>
            <a:r>
              <a:rPr lang="en-US" sz="4000" dirty="0" err="1">
                <a:solidFill>
                  <a:srgbClr val="FF0000"/>
                </a:solidFill>
              </a:rPr>
              <a:t>điền</a:t>
            </a:r>
            <a:r>
              <a:rPr lang="en-US" sz="4000" dirty="0">
                <a:solidFill>
                  <a:srgbClr val="FF0000"/>
                </a:solidFill>
              </a:rPr>
              <a:t> </a:t>
            </a:r>
            <a:r>
              <a:rPr lang="en-US" sz="4000" dirty="0" err="1">
                <a:solidFill>
                  <a:srgbClr val="FF0000"/>
                </a:solidFill>
              </a:rPr>
              <a:t>vào</a:t>
            </a:r>
            <a:r>
              <a:rPr lang="en-US" sz="4000" dirty="0">
                <a:solidFill>
                  <a:srgbClr val="FF0000"/>
                </a:solidFill>
              </a:rPr>
              <a:t> </a:t>
            </a:r>
            <a:r>
              <a:rPr lang="en-US" sz="4000" dirty="0" err="1">
                <a:solidFill>
                  <a:srgbClr val="FF0000"/>
                </a:solidFill>
              </a:rPr>
              <a:t>chỗ</a:t>
            </a:r>
            <a:r>
              <a:rPr lang="en-US" sz="4000" dirty="0">
                <a:solidFill>
                  <a:srgbClr val="FF0000"/>
                </a:solidFill>
              </a:rPr>
              <a:t> </a:t>
            </a:r>
            <a:r>
              <a:rPr lang="en-US" sz="4000" dirty="0" err="1">
                <a:solidFill>
                  <a:srgbClr val="FF0000"/>
                </a:solidFill>
              </a:rPr>
              <a:t>chấm</a:t>
            </a:r>
            <a:endParaRPr lang="en-US" sz="4000" dirty="0">
              <a:solidFill>
                <a:srgbClr val="FF0000"/>
              </a:solidFill>
            </a:endParaRPr>
          </a:p>
        </p:txBody>
      </p:sp>
      <p:sp>
        <p:nvSpPr>
          <p:cNvPr id="54280" name="Text Box 8"/>
          <p:cNvSpPr txBox="1">
            <a:spLocks noChangeArrowheads="1"/>
          </p:cNvSpPr>
          <p:nvPr/>
        </p:nvSpPr>
        <p:spPr bwMode="auto">
          <a:xfrm>
            <a:off x="5181600" y="2296056"/>
            <a:ext cx="2895600" cy="769441"/>
          </a:xfrm>
          <a:prstGeom prst="rect">
            <a:avLst/>
          </a:prstGeom>
          <a:noFill/>
          <a:ln w="9525">
            <a:noFill/>
            <a:miter lim="800000"/>
            <a:headEnd/>
            <a:tailEnd/>
          </a:ln>
        </p:spPr>
        <p:txBody>
          <a:bodyPr wrap="square">
            <a:spAutoFit/>
          </a:bodyPr>
          <a:lstStyle/>
          <a:p>
            <a:pPr>
              <a:spcBef>
                <a:spcPct val="50000"/>
              </a:spcBef>
            </a:pPr>
            <a:r>
              <a:rPr lang="en-US" sz="4400">
                <a:solidFill>
                  <a:srgbClr val="FF0000"/>
                </a:solidFill>
              </a:rPr>
              <a:t>hành động</a:t>
            </a:r>
          </a:p>
        </p:txBody>
      </p:sp>
      <p:sp>
        <p:nvSpPr>
          <p:cNvPr id="54281" name="Text Box 9"/>
          <p:cNvSpPr txBox="1">
            <a:spLocks noChangeArrowheads="1"/>
          </p:cNvSpPr>
          <p:nvPr/>
        </p:nvSpPr>
        <p:spPr bwMode="auto">
          <a:xfrm>
            <a:off x="4572000" y="4343400"/>
            <a:ext cx="3962400" cy="769441"/>
          </a:xfrm>
          <a:prstGeom prst="rect">
            <a:avLst/>
          </a:prstGeom>
          <a:noFill/>
          <a:ln w="9525">
            <a:noFill/>
            <a:miter lim="800000"/>
            <a:headEnd/>
            <a:tailEnd/>
          </a:ln>
        </p:spPr>
        <p:txBody>
          <a:bodyPr wrap="square">
            <a:spAutoFit/>
          </a:bodyPr>
          <a:lstStyle/>
          <a:p>
            <a:pPr>
              <a:spcBef>
                <a:spcPct val="50000"/>
              </a:spcBef>
            </a:pPr>
            <a:r>
              <a:rPr lang="en-US" sz="4400">
                <a:solidFill>
                  <a:srgbClr val="FF0000"/>
                </a:solidFill>
              </a:rPr>
              <a:t> kể trước</a:t>
            </a:r>
          </a:p>
        </p:txBody>
      </p:sp>
      <p:sp>
        <p:nvSpPr>
          <p:cNvPr id="54282" name="Text Box 10"/>
          <p:cNvSpPr txBox="1">
            <a:spLocks noChangeArrowheads="1"/>
          </p:cNvSpPr>
          <p:nvPr/>
        </p:nvSpPr>
        <p:spPr bwMode="auto">
          <a:xfrm>
            <a:off x="838200" y="4953000"/>
            <a:ext cx="1981200" cy="769441"/>
          </a:xfrm>
          <a:prstGeom prst="rect">
            <a:avLst/>
          </a:prstGeom>
          <a:noFill/>
          <a:ln w="9525">
            <a:noFill/>
            <a:miter lim="800000"/>
            <a:headEnd/>
            <a:tailEnd/>
          </a:ln>
        </p:spPr>
        <p:txBody>
          <a:bodyPr>
            <a:spAutoFit/>
          </a:bodyPr>
          <a:lstStyle/>
          <a:p>
            <a:pPr>
              <a:spcBef>
                <a:spcPct val="50000"/>
              </a:spcBef>
            </a:pPr>
            <a:r>
              <a:rPr lang="en-US" sz="4400">
                <a:solidFill>
                  <a:srgbClr val="FF0000"/>
                </a:solidFill>
              </a:rPr>
              <a:t>xảy ra</a:t>
            </a:r>
          </a:p>
        </p:txBody>
      </p:sp>
      <p:sp>
        <p:nvSpPr>
          <p:cNvPr id="10" name="Hộp_Văn_Bản 9"/>
          <p:cNvSpPr txBox="1"/>
          <p:nvPr/>
        </p:nvSpPr>
        <p:spPr>
          <a:xfrm>
            <a:off x="1828800" y="228601"/>
            <a:ext cx="8077200" cy="769441"/>
          </a:xfrm>
          <a:prstGeom prst="rect">
            <a:avLst/>
          </a:prstGeom>
          <a:noFill/>
        </p:spPr>
        <p:txBody>
          <a:bodyPr wrap="square" rtlCol="0">
            <a:spAutoFit/>
          </a:bodyPr>
          <a:lstStyle/>
          <a:p>
            <a:r>
              <a:rPr lang="en-US" sz="4400">
                <a:solidFill>
                  <a:srgbClr val="FF0000"/>
                </a:solidFill>
              </a:rPr>
              <a:t>Ai nhanh – Ai </a:t>
            </a:r>
            <a:r>
              <a:rPr lang="vi-VN" sz="4400">
                <a:solidFill>
                  <a:srgbClr val="FF0000"/>
                </a:solidFill>
              </a:rPr>
              <a:t>đúng</a:t>
            </a:r>
            <a:r>
              <a:rPr lang="en-US" sz="4400">
                <a:solidFill>
                  <a:srgbClr val="FF0000"/>
                </a:solidFill>
              </a:rPr>
              <a:t>?</a:t>
            </a:r>
          </a:p>
        </p:txBody>
      </p:sp>
      <p:sp>
        <p:nvSpPr>
          <p:cNvPr id="11" name="Hình Chữ nhật 10"/>
          <p:cNvSpPr/>
          <p:nvPr/>
        </p:nvSpPr>
        <p:spPr>
          <a:xfrm>
            <a:off x="457200" y="1672218"/>
            <a:ext cx="10515600" cy="4154984"/>
          </a:xfrm>
          <a:prstGeom prst="rect">
            <a:avLst/>
          </a:prstGeom>
        </p:spPr>
        <p:txBody>
          <a:bodyPr wrap="square">
            <a:spAutoFit/>
          </a:bodyPr>
          <a:lstStyle/>
          <a:p>
            <a:pPr>
              <a:defRPr/>
            </a:pPr>
            <a:r>
              <a:rPr lang="en-US" sz="4400"/>
              <a:t>Khi kể chuyện cần chú ý :</a:t>
            </a:r>
          </a:p>
          <a:p>
            <a:pPr>
              <a:defRPr/>
            </a:pPr>
            <a:r>
              <a:rPr lang="en-US" sz="4400"/>
              <a:t>  - Chọn kể những …………… tiêu biểu của nhân vật.</a:t>
            </a:r>
          </a:p>
          <a:p>
            <a:pPr>
              <a:defRPr/>
            </a:pPr>
            <a:r>
              <a:rPr lang="en-US" sz="4400"/>
              <a:t>  - Thông thường, nếu hành động nào xảy ra trước thì……………, hành động ……........sau thì kể sau.</a:t>
            </a:r>
          </a:p>
        </p:txBody>
      </p:sp>
    </p:spTree>
    <p:extLst>
      <p:ext uri="{BB962C8B-B14F-4D97-AF65-F5344CB8AC3E}">
        <p14:creationId xmlns:p14="http://schemas.microsoft.com/office/powerpoint/2010/main" val="3591588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diamond(in)">
                                      <p:cBhvr>
                                        <p:cTn id="7" dur="1000"/>
                                        <p:tgtEl>
                                          <p:spTgt spid="54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Effect transition="in" filter="checkerboard(across)">
                                      <p:cBhvr>
                                        <p:cTn id="12" dur="1000"/>
                                        <p:tgtEl>
                                          <p:spTgt spid="54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blinds(horizontal)">
                                      <p:cBhvr>
                                        <p:cTn id="17" dur="10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7650" name="Picture 2" descr="https://b-f30-zpg.zdn.vn/5969845647167497549/a1595afdfa8a06d45f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29000" y="2514600"/>
            <a:ext cx="5678488" cy="1938992"/>
          </a:xfrm>
          <a:prstGeom prst="rect">
            <a:avLst/>
          </a:prstGeom>
          <a:noFill/>
        </p:spPr>
        <p:txBody>
          <a:bodyPr>
            <a:spAutoFit/>
          </a:bodyPr>
          <a:lstStyle/>
          <a:p>
            <a:pPr algn="ctr">
              <a:defRPr/>
            </a:pPr>
            <a:r>
              <a:rPr lang="en-US" sz="3000" b="1" dirty="0">
                <a:solidFill>
                  <a:srgbClr val="0033CC"/>
                </a:solidFill>
                <a:latin typeface="Times New Roman" pitchFamily="18" charset="0"/>
                <a:cs typeface="Times New Roman" pitchFamily="18" charset="0"/>
              </a:rPr>
              <a:t>DẶN DÒ</a:t>
            </a:r>
          </a:p>
          <a:p>
            <a:pPr>
              <a:defRPr/>
            </a:pPr>
            <a:r>
              <a:rPr lang="en-US" sz="3000" i="1" dirty="0" err="1">
                <a:solidFill>
                  <a:srgbClr val="0033CC"/>
                </a:solidFill>
                <a:latin typeface="Times New Roman" pitchFamily="18" charset="0"/>
                <a:cs typeface="Times New Roman" pitchFamily="18" charset="0"/>
              </a:rPr>
              <a:t>Chuẩn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bị</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sau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Tả</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ngoại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hình</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của</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nhân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vật</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trong</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văn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kể</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chuyện</a:t>
            </a:r>
            <a:r>
              <a:rPr lang="en-US" sz="30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4084298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46" name="AutoShape 4"/>
          <p:cNvSpPr>
            <a:spLocks noChangeArrowheads="1"/>
          </p:cNvSpPr>
          <p:nvPr/>
        </p:nvSpPr>
        <p:spPr bwMode="auto">
          <a:xfrm>
            <a:off x="3238500" y="449004"/>
            <a:ext cx="5486400" cy="2087563"/>
          </a:xfrm>
          <a:prstGeom prst="irregularSeal2">
            <a:avLst/>
          </a:prstGeom>
          <a:solidFill>
            <a:srgbClr val="FFFFCC"/>
          </a:solidFill>
          <a:ln w="9525">
            <a:solidFill>
              <a:schemeClr val="tx1"/>
            </a:solidFill>
            <a:miter lim="800000"/>
            <a:headEnd/>
            <a:tailEnd/>
          </a:ln>
        </p:spPr>
        <p:txBody>
          <a:bodyPr wrap="none" anchor="ctr"/>
          <a:lstStyle/>
          <a:p>
            <a:pPr algn="ctr"/>
            <a:r>
              <a:rPr lang="en-US" sz="3600" b="1" dirty="0">
                <a:solidFill>
                  <a:srgbClr val="FF3399"/>
                </a:solidFill>
                <a:latin typeface="Times New Roman" panose="02020603050405020304" pitchFamily="18" charset="0"/>
                <a:cs typeface="Times New Roman" panose="02020603050405020304" pitchFamily="18" charset="0"/>
              </a:rPr>
              <a:t>KHỞI ĐỘNG</a:t>
            </a:r>
          </a:p>
        </p:txBody>
      </p:sp>
      <p:sp>
        <p:nvSpPr>
          <p:cNvPr id="6147" name="Text Box 5"/>
          <p:cNvSpPr txBox="1">
            <a:spLocks noChangeArrowheads="1"/>
          </p:cNvSpPr>
          <p:nvPr/>
        </p:nvSpPr>
        <p:spPr bwMode="auto">
          <a:xfrm>
            <a:off x="3543300" y="2685801"/>
            <a:ext cx="4876800" cy="646331"/>
          </a:xfrm>
          <a:prstGeom prst="rect">
            <a:avLst/>
          </a:prstGeom>
          <a:noFill/>
          <a:ln w="9525">
            <a:noFill/>
            <a:miter lim="800000"/>
            <a:headEnd/>
            <a:tailEnd/>
          </a:ln>
        </p:spPr>
        <p:txBody>
          <a:bodyPr>
            <a:spAutoFit/>
          </a:bodyPr>
          <a:lstStyle/>
          <a:p>
            <a:pPr>
              <a:spcBef>
                <a:spcPct val="50000"/>
              </a:spcBef>
            </a:pP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p>
        </p:txBody>
      </p:sp>
      <p:sp>
        <p:nvSpPr>
          <p:cNvPr id="6148" name="Text Box 6"/>
          <p:cNvSpPr txBox="1">
            <a:spLocks noChangeArrowheads="1"/>
          </p:cNvSpPr>
          <p:nvPr/>
        </p:nvSpPr>
        <p:spPr bwMode="auto">
          <a:xfrm>
            <a:off x="2057400" y="3663504"/>
            <a:ext cx="5638800" cy="646331"/>
          </a:xfrm>
          <a:prstGeom prst="rect">
            <a:avLst/>
          </a:prstGeom>
          <a:noFill/>
          <a:ln w="9525">
            <a:noFill/>
            <a:miter lim="800000"/>
            <a:headEnd/>
            <a:tailEnd/>
          </a:ln>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p>
        </p:txBody>
      </p:sp>
      <p:sp>
        <p:nvSpPr>
          <p:cNvPr id="3081" name="Text Box 9"/>
          <p:cNvSpPr txBox="1">
            <a:spLocks noChangeArrowheads="1"/>
          </p:cNvSpPr>
          <p:nvPr/>
        </p:nvSpPr>
        <p:spPr bwMode="auto">
          <a:xfrm>
            <a:off x="2057400" y="4459069"/>
            <a:ext cx="8305800" cy="646331"/>
          </a:xfrm>
          <a:prstGeom prst="rect">
            <a:avLst/>
          </a:prstGeom>
          <a:noFill/>
          <a:ln w="9525">
            <a:noFill/>
            <a:miter lim="800000"/>
            <a:headEnd/>
            <a:tailEnd/>
          </a:ln>
        </p:spPr>
        <p:txBody>
          <a:bodyPr wrap="square">
            <a:spAutoFit/>
          </a:bodyPr>
          <a:lstStyle/>
          <a:p>
            <a:pPr>
              <a:spcBef>
                <a:spcPct val="50000"/>
              </a:spcBef>
            </a:pPr>
            <a:r>
              <a:rPr lang="en-US" sz="2800" dirty="0"/>
              <a:t>2</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a:t>
            </a:r>
            <a:r>
              <a:rPr lang="en-US" sz="36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685800" y="4705667"/>
            <a:ext cx="1719221" cy="1664352"/>
          </a:xfrm>
          <a:prstGeom prst="rect">
            <a:avLst/>
          </a:prstGeom>
        </p:spPr>
      </p:pic>
      <p:pic>
        <p:nvPicPr>
          <p:cNvPr id="3" name="Picture 2"/>
          <p:cNvPicPr>
            <a:picLocks noChangeAspect="1"/>
          </p:cNvPicPr>
          <p:nvPr/>
        </p:nvPicPr>
        <p:blipFill>
          <a:blip r:embed="rId4"/>
          <a:stretch>
            <a:fillRect/>
          </a:stretch>
        </p:blipFill>
        <p:spPr>
          <a:xfrm>
            <a:off x="9677400" y="4622917"/>
            <a:ext cx="1664352" cy="1682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blinds(horizontal)">
                                      <p:cBhvr>
                                        <p:cTn id="12"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3886200" y="3699146"/>
            <a:ext cx="6248401" cy="707886"/>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Chúc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các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em</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học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tập</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tốt</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endParaRPr lang="en-US" sz="36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0" y="0"/>
            <a:ext cx="12192001" cy="6948338"/>
          </a:xfrm>
          <a:prstGeom prst="rect">
            <a:avLst/>
          </a:prstGeom>
        </p:spPr>
      </p:pic>
      <p:sp>
        <p:nvSpPr>
          <p:cNvPr id="4" name="Rectangle 3"/>
          <p:cNvSpPr/>
          <p:nvPr/>
        </p:nvSpPr>
        <p:spPr>
          <a:xfrm>
            <a:off x="2362200" y="2690336"/>
            <a:ext cx="7186584" cy="923330"/>
          </a:xfrm>
          <a:prstGeom prst="rect">
            <a:avLst/>
          </a:prstGeom>
          <a:noFill/>
        </p:spPr>
        <p:txBody>
          <a:bodyPr wrap="none" lIns="91440" tIns="45720" rIns="91440" bIns="45720">
            <a:spAutoFit/>
          </a:bodyPr>
          <a:lstStyle/>
          <a:p>
            <a:pPr algn="ctr"/>
            <a:r>
              <a:rPr lang="en-US" sz="5400" b="1" cap="none" spc="0">
                <a:ln w="13462">
                  <a:solidFill>
                    <a:schemeClr val="bg2">
                      <a:lumMod val="10000"/>
                    </a:schemeClr>
                  </a:solidFill>
                  <a:prstDash val="solid"/>
                </a:ln>
                <a:solidFill>
                  <a:srgbClr val="FF3300"/>
                </a:solidFill>
                <a:effectLst>
                  <a:outerShdw dist="38100" dir="2700000" algn="bl" rotWithShape="0">
                    <a:schemeClr val="accent5"/>
                  </a:outerShdw>
                </a:effectLst>
              </a:rPr>
              <a:t>Chúc các em học tốt</a:t>
            </a:r>
          </a:p>
        </p:txBody>
      </p:sp>
    </p:spTree>
    <p:extLst>
      <p:ext uri="{BB962C8B-B14F-4D97-AF65-F5344CB8AC3E}">
        <p14:creationId xmlns:p14="http://schemas.microsoft.com/office/powerpoint/2010/main" val="234515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4234206" y="4536577"/>
            <a:ext cx="3952188" cy="2347274"/>
          </a:xfrm>
          <a:prstGeom prst="rect">
            <a:avLst/>
          </a:prstGeom>
        </p:spPr>
      </p:pic>
      <p:sp>
        <p:nvSpPr>
          <p:cNvPr id="8" name="TextBox 1">
            <a:extLst>
              <a:ext uri="{FF2B5EF4-FFF2-40B4-BE49-F238E27FC236}">
                <a16:creationId xmlns:a16="http://schemas.microsoft.com/office/drawing/2014/main" id="{375C8E51-1AD0-4856-8815-398683C96104}"/>
              </a:ext>
            </a:extLst>
          </p:cNvPr>
          <p:cNvSpPr txBox="1">
            <a:spLocks noChangeArrowheads="1"/>
          </p:cNvSpPr>
          <p:nvPr/>
        </p:nvSpPr>
        <p:spPr bwMode="auto">
          <a:xfrm>
            <a:off x="3093244" y="751762"/>
            <a:ext cx="640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eaLnBrk="1" hangingPunct="1">
              <a:lnSpc>
                <a:spcPct val="100000"/>
              </a:lnSpc>
              <a:spcBef>
                <a:spcPct val="0"/>
              </a:spcBef>
              <a:buFont typeface="Arial" panose="020B0604020202020204" pitchFamily="34" charset="0"/>
              <a:buNone/>
            </a:pPr>
            <a:r>
              <a:rPr lang="en-US" altLang="en-US" b="1" dirty="0" err="1">
                <a:solidFill>
                  <a:prstClr val="white"/>
                </a:solidFill>
                <a:latin typeface="Times New Roman" panose="02020603050405020304" pitchFamily="18" charset="0"/>
                <a:cs typeface="Times New Roman" panose="02020603050405020304" pitchFamily="18" charset="0"/>
              </a:rPr>
              <a:t>Thứ</a:t>
            </a:r>
            <a:r>
              <a:rPr lang="en-US" altLang="en-US" b="1" dirty="0">
                <a:solidFill>
                  <a:prstClr val="white"/>
                </a:solidFill>
                <a:latin typeface="Times New Roman" panose="02020603050405020304" pitchFamily="18" charset="0"/>
                <a:cs typeface="Times New Roman" panose="02020603050405020304" pitchFamily="18" charset="0"/>
              </a:rPr>
              <a:t> </a:t>
            </a:r>
            <a:r>
              <a:rPr lang="en-US" altLang="en-US" b="1" dirty="0" err="1">
                <a:solidFill>
                  <a:prstClr val="white"/>
                </a:solidFill>
                <a:latin typeface="Times New Roman" panose="02020603050405020304" pitchFamily="18" charset="0"/>
                <a:cs typeface="Times New Roman" panose="02020603050405020304" pitchFamily="18" charset="0"/>
              </a:rPr>
              <a:t>tư</a:t>
            </a:r>
            <a:r>
              <a:rPr lang="en-US" altLang="en-US" b="1" dirty="0">
                <a:solidFill>
                  <a:prstClr val="white"/>
                </a:solidFill>
                <a:latin typeface="Times New Roman" panose="02020603050405020304" pitchFamily="18" charset="0"/>
                <a:cs typeface="Times New Roman" panose="02020603050405020304" pitchFamily="18" charset="0"/>
              </a:rPr>
              <a:t> </a:t>
            </a:r>
            <a:r>
              <a:rPr lang="en-US" altLang="en-US" b="1" dirty="0" err="1">
                <a:solidFill>
                  <a:prstClr val="white"/>
                </a:solidFill>
                <a:latin typeface="Times New Roman" panose="02020603050405020304" pitchFamily="18" charset="0"/>
                <a:cs typeface="Times New Roman" panose="02020603050405020304" pitchFamily="18" charset="0"/>
              </a:rPr>
              <a:t>ngày</a:t>
            </a:r>
            <a:r>
              <a:rPr lang="en-US" altLang="en-US" b="1">
                <a:solidFill>
                  <a:prstClr val="white"/>
                </a:solidFill>
                <a:latin typeface="Times New Roman" panose="02020603050405020304" pitchFamily="18" charset="0"/>
                <a:cs typeface="Times New Roman" panose="02020603050405020304" pitchFamily="18" charset="0"/>
              </a:rPr>
              <a:t> 14 </a:t>
            </a:r>
            <a:r>
              <a:rPr lang="en-US" altLang="en-US" b="1" dirty="0" err="1">
                <a:solidFill>
                  <a:prstClr val="white"/>
                </a:solidFill>
                <a:latin typeface="Times New Roman" panose="02020603050405020304" pitchFamily="18" charset="0"/>
                <a:cs typeface="Times New Roman" panose="02020603050405020304" pitchFamily="18" charset="0"/>
              </a:rPr>
              <a:t>tháng</a:t>
            </a:r>
            <a:r>
              <a:rPr lang="en-US" altLang="en-US" b="1" dirty="0">
                <a:solidFill>
                  <a:prstClr val="white"/>
                </a:solidFill>
                <a:latin typeface="Times New Roman" panose="02020603050405020304" pitchFamily="18" charset="0"/>
                <a:cs typeface="Times New Roman" panose="02020603050405020304" pitchFamily="18" charset="0"/>
              </a:rPr>
              <a:t>  9 </a:t>
            </a:r>
            <a:r>
              <a:rPr lang="en-US" altLang="en-US" b="1" dirty="0" err="1">
                <a:solidFill>
                  <a:prstClr val="white"/>
                </a:solidFill>
                <a:latin typeface="Times New Roman" panose="02020603050405020304" pitchFamily="18" charset="0"/>
                <a:cs typeface="Times New Roman" panose="02020603050405020304" pitchFamily="18" charset="0"/>
              </a:rPr>
              <a:t>năm</a:t>
            </a:r>
            <a:r>
              <a:rPr lang="en-US" altLang="en-US" b="1" dirty="0">
                <a:solidFill>
                  <a:prstClr val="white"/>
                </a:solidFill>
                <a:latin typeface="Times New Roman" panose="02020603050405020304" pitchFamily="18" charset="0"/>
                <a:cs typeface="Times New Roman" panose="02020603050405020304" pitchFamily="18" charset="0"/>
              </a:rPr>
              <a:t> 2022</a:t>
            </a:r>
          </a:p>
          <a:p>
            <a:pPr algn="ctr" defTabSz="685800" eaLnBrk="1" hangingPunct="1">
              <a:lnSpc>
                <a:spcPct val="100000"/>
              </a:lnSpc>
              <a:spcBef>
                <a:spcPct val="0"/>
              </a:spcBef>
              <a:buFont typeface="Arial" panose="020B0604020202020204" pitchFamily="34" charset="0"/>
              <a:buNone/>
            </a:pPr>
            <a:r>
              <a:rPr lang="en-US" altLang="en-US" b="1" dirty="0" err="1">
                <a:solidFill>
                  <a:prstClr val="white"/>
                </a:solidFill>
                <a:latin typeface="Times New Roman" panose="02020603050405020304" pitchFamily="18" charset="0"/>
                <a:cs typeface="Times New Roman" panose="02020603050405020304" pitchFamily="18" charset="0"/>
              </a:rPr>
              <a:t>Tập</a:t>
            </a:r>
            <a:r>
              <a:rPr lang="en-US" altLang="en-US" b="1" dirty="0">
                <a:solidFill>
                  <a:prstClr val="white"/>
                </a:solidFill>
                <a:latin typeface="Times New Roman" panose="02020603050405020304" pitchFamily="18" charset="0"/>
                <a:cs typeface="Times New Roman" panose="02020603050405020304" pitchFamily="18" charset="0"/>
              </a:rPr>
              <a:t> </a:t>
            </a:r>
            <a:r>
              <a:rPr lang="en-US" altLang="en-US" b="1" dirty="0" err="1">
                <a:solidFill>
                  <a:prstClr val="white"/>
                </a:solidFill>
                <a:latin typeface="Times New Roman" panose="02020603050405020304" pitchFamily="18" charset="0"/>
                <a:cs typeface="Times New Roman" panose="02020603050405020304" pitchFamily="18" charset="0"/>
              </a:rPr>
              <a:t>làm</a:t>
            </a:r>
            <a:r>
              <a:rPr lang="en-US" altLang="en-US" b="1" dirty="0">
                <a:solidFill>
                  <a:prstClr val="white"/>
                </a:solidFill>
                <a:latin typeface="Times New Roman" panose="02020603050405020304" pitchFamily="18" charset="0"/>
                <a:cs typeface="Times New Roman" panose="02020603050405020304" pitchFamily="18" charset="0"/>
              </a:rPr>
              <a:t> </a:t>
            </a:r>
            <a:r>
              <a:rPr lang="en-US" altLang="en-US" b="1" dirty="0" err="1">
                <a:solidFill>
                  <a:prstClr val="white"/>
                </a:solidFill>
                <a:latin typeface="Times New Roman" panose="02020603050405020304" pitchFamily="18" charset="0"/>
                <a:cs typeface="Times New Roman" panose="02020603050405020304" pitchFamily="18" charset="0"/>
              </a:rPr>
              <a:t>văn</a:t>
            </a:r>
            <a:endParaRPr lang="en-US" altLang="en-US" b="1" dirty="0">
              <a:solidFill>
                <a:prstClr val="white"/>
              </a:solidFill>
              <a:latin typeface="Times New Roman" panose="02020603050405020304" pitchFamily="18" charset="0"/>
              <a:cs typeface="Times New Roman" panose="02020603050405020304" pitchFamily="18" charset="0"/>
            </a:endParaRPr>
          </a:p>
        </p:txBody>
      </p:sp>
      <p:sp>
        <p:nvSpPr>
          <p:cNvPr id="11" name="TextBox 1">
            <a:extLst>
              <a:ext uri="{FF2B5EF4-FFF2-40B4-BE49-F238E27FC236}">
                <a16:creationId xmlns:a16="http://schemas.microsoft.com/office/drawing/2014/main" id="{0AAD2A3C-A1A3-45F6-A89D-774BA2AC9947}"/>
              </a:ext>
            </a:extLst>
          </p:cNvPr>
          <p:cNvSpPr txBox="1">
            <a:spLocks noChangeArrowheads="1"/>
          </p:cNvSpPr>
          <p:nvPr/>
        </p:nvSpPr>
        <p:spPr bwMode="auto">
          <a:xfrm>
            <a:off x="3352800" y="1859758"/>
            <a:ext cx="5767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5800" eaLnBrk="1" hangingPunct="1"/>
            <a:r>
              <a:rPr lang="en-US" altLang="en-US" sz="2400" b="1" dirty="0" err="1">
                <a:solidFill>
                  <a:srgbClr val="FFFF00"/>
                </a:solidFill>
                <a:latin typeface="Times New Roman" panose="02020603050405020304" pitchFamily="18" charset="0"/>
                <a:cs typeface="Times New Roman" panose="02020603050405020304" pitchFamily="18" charset="0"/>
              </a:rPr>
              <a:t>Kể</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lại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hành</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động</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của</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nhân</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vật</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pPr eaLnBrk="1" fontAlgn="auto" hangingPunct="1">
              <a:spcBef>
                <a:spcPts val="0"/>
              </a:spcBef>
              <a:spcAft>
                <a:spcPts val="0"/>
              </a:spcAft>
            </a:pP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2400" b="1"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24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362200" y="2426319"/>
            <a:ext cx="7696200" cy="2209836"/>
          </a:xfrm>
          <a:prstGeom prst="rect">
            <a:avLst/>
          </a:prstGeom>
          <a:noFill/>
        </p:spPr>
        <p:txBody>
          <a:bodyPr wrap="square" rtlCol="0">
            <a:spAutoFit/>
          </a:bodyPr>
          <a:lstStyle/>
          <a:p>
            <a:pPr algn="just">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0000"/>
              </a:solidFill>
              <a:effectLst/>
              <a:latin typeface=".VnTime" panose="020B7200000000000000" pitchFamily="34" charset="0"/>
              <a:ea typeface="Times New Roman" panose="02020603050405020304" pitchFamily="18" charset="0"/>
              <a:cs typeface="Times New Roman" panose="02020603050405020304" pitchFamily="18" charset="0"/>
            </a:endParaRPr>
          </a:p>
          <a:p>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914400" y="1219200"/>
            <a:ext cx="10591800" cy="4191000"/>
          </a:xfrm>
        </p:spPr>
        <p:txBody>
          <a:bodyPr/>
          <a:lstStyle/>
          <a:p>
            <a:pPr eaLnBrk="1" hangingPunct="1">
              <a:buFont typeface="Wingdings" pitchFamily="2" charset="2"/>
              <a:buNone/>
            </a:pPr>
            <a:r>
              <a:rPr lang="en-US" sz="5400" dirty="0">
                <a:latin typeface="Arial" pitchFamily="34" charset="0"/>
                <a:cs typeface="Arial" pitchFamily="34" charset="0"/>
              </a:rPr>
              <a:t>      </a:t>
            </a:r>
            <a:r>
              <a:rPr lang="en-US" sz="5400" dirty="0" err="1">
                <a:latin typeface="Times New Roman" panose="02020603050405020304" pitchFamily="18" charset="0"/>
                <a:cs typeface="Times New Roman" panose="02020603050405020304" pitchFamily="18" charset="0"/>
              </a:rPr>
              <a:t>Đọc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truyện</a:t>
            </a:r>
            <a:r>
              <a:rPr lang="en-US" sz="5400" dirty="0">
                <a:latin typeface="Times New Roman" panose="02020603050405020304" pitchFamily="18" charset="0"/>
                <a:cs typeface="Times New Roman" panose="02020603050405020304" pitchFamily="18" charset="0"/>
              </a:rPr>
              <a:t> “ </a:t>
            </a:r>
            <a:r>
              <a:rPr lang="en-US" sz="5400" b="1" i="1" dirty="0" err="1">
                <a:latin typeface="Times New Roman" panose="02020603050405020304" pitchFamily="18" charset="0"/>
                <a:cs typeface="Times New Roman" panose="02020603050405020304" pitchFamily="18" charset="0"/>
              </a:rPr>
              <a:t>Bài</a:t>
            </a:r>
            <a:r>
              <a:rPr lang="en-US" sz="5400" b="1" i="1" dirty="0">
                <a:latin typeface="Times New Roman" panose="02020603050405020304" pitchFamily="18" charset="0"/>
                <a:cs typeface="Times New Roman" panose="02020603050405020304" pitchFamily="18" charset="0"/>
              </a:rPr>
              <a:t> </a:t>
            </a:r>
            <a:r>
              <a:rPr lang="en-US" sz="5400" b="1" i="1" dirty="0" err="1">
                <a:latin typeface="Times New Roman" panose="02020603050405020304" pitchFamily="18" charset="0"/>
                <a:cs typeface="Times New Roman" panose="02020603050405020304" pitchFamily="18" charset="0"/>
              </a:rPr>
              <a:t>văn</a:t>
            </a:r>
            <a:r>
              <a:rPr lang="en-US" sz="5400" b="1" i="1" dirty="0">
                <a:latin typeface="Times New Roman" panose="02020603050405020304" pitchFamily="18" charset="0"/>
                <a:cs typeface="Times New Roman" panose="02020603050405020304" pitchFamily="18" charset="0"/>
              </a:rPr>
              <a:t> </a:t>
            </a:r>
            <a:r>
              <a:rPr lang="en-US" sz="5400" b="1" i="1" dirty="0" err="1">
                <a:latin typeface="Times New Roman" panose="02020603050405020304" pitchFamily="18" charset="0"/>
                <a:cs typeface="Times New Roman" panose="02020603050405020304" pitchFamily="18" charset="0"/>
              </a:rPr>
              <a:t>bị</a:t>
            </a:r>
            <a:r>
              <a:rPr lang="en-US" sz="5400" b="1" i="1" dirty="0">
                <a:latin typeface="Times New Roman" panose="02020603050405020304" pitchFamily="18" charset="0"/>
                <a:cs typeface="Times New Roman" panose="02020603050405020304" pitchFamily="18" charset="0"/>
              </a:rPr>
              <a:t> </a:t>
            </a:r>
            <a:r>
              <a:rPr lang="en-US" sz="5400" b="1" i="1" dirty="0" err="1">
                <a:latin typeface="Times New Roman" panose="02020603050405020304" pitchFamily="18" charset="0"/>
                <a:cs typeface="Times New Roman" panose="02020603050405020304" pitchFamily="18" charset="0"/>
              </a:rPr>
              <a:t>điểm</a:t>
            </a:r>
            <a:r>
              <a:rPr lang="en-US" sz="5400" b="1" i="1" dirty="0">
                <a:latin typeface="Times New Roman" panose="02020603050405020304" pitchFamily="18" charset="0"/>
                <a:cs typeface="Times New Roman" panose="02020603050405020304" pitchFamily="18" charset="0"/>
              </a:rPr>
              <a:t> </a:t>
            </a:r>
            <a:r>
              <a:rPr lang="en-US" sz="5400" b="1" i="1" dirty="0" err="1">
                <a:latin typeface="Times New Roman" panose="02020603050405020304" pitchFamily="18" charset="0"/>
                <a:cs typeface="Times New Roman" panose="02020603050405020304" pitchFamily="18" charset="0"/>
              </a:rPr>
              <a:t>không</a:t>
            </a:r>
            <a:r>
              <a:rPr lang="en-US" sz="5400" b="1" i="1"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trả</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hỏi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sau</a:t>
            </a:r>
            <a:r>
              <a:rPr lang="en-US" sz="5400" dirty="0">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en-US" sz="5400" dirty="0">
                <a:latin typeface="Arial" pitchFamily="34" charset="0"/>
                <a:cs typeface="Arial" pitchFamily="34" charset="0"/>
              </a:rPr>
              <a:t>    </a:t>
            </a:r>
          </a:p>
        </p:txBody>
      </p:sp>
      <p:sp>
        <p:nvSpPr>
          <p:cNvPr id="3" name="Hộp_Văn_Bản 2"/>
          <p:cNvSpPr txBox="1"/>
          <p:nvPr/>
        </p:nvSpPr>
        <p:spPr>
          <a:xfrm>
            <a:off x="1905000" y="228600"/>
            <a:ext cx="7924800" cy="923330"/>
          </a:xfrm>
          <a:prstGeom prst="rect">
            <a:avLst/>
          </a:prstGeom>
          <a:noFill/>
        </p:spPr>
        <p:txBody>
          <a:bodyPr wrap="square" rtlCol="0">
            <a:spAutoFit/>
          </a:bodyPr>
          <a:lstStyle/>
          <a:p>
            <a:r>
              <a:rPr lang="en-US" sz="5400" b="1" dirty="0">
                <a:solidFill>
                  <a:srgbClr val="FF0000"/>
                </a:solidFill>
                <a:latin typeface="Arial" pitchFamily="34" charset="0"/>
                <a:cs typeface="Arial" pitchFamily="34" charset="0"/>
              </a:rPr>
              <a:t>I</a:t>
            </a:r>
            <a:r>
              <a:rPr lang="en-US" sz="5400" b="1">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Nhận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xét</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06092"/>
            <a:ext cx="10439400" cy="4525963"/>
          </a:xfrm>
        </p:spPr>
        <p:txBody>
          <a:bodyPr/>
          <a:lstStyle/>
          <a:p>
            <a:pPr marL="0" indent="0" algn="ctr">
              <a:buNone/>
              <a:defRPr/>
            </a:pPr>
            <a:r>
              <a:rPr lang="vi-VN" sz="2800" b="1" dirty="0">
                <a:solidFill>
                  <a:srgbClr val="FF0000"/>
                </a:solidFill>
                <a:latin typeface="OpenSans"/>
              </a:rPr>
              <a:t>Bài văn bị điểm không</a:t>
            </a:r>
            <a:endParaRPr lang="vi-VN" sz="2800" dirty="0">
              <a:solidFill>
                <a:srgbClr val="FF0000"/>
              </a:solidFill>
              <a:latin typeface="OpenSans"/>
            </a:endParaRPr>
          </a:p>
          <a:p>
            <a:pPr marL="0" indent="361950" algn="just">
              <a:buNone/>
              <a:defRPr/>
            </a:pPr>
            <a:r>
              <a:rPr lang="vi-VN" sz="2000" dirty="0">
                <a:solidFill>
                  <a:srgbClr val="000000"/>
                </a:solidFill>
                <a:latin typeface="OpenSans"/>
              </a:rPr>
              <a:t>- Ba đã bao giờ thấy một bài văn bị điểm không chưa, ba ?</a:t>
            </a:r>
          </a:p>
          <a:p>
            <a:pPr marL="0" indent="361950" algn="just">
              <a:buNone/>
              <a:defRPr/>
            </a:pPr>
            <a:r>
              <a:rPr lang="vi-VN" sz="2000" dirty="0">
                <a:solidFill>
                  <a:srgbClr val="000000"/>
                </a:solidFill>
                <a:latin typeface="OpenSans"/>
              </a:rPr>
              <a:t>Tôi ngạc nhiên :</a:t>
            </a:r>
          </a:p>
          <a:p>
            <a:pPr marL="0" indent="361950" algn="just">
              <a:buNone/>
              <a:defRPr/>
            </a:pPr>
            <a:r>
              <a:rPr lang="vi-VN" sz="2000" dirty="0">
                <a:solidFill>
                  <a:srgbClr val="000000"/>
                </a:solidFill>
                <a:latin typeface="OpenSans"/>
              </a:rPr>
              <a:t>- Đề bài khó </a:t>
            </a:r>
            <a:r>
              <a:rPr lang="vi-VN" sz="2000">
                <a:solidFill>
                  <a:srgbClr val="000000"/>
                </a:solidFill>
                <a:latin typeface="OpenSans"/>
              </a:rPr>
              <a:t>lắm sao?</a:t>
            </a:r>
            <a:endParaRPr lang="vi-VN" sz="2000" dirty="0">
              <a:solidFill>
                <a:srgbClr val="000000"/>
              </a:solidFill>
              <a:latin typeface="OpenSans"/>
            </a:endParaRPr>
          </a:p>
          <a:p>
            <a:pPr marL="0" indent="361950" algn="just">
              <a:buNone/>
              <a:defRPr/>
            </a:pPr>
            <a:r>
              <a:rPr lang="vi-VN" sz="2000" dirty="0">
                <a:solidFill>
                  <a:srgbClr val="000000"/>
                </a:solidFill>
                <a:latin typeface="OpenSans"/>
              </a:rPr>
              <a:t>- Không. Cô chỉ yêu cầu "Tả bố em đang đọc báo." Có đứa bạn con bảo ba nó không đọc báo, nhưng rồi nó bịa ra, cũng được 6 điểm.</a:t>
            </a:r>
          </a:p>
          <a:p>
            <a:pPr marL="0" indent="361950" algn="just">
              <a:buNone/>
              <a:defRPr/>
            </a:pPr>
            <a:r>
              <a:rPr lang="vi-VN" sz="2000" dirty="0">
                <a:solidFill>
                  <a:srgbClr val="000000"/>
                </a:solidFill>
                <a:latin typeface="OpenSans"/>
              </a:rPr>
              <a:t>Tôi thở dài :</a:t>
            </a:r>
          </a:p>
          <a:p>
            <a:pPr marL="0" indent="361950" algn="just">
              <a:buNone/>
              <a:defRPr/>
            </a:pPr>
            <a:r>
              <a:rPr lang="vi-VN" sz="2000" dirty="0">
                <a:solidFill>
                  <a:srgbClr val="000000"/>
                </a:solidFill>
                <a:latin typeface="OpenSans"/>
              </a:rPr>
              <a:t>- Còn đứa bị điểm không, nó tả thế nào ?</a:t>
            </a:r>
          </a:p>
          <a:p>
            <a:pPr marL="0" indent="361950" algn="just">
              <a:buNone/>
              <a:defRPr/>
            </a:pPr>
            <a:r>
              <a:rPr lang="vi-VN" sz="2000" dirty="0">
                <a:solidFill>
                  <a:srgbClr val="000000"/>
                </a:solidFill>
                <a:latin typeface="OpenSans"/>
              </a:rPr>
              <a:t>- Nó không tả, không viết gì hết. Nó nộp giấy trắng cho cô. Hôm trả bài, cô giận lắm. Cô hỏi : "Sao trò không chịu làm bài ?" Nó cứ làm thinh. Mãi sau nó </a:t>
            </a:r>
            <a:r>
              <a:rPr lang="vi-VN" sz="2000">
                <a:solidFill>
                  <a:srgbClr val="000000"/>
                </a:solidFill>
                <a:latin typeface="OpenSans"/>
              </a:rPr>
              <a:t>mới bảo: </a:t>
            </a:r>
            <a:r>
              <a:rPr lang="vi-VN" sz="2000" dirty="0">
                <a:solidFill>
                  <a:srgbClr val="000000"/>
                </a:solidFill>
                <a:latin typeface="OpenSans"/>
              </a:rPr>
              <a:t>"Thưa cô, con không có </a:t>
            </a:r>
            <a:r>
              <a:rPr lang="vi-VN" sz="2000">
                <a:solidFill>
                  <a:srgbClr val="000000"/>
                </a:solidFill>
                <a:latin typeface="OpenSans"/>
              </a:rPr>
              <a:t>ba. </a:t>
            </a:r>
            <a:r>
              <a:rPr lang="en-US" sz="2000">
                <a:solidFill>
                  <a:srgbClr val="000000"/>
                </a:solidFill>
                <a:latin typeface="OpenSans"/>
              </a:rPr>
              <a:t>“</a:t>
            </a:r>
            <a:r>
              <a:rPr lang="vi-VN" sz="2000">
                <a:solidFill>
                  <a:srgbClr val="000000"/>
                </a:solidFill>
                <a:latin typeface="OpenSans"/>
              </a:rPr>
              <a:t>Nghe </a:t>
            </a:r>
            <a:r>
              <a:rPr lang="vi-VN" sz="2000" dirty="0">
                <a:solidFill>
                  <a:srgbClr val="000000"/>
                </a:solidFill>
                <a:latin typeface="OpenSans"/>
              </a:rPr>
              <a:t>nó nói, cô con sững người. Té ra ba nó hi sinh từ khi nó mới sanh. Cô mới nhận lớp nên không biết, ba ạ, cả lớp con ai cũng thấy buồn. Lúc ra về, có đứa </a:t>
            </a:r>
            <a:r>
              <a:rPr lang="vi-VN" sz="2000">
                <a:solidFill>
                  <a:srgbClr val="000000"/>
                </a:solidFill>
                <a:latin typeface="OpenSans"/>
              </a:rPr>
              <a:t>hỏi : </a:t>
            </a:r>
            <a:r>
              <a:rPr lang="en-US" sz="2000">
                <a:solidFill>
                  <a:srgbClr val="000000"/>
                </a:solidFill>
                <a:latin typeface="OpenSans"/>
              </a:rPr>
              <a:t>“</a:t>
            </a:r>
            <a:r>
              <a:rPr lang="vi-VN" sz="2000">
                <a:solidFill>
                  <a:srgbClr val="000000"/>
                </a:solidFill>
                <a:latin typeface="OpenSans"/>
              </a:rPr>
              <a:t>Sao </a:t>
            </a:r>
            <a:r>
              <a:rPr lang="vi-VN" sz="2000" dirty="0">
                <a:solidFill>
                  <a:srgbClr val="000000"/>
                </a:solidFill>
                <a:latin typeface="OpenSans"/>
              </a:rPr>
              <a:t>mày không tả ba của đứa khác ?" Nó chỉ cúi đầu, hai giọt nước mắt chảy dài xuống má.</a:t>
            </a:r>
          </a:p>
          <a:p>
            <a:pPr marL="0" indent="361950" algn="just">
              <a:buNone/>
              <a:defRPr/>
            </a:pPr>
            <a:r>
              <a:rPr lang="vi-VN" sz="2000" dirty="0">
                <a:solidFill>
                  <a:srgbClr val="000000"/>
                </a:solidFill>
                <a:latin typeface="OpenSans"/>
              </a:rPr>
              <a:t>Chuyện về cậu học trò có bài văn bị điểm không đã để lại trong tôi một nỗi đau, nhưng cũng để lại một bài học về lòng trung thực.</a:t>
            </a:r>
          </a:p>
          <a:p>
            <a:pPr marL="0" indent="0" algn="r">
              <a:buNone/>
              <a:defRPr/>
            </a:pPr>
            <a:r>
              <a:rPr lang="vi-VN" sz="2000" dirty="0">
                <a:solidFill>
                  <a:srgbClr val="000000"/>
                </a:solidFill>
                <a:latin typeface="OpenSans"/>
              </a:rPr>
              <a:t>Theo NGUYỄN QUANG SÁNG</a:t>
            </a:r>
          </a:p>
          <a:p>
            <a:pPr>
              <a:defRPr/>
            </a:pPr>
            <a:endParaRPr lang="vi-VN" sz="2000" dirty="0"/>
          </a:p>
        </p:txBody>
      </p:sp>
      <p:sp>
        <p:nvSpPr>
          <p:cNvPr id="4" name="Text Box 4"/>
          <p:cNvSpPr txBox="1">
            <a:spLocks noChangeArrowheads="1"/>
          </p:cNvSpPr>
          <p:nvPr/>
        </p:nvSpPr>
        <p:spPr bwMode="auto">
          <a:xfrm>
            <a:off x="1066800" y="152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800" b="1" i="1">
                <a:solidFill>
                  <a:srgbClr val="C00000"/>
                </a:solidFill>
                <a:latin typeface="VNI-Times" pitchFamily="2" charset="0"/>
              </a:rPr>
              <a:t>1/ </a:t>
            </a:r>
            <a:r>
              <a:rPr lang="en-US" altLang="en-US" sz="2800" b="1" i="1">
                <a:solidFill>
                  <a:srgbClr val="C00000"/>
                </a:solidFill>
                <a:latin typeface="Times New Roman" panose="02020603050405020304" pitchFamily="18" charset="0"/>
                <a:cs typeface="Times New Roman" panose="02020603050405020304" pitchFamily="18" charset="0"/>
              </a:rPr>
              <a:t>Đọc truyện sau</a:t>
            </a:r>
            <a:r>
              <a:rPr lang="en-US" altLang="en-US" sz="2800" b="1" i="1">
                <a:solidFill>
                  <a:srgbClr val="C00000"/>
                </a:solidFill>
                <a:latin typeface="VNI-Times" pitchFamily="2" charset="0"/>
              </a:rPr>
              <a:t>:</a:t>
            </a:r>
            <a:endParaRPr lang="en-US" altLang="en-US" sz="2800">
              <a:solidFill>
                <a:srgbClr val="0070C0"/>
              </a:solidFill>
              <a:latin typeface="VNI-Times" pitchFamily="2" charset="0"/>
            </a:endParaRPr>
          </a:p>
        </p:txBody>
      </p:sp>
    </p:spTree>
    <p:extLst>
      <p:ext uri="{BB962C8B-B14F-4D97-AF65-F5344CB8AC3E}">
        <p14:creationId xmlns:p14="http://schemas.microsoft.com/office/powerpoint/2010/main" val="1707988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762000" y="685800"/>
            <a:ext cx="10972800" cy="5257800"/>
          </a:xfrm>
        </p:spPr>
        <p:txBody>
          <a:bodyPr/>
          <a:lstStyle/>
          <a:p>
            <a:pPr eaLnBrk="1" hangingPunct="1">
              <a:buFont typeface="Wingdings" pitchFamily="2" charset="2"/>
              <a:buNone/>
            </a:pPr>
            <a:r>
              <a:rPr lang="en-US" sz="4400" b="1" dirty="0">
                <a:solidFill>
                  <a:srgbClr val="FF0000"/>
                </a:solidFill>
                <a:latin typeface="Arial" pitchFamily="34" charset="0"/>
                <a:cs typeface="Arial" pitchFamily="34" charset="0"/>
              </a:rPr>
              <a:t>   </a:t>
            </a:r>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Ghi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lại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vắn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tắt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những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cậu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bị</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điểm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không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trong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truyện</a:t>
            </a:r>
            <a:r>
              <a:rPr lang="en-US" sz="4400" b="1" dirty="0">
                <a:solidFill>
                  <a:srgbClr val="FF0000"/>
                </a:solidFill>
                <a:latin typeface="Times New Roman" panose="02020603050405020304" pitchFamily="18" charset="0"/>
                <a:cs typeface="Times New Roman" panose="02020603050405020304" pitchFamily="18" charset="0"/>
              </a:rPr>
              <a:t>.  Theo </a:t>
            </a:r>
            <a:r>
              <a:rPr lang="en-US" sz="4400" b="1" dirty="0" err="1">
                <a:solidFill>
                  <a:srgbClr val="FF0000"/>
                </a:solidFill>
                <a:latin typeface="Times New Roman" panose="02020603050405020304" pitchFamily="18" charset="0"/>
                <a:cs typeface="Times New Roman" panose="02020603050405020304" pitchFamily="18" charset="0"/>
              </a:rPr>
              <a:t>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mỗi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cậu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en-US" sz="4400" b="1" dirty="0">
                <a:solidFill>
                  <a:srgbClr val="FF0000"/>
                </a:solidFill>
                <a:latin typeface="Times New Roman" panose="02020603050405020304" pitchFamily="18" charset="0"/>
                <a:cs typeface="Times New Roman" panose="02020603050405020304" pitchFamily="18" charset="0"/>
              </a:rPr>
              <a:t>   2)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được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tự</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như</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762000" y="228600"/>
            <a:ext cx="10820400" cy="4114800"/>
          </a:xfrm>
        </p:spPr>
        <p:txBody>
          <a:bodyPr/>
          <a:lstStyle/>
          <a:p>
            <a:pPr eaLnBrk="1" hangingPunct="1">
              <a:buFont typeface="Wingdings" pitchFamily="2" charset="2"/>
              <a:buNone/>
            </a:pPr>
            <a:r>
              <a:rPr lang="en-US" sz="4400" dirty="0">
                <a:latin typeface="Arial" pitchFamily="34" charset="0"/>
                <a:cs typeface="Arial" pitchFamily="34" charset="0"/>
              </a:rPr>
              <a:t>  </a:t>
            </a:r>
            <a:r>
              <a:rPr lang="en-US" sz="4400" b="1" dirty="0" err="1">
                <a:solidFill>
                  <a:srgbClr val="FF0000"/>
                </a:solidFill>
                <a:latin typeface="Times New Roman" panose="02020603050405020304" pitchFamily="18" charset="0"/>
                <a:cs typeface="Times New Roman" panose="02020603050405020304" pitchFamily="18" charset="0"/>
              </a:rPr>
              <a:t>Giờ</a:t>
            </a:r>
            <a:r>
              <a:rPr lang="en-US" sz="4400" b="1" dirty="0">
                <a:solidFill>
                  <a:srgbClr val="FF0000"/>
                </a:solidFill>
                <a:latin typeface="Times New Roman" panose="02020603050405020304" pitchFamily="18" charset="0"/>
                <a:cs typeface="Times New Roman" panose="02020603050405020304" pitchFamily="18" charset="0"/>
              </a:rPr>
              <a:t> </a:t>
            </a:r>
          </a:p>
          <a:p>
            <a:pPr eaLnBrk="1" hangingPunct="1">
              <a:buNone/>
            </a:pP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bài</a:t>
            </a:r>
            <a:r>
              <a:rPr lang="en-US" sz="4400" b="1" dirty="0">
                <a:solidFill>
                  <a:srgbClr val="FF0000"/>
                </a:solidFill>
                <a:latin typeface="Times New Roman" panose="02020603050405020304" pitchFamily="18" charset="0"/>
                <a:cs typeface="Times New Roman" panose="02020603050405020304" pitchFamily="18" charset="0"/>
              </a:rPr>
              <a:t> : </a:t>
            </a:r>
          </a:p>
          <a:p>
            <a:pPr eaLnBrk="1" hangingPunct="1">
              <a:buFont typeface="Wingdings" pitchFamily="2" charset="2"/>
              <a:buNone/>
            </a:pPr>
            <a:r>
              <a:rPr lang="en-US" sz="4400" b="1">
                <a:solidFill>
                  <a:srgbClr val="FF000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4400" b="1">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Giờ</a:t>
            </a:r>
            <a:r>
              <a:rPr lang="en-US" sz="4400" b="1" dirty="0">
                <a:solidFill>
                  <a:srgbClr val="FF000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4400" b="1" dirty="0" err="1">
                <a:solidFill>
                  <a:srgbClr val="FF0000"/>
                </a:solidFill>
                <a:latin typeface="Times New Roman" panose="02020603050405020304" pitchFamily="18" charset="0"/>
                <a:cs typeface="Times New Roman" panose="02020603050405020304" pitchFamily="18" charset="0"/>
              </a:rPr>
              <a:t>trả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bài</a:t>
            </a:r>
            <a:r>
              <a:rPr lang="en-US" sz="4400" b="1" dirty="0">
                <a:solidFill>
                  <a:srgbClr val="FF000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4400" b="1" dirty="0">
                <a:solidFill>
                  <a:srgbClr val="FF000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4400" b="1">
                <a:solidFill>
                  <a:srgbClr val="FF0000"/>
                </a:solidFill>
                <a:latin typeface="Times New Roman" panose="02020603050405020304" pitchFamily="18" charset="0"/>
                <a:cs typeface="Times New Roman" panose="02020603050405020304" pitchFamily="18" charset="0"/>
              </a:rPr>
              <a:t> Lúc </a:t>
            </a:r>
            <a:endParaRPr lang="en-US" sz="4400" b="1" dirty="0">
              <a:solidFill>
                <a:srgbClr val="FF0000"/>
              </a:solidFill>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sz="4400" b="1" dirty="0" err="1">
                <a:solidFill>
                  <a:srgbClr val="FF0000"/>
                </a:solidFill>
                <a:latin typeface="Times New Roman" panose="02020603050405020304" pitchFamily="18" charset="0"/>
                <a:cs typeface="Times New Roman" panose="02020603050405020304" pitchFamily="18" charset="0"/>
              </a:rPr>
              <a:t>ra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8196" name="Text Box 4"/>
          <p:cNvSpPr txBox="1">
            <a:spLocks noChangeArrowheads="1"/>
          </p:cNvSpPr>
          <p:nvPr/>
        </p:nvSpPr>
        <p:spPr bwMode="auto">
          <a:xfrm>
            <a:off x="3657600" y="228600"/>
            <a:ext cx="7924800" cy="1446550"/>
          </a:xfrm>
          <a:prstGeom prst="rect">
            <a:avLst/>
          </a:prstGeom>
          <a:noFill/>
          <a:ln w="9525">
            <a:noFill/>
            <a:miter lim="800000"/>
            <a:headEnd/>
            <a:tailEnd/>
          </a:ln>
        </p:spPr>
        <p:txBody>
          <a:bodyPr wrap="square">
            <a:spAutoFit/>
          </a:bodyPr>
          <a:lstStyle/>
          <a:p>
            <a:pPr>
              <a:spcBef>
                <a:spcPct val="50000"/>
              </a:spcBef>
            </a:pP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endParaRPr lang="en-US" sz="4400" dirty="0">
              <a:latin typeface="Times New Roman" panose="02020603050405020304" pitchFamily="18" charset="0"/>
              <a:cs typeface="Times New Roman" panose="02020603050405020304" pitchFamily="18" charset="0"/>
            </a:endParaRPr>
          </a:p>
        </p:txBody>
      </p:sp>
      <p:sp>
        <p:nvSpPr>
          <p:cNvPr id="8197" name="Rectangle 5"/>
          <p:cNvSpPr>
            <a:spLocks noChangeArrowheads="1"/>
          </p:cNvSpPr>
          <p:nvPr/>
        </p:nvSpPr>
        <p:spPr bwMode="auto">
          <a:xfrm>
            <a:off x="3810000" y="2438400"/>
            <a:ext cx="7467600" cy="2123658"/>
          </a:xfrm>
          <a:prstGeom prst="rect">
            <a:avLst/>
          </a:prstGeom>
          <a:noFill/>
          <a:ln w="9525">
            <a:noFill/>
            <a:miter lim="800000"/>
            <a:headEnd/>
            <a:tailEnd/>
          </a:ln>
        </p:spPr>
        <p:txBody>
          <a:bodyPr wrap="square">
            <a:spAutoFit/>
          </a:bodyPr>
          <a:lstStyle/>
          <a:p>
            <a:pPr>
              <a:spcBef>
                <a:spcPct val="50000"/>
              </a:spcBef>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tủi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cha</a:t>
            </a:r>
          </a:p>
        </p:txBody>
      </p:sp>
      <p:sp>
        <p:nvSpPr>
          <p:cNvPr id="8198" name="Rectangle 6"/>
          <p:cNvSpPr>
            <a:spLocks noChangeArrowheads="1"/>
          </p:cNvSpPr>
          <p:nvPr/>
        </p:nvSpPr>
        <p:spPr bwMode="auto">
          <a:xfrm>
            <a:off x="4104861" y="5325308"/>
            <a:ext cx="5684569" cy="769441"/>
          </a:xfrm>
          <a:prstGeom prst="rect">
            <a:avLst/>
          </a:prstGeom>
          <a:noFill/>
          <a:ln w="9525">
            <a:noFill/>
            <a:miter lim="800000"/>
            <a:headEnd/>
            <a:tailEnd/>
          </a:ln>
        </p:spPr>
        <p:txBody>
          <a:bodyPr wrap="none">
            <a:spAutoFit/>
          </a:bodyPr>
          <a:lstStyle/>
          <a:p>
            <a:pPr>
              <a:spcBef>
                <a:spcPct val="50000"/>
              </a:spcBef>
            </a:pP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khóc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ppt_x"/>
                                          </p:val>
                                        </p:tav>
                                        <p:tav tm="100000">
                                          <p:val>
                                            <p:strVal val="#ppt_x"/>
                                          </p:val>
                                        </p:tav>
                                      </p:tavLst>
                                    </p:anim>
                                    <p:anim calcmode="lin" valueType="num">
                                      <p:cBhvr additive="base">
                                        <p:cTn id="20"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1219200" y="2743200"/>
            <a:ext cx="10058400" cy="2123658"/>
          </a:xfrm>
          <a:prstGeom prst="rect">
            <a:avLst/>
          </a:prstGeom>
          <a:noFill/>
          <a:ln w="9525">
            <a:noFill/>
            <a:miter lim="800000"/>
            <a:headEnd/>
            <a:tailEnd/>
          </a:ln>
        </p:spPr>
        <p:txBody>
          <a:bodyPr wrap="square">
            <a:spAutoFit/>
          </a:bodyPr>
          <a:lstStyle/>
          <a:p>
            <a:pPr>
              <a:spcBef>
                <a:spcPct val="50000"/>
              </a:spcBef>
            </a:pPr>
            <a:r>
              <a:rPr lang="en-US" sz="4400">
                <a:latin typeface="Times New Roman" panose="02020603050405020304" pitchFamily="18" charset="0"/>
                <a:cs typeface="Times New Roman" panose="02020603050405020304" pitchFamily="18" charset="0"/>
              </a:rPr>
              <a:t>     Mỗi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cha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Quốc</a:t>
            </a:r>
            <a:endParaRPr lang="en-US" sz="4400" dirty="0">
              <a:latin typeface="Times New Roman" panose="02020603050405020304" pitchFamily="18" charset="0"/>
              <a:cs typeface="Times New Roman" panose="02020603050405020304" pitchFamily="18" charset="0"/>
            </a:endParaRPr>
          </a:p>
        </p:txBody>
      </p:sp>
      <p:sp>
        <p:nvSpPr>
          <p:cNvPr id="9" name="Hình Chữ nhật 8"/>
          <p:cNvSpPr/>
          <p:nvPr/>
        </p:nvSpPr>
        <p:spPr>
          <a:xfrm>
            <a:off x="1219200" y="990600"/>
            <a:ext cx="10210800" cy="1446550"/>
          </a:xfrm>
          <a:prstGeom prst="rect">
            <a:avLst/>
          </a:prstGeom>
        </p:spPr>
        <p:txBody>
          <a:bodyPr wrap="square">
            <a:spAutoFit/>
          </a:bodyPr>
          <a:lstStyle/>
          <a:p>
            <a:r>
              <a:rPr lang="en-US" sz="4400" b="1">
                <a:solidFill>
                  <a:srgbClr val="FF0000"/>
                </a:solidFill>
                <a:latin typeface="Times New Roman" panose="02020603050405020304" pitchFamily="18" charset="0"/>
                <a:cs typeface="Times New Roman" panose="02020603050405020304" pitchFamily="18" charset="0"/>
              </a:rPr>
              <a:t>     Theo </a:t>
            </a:r>
            <a:r>
              <a:rPr lang="en-US" sz="4400" b="1" dirty="0" err="1">
                <a:solidFill>
                  <a:srgbClr val="FF0000"/>
                </a:solidFill>
                <a:latin typeface="Times New Roman" panose="02020603050405020304" pitchFamily="18" charset="0"/>
                <a:cs typeface="Times New Roman" panose="02020603050405020304" pitchFamily="18" charset="0"/>
              </a:rPr>
              <a:t>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mỗi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cậu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572</TotalTime>
  <Words>1330</Words>
  <Application>Microsoft Office PowerPoint</Application>
  <PresentationFormat>Widescreen</PresentationFormat>
  <Paragraphs>146</Paragraphs>
  <Slides>20</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20</vt:i4>
      </vt:variant>
    </vt:vector>
  </HeadingPairs>
  <TitlesOfParts>
    <vt:vector size="35" baseType="lpstr">
      <vt:lpstr>SimHei</vt:lpstr>
      <vt:lpstr>.VnCommercial Script</vt:lpstr>
      <vt:lpstr>.VnTime</vt:lpstr>
      <vt:lpstr>Arial</vt:lpstr>
      <vt:lpstr>Calibri</vt:lpstr>
      <vt:lpstr>Calibri Light</vt:lpstr>
      <vt:lpstr>Constantia</vt:lpstr>
      <vt:lpstr>OpenSans</vt:lpstr>
      <vt:lpstr>Times New Roman</vt:lpstr>
      <vt:lpstr>VNI-Times</vt:lpstr>
      <vt:lpstr>Wingdings</vt:lpstr>
      <vt:lpstr>Wingdings 2</vt:lpstr>
      <vt:lpstr>Flow</vt:lpstr>
      <vt:lpstr>1_默认设计模板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nguyenngocbich1107@gmail.com</cp:lastModifiedBy>
  <cp:revision>61</cp:revision>
  <dcterms:created xsi:type="dcterms:W3CDTF">2011-06-22T10:43:32Z</dcterms:created>
  <dcterms:modified xsi:type="dcterms:W3CDTF">2022-09-15T16:28:38Z</dcterms:modified>
</cp:coreProperties>
</file>