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 id="2147483899" r:id="rId2"/>
    <p:sldMasterId id="2147483911" r:id="rId3"/>
    <p:sldMasterId id="2147483923" r:id="rId4"/>
    <p:sldMasterId id="2147483935" r:id="rId5"/>
    <p:sldMasterId id="2147483947" r:id="rId6"/>
    <p:sldMasterId id="2147483960" r:id="rId7"/>
  </p:sldMasterIdLst>
  <p:notesMasterIdLst>
    <p:notesMasterId r:id="rId29"/>
  </p:notesMasterIdLst>
  <p:sldIdLst>
    <p:sldId id="448" r:id="rId8"/>
    <p:sldId id="442" r:id="rId9"/>
    <p:sldId id="445" r:id="rId10"/>
    <p:sldId id="291" r:id="rId11"/>
    <p:sldId id="314" r:id="rId12"/>
    <p:sldId id="449" r:id="rId13"/>
    <p:sldId id="310" r:id="rId14"/>
    <p:sldId id="446" r:id="rId15"/>
    <p:sldId id="443" r:id="rId16"/>
    <p:sldId id="372" r:id="rId17"/>
    <p:sldId id="434" r:id="rId18"/>
    <p:sldId id="435" r:id="rId19"/>
    <p:sldId id="436" r:id="rId20"/>
    <p:sldId id="414" r:id="rId21"/>
    <p:sldId id="447" r:id="rId22"/>
    <p:sldId id="300" r:id="rId23"/>
    <p:sldId id="429" r:id="rId24"/>
    <p:sldId id="293" r:id="rId25"/>
    <p:sldId id="416" r:id="rId26"/>
    <p:sldId id="377" r:id="rId27"/>
    <p:sldId id="30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C4CF"/>
    <a:srgbClr val="9BF2FB"/>
    <a:srgbClr val="0033CC"/>
    <a:srgbClr val="CC3300"/>
    <a:srgbClr val="9933FF"/>
    <a:srgbClr val="FFFF66"/>
    <a:srgbClr val="FFFFCC"/>
    <a:srgbClr val="FFFF99"/>
    <a:srgbClr val="FFCC99"/>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71" autoAdjust="0"/>
    <p:restoredTop sz="94291" autoAdjust="0"/>
  </p:normalViewPr>
  <p:slideViewPr>
    <p:cSldViewPr>
      <p:cViewPr varScale="1">
        <p:scale>
          <a:sx n="70" d="100"/>
          <a:sy n="70" d="100"/>
        </p:scale>
        <p:origin x="780"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presProps" Target="presProps.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08DC42-FB17-4B93-A710-D53518919985}" type="datetimeFigureOut">
              <a:rPr lang="en-US" smtClean="0"/>
              <a:pPr/>
              <a:t>9/15/2022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697DEA-6438-456F-8C36-8D27512EE621}" type="slidenum">
              <a:rPr lang="en-US" smtClean="0"/>
              <a:pPr/>
              <a:t>‹#›</a:t>
            </a:fld>
            <a:endParaRPr lang="en-US"/>
          </a:p>
        </p:txBody>
      </p:sp>
    </p:spTree>
    <p:extLst>
      <p:ext uri="{BB962C8B-B14F-4D97-AF65-F5344CB8AC3E}">
        <p14:creationId xmlns:p14="http://schemas.microsoft.com/office/powerpoint/2010/main" val="72223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7409"/>
          <p:cNvSpPr>
            <a:spLocks noGrp="1" noRot="1" noChangeAspect="1" noTextEdit="1"/>
          </p:cNvSpPr>
          <p:nvPr>
            <p:ph type="sldImg"/>
          </p:nvPr>
        </p:nvSpPr>
        <p:spPr>
          <a:xfrm>
            <a:off x="381000" y="685800"/>
            <a:ext cx="6096000" cy="3429000"/>
          </a:xfrm>
        </p:spPr>
      </p:sp>
      <p:sp>
        <p:nvSpPr>
          <p:cNvPr id="17411" name="文本占位符 17410"/>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1</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C85E24-0492-4413-BBC8-A055B0947A3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幻灯片图像占位符 84993"/>
          <p:cNvSpPr>
            <a:spLocks noGrp="1" noRot="1" noChangeAspect="1" noTextEdit="1"/>
          </p:cNvSpPr>
          <p:nvPr>
            <p:ph type="sldImg"/>
          </p:nvPr>
        </p:nvSpPr>
        <p:spPr>
          <a:xfrm>
            <a:off x="381000" y="685800"/>
            <a:ext cx="6096000" cy="3429000"/>
          </a:xfrm>
        </p:spPr>
      </p:sp>
      <p:sp>
        <p:nvSpPr>
          <p:cNvPr id="84995" name="文本占位符 8499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4</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3D0A73-BD1C-4216-819B-C2A516B9408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91497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nSpc>
                <a:spcPct val="150000"/>
              </a:lnSpc>
            </a:pPr>
            <a:r>
              <a:rPr lang="vi-VN" sz="1200" dirty="0"/>
              <a:t>Chậm rãi, chuyển giọng linh hoạt phù hợp với diễn biến câu chuyện và lời lẽ, tính cách của từng nhân vật.</a:t>
            </a:r>
          </a:p>
          <a:p>
            <a:pPr marL="0" indent="0">
              <a:lnSpc>
                <a:spcPct val="150000"/>
              </a:lnSpc>
              <a:buNone/>
            </a:pPr>
            <a:r>
              <a:rPr lang="vi-VN" sz="1200" b="1" dirty="0"/>
              <a:t>+ Dế Mèn: </a:t>
            </a:r>
            <a:r>
              <a:rPr lang="vi-VN" sz="1200" dirty="0"/>
              <a:t>Giọng mạnh mẽ, dứt khoát, oai phong</a:t>
            </a:r>
          </a:p>
          <a:p>
            <a:endParaRPr lang="vi-VN" dirty="0"/>
          </a:p>
        </p:txBody>
      </p:sp>
      <p:sp>
        <p:nvSpPr>
          <p:cNvPr id="4" name="Slide Number Placeholder 3"/>
          <p:cNvSpPr>
            <a:spLocks noGrp="1"/>
          </p:cNvSpPr>
          <p:nvPr>
            <p:ph type="sldNum" sz="quarter" idx="5"/>
          </p:nvPr>
        </p:nvSpPr>
        <p:spPr/>
        <p:txBody>
          <a:bodyPr/>
          <a:lstStyle/>
          <a:p>
            <a:fld id="{C1697DEA-6438-456F-8C36-8D27512EE621}" type="slidenum">
              <a:rPr lang="en-US" smtClean="0"/>
              <a:pPr/>
              <a:t>17</a:t>
            </a:fld>
            <a:endParaRPr lang="en-US"/>
          </a:p>
        </p:txBody>
      </p:sp>
    </p:spTree>
    <p:extLst>
      <p:ext uri="{BB962C8B-B14F-4D97-AF65-F5344CB8AC3E}">
        <p14:creationId xmlns:p14="http://schemas.microsoft.com/office/powerpoint/2010/main" val="1832073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r>
              <a:rPr lang="zh-CN" altLang="en-US" dirty="0"/>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单击此处编辑母版副标题样式</a:t>
            </a:r>
          </a:p>
        </p:txBody>
      </p:sp>
      <p:sp>
        <p:nvSpPr>
          <p:cNvPr id="4" name="日期占位符 3"/>
          <p:cNvSpPr>
            <a:spLocks noGrp="1"/>
          </p:cNvSpPr>
          <p:nvPr>
            <p:ph type="dt" sz="half" idx="10"/>
          </p:nvPr>
        </p:nvSpPr>
        <p:spPr/>
        <p:txBody>
          <a:bodyPr/>
          <a:lstStyle>
            <a:lvl1pPr>
              <a:defRPr/>
            </a:lvl1pPr>
          </a:lstStyle>
          <a:p>
            <a:fld id="{3BE2C917-C185-4529-B658-720C4C5476D1}" type="datetimeFigureOut">
              <a:rPr lang="zh-CN" altLang="en-US" smtClean="0"/>
              <a:pPr/>
              <a:t>2022/9/15</a:t>
            </a:fld>
            <a:endParaRPr lang="zh-CN" altLang="en-US" dirty="0"/>
          </a:p>
        </p:txBody>
      </p:sp>
      <p:sp>
        <p:nvSpPr>
          <p:cNvPr id="5" name="页脚占位符 4"/>
          <p:cNvSpPr>
            <a:spLocks noGrp="1"/>
          </p:cNvSpPr>
          <p:nvPr>
            <p:ph type="ftr" sz="quarter" idx="11"/>
          </p:nvPr>
        </p:nvSpPr>
        <p:spPr/>
        <p:txBody>
          <a:bodyPr/>
          <a:lstStyle>
            <a:lvl1pPr>
              <a:defRPr/>
            </a:lvl1pPr>
          </a:lstStyle>
          <a:p>
            <a:endParaRPr lang="zh-CN" altLang="en-US" dirty="0"/>
          </a:p>
        </p:txBody>
      </p:sp>
      <p:sp>
        <p:nvSpPr>
          <p:cNvPr id="6" name="灯片编号占位符 5"/>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2457039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dirty="0"/>
              <a:t>单击此处编辑母版标题样式</a:t>
            </a:r>
          </a:p>
        </p:txBody>
      </p:sp>
      <p:sp>
        <p:nvSpPr>
          <p:cNvPr id="3" name="竖排文字占位符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lvl1pPr>
              <a:defRPr/>
            </a:lvl1pPr>
          </a:lstStyle>
          <a:p>
            <a:fld id="{3BE2C917-C185-4529-B658-720C4C5476D1}" type="datetimeFigureOut">
              <a:rPr lang="zh-CN" altLang="en-US" smtClean="0"/>
              <a:pPr/>
              <a:t>2022/9/15</a:t>
            </a:fld>
            <a:endParaRPr lang="zh-CN" altLang="en-US" dirty="0"/>
          </a:p>
        </p:txBody>
      </p:sp>
      <p:sp>
        <p:nvSpPr>
          <p:cNvPr id="5" name="页脚占位符 4"/>
          <p:cNvSpPr>
            <a:spLocks noGrp="1"/>
          </p:cNvSpPr>
          <p:nvPr>
            <p:ph type="ftr" sz="quarter" idx="11"/>
          </p:nvPr>
        </p:nvSpPr>
        <p:spPr/>
        <p:txBody>
          <a:bodyPr/>
          <a:lstStyle>
            <a:lvl1pPr>
              <a:defRPr/>
            </a:lvl1pPr>
          </a:lstStyle>
          <a:p>
            <a:endParaRPr lang="zh-CN" altLang="en-US" dirty="0"/>
          </a:p>
        </p:txBody>
      </p:sp>
      <p:sp>
        <p:nvSpPr>
          <p:cNvPr id="6" name="灯片编号占位符 5"/>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3539937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p:spPr>
        <p:txBody>
          <a:bodyPr vert="eaVert"/>
          <a:lstStyle>
            <a:lvl1pPr>
              <a:defRPr/>
            </a:lvl1pPr>
          </a:lstStyle>
          <a:p>
            <a:r>
              <a:rPr lang="zh-CN" altLang="en-US" dirty="0"/>
              <a:t>单击此处编辑母版标题样式</a:t>
            </a:r>
          </a:p>
        </p:txBody>
      </p:sp>
      <p:sp>
        <p:nvSpPr>
          <p:cNvPr id="3" name="竖排文字占位符 2"/>
          <p:cNvSpPr>
            <a:spLocks noGrp="1"/>
          </p:cNvSpPr>
          <p:nvPr>
            <p:ph type="body" orient="vert" idx="1"/>
          </p:nvPr>
        </p:nvSpPr>
        <p:spPr>
          <a:xfrm>
            <a:off x="838201" y="365125"/>
            <a:ext cx="7734300" cy="5811838"/>
          </a:xfrm>
        </p:spPr>
        <p:txBody>
          <a:bodyPr vert="eaVert"/>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lvl1pPr>
              <a:defRPr/>
            </a:lvl1pPr>
          </a:lstStyle>
          <a:p>
            <a:fld id="{3BE2C917-C185-4529-B658-720C4C5476D1}" type="datetimeFigureOut">
              <a:rPr lang="zh-CN" altLang="en-US" smtClean="0"/>
              <a:pPr/>
              <a:t>2022/9/15</a:t>
            </a:fld>
            <a:endParaRPr lang="zh-CN" altLang="en-US" dirty="0"/>
          </a:p>
        </p:txBody>
      </p:sp>
      <p:sp>
        <p:nvSpPr>
          <p:cNvPr id="5" name="页脚占位符 4"/>
          <p:cNvSpPr>
            <a:spLocks noGrp="1"/>
          </p:cNvSpPr>
          <p:nvPr>
            <p:ph type="ftr" sz="quarter" idx="11"/>
          </p:nvPr>
        </p:nvSpPr>
        <p:spPr/>
        <p:txBody>
          <a:bodyPr/>
          <a:lstStyle>
            <a:lvl1pPr>
              <a:defRPr/>
            </a:lvl1pPr>
          </a:lstStyle>
          <a:p>
            <a:endParaRPr lang="zh-CN" altLang="en-US" dirty="0"/>
          </a:p>
        </p:txBody>
      </p:sp>
      <p:sp>
        <p:nvSpPr>
          <p:cNvPr id="6" name="灯片编号占位符 5"/>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2353801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30062671"/>
      </p:ext>
    </p:extLst>
  </p:cSld>
  <p:clrMapOvr>
    <a:masterClrMapping/>
  </p:clrMapOvr>
  <p:hf sldNum="0" hdr="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9590318"/>
      </p:ext>
    </p:extLst>
  </p:cSld>
  <p:clrMapOvr>
    <a:masterClrMapping/>
  </p:clrMapOvr>
  <p:hf sldNum="0" hdr="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01792921"/>
      </p:ext>
    </p:extLst>
  </p:cSld>
  <p:clrMapOvr>
    <a:masterClrMapping/>
  </p:clrMapOvr>
  <p:hf sldNum="0" hdr="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9/15/2022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96451321"/>
      </p:ext>
    </p:extLst>
  </p:cSld>
  <p:clrMapOvr>
    <a:masterClrMapping/>
  </p:clrMapOvr>
  <p:hf sldNum="0" hdr="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9/15/2022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88704317"/>
      </p:ext>
    </p:extLst>
  </p:cSld>
  <p:clrMapOvr>
    <a:masterClrMapping/>
  </p:clrMapOvr>
  <p:hf sldNum="0" hdr="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9/15/2022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17432868"/>
      </p:ext>
    </p:extLst>
  </p:cSld>
  <p:clrMapOvr>
    <a:masterClrMapping/>
  </p:clrMapOvr>
  <p:hf sldNum="0" hdr="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9/15/2022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07307456"/>
      </p:ext>
    </p:extLst>
  </p:cSld>
  <p:clrMapOvr>
    <a:masterClrMapping/>
  </p:clrMapOvr>
  <p:hf sldNum="0" hdr="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00036097"/>
      </p:ext>
    </p:extLst>
  </p:cSld>
  <p:clrMapOvr>
    <a:masterClrMapping/>
  </p:clrMapOvr>
  <p:hf sldNum="0"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dirty="0"/>
              <a:t>单击此处编辑母版标题样式</a:t>
            </a:r>
          </a:p>
        </p:txBody>
      </p:sp>
      <p:sp>
        <p:nvSpPr>
          <p:cNvPr id="3" name="内容占位符 2"/>
          <p:cNvSpPr>
            <a:spLocks noGrp="1"/>
          </p:cNvSpPr>
          <p:nvPr>
            <p:ph idx="1"/>
          </p:nvPr>
        </p:nvSpPr>
        <p:spPr/>
        <p:txBody>
          <a:bodyPr/>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lvl1pPr>
              <a:defRPr/>
            </a:lvl1pPr>
          </a:lstStyle>
          <a:p>
            <a:fld id="{3BE2C917-C185-4529-B658-720C4C5476D1}" type="datetimeFigureOut">
              <a:rPr lang="zh-CN" altLang="en-US" smtClean="0"/>
              <a:pPr/>
              <a:t>2022/9/15</a:t>
            </a:fld>
            <a:endParaRPr lang="zh-CN" altLang="en-US" dirty="0"/>
          </a:p>
        </p:txBody>
      </p:sp>
      <p:sp>
        <p:nvSpPr>
          <p:cNvPr id="5" name="页脚占位符 4"/>
          <p:cNvSpPr>
            <a:spLocks noGrp="1"/>
          </p:cNvSpPr>
          <p:nvPr>
            <p:ph type="ftr" sz="quarter" idx="11"/>
          </p:nvPr>
        </p:nvSpPr>
        <p:spPr/>
        <p:txBody>
          <a:bodyPr/>
          <a:lstStyle>
            <a:lvl1pPr>
              <a:defRPr/>
            </a:lvl1pPr>
          </a:lstStyle>
          <a:p>
            <a:endParaRPr lang="zh-CN" altLang="en-US" dirty="0"/>
          </a:p>
        </p:txBody>
      </p:sp>
      <p:sp>
        <p:nvSpPr>
          <p:cNvPr id="6" name="灯片编号占位符 5"/>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42014879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39336765"/>
      </p:ext>
    </p:extLst>
  </p:cSld>
  <p:clrMapOvr>
    <a:masterClrMapping/>
  </p:clrMapOvr>
  <p:hf sldNum="0" hdr="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40195243"/>
      </p:ext>
    </p:extLst>
  </p:cSld>
  <p:clrMapOvr>
    <a:masterClrMapping/>
  </p:clrMapOvr>
  <p:hf sldNum="0" hdr="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5962569"/>
      </p:ext>
    </p:extLst>
  </p:cSld>
  <p:clrMapOvr>
    <a:masterClrMapping/>
  </p:clrMapOvr>
  <p:hf sldNum="0" hdr="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15528705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A59E849B-1FB3-473A-977B-A5F5AB85495C}" type="datetimeFigureOut">
              <a:rPr lang="en-US" smtClean="0">
                <a:solidFill>
                  <a:srgbClr val="000000"/>
                </a:solidFill>
              </a:rPr>
              <a:pPr>
                <a:defRPr/>
              </a:pPr>
              <a:t>9/15/2022</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B0483051-2B5C-426C-91A3-9E5F06E2F4EB}"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843250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3206373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27829392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8" name="Footer Placeholder 7"/>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24497398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4" name="Footer Placeholder 3"/>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38881933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A77CD9E2-A2C9-46E6-9C82-753E705CBA18}" type="slidenum">
              <a:rPr lang="en-US" smtClean="0"/>
              <a:pPr>
                <a:defRPr/>
              </a:pPr>
              <a:t>‹#›</a:t>
            </a:fld>
            <a:endParaRPr lang="en-US"/>
          </a:p>
        </p:txBody>
      </p:sp>
      <p:sp>
        <p:nvSpPr>
          <p:cNvPr id="5" name="Action Button: Home 1">
            <a:hlinkClick r:id="" action="ppaction://noaction" highlightClick="1"/>
            <a:extLst>
              <a:ext uri="{FF2B5EF4-FFF2-40B4-BE49-F238E27FC236}">
                <a16:creationId xmlns:a16="http://schemas.microsoft.com/office/drawing/2014/main" id="{4A60E998-1E30-4E18-A567-1506751567E1}"/>
              </a:ext>
            </a:extLst>
          </p:cNvPr>
          <p:cNvSpPr/>
          <p:nvPr userDrawn="1"/>
        </p:nvSpPr>
        <p:spPr>
          <a:xfrm>
            <a:off x="33867" y="-25400"/>
            <a:ext cx="508000" cy="381000"/>
          </a:xfrm>
          <a:prstGeom prst="actionButtonHome">
            <a:avLst/>
          </a:prstGeom>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sz="1350">
              <a:solidFill>
                <a:prstClr val="black"/>
              </a:solidFill>
            </a:endParaRPr>
          </a:p>
        </p:txBody>
      </p:sp>
    </p:spTree>
    <p:extLst>
      <p:ext uri="{BB962C8B-B14F-4D97-AF65-F5344CB8AC3E}">
        <p14:creationId xmlns:p14="http://schemas.microsoft.com/office/powerpoint/2010/main" val="3304282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p:spPr>
        <p:txBody>
          <a:bodyPr anchor="b"/>
          <a:lstStyle>
            <a:lvl1pPr>
              <a:defRPr sz="4500"/>
            </a:lvl1pPr>
          </a:lstStyle>
          <a:p>
            <a:r>
              <a:rPr lang="zh-CN" altLang="en-US" dirty="0"/>
              <a:t>单击此处编辑母版标题样式</a:t>
            </a:r>
          </a:p>
        </p:txBody>
      </p:sp>
      <p:sp>
        <p:nvSpPr>
          <p:cNvPr id="3" name="文本占位符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nvPr>
        </p:nvSpPr>
        <p:spPr/>
        <p:txBody>
          <a:bodyPr/>
          <a:lstStyle>
            <a:lvl1pPr>
              <a:defRPr/>
            </a:lvl1pPr>
          </a:lstStyle>
          <a:p>
            <a:fld id="{3BE2C917-C185-4529-B658-720C4C5476D1}" type="datetimeFigureOut">
              <a:rPr lang="zh-CN" altLang="en-US" smtClean="0"/>
              <a:pPr/>
              <a:t>2022/9/15</a:t>
            </a:fld>
            <a:endParaRPr lang="zh-CN" altLang="en-US" dirty="0"/>
          </a:p>
        </p:txBody>
      </p:sp>
      <p:sp>
        <p:nvSpPr>
          <p:cNvPr id="5" name="页脚占位符 4"/>
          <p:cNvSpPr>
            <a:spLocks noGrp="1"/>
          </p:cNvSpPr>
          <p:nvPr>
            <p:ph type="ftr" sz="quarter" idx="11"/>
          </p:nvPr>
        </p:nvSpPr>
        <p:spPr/>
        <p:txBody>
          <a:bodyPr/>
          <a:lstStyle>
            <a:lvl1pPr>
              <a:defRPr/>
            </a:lvl1pPr>
          </a:lstStyle>
          <a:p>
            <a:endParaRPr lang="zh-CN" altLang="en-US" dirty="0"/>
          </a:p>
        </p:txBody>
      </p:sp>
      <p:sp>
        <p:nvSpPr>
          <p:cNvPr id="6" name="灯片编号占位符 5"/>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26202655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23517886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28365578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14556310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38093621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67C9CB6-9622-4195-90BC-90FBD178E36A}" type="datetimeFigureOut">
              <a:rPr lang="zh-CN" altLang="en-US" smtClean="0"/>
              <a:t>2022/9/15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13175276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C9CB6-9622-4195-90BC-90FBD178E36A}" type="datetimeFigureOut">
              <a:rPr lang="zh-CN" altLang="en-US" smtClean="0"/>
              <a:t>2022/9/15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3944727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7C9CB6-9622-4195-90BC-90FBD178E36A}" type="datetimeFigureOut">
              <a:rPr lang="zh-CN" altLang="en-US" smtClean="0"/>
              <a:t>2022/9/15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41652835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67C9CB6-9622-4195-90BC-90FBD178E36A}" type="datetimeFigureOut">
              <a:rPr lang="zh-CN" altLang="en-US" smtClean="0"/>
              <a:t>2022/9/15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18626201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7C9CB6-9622-4195-90BC-90FBD178E36A}" type="datetimeFigureOut">
              <a:rPr lang="zh-CN" altLang="en-US" smtClean="0"/>
              <a:t>2022/9/15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32136143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67C9CB6-9622-4195-90BC-90FBD178E36A}" type="datetimeFigureOut">
              <a:rPr lang="zh-CN" altLang="en-US" smtClean="0"/>
              <a:t>2022/9/15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1300833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dirty="0"/>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lvl1pPr>
              <a:defRPr/>
            </a:lvl1pPr>
          </a:lstStyle>
          <a:p>
            <a:fld id="{3BE2C917-C185-4529-B658-720C4C5476D1}" type="datetimeFigureOut">
              <a:rPr lang="zh-CN" altLang="en-US" smtClean="0"/>
              <a:pPr/>
              <a:t>2022/9/15</a:t>
            </a:fld>
            <a:endParaRPr lang="zh-CN" altLang="en-US" dirty="0"/>
          </a:p>
        </p:txBody>
      </p:sp>
      <p:sp>
        <p:nvSpPr>
          <p:cNvPr id="6" name="页脚占位符 5"/>
          <p:cNvSpPr>
            <a:spLocks noGrp="1"/>
          </p:cNvSpPr>
          <p:nvPr>
            <p:ph type="ftr" sz="quarter" idx="11"/>
          </p:nvPr>
        </p:nvSpPr>
        <p:spPr/>
        <p:txBody>
          <a:bodyPr/>
          <a:lstStyle>
            <a:lvl1pPr>
              <a:defRPr/>
            </a:lvl1pPr>
          </a:lstStyle>
          <a:p>
            <a:endParaRPr lang="zh-CN" altLang="en-US" dirty="0"/>
          </a:p>
        </p:txBody>
      </p:sp>
      <p:sp>
        <p:nvSpPr>
          <p:cNvPr id="7" name="灯片编号占位符 6"/>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25446527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7C9CB6-9622-4195-90BC-90FBD178E36A}" type="datetimeFigureOut">
              <a:rPr lang="zh-CN" altLang="en-US" smtClean="0"/>
              <a:t>2022/9/15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26565349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7C9CB6-9622-4195-90BC-90FBD178E36A}" type="datetimeFigureOut">
              <a:rPr lang="zh-CN" altLang="en-US" smtClean="0"/>
              <a:t>2022/9/15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21316028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7C9CB6-9622-4195-90BC-90FBD178E36A}" type="datetimeFigureOut">
              <a:rPr lang="zh-CN" altLang="en-US" smtClean="0"/>
              <a:t>2022/9/15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30042792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C9CB6-9622-4195-90BC-90FBD178E36A}" type="datetimeFigureOut">
              <a:rPr lang="zh-CN" altLang="en-US" smtClean="0"/>
              <a:t>2022/9/15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857480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C9CB6-9622-4195-90BC-90FBD178E36A}" type="datetimeFigureOut">
              <a:rPr lang="zh-CN" altLang="en-US" smtClean="0"/>
              <a:t>2022/9/15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1585806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2033736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A59E849B-1FB3-473A-977B-A5F5AB85495C}" type="datetimeFigureOut">
              <a:rPr lang="en-US" smtClean="0">
                <a:solidFill>
                  <a:srgbClr val="000000"/>
                </a:solidFill>
              </a:rPr>
              <a:pPr>
                <a:defRPr/>
              </a:pPr>
              <a:t>9/15/2022</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B0483051-2B5C-426C-91A3-9E5F06E2F4EB}"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63467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13070061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7618701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8" name="Footer Placeholder 7"/>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2177206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7"/>
            <a:ext cx="10515600" cy="1325563"/>
          </a:xfrm>
        </p:spPr>
        <p:txBody>
          <a:bodyPr/>
          <a:lstStyle>
            <a:lvl1pPr>
              <a:defRPr/>
            </a:lvl1pPr>
          </a:lstStyle>
          <a:p>
            <a:r>
              <a:rPr lang="zh-CN" altLang="en-US" dirty="0"/>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单击此处编辑母版文本样式</a:t>
            </a:r>
          </a:p>
        </p:txBody>
      </p:sp>
      <p:sp>
        <p:nvSpPr>
          <p:cNvPr id="4" name="内容占位符 3"/>
          <p:cNvSpPr>
            <a:spLocks noGrp="1"/>
          </p:cNvSpPr>
          <p:nvPr>
            <p:ph sz="half" idx="2"/>
          </p:nvPr>
        </p:nvSpPr>
        <p:spPr>
          <a:xfrm>
            <a:off x="839789" y="2505075"/>
            <a:ext cx="5157787" cy="3684588"/>
          </a:xfrm>
        </p:spPr>
        <p:txBody>
          <a:bodyPr/>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单击此处编辑母版文本样式</a:t>
            </a:r>
          </a:p>
        </p:txBody>
      </p:sp>
      <p:sp>
        <p:nvSpPr>
          <p:cNvPr id="6" name="内容占位符 5"/>
          <p:cNvSpPr>
            <a:spLocks noGrp="1"/>
          </p:cNvSpPr>
          <p:nvPr>
            <p:ph sz="quarter" idx="4"/>
          </p:nvPr>
        </p:nvSpPr>
        <p:spPr>
          <a:xfrm>
            <a:off x="6172201" y="2505075"/>
            <a:ext cx="5183188" cy="3684588"/>
          </a:xfrm>
        </p:spPr>
        <p:txBody>
          <a:bodyPr/>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lvl1pPr>
              <a:defRPr/>
            </a:lvl1pPr>
          </a:lstStyle>
          <a:p>
            <a:fld id="{3BE2C917-C185-4529-B658-720C4C5476D1}" type="datetimeFigureOut">
              <a:rPr lang="zh-CN" altLang="en-US" smtClean="0"/>
              <a:pPr/>
              <a:t>2022/9/15</a:t>
            </a:fld>
            <a:endParaRPr lang="zh-CN" altLang="en-US" dirty="0"/>
          </a:p>
        </p:txBody>
      </p:sp>
      <p:sp>
        <p:nvSpPr>
          <p:cNvPr id="8" name="页脚占位符 7"/>
          <p:cNvSpPr>
            <a:spLocks noGrp="1"/>
          </p:cNvSpPr>
          <p:nvPr>
            <p:ph type="ftr" sz="quarter" idx="11"/>
          </p:nvPr>
        </p:nvSpPr>
        <p:spPr/>
        <p:txBody>
          <a:bodyPr/>
          <a:lstStyle>
            <a:lvl1pPr>
              <a:defRPr/>
            </a:lvl1pPr>
          </a:lstStyle>
          <a:p>
            <a:endParaRPr lang="zh-CN" altLang="en-US" dirty="0"/>
          </a:p>
        </p:txBody>
      </p:sp>
      <p:sp>
        <p:nvSpPr>
          <p:cNvPr id="9" name="灯片编号占位符 8"/>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24860158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4" name="Footer Placeholder 3"/>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14205774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A77CD9E2-A2C9-46E6-9C82-753E705CBA18}" type="slidenum">
              <a:rPr lang="en-US" smtClean="0"/>
              <a:pPr>
                <a:defRPr/>
              </a:pPr>
              <a:t>‹#›</a:t>
            </a:fld>
            <a:endParaRPr lang="en-US"/>
          </a:p>
        </p:txBody>
      </p:sp>
      <p:sp>
        <p:nvSpPr>
          <p:cNvPr id="5" name="Action Button: Home 1">
            <a:hlinkClick r:id="" action="ppaction://noaction" highlightClick="1"/>
            <a:extLst>
              <a:ext uri="{FF2B5EF4-FFF2-40B4-BE49-F238E27FC236}">
                <a16:creationId xmlns:a16="http://schemas.microsoft.com/office/drawing/2014/main" id="{C5C55160-669F-4474-9754-70A40A508C35}"/>
              </a:ext>
            </a:extLst>
          </p:cNvPr>
          <p:cNvSpPr/>
          <p:nvPr userDrawn="1"/>
        </p:nvSpPr>
        <p:spPr>
          <a:xfrm>
            <a:off x="33867" y="-25400"/>
            <a:ext cx="508000" cy="381000"/>
          </a:xfrm>
          <a:prstGeom prst="actionButtonHome">
            <a:avLst/>
          </a:prstGeom>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sz="1800">
              <a:solidFill>
                <a:prstClr val="black"/>
              </a:solidFill>
            </a:endParaRPr>
          </a:p>
        </p:txBody>
      </p:sp>
    </p:spTree>
    <p:extLst>
      <p:ext uri="{BB962C8B-B14F-4D97-AF65-F5344CB8AC3E}">
        <p14:creationId xmlns:p14="http://schemas.microsoft.com/office/powerpoint/2010/main" val="6528739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38355844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8656088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9408936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29585221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85007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577559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2284371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9/15/2022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25549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dirty="0"/>
              <a:t>单击此处编辑母版标题样式</a:t>
            </a:r>
          </a:p>
        </p:txBody>
      </p:sp>
      <p:sp>
        <p:nvSpPr>
          <p:cNvPr id="3" name="日期占位符 2"/>
          <p:cNvSpPr>
            <a:spLocks noGrp="1"/>
          </p:cNvSpPr>
          <p:nvPr>
            <p:ph type="dt" sz="half" idx="10"/>
          </p:nvPr>
        </p:nvSpPr>
        <p:spPr/>
        <p:txBody>
          <a:bodyPr/>
          <a:lstStyle>
            <a:lvl1pPr>
              <a:defRPr/>
            </a:lvl1pPr>
          </a:lstStyle>
          <a:p>
            <a:fld id="{3BE2C917-C185-4529-B658-720C4C5476D1}" type="datetimeFigureOut">
              <a:rPr lang="zh-CN" altLang="en-US" smtClean="0"/>
              <a:pPr/>
              <a:t>2022/9/15</a:t>
            </a:fld>
            <a:endParaRPr lang="zh-CN" altLang="en-US" dirty="0"/>
          </a:p>
        </p:txBody>
      </p:sp>
      <p:sp>
        <p:nvSpPr>
          <p:cNvPr id="4" name="页脚占位符 3"/>
          <p:cNvSpPr>
            <a:spLocks noGrp="1"/>
          </p:cNvSpPr>
          <p:nvPr>
            <p:ph type="ftr" sz="quarter" idx="11"/>
          </p:nvPr>
        </p:nvSpPr>
        <p:spPr/>
        <p:txBody>
          <a:bodyPr/>
          <a:lstStyle>
            <a:lvl1pPr>
              <a:defRPr/>
            </a:lvl1pPr>
          </a:lstStyle>
          <a:p>
            <a:endParaRPr lang="zh-CN" altLang="en-US" dirty="0"/>
          </a:p>
        </p:txBody>
      </p:sp>
      <p:sp>
        <p:nvSpPr>
          <p:cNvPr id="5" name="灯片编号占位符 4"/>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21131027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9/15/2022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313872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9/15/2022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953488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9/15/2022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663414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627436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611752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248815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0776846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9468107"/>
      </p:ext>
    </p:extLst>
  </p:cSld>
  <p:clrMapOvr>
    <a:masterClrMapping/>
  </p:clrMapOvr>
  <p:transition spd="slow" advClick="0" advTm="0">
    <p:randomBar dir="vert"/>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1F84081-427A-4BFB-9605-791B7B0BBD50}" type="datetime1">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2111834220"/>
      </p:ext>
    </p:extLst>
  </p:cSld>
  <p:clrMapOvr>
    <a:masterClrMapping/>
  </p:clrMapOvr>
  <p:hf sldNum="0"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F84081-427A-4BFB-9605-791B7B0BBD50}" type="datetime1">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187754774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3BE2C917-C185-4529-B658-720C4C5476D1}" type="datetimeFigureOut">
              <a:rPr lang="zh-CN" altLang="en-US" smtClean="0"/>
              <a:pPr/>
              <a:t>2022/9/15</a:t>
            </a:fld>
            <a:endParaRPr lang="zh-CN" altLang="en-US" dirty="0"/>
          </a:p>
        </p:txBody>
      </p:sp>
      <p:sp>
        <p:nvSpPr>
          <p:cNvPr id="3" name="页脚占位符 2"/>
          <p:cNvSpPr>
            <a:spLocks noGrp="1"/>
          </p:cNvSpPr>
          <p:nvPr>
            <p:ph type="ftr" sz="quarter" idx="11"/>
          </p:nvPr>
        </p:nvSpPr>
        <p:spPr/>
        <p:txBody>
          <a:bodyPr/>
          <a:lstStyle>
            <a:lvl1pPr>
              <a:defRPr/>
            </a:lvl1pPr>
          </a:lstStyle>
          <a:p>
            <a:endParaRPr lang="zh-CN" altLang="en-US" dirty="0"/>
          </a:p>
        </p:txBody>
      </p:sp>
      <p:sp>
        <p:nvSpPr>
          <p:cNvPr id="4" name="灯片编号占位符 3"/>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33850708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F84081-427A-4BFB-9605-791B7B0BBD50}" type="datetime1">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401968958"/>
      </p:ext>
    </p:extLst>
  </p:cSld>
  <p:clrMapOvr>
    <a:masterClrMapping/>
  </p:clrMapOvr>
  <p:hf sldNum="0"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1F84081-427A-4BFB-9605-791B7B0BBD50}" type="datetime1">
              <a:rPr lang="en-US" smtClean="0"/>
              <a:t>9/15/2022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655694047"/>
      </p:ext>
    </p:extLst>
  </p:cSld>
  <p:clrMapOvr>
    <a:masterClrMapping/>
  </p:clrMapOvr>
  <p:hf sldNum="0"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1F84081-427A-4BFB-9605-791B7B0BBD50}" type="datetime1">
              <a:rPr lang="en-US" smtClean="0"/>
              <a:t>9/15/2022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2781679594"/>
      </p:ext>
    </p:extLst>
  </p:cSld>
  <p:clrMapOvr>
    <a:masterClrMapping/>
  </p:clrMapOvr>
  <p:hf sldNum="0"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1F84081-427A-4BFB-9605-791B7B0BBD50}" type="datetime1">
              <a:rPr lang="en-US" smtClean="0"/>
              <a:t>9/15/2022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4129334143"/>
      </p:ext>
    </p:extLst>
  </p:cSld>
  <p:clrMapOvr>
    <a:masterClrMapping/>
  </p:clrMapOvr>
  <p:hf sldNum="0"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F84081-427A-4BFB-9605-791B7B0BBD50}" type="datetime1">
              <a:rPr lang="en-US" smtClean="0"/>
              <a:t>9/15/2022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3312370191"/>
      </p:ext>
    </p:extLst>
  </p:cSld>
  <p:clrMapOvr>
    <a:masterClrMapping/>
  </p:clrMapOvr>
  <p:hf sldNum="0"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F84081-427A-4BFB-9605-791B7B0BBD50}" type="datetime1">
              <a:rPr lang="en-US" smtClean="0"/>
              <a:t>9/15/2022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2411212061"/>
      </p:ext>
    </p:extLst>
  </p:cSld>
  <p:clrMapOvr>
    <a:masterClrMapping/>
  </p:clrMapOvr>
  <p:hf sldNum="0"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F84081-427A-4BFB-9605-791B7B0BBD50}" type="datetime1">
              <a:rPr lang="en-US" smtClean="0"/>
              <a:t>9/15/2022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3558411551"/>
      </p:ext>
    </p:extLst>
  </p:cSld>
  <p:clrMapOvr>
    <a:masterClrMapping/>
  </p:clrMapOvr>
  <p:hf sldNum="0"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F84081-427A-4BFB-9605-791B7B0BBD50}" type="datetime1">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2425510705"/>
      </p:ext>
    </p:extLst>
  </p:cSld>
  <p:clrMapOvr>
    <a:masterClrMapping/>
  </p:clrMapOvr>
  <p:hf sldNum="0"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F84081-427A-4BFB-9605-791B7B0BBD50}" type="datetime1">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306008966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dirty="0"/>
              <a:t>单击此处编辑母版标题样式</a:t>
            </a:r>
          </a:p>
        </p:txBody>
      </p:sp>
      <p:sp>
        <p:nvSpPr>
          <p:cNvPr id="3" name="内容占位符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lvl1pPr>
              <a:defRPr/>
            </a:lvl1pPr>
          </a:lstStyle>
          <a:p>
            <a:fld id="{3BE2C917-C185-4529-B658-720C4C5476D1}" type="datetimeFigureOut">
              <a:rPr lang="zh-CN" altLang="en-US" smtClean="0"/>
              <a:pPr/>
              <a:t>2022/9/15</a:t>
            </a:fld>
            <a:endParaRPr lang="zh-CN" altLang="en-US" dirty="0"/>
          </a:p>
        </p:txBody>
      </p:sp>
      <p:sp>
        <p:nvSpPr>
          <p:cNvPr id="6" name="页脚占位符 5"/>
          <p:cNvSpPr>
            <a:spLocks noGrp="1"/>
          </p:cNvSpPr>
          <p:nvPr>
            <p:ph type="ftr" sz="quarter" idx="11"/>
          </p:nvPr>
        </p:nvSpPr>
        <p:spPr/>
        <p:txBody>
          <a:bodyPr/>
          <a:lstStyle>
            <a:lvl1pPr>
              <a:defRPr/>
            </a:lvl1pPr>
          </a:lstStyle>
          <a:p>
            <a:endParaRPr lang="zh-CN" altLang="en-US" dirty="0"/>
          </a:p>
        </p:txBody>
      </p:sp>
      <p:sp>
        <p:nvSpPr>
          <p:cNvPr id="7" name="灯片编号占位符 6"/>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378276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dirty="0"/>
              <a:t>单击此处编辑母版标题样式</a:t>
            </a:r>
          </a:p>
        </p:txBody>
      </p:sp>
      <p:sp>
        <p:nvSpPr>
          <p:cNvPr id="3" name="图片占位符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dirty="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lvl1pPr>
              <a:defRPr/>
            </a:lvl1pPr>
          </a:lstStyle>
          <a:p>
            <a:fld id="{3BE2C917-C185-4529-B658-720C4C5476D1}" type="datetimeFigureOut">
              <a:rPr lang="zh-CN" altLang="en-US" smtClean="0"/>
              <a:pPr/>
              <a:t>2022/9/15</a:t>
            </a:fld>
            <a:endParaRPr lang="zh-CN" altLang="en-US" dirty="0"/>
          </a:p>
        </p:txBody>
      </p:sp>
      <p:sp>
        <p:nvSpPr>
          <p:cNvPr id="6" name="页脚占位符 5"/>
          <p:cNvSpPr>
            <a:spLocks noGrp="1"/>
          </p:cNvSpPr>
          <p:nvPr>
            <p:ph type="ftr" sz="quarter" idx="11"/>
          </p:nvPr>
        </p:nvSpPr>
        <p:spPr/>
        <p:txBody>
          <a:bodyPr/>
          <a:lstStyle>
            <a:lvl1pPr>
              <a:defRPr/>
            </a:lvl1pPr>
          </a:lstStyle>
          <a:p>
            <a:endParaRPr lang="zh-CN" altLang="en-US" dirty="0"/>
          </a:p>
        </p:txBody>
      </p:sp>
      <p:sp>
        <p:nvSpPr>
          <p:cNvPr id="7" name="灯片编号占位符 6"/>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1150947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4.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3.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defRPr>
            </a:lvl1pPr>
          </a:lstStyle>
          <a:p>
            <a:fld id="{3BE2C917-C185-4529-B658-720C4C5476D1}" type="datetimeFigureOut">
              <a:rPr lang="zh-CN" altLang="en-US" smtClean="0"/>
              <a:pPr/>
              <a:t>2022/9/15</a:t>
            </a:fld>
            <a:endParaRPr lang="zh-CN" altLang="en-US" dirty="0"/>
          </a:p>
        </p:txBody>
      </p:sp>
      <p:sp>
        <p:nvSpPr>
          <p:cNvPr id="5"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defRPr>
            </a:lvl1pPr>
          </a:lstStyle>
          <a:p>
            <a:endParaRPr lang="zh-CN" altLang="en-US" dirty="0"/>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defRPr>
            </a:lvl1pPr>
          </a:lstStyle>
          <a:p>
            <a:fld id="{0C491C6F-6071-4143-8F1A-3CF48A43A451}" type="slidenum">
              <a:rPr lang="zh-CN" altLang="en-US" smtClean="0"/>
              <a:pPr/>
              <a:t>‹#›</a:t>
            </a:fld>
            <a:endParaRPr lang="zh-CN" altLang="en-US" dirty="0"/>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214508" y="0"/>
            <a:ext cx="977493" cy="894476"/>
          </a:xfrm>
          <a:prstGeom prst="rect">
            <a:avLst/>
          </a:prstGeom>
        </p:spPr>
      </p:pic>
    </p:spTree>
    <p:extLst>
      <p:ext uri="{BB962C8B-B14F-4D97-AF65-F5344CB8AC3E}">
        <p14:creationId xmlns:p14="http://schemas.microsoft.com/office/powerpoint/2010/main" val="2864267683"/>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pic>
        <p:nvPicPr>
          <p:cNvPr id="7" name="图片 1033" descr="PPT素材-02">
            <a:extLst>
              <a:ext uri="{FF2B5EF4-FFF2-40B4-BE49-F238E27FC236}">
                <a16:creationId xmlns:a16="http://schemas.microsoft.com/office/drawing/2014/main" id="{98FCC3E0-0C6A-4882-B830-2950C82F4A9D}"/>
              </a:ext>
            </a:extLst>
          </p:cNvPr>
          <p:cNvPicPr>
            <a:picLocks noChangeAspect="1"/>
          </p:cNvPicPr>
          <p:nvPr userDrawn="1"/>
        </p:nvPicPr>
        <p:blipFill>
          <a:blip r:embed="rId13"/>
          <a:stretch>
            <a:fillRect/>
          </a:stretch>
        </p:blipFill>
        <p:spPr>
          <a:xfrm>
            <a:off x="1155" y="1151"/>
            <a:ext cx="12189692" cy="6855701"/>
          </a:xfrm>
          <a:prstGeom prst="rect">
            <a:avLst/>
          </a:prstGeom>
          <a:noFill/>
          <a:ln w="9525">
            <a:noFill/>
          </a:ln>
        </p:spPr>
      </p:pic>
    </p:spTree>
    <p:extLst>
      <p:ext uri="{BB962C8B-B14F-4D97-AF65-F5344CB8AC3E}">
        <p14:creationId xmlns:p14="http://schemas.microsoft.com/office/powerpoint/2010/main" val="1588924607"/>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Lst>
  <p:transition>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364271402"/>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1600429536"/>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Lst>
  <mc:AlternateContent xmlns:mc="http://schemas.openxmlformats.org/markup-compatibility/2006" xmlns:p14="http://schemas.microsoft.com/office/powerpoint/2010/main">
    <mc:Choice Requires="p14">
      <p:transition spd="slow" p14:dur="2000">
        <p:random/>
      </p:transition>
    </mc:Choice>
    <mc:Fallback xmlns="">
      <p:transition spd="slow" advClick="0"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3615581188"/>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E2C917-C185-4529-B658-720C4C5476D1}" type="datetimeFigureOut">
              <a:rPr lang="zh-CN" altLang="en-US" smtClean="0"/>
              <a:pPr/>
              <a:t>2022/9/15</a:t>
            </a:fld>
            <a:endParaRPr lang="zh-CN"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491C6F-6071-4143-8F1A-3CF48A43A451}" type="slidenum">
              <a:rPr lang="zh-CN" altLang="en-US" smtClean="0"/>
              <a:pPr/>
              <a:t>‹#›</a:t>
            </a:fld>
            <a:endParaRPr lang="zh-CN" altLang="en-US" dirty="0"/>
          </a:p>
        </p:txBody>
      </p:sp>
      <p:pic>
        <p:nvPicPr>
          <p:cNvPr id="7" name="图片 5">
            <a:extLst>
              <a:ext uri="{FF2B5EF4-FFF2-40B4-BE49-F238E27FC236}">
                <a16:creationId xmlns:a16="http://schemas.microsoft.com/office/drawing/2014/main" id="{0A87AC0C-0DC5-4881-BCF8-9AEDCF4BB5D3}"/>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61421" b="609"/>
          <a:stretch/>
        </p:blipFill>
        <p:spPr>
          <a:xfrm>
            <a:off x="15895" y="18387"/>
            <a:ext cx="12174936" cy="6839613"/>
          </a:xfrm>
          <a:prstGeom prst="rect">
            <a:avLst/>
          </a:prstGeom>
        </p:spPr>
      </p:pic>
      <p:pic>
        <p:nvPicPr>
          <p:cNvPr id="8" name="图片 8">
            <a:extLst>
              <a:ext uri="{FF2B5EF4-FFF2-40B4-BE49-F238E27FC236}">
                <a16:creationId xmlns:a16="http://schemas.microsoft.com/office/drawing/2014/main" id="{A5F8FACC-0CC5-408F-B1A7-7509A3A3D5F1}"/>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22718"/>
          <a:stretch/>
        </p:blipFill>
        <p:spPr>
          <a:xfrm>
            <a:off x="100031" y="2"/>
            <a:ext cx="1302051" cy="1179384"/>
          </a:xfrm>
          <a:prstGeom prst="rect">
            <a:avLst/>
          </a:prstGeom>
        </p:spPr>
      </p:pic>
      <p:sp>
        <p:nvSpPr>
          <p:cNvPr id="9" name="矩形 6">
            <a:extLst>
              <a:ext uri="{FF2B5EF4-FFF2-40B4-BE49-F238E27FC236}">
                <a16:creationId xmlns:a16="http://schemas.microsoft.com/office/drawing/2014/main" id="{000D25B6-6FCB-488D-B05C-08D4836FC796}"/>
              </a:ext>
            </a:extLst>
          </p:cNvPr>
          <p:cNvSpPr/>
          <p:nvPr userDrawn="1"/>
        </p:nvSpPr>
        <p:spPr>
          <a:xfrm>
            <a:off x="3048000" y="2551839"/>
            <a:ext cx="6096000" cy="184025"/>
          </a:xfrm>
          <a:prstGeom prst="rect">
            <a:avLst/>
          </a:prstGeom>
        </p:spPr>
        <p:txBody>
          <a:bodyPr>
            <a:spAutoFit/>
          </a:bodyPr>
          <a:lstStyle/>
          <a:p>
            <a:pPr algn="just">
              <a:lnSpc>
                <a:spcPct val="150000"/>
              </a:lnSpc>
            </a:pPr>
            <a:r>
              <a:rPr lang="zh-CN" altLang="en-US" sz="450" dirty="0">
                <a:solidFill>
                  <a:schemeClr val="bg1">
                    <a:alpha val="0"/>
                  </a:schemeClr>
                </a:solidFill>
                <a:latin typeface="微软雅黑" panose="020B0503020204020204" pitchFamily="34" charset="-122"/>
                <a:ea typeface="微软雅黑" panose="020B0503020204020204" pitchFamily="34" charset="-122"/>
              </a:rPr>
              <a:t>感谢您下载包图网平台上提供的</a:t>
            </a:r>
            <a:r>
              <a:rPr lang="en-US" altLang="zh-CN" sz="450" dirty="0">
                <a:solidFill>
                  <a:schemeClr val="bg1">
                    <a:alpha val="0"/>
                  </a:schemeClr>
                </a:solidFill>
                <a:latin typeface="微软雅黑" panose="020B0503020204020204" pitchFamily="34" charset="-122"/>
                <a:ea typeface="微软雅黑" panose="020B0503020204020204" pitchFamily="34" charset="-122"/>
              </a:rPr>
              <a:t>PPT</a:t>
            </a:r>
            <a:r>
              <a:rPr lang="zh-CN" altLang="en-US" sz="450" dirty="0">
                <a:solidFill>
                  <a:schemeClr val="bg1">
                    <a:alpha val="0"/>
                  </a:schemeClr>
                </a:solidFill>
                <a:latin typeface="微软雅黑" panose="020B0503020204020204" pitchFamily="34" charset="-122"/>
                <a:ea typeface="微软雅黑" panose="020B0503020204020204" pitchFamily="34" charset="-122"/>
              </a:rPr>
              <a:t>作品，为了您和包图网以及原创作者的利益，请勿复制、传播、销售，否则将承担法律责任！包图网将对作品进行维权，按照传播下载次数进行十倍的索取赔偿！</a:t>
            </a:r>
            <a:endParaRPr lang="en-US" altLang="zh-CN" sz="450" dirty="0">
              <a:solidFill>
                <a:schemeClr val="bg1">
                  <a:alpha val="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68690995"/>
      </p:ext>
    </p:extLst>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 id="2147483959"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E2C917-C185-4529-B658-720C4C5476D1}" type="datetimeFigureOut">
              <a:rPr lang="zh-CN" altLang="en-US" smtClean="0"/>
              <a:pPr/>
              <a:t>2022/9/15</a:t>
            </a:fld>
            <a:endParaRPr lang="zh-CN"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491C6F-6071-4143-8F1A-3CF48A43A451}" type="slidenum">
              <a:rPr lang="zh-CN" altLang="en-US" smtClean="0"/>
              <a:pPr/>
              <a:t>‹#›</a:t>
            </a:fld>
            <a:endParaRPr lang="zh-CN" altLang="en-US" dirty="0"/>
          </a:p>
        </p:txBody>
      </p:sp>
      <p:sp>
        <p:nvSpPr>
          <p:cNvPr id="7" name="Hình tự do 50">
            <a:extLst>
              <a:ext uri="{FF2B5EF4-FFF2-40B4-BE49-F238E27FC236}">
                <a16:creationId xmlns:a16="http://schemas.microsoft.com/office/drawing/2014/main" id="{8740B915-8F95-4219-8769-AE7BE0AB9A5D}"/>
              </a:ext>
            </a:extLst>
          </p:cNvPr>
          <p:cNvSpPr/>
          <p:nvPr userDrawn="1"/>
        </p:nvSpPr>
        <p:spPr bwMode="auto">
          <a:xfrm>
            <a:off x="8761412" y="5521528"/>
            <a:ext cx="3428760" cy="1336472"/>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p:spPr>
        <p:txBody>
          <a:bodyPr vert="horz" wrap="square" lIns="68580" tIns="34290" rIns="68580" bIns="3429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8" name="Hình tự do 51">
            <a:extLst>
              <a:ext uri="{FF2B5EF4-FFF2-40B4-BE49-F238E27FC236}">
                <a16:creationId xmlns:a16="http://schemas.microsoft.com/office/drawing/2014/main" id="{5674AAFF-C8B3-42C1-A0F7-CA1F0A4DBC94}"/>
              </a:ext>
            </a:extLst>
          </p:cNvPr>
          <p:cNvSpPr/>
          <p:nvPr userDrawn="1"/>
        </p:nvSpPr>
        <p:spPr bwMode="auto">
          <a:xfrm>
            <a:off x="2" y="5652180"/>
            <a:ext cx="11415151" cy="1205823"/>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p:spPr>
        <p:txBody>
          <a:bodyPr vert="horz" wrap="square" lIns="68580" tIns="34290" rIns="68580" bIns="3429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9" name="Hình tự do 51">
            <a:extLst>
              <a:ext uri="{FF2B5EF4-FFF2-40B4-BE49-F238E27FC236}">
                <a16:creationId xmlns:a16="http://schemas.microsoft.com/office/drawing/2014/main" id="{92132291-CABF-465D-935A-4C4D259DD05E}"/>
              </a:ext>
            </a:extLst>
          </p:cNvPr>
          <p:cNvSpPr/>
          <p:nvPr userDrawn="1"/>
        </p:nvSpPr>
        <p:spPr bwMode="auto">
          <a:xfrm>
            <a:off x="-13748" y="5865037"/>
            <a:ext cx="11415151" cy="1004325"/>
          </a:xfrm>
          <a:custGeom>
            <a:avLst/>
            <a:gdLst>
              <a:gd name="connsiteX0" fmla="*/ 0 w 12079179"/>
              <a:gd name="connsiteY0" fmla="*/ 0 h 1741348"/>
              <a:gd name="connsiteX1" fmla="*/ 12079179 w 12079179"/>
              <a:gd name="connsiteY1" fmla="*/ 1741348 h 1741348"/>
              <a:gd name="connsiteX2" fmla="*/ 0 w 12079179"/>
              <a:gd name="connsiteY2" fmla="*/ 1741348 h 1741348"/>
              <a:gd name="connsiteX3" fmla="*/ 0 w 12079179"/>
              <a:gd name="connsiteY3" fmla="*/ 0 h 1741348"/>
              <a:gd name="connsiteX0-1" fmla="*/ 0 w 12079179"/>
              <a:gd name="connsiteY0-2" fmla="*/ 390824 h 2132172"/>
              <a:gd name="connsiteX1-3" fmla="*/ 12079179 w 12079179"/>
              <a:gd name="connsiteY1-4" fmla="*/ 2132172 h 2132172"/>
              <a:gd name="connsiteX2-5" fmla="*/ 0 w 12079179"/>
              <a:gd name="connsiteY2-6" fmla="*/ 2132172 h 2132172"/>
              <a:gd name="connsiteX3-7" fmla="*/ 0 w 12079179"/>
              <a:gd name="connsiteY3-8" fmla="*/ 390824 h 2132172"/>
              <a:gd name="connsiteX0-9" fmla="*/ 0 w 12079179"/>
              <a:gd name="connsiteY0-10" fmla="*/ 499104 h 2240452"/>
              <a:gd name="connsiteX1-11" fmla="*/ 12079179 w 12079179"/>
              <a:gd name="connsiteY1-12" fmla="*/ 2240452 h 2240452"/>
              <a:gd name="connsiteX2-13" fmla="*/ 0 w 12079179"/>
              <a:gd name="connsiteY2-14" fmla="*/ 2240452 h 2240452"/>
              <a:gd name="connsiteX3-15" fmla="*/ 0 w 12079179"/>
              <a:gd name="connsiteY3-16" fmla="*/ 499104 h 2240452"/>
              <a:gd name="connsiteX0-17" fmla="*/ 0 w 12079179"/>
              <a:gd name="connsiteY0-18" fmla="*/ 525643 h 2266991"/>
              <a:gd name="connsiteX1-19" fmla="*/ 12079179 w 12079179"/>
              <a:gd name="connsiteY1-20" fmla="*/ 2266991 h 2266991"/>
              <a:gd name="connsiteX2-21" fmla="*/ 0 w 12079179"/>
              <a:gd name="connsiteY2-22" fmla="*/ 2266991 h 2266991"/>
              <a:gd name="connsiteX3-23" fmla="*/ 0 w 12079179"/>
              <a:gd name="connsiteY3-24" fmla="*/ 525643 h 2266991"/>
              <a:gd name="connsiteX0-25" fmla="*/ 0 w 12079179"/>
              <a:gd name="connsiteY0-26" fmla="*/ 572389 h 2313737"/>
              <a:gd name="connsiteX1-27" fmla="*/ 12079179 w 12079179"/>
              <a:gd name="connsiteY1-28" fmla="*/ 2313737 h 2313737"/>
              <a:gd name="connsiteX2-29" fmla="*/ 0 w 12079179"/>
              <a:gd name="connsiteY2-30" fmla="*/ 2313737 h 2313737"/>
              <a:gd name="connsiteX3-31" fmla="*/ 0 w 12079179"/>
              <a:gd name="connsiteY3-32" fmla="*/ 572389 h 2313737"/>
            </a:gdLst>
            <a:ahLst/>
            <a:cxnLst>
              <a:cxn ang="0">
                <a:pos x="connsiteX0-1" y="connsiteY0-2"/>
              </a:cxn>
              <a:cxn ang="0">
                <a:pos x="connsiteX1-3" y="connsiteY1-4"/>
              </a:cxn>
              <a:cxn ang="0">
                <a:pos x="connsiteX2-5" y="connsiteY2-6"/>
              </a:cxn>
              <a:cxn ang="0">
                <a:pos x="connsiteX3-7" y="connsiteY3-8"/>
              </a:cxn>
            </a:cxnLst>
            <a:rect l="l" t="t" r="r" b="b"/>
            <a:pathLst>
              <a:path w="12079179" h="2313737">
                <a:moveTo>
                  <a:pt x="0" y="572389"/>
                </a:moveTo>
                <a:cubicBezTo>
                  <a:pt x="3714822" y="-953059"/>
                  <a:pt x="10210727" y="897587"/>
                  <a:pt x="12079179" y="2313737"/>
                </a:cubicBezTo>
                <a:lnTo>
                  <a:pt x="0" y="2313737"/>
                </a:lnTo>
                <a:lnTo>
                  <a:pt x="0" y="572389"/>
                </a:lnTo>
                <a:close/>
              </a:path>
            </a:pathLst>
          </a:custGeom>
          <a:solidFill>
            <a:srgbClr val="AFAF51"/>
          </a:solidFill>
          <a:ln>
            <a:noFill/>
          </a:ln>
        </p:spPr>
        <p:txBody>
          <a:bodyPr vert="horz" wrap="square" lIns="68580" tIns="34290" rIns="68580" bIns="3429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grpSp>
        <p:nvGrpSpPr>
          <p:cNvPr id="10" name="Nhóm 66">
            <a:extLst>
              <a:ext uri="{FF2B5EF4-FFF2-40B4-BE49-F238E27FC236}">
                <a16:creationId xmlns:a16="http://schemas.microsoft.com/office/drawing/2014/main" id="{EBC64AB3-1D0B-4EF1-9F30-C92038907593}"/>
              </a:ext>
            </a:extLst>
          </p:cNvPr>
          <p:cNvGrpSpPr>
            <a:grpSpLocks noChangeAspect="1"/>
          </p:cNvGrpSpPr>
          <p:nvPr userDrawn="1"/>
        </p:nvGrpSpPr>
        <p:grpSpPr bwMode="auto">
          <a:xfrm>
            <a:off x="11647688" y="947578"/>
            <a:ext cx="426645" cy="400819"/>
            <a:chOff x="3636" y="1964"/>
            <a:chExt cx="413" cy="388"/>
          </a:xfrm>
        </p:grpSpPr>
        <p:sp>
          <p:nvSpPr>
            <p:cNvPr id="11" name="Hình tự do 67">
              <a:extLst>
                <a:ext uri="{FF2B5EF4-FFF2-40B4-BE49-F238E27FC236}">
                  <a16:creationId xmlns:a16="http://schemas.microsoft.com/office/drawing/2014/main" id="{E100DD55-C764-47CF-A402-EF3066B2F510}"/>
                </a:ext>
              </a:extLst>
            </p:cNvPr>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12" name="Hình tự do 68">
              <a:extLst>
                <a:ext uri="{FF2B5EF4-FFF2-40B4-BE49-F238E27FC236}">
                  <a16:creationId xmlns:a16="http://schemas.microsoft.com/office/drawing/2014/main" id="{5FA3B345-088D-4E5A-A0B8-F5F8FB370ECA}"/>
                </a:ext>
              </a:extLst>
            </p:cNvPr>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13" name="Hình tự do 69">
              <a:extLst>
                <a:ext uri="{FF2B5EF4-FFF2-40B4-BE49-F238E27FC236}">
                  <a16:creationId xmlns:a16="http://schemas.microsoft.com/office/drawing/2014/main" id="{FBFD08D6-1CBB-4E48-9283-B2A3CF61BF3E}"/>
                </a:ext>
              </a:extLst>
            </p:cNvPr>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14" name="Hình tự do 70">
              <a:extLst>
                <a:ext uri="{FF2B5EF4-FFF2-40B4-BE49-F238E27FC236}">
                  <a16:creationId xmlns:a16="http://schemas.microsoft.com/office/drawing/2014/main" id="{7B3CDC02-E5F6-4473-A6F6-3A9DC563F32D}"/>
                </a:ext>
              </a:extLst>
            </p:cNvPr>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15" name="Hình tự do 71">
              <a:extLst>
                <a:ext uri="{FF2B5EF4-FFF2-40B4-BE49-F238E27FC236}">
                  <a16:creationId xmlns:a16="http://schemas.microsoft.com/office/drawing/2014/main" id="{B1DA32DD-7D0B-486D-9317-BE670732EE4D}"/>
                </a:ext>
              </a:extLst>
            </p:cNvPr>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16" name="Hình tự do 72">
              <a:extLst>
                <a:ext uri="{FF2B5EF4-FFF2-40B4-BE49-F238E27FC236}">
                  <a16:creationId xmlns:a16="http://schemas.microsoft.com/office/drawing/2014/main" id="{2655785A-E9C0-4CC2-950A-A66921F4490A}"/>
                </a:ext>
              </a:extLst>
            </p:cNvPr>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17" name="Hình tự do 73">
              <a:extLst>
                <a:ext uri="{FF2B5EF4-FFF2-40B4-BE49-F238E27FC236}">
                  <a16:creationId xmlns:a16="http://schemas.microsoft.com/office/drawing/2014/main" id="{259C56C1-BC40-4EAD-9C61-3F3CD7D0BBDE}"/>
                </a:ext>
              </a:extLst>
            </p:cNvPr>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18" name="Hình tự do 74">
              <a:extLst>
                <a:ext uri="{FF2B5EF4-FFF2-40B4-BE49-F238E27FC236}">
                  <a16:creationId xmlns:a16="http://schemas.microsoft.com/office/drawing/2014/main" id="{05676403-9491-4934-A61C-2FA3A60E8935}"/>
                </a:ext>
              </a:extLst>
            </p:cNvPr>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grpSp>
      <p:grpSp>
        <p:nvGrpSpPr>
          <p:cNvPr id="19" name="Nhóm 18">
            <a:extLst>
              <a:ext uri="{FF2B5EF4-FFF2-40B4-BE49-F238E27FC236}">
                <a16:creationId xmlns:a16="http://schemas.microsoft.com/office/drawing/2014/main" id="{113E4BCD-271A-4E7B-B676-DA15DC88219A}"/>
              </a:ext>
            </a:extLst>
          </p:cNvPr>
          <p:cNvGrpSpPr/>
          <p:nvPr userDrawn="1"/>
        </p:nvGrpSpPr>
        <p:grpSpPr>
          <a:xfrm>
            <a:off x="11308929" y="6212029"/>
            <a:ext cx="875471" cy="645972"/>
            <a:chOff x="7344986" y="5566058"/>
            <a:chExt cx="1750940" cy="1291943"/>
          </a:xfrm>
        </p:grpSpPr>
        <p:sp>
          <p:nvSpPr>
            <p:cNvPr id="20" name="Hình tự do 99">
              <a:extLst>
                <a:ext uri="{FF2B5EF4-FFF2-40B4-BE49-F238E27FC236}">
                  <a16:creationId xmlns:a16="http://schemas.microsoft.com/office/drawing/2014/main" id="{482DACAF-1E29-4530-97FE-D82D4D59E882}"/>
                </a:ext>
              </a:extLst>
            </p:cNvPr>
            <p:cNvSpPr/>
            <p:nvPr/>
          </p:nvSpPr>
          <p:spPr bwMode="auto">
            <a:xfrm>
              <a:off x="7344986" y="5566058"/>
              <a:ext cx="1750940" cy="1291943"/>
            </a:xfrm>
            <a:custGeom>
              <a:avLst/>
              <a:gdLst>
                <a:gd name="T0" fmla="*/ 549 w 549"/>
                <a:gd name="T1" fmla="*/ 95 h 405"/>
                <a:gd name="T2" fmla="*/ 466 w 549"/>
                <a:gd name="T3" fmla="*/ 54 h 405"/>
                <a:gd name="T4" fmla="*/ 488 w 549"/>
                <a:gd name="T5" fmla="*/ 132 h 405"/>
                <a:gd name="T6" fmla="*/ 259 w 549"/>
                <a:gd name="T7" fmla="*/ 41 h 405"/>
                <a:gd name="T8" fmla="*/ 358 w 549"/>
                <a:gd name="T9" fmla="*/ 241 h 405"/>
                <a:gd name="T10" fmla="*/ 0 w 549"/>
                <a:gd name="T11" fmla="*/ 229 h 405"/>
                <a:gd name="T12" fmla="*/ 96 w 549"/>
                <a:gd name="T13" fmla="*/ 324 h 405"/>
                <a:gd name="T14" fmla="*/ 248 w 549"/>
                <a:gd name="T15" fmla="*/ 405 h 405"/>
                <a:gd name="T16" fmla="*/ 549 w 549"/>
                <a:gd name="T17" fmla="*/ 405 h 405"/>
                <a:gd name="T18" fmla="*/ 549 w 549"/>
                <a:gd name="T19" fmla="*/ 95 h 405"/>
                <a:gd name="T20" fmla="*/ 549 w 549"/>
                <a:gd name="T21" fmla="*/ 95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9" h="405">
                  <a:moveTo>
                    <a:pt x="549" y="95"/>
                  </a:moveTo>
                  <a:cubicBezTo>
                    <a:pt x="512" y="64"/>
                    <a:pt x="466" y="54"/>
                    <a:pt x="466" y="54"/>
                  </a:cubicBezTo>
                  <a:cubicBezTo>
                    <a:pt x="466" y="54"/>
                    <a:pt x="485" y="101"/>
                    <a:pt x="488" y="132"/>
                  </a:cubicBezTo>
                  <a:cubicBezTo>
                    <a:pt x="395" y="0"/>
                    <a:pt x="259" y="41"/>
                    <a:pt x="259" y="41"/>
                  </a:cubicBezTo>
                  <a:cubicBezTo>
                    <a:pt x="259" y="41"/>
                    <a:pt x="259" y="41"/>
                    <a:pt x="358" y="241"/>
                  </a:cubicBezTo>
                  <a:cubicBezTo>
                    <a:pt x="358" y="241"/>
                    <a:pt x="358" y="241"/>
                    <a:pt x="0" y="229"/>
                  </a:cubicBezTo>
                  <a:cubicBezTo>
                    <a:pt x="0" y="229"/>
                    <a:pt x="28" y="268"/>
                    <a:pt x="96" y="324"/>
                  </a:cubicBezTo>
                  <a:cubicBezTo>
                    <a:pt x="138" y="358"/>
                    <a:pt x="199" y="388"/>
                    <a:pt x="248" y="405"/>
                  </a:cubicBezTo>
                  <a:cubicBezTo>
                    <a:pt x="549" y="405"/>
                    <a:pt x="549" y="405"/>
                    <a:pt x="549" y="405"/>
                  </a:cubicBezTo>
                  <a:cubicBezTo>
                    <a:pt x="549" y="95"/>
                    <a:pt x="549" y="95"/>
                    <a:pt x="549" y="95"/>
                  </a:cubicBezTo>
                  <a:cubicBezTo>
                    <a:pt x="549" y="95"/>
                    <a:pt x="549" y="95"/>
                    <a:pt x="549" y="95"/>
                  </a:cubicBezTo>
                  <a:close/>
                </a:path>
              </a:pathLst>
            </a:custGeom>
            <a:solidFill>
              <a:srgbClr val="FFF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21" name="Hình tự do 100">
              <a:extLst>
                <a:ext uri="{FF2B5EF4-FFF2-40B4-BE49-F238E27FC236}">
                  <a16:creationId xmlns:a16="http://schemas.microsoft.com/office/drawing/2014/main" id="{7597776A-66A2-4819-9851-4B92821523D4}"/>
                </a:ext>
              </a:extLst>
            </p:cNvPr>
            <p:cNvSpPr/>
            <p:nvPr/>
          </p:nvSpPr>
          <p:spPr bwMode="auto">
            <a:xfrm>
              <a:off x="7529935" y="5745606"/>
              <a:ext cx="1565991" cy="1112394"/>
            </a:xfrm>
            <a:custGeom>
              <a:avLst/>
              <a:gdLst>
                <a:gd name="T0" fmla="*/ 491 w 491"/>
                <a:gd name="T1" fmla="*/ 64 h 349"/>
                <a:gd name="T2" fmla="*/ 449 w 491"/>
                <a:gd name="T3" fmla="*/ 37 h 349"/>
                <a:gd name="T4" fmla="*/ 455 w 491"/>
                <a:gd name="T5" fmla="*/ 142 h 349"/>
                <a:gd name="T6" fmla="*/ 242 w 491"/>
                <a:gd name="T7" fmla="*/ 3 h 349"/>
                <a:gd name="T8" fmla="*/ 341 w 491"/>
                <a:gd name="T9" fmla="*/ 205 h 349"/>
                <a:gd name="T10" fmla="*/ 0 w 491"/>
                <a:gd name="T11" fmla="*/ 196 h 349"/>
                <a:gd name="T12" fmla="*/ 310 w 491"/>
                <a:gd name="T13" fmla="*/ 340 h 349"/>
                <a:gd name="T14" fmla="*/ 308 w 491"/>
                <a:gd name="T15" fmla="*/ 349 h 349"/>
                <a:gd name="T16" fmla="*/ 491 w 491"/>
                <a:gd name="T17" fmla="*/ 349 h 349"/>
                <a:gd name="T18" fmla="*/ 491 w 491"/>
                <a:gd name="T19" fmla="*/ 64 h 349"/>
                <a:gd name="T20" fmla="*/ 491 w 491"/>
                <a:gd name="T21" fmla="*/ 64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1" h="349">
                  <a:moveTo>
                    <a:pt x="491" y="64"/>
                  </a:moveTo>
                  <a:cubicBezTo>
                    <a:pt x="480" y="49"/>
                    <a:pt x="466" y="39"/>
                    <a:pt x="449" y="37"/>
                  </a:cubicBezTo>
                  <a:cubicBezTo>
                    <a:pt x="475" y="84"/>
                    <a:pt x="455" y="142"/>
                    <a:pt x="455" y="142"/>
                  </a:cubicBezTo>
                  <a:cubicBezTo>
                    <a:pt x="455" y="142"/>
                    <a:pt x="341" y="0"/>
                    <a:pt x="242" y="3"/>
                  </a:cubicBezTo>
                  <a:cubicBezTo>
                    <a:pt x="285" y="66"/>
                    <a:pt x="341" y="205"/>
                    <a:pt x="341" y="205"/>
                  </a:cubicBezTo>
                  <a:cubicBezTo>
                    <a:pt x="341" y="205"/>
                    <a:pt x="125" y="214"/>
                    <a:pt x="0" y="196"/>
                  </a:cubicBezTo>
                  <a:cubicBezTo>
                    <a:pt x="65" y="275"/>
                    <a:pt x="219" y="330"/>
                    <a:pt x="310" y="340"/>
                  </a:cubicBezTo>
                  <a:cubicBezTo>
                    <a:pt x="310" y="343"/>
                    <a:pt x="309" y="346"/>
                    <a:pt x="308" y="349"/>
                  </a:cubicBezTo>
                  <a:cubicBezTo>
                    <a:pt x="491" y="349"/>
                    <a:pt x="491" y="349"/>
                    <a:pt x="491" y="349"/>
                  </a:cubicBezTo>
                  <a:cubicBezTo>
                    <a:pt x="491" y="64"/>
                    <a:pt x="491" y="64"/>
                    <a:pt x="491" y="64"/>
                  </a:cubicBezTo>
                  <a:cubicBezTo>
                    <a:pt x="491" y="64"/>
                    <a:pt x="491" y="64"/>
                    <a:pt x="491" y="64"/>
                  </a:cubicBezTo>
                  <a:close/>
                </a:path>
              </a:pathLst>
            </a:custGeom>
            <a:solidFill>
              <a:srgbClr val="FABD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22" name="Hình tự do 101">
              <a:extLst>
                <a:ext uri="{FF2B5EF4-FFF2-40B4-BE49-F238E27FC236}">
                  <a16:creationId xmlns:a16="http://schemas.microsoft.com/office/drawing/2014/main" id="{3D911E5A-C57A-4364-8326-D3AA10ADF7AD}"/>
                </a:ext>
              </a:extLst>
            </p:cNvPr>
            <p:cNvSpPr/>
            <p:nvPr/>
          </p:nvSpPr>
          <p:spPr bwMode="auto">
            <a:xfrm>
              <a:off x="7988933" y="6516452"/>
              <a:ext cx="1106993" cy="217349"/>
            </a:xfrm>
            <a:custGeom>
              <a:avLst/>
              <a:gdLst>
                <a:gd name="T0" fmla="*/ 0 w 347"/>
                <a:gd name="T1" fmla="*/ 0 h 68"/>
                <a:gd name="T2" fmla="*/ 347 w 347"/>
                <a:gd name="T3" fmla="*/ 22 h 68"/>
                <a:gd name="T4" fmla="*/ 347 w 347"/>
                <a:gd name="T5" fmla="*/ 15 h 68"/>
                <a:gd name="T6" fmla="*/ 0 w 347"/>
                <a:gd name="T7" fmla="*/ 0 h 68"/>
              </a:gdLst>
              <a:ahLst/>
              <a:cxnLst>
                <a:cxn ang="0">
                  <a:pos x="T0" y="T1"/>
                </a:cxn>
                <a:cxn ang="0">
                  <a:pos x="T2" y="T3"/>
                </a:cxn>
                <a:cxn ang="0">
                  <a:pos x="T4" y="T5"/>
                </a:cxn>
                <a:cxn ang="0">
                  <a:pos x="T6" y="T7"/>
                </a:cxn>
              </a:cxnLst>
              <a:rect l="0" t="0" r="r" b="b"/>
              <a:pathLst>
                <a:path w="347" h="68">
                  <a:moveTo>
                    <a:pt x="0" y="0"/>
                  </a:moveTo>
                  <a:cubicBezTo>
                    <a:pt x="30" y="18"/>
                    <a:pt x="238" y="68"/>
                    <a:pt x="347" y="22"/>
                  </a:cubicBezTo>
                  <a:cubicBezTo>
                    <a:pt x="347" y="15"/>
                    <a:pt x="347" y="15"/>
                    <a:pt x="347" y="15"/>
                  </a:cubicBezTo>
                  <a:cubicBezTo>
                    <a:pt x="298" y="28"/>
                    <a:pt x="182" y="46"/>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23" name="Hình tự do 102">
              <a:extLst>
                <a:ext uri="{FF2B5EF4-FFF2-40B4-BE49-F238E27FC236}">
                  <a16:creationId xmlns:a16="http://schemas.microsoft.com/office/drawing/2014/main" id="{15D43D26-2C00-442B-9E2A-187A739C1CD2}"/>
                </a:ext>
              </a:extLst>
            </p:cNvPr>
            <p:cNvSpPr/>
            <p:nvPr/>
          </p:nvSpPr>
          <p:spPr bwMode="auto">
            <a:xfrm>
              <a:off x="8805678" y="6670351"/>
              <a:ext cx="121499" cy="187649"/>
            </a:xfrm>
            <a:custGeom>
              <a:avLst/>
              <a:gdLst>
                <a:gd name="T0" fmla="*/ 38 w 38"/>
                <a:gd name="T1" fmla="*/ 0 h 59"/>
                <a:gd name="T2" fmla="*/ 0 w 38"/>
                <a:gd name="T3" fmla="*/ 59 h 59"/>
                <a:gd name="T4" fmla="*/ 10 w 38"/>
                <a:gd name="T5" fmla="*/ 59 h 59"/>
                <a:gd name="T6" fmla="*/ 38 w 38"/>
                <a:gd name="T7" fmla="*/ 0 h 59"/>
              </a:gdLst>
              <a:ahLst/>
              <a:cxnLst>
                <a:cxn ang="0">
                  <a:pos x="T0" y="T1"/>
                </a:cxn>
                <a:cxn ang="0">
                  <a:pos x="T2" y="T3"/>
                </a:cxn>
                <a:cxn ang="0">
                  <a:pos x="T4" y="T5"/>
                </a:cxn>
                <a:cxn ang="0">
                  <a:pos x="T6" y="T7"/>
                </a:cxn>
              </a:cxnLst>
              <a:rect l="0" t="0" r="r" b="b"/>
              <a:pathLst>
                <a:path w="38" h="59">
                  <a:moveTo>
                    <a:pt x="38" y="0"/>
                  </a:moveTo>
                  <a:cubicBezTo>
                    <a:pt x="38" y="0"/>
                    <a:pt x="29" y="23"/>
                    <a:pt x="0" y="59"/>
                  </a:cubicBezTo>
                  <a:cubicBezTo>
                    <a:pt x="10" y="59"/>
                    <a:pt x="10" y="59"/>
                    <a:pt x="10" y="59"/>
                  </a:cubicBezTo>
                  <a:cubicBezTo>
                    <a:pt x="25" y="39"/>
                    <a:pt x="35" y="19"/>
                    <a:pt x="38" y="0"/>
                  </a:cubicBezTo>
                  <a:close/>
                </a:path>
              </a:pathLst>
            </a:custGeom>
            <a:solidFill>
              <a:srgbClr val="B66B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24" name="Hình tự do 103">
              <a:extLst>
                <a:ext uri="{FF2B5EF4-FFF2-40B4-BE49-F238E27FC236}">
                  <a16:creationId xmlns:a16="http://schemas.microsoft.com/office/drawing/2014/main" id="{646DB887-21BC-4FFC-83B1-5DE3EC179D95}"/>
                </a:ext>
              </a:extLst>
            </p:cNvPr>
            <p:cNvSpPr/>
            <p:nvPr/>
          </p:nvSpPr>
          <p:spPr bwMode="auto">
            <a:xfrm>
              <a:off x="9067576" y="6034505"/>
              <a:ext cx="28350" cy="93149"/>
            </a:xfrm>
            <a:custGeom>
              <a:avLst/>
              <a:gdLst>
                <a:gd name="T0" fmla="*/ 0 w 9"/>
                <a:gd name="T1" fmla="*/ 0 h 29"/>
                <a:gd name="T2" fmla="*/ 9 w 9"/>
                <a:gd name="T3" fmla="*/ 29 h 29"/>
                <a:gd name="T4" fmla="*/ 9 w 9"/>
                <a:gd name="T5" fmla="*/ 20 h 29"/>
                <a:gd name="T6" fmla="*/ 0 w 9"/>
                <a:gd name="T7" fmla="*/ 0 h 29"/>
              </a:gdLst>
              <a:ahLst/>
              <a:cxnLst>
                <a:cxn ang="0">
                  <a:pos x="T0" y="T1"/>
                </a:cxn>
                <a:cxn ang="0">
                  <a:pos x="T2" y="T3"/>
                </a:cxn>
                <a:cxn ang="0">
                  <a:pos x="T4" y="T5"/>
                </a:cxn>
                <a:cxn ang="0">
                  <a:pos x="T6" y="T7"/>
                </a:cxn>
              </a:cxnLst>
              <a:rect l="0" t="0" r="r" b="b"/>
              <a:pathLst>
                <a:path w="9" h="29">
                  <a:moveTo>
                    <a:pt x="0" y="0"/>
                  </a:moveTo>
                  <a:cubicBezTo>
                    <a:pt x="4" y="10"/>
                    <a:pt x="7" y="21"/>
                    <a:pt x="9" y="29"/>
                  </a:cubicBezTo>
                  <a:cubicBezTo>
                    <a:pt x="9" y="20"/>
                    <a:pt x="9" y="20"/>
                    <a:pt x="9" y="20"/>
                  </a:cubicBezTo>
                  <a:cubicBezTo>
                    <a:pt x="6" y="10"/>
                    <a:pt x="3" y="4"/>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25" name="Hình tự do 104">
              <a:extLst>
                <a:ext uri="{FF2B5EF4-FFF2-40B4-BE49-F238E27FC236}">
                  <a16:creationId xmlns:a16="http://schemas.microsoft.com/office/drawing/2014/main" id="{77084A16-0A82-4D7B-9D9F-C2AAF2AAC853}"/>
                </a:ext>
              </a:extLst>
            </p:cNvPr>
            <p:cNvSpPr/>
            <p:nvPr/>
          </p:nvSpPr>
          <p:spPr bwMode="auto">
            <a:xfrm>
              <a:off x="8489780" y="5872506"/>
              <a:ext cx="458997" cy="657446"/>
            </a:xfrm>
            <a:custGeom>
              <a:avLst/>
              <a:gdLst>
                <a:gd name="T0" fmla="*/ 142 w 144"/>
                <a:gd name="T1" fmla="*/ 206 h 206"/>
                <a:gd name="T2" fmla="*/ 0 w 144"/>
                <a:gd name="T3" fmla="*/ 0 h 206"/>
                <a:gd name="T4" fmla="*/ 142 w 144"/>
                <a:gd name="T5" fmla="*/ 206 h 206"/>
              </a:gdLst>
              <a:ahLst/>
              <a:cxnLst>
                <a:cxn ang="0">
                  <a:pos x="T0" y="T1"/>
                </a:cxn>
                <a:cxn ang="0">
                  <a:pos x="T2" y="T3"/>
                </a:cxn>
                <a:cxn ang="0">
                  <a:pos x="T4" y="T5"/>
                </a:cxn>
              </a:cxnLst>
              <a:rect l="0" t="0" r="r" b="b"/>
              <a:pathLst>
                <a:path w="144" h="206">
                  <a:moveTo>
                    <a:pt x="142" y="206"/>
                  </a:moveTo>
                  <a:cubicBezTo>
                    <a:pt x="142" y="206"/>
                    <a:pt x="127" y="116"/>
                    <a:pt x="0" y="0"/>
                  </a:cubicBezTo>
                  <a:cubicBezTo>
                    <a:pt x="24" y="11"/>
                    <a:pt x="144" y="126"/>
                    <a:pt x="142" y="206"/>
                  </a:cubicBezTo>
                  <a:close/>
                </a:path>
              </a:pathLst>
            </a:custGeom>
            <a:solidFill>
              <a:srgbClr val="B66B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grpSp>
      <p:grpSp>
        <p:nvGrpSpPr>
          <p:cNvPr id="26" name="Nhóm 5">
            <a:extLst>
              <a:ext uri="{FF2B5EF4-FFF2-40B4-BE49-F238E27FC236}">
                <a16:creationId xmlns:a16="http://schemas.microsoft.com/office/drawing/2014/main" id="{2DE8184D-914E-4021-B4A1-FF9CB7F7547B}"/>
              </a:ext>
            </a:extLst>
          </p:cNvPr>
          <p:cNvGrpSpPr>
            <a:grpSpLocks noChangeAspect="1"/>
          </p:cNvGrpSpPr>
          <p:nvPr userDrawn="1"/>
        </p:nvGrpSpPr>
        <p:grpSpPr bwMode="auto">
          <a:xfrm>
            <a:off x="2442" y="2873890"/>
            <a:ext cx="597228" cy="789302"/>
            <a:chOff x="2121" y="1060"/>
            <a:chExt cx="597" cy="789"/>
          </a:xfrm>
        </p:grpSpPr>
        <p:sp>
          <p:nvSpPr>
            <p:cNvPr id="27" name="Hình tự do 6">
              <a:extLst>
                <a:ext uri="{FF2B5EF4-FFF2-40B4-BE49-F238E27FC236}">
                  <a16:creationId xmlns:a16="http://schemas.microsoft.com/office/drawing/2014/main" id="{8AEC5434-65DD-4254-B95A-0A41D5948953}"/>
                </a:ext>
              </a:extLst>
            </p:cNvPr>
            <p:cNvSpPr/>
            <p:nvPr/>
          </p:nvSpPr>
          <p:spPr bwMode="auto">
            <a:xfrm>
              <a:off x="2121" y="1060"/>
              <a:ext cx="597" cy="789"/>
            </a:xfrm>
            <a:custGeom>
              <a:avLst/>
              <a:gdLst>
                <a:gd name="T0" fmla="*/ 147 w 253"/>
                <a:gd name="T1" fmla="*/ 295 h 334"/>
                <a:gd name="T2" fmla="*/ 111 w 253"/>
                <a:gd name="T3" fmla="*/ 271 h 334"/>
                <a:gd name="T4" fmla="*/ 238 w 253"/>
                <a:gd name="T5" fmla="*/ 234 h 334"/>
                <a:gd name="T6" fmla="*/ 124 w 253"/>
                <a:gd name="T7" fmla="*/ 191 h 334"/>
                <a:gd name="T8" fmla="*/ 253 w 253"/>
                <a:gd name="T9" fmla="*/ 77 h 334"/>
                <a:gd name="T10" fmla="*/ 76 w 253"/>
                <a:gd name="T11" fmla="*/ 110 h 334"/>
                <a:gd name="T12" fmla="*/ 80 w 253"/>
                <a:gd name="T13" fmla="*/ 0 h 334"/>
                <a:gd name="T14" fmla="*/ 0 w 253"/>
                <a:gd name="T15" fmla="*/ 83 h 334"/>
                <a:gd name="T16" fmla="*/ 0 w 253"/>
                <a:gd name="T17" fmla="*/ 254 h 334"/>
                <a:gd name="T18" fmla="*/ 147 w 253"/>
                <a:gd name="T19" fmla="*/ 295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3" h="334">
                  <a:moveTo>
                    <a:pt x="147" y="295"/>
                  </a:moveTo>
                  <a:cubicBezTo>
                    <a:pt x="147" y="295"/>
                    <a:pt x="119" y="287"/>
                    <a:pt x="111" y="271"/>
                  </a:cubicBezTo>
                  <a:cubicBezTo>
                    <a:pt x="157" y="284"/>
                    <a:pt x="238" y="234"/>
                    <a:pt x="238" y="234"/>
                  </a:cubicBezTo>
                  <a:cubicBezTo>
                    <a:pt x="238" y="234"/>
                    <a:pt x="238" y="234"/>
                    <a:pt x="124" y="191"/>
                  </a:cubicBezTo>
                  <a:cubicBezTo>
                    <a:pt x="124" y="191"/>
                    <a:pt x="220" y="107"/>
                    <a:pt x="253" y="77"/>
                  </a:cubicBezTo>
                  <a:cubicBezTo>
                    <a:pt x="138" y="51"/>
                    <a:pt x="76" y="110"/>
                    <a:pt x="76" y="110"/>
                  </a:cubicBezTo>
                  <a:cubicBezTo>
                    <a:pt x="76" y="110"/>
                    <a:pt x="69" y="37"/>
                    <a:pt x="80" y="0"/>
                  </a:cubicBezTo>
                  <a:cubicBezTo>
                    <a:pt x="38" y="14"/>
                    <a:pt x="14" y="51"/>
                    <a:pt x="0" y="83"/>
                  </a:cubicBezTo>
                  <a:cubicBezTo>
                    <a:pt x="0" y="254"/>
                    <a:pt x="0" y="254"/>
                    <a:pt x="0" y="254"/>
                  </a:cubicBezTo>
                  <a:cubicBezTo>
                    <a:pt x="60" y="334"/>
                    <a:pt x="147" y="295"/>
                    <a:pt x="147" y="295"/>
                  </a:cubicBezTo>
                  <a:close/>
                </a:path>
              </a:pathLst>
            </a:custGeom>
            <a:solidFill>
              <a:srgbClr val="FFF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28" name="Hình tự do 7">
              <a:extLst>
                <a:ext uri="{FF2B5EF4-FFF2-40B4-BE49-F238E27FC236}">
                  <a16:creationId xmlns:a16="http://schemas.microsoft.com/office/drawing/2014/main" id="{0F8D6387-51D0-4FBD-B2DB-376C27228177}"/>
                </a:ext>
              </a:extLst>
            </p:cNvPr>
            <p:cNvSpPr/>
            <p:nvPr/>
          </p:nvSpPr>
          <p:spPr bwMode="auto">
            <a:xfrm>
              <a:off x="2121" y="1114"/>
              <a:ext cx="541" cy="690"/>
            </a:xfrm>
            <a:custGeom>
              <a:avLst/>
              <a:gdLst>
                <a:gd name="T0" fmla="*/ 13 w 229"/>
                <a:gd name="T1" fmla="*/ 223 h 292"/>
                <a:gd name="T2" fmla="*/ 115 w 229"/>
                <a:gd name="T3" fmla="*/ 270 h 292"/>
                <a:gd name="T4" fmla="*/ 77 w 229"/>
                <a:gd name="T5" fmla="*/ 232 h 292"/>
                <a:gd name="T6" fmla="*/ 205 w 229"/>
                <a:gd name="T7" fmla="*/ 212 h 292"/>
                <a:gd name="T8" fmla="*/ 99 w 229"/>
                <a:gd name="T9" fmla="*/ 169 h 292"/>
                <a:gd name="T10" fmla="*/ 229 w 229"/>
                <a:gd name="T11" fmla="*/ 60 h 292"/>
                <a:gd name="T12" fmla="*/ 64 w 229"/>
                <a:gd name="T13" fmla="*/ 109 h 292"/>
                <a:gd name="T14" fmla="*/ 62 w 229"/>
                <a:gd name="T15" fmla="*/ 0 h 292"/>
                <a:gd name="T16" fmla="*/ 0 w 229"/>
                <a:gd name="T17" fmla="*/ 116 h 292"/>
                <a:gd name="T18" fmla="*/ 0 w 229"/>
                <a:gd name="T19" fmla="*/ 210 h 292"/>
                <a:gd name="T20" fmla="*/ 9 w 229"/>
                <a:gd name="T21" fmla="*/ 220 h 292"/>
                <a:gd name="T22" fmla="*/ 13 w 229"/>
                <a:gd name="T23" fmla="*/ 223 h 292"/>
                <a:gd name="T24" fmla="*/ 13 w 229"/>
                <a:gd name="T25" fmla="*/ 223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 h="292">
                  <a:moveTo>
                    <a:pt x="13" y="223"/>
                  </a:moveTo>
                  <a:cubicBezTo>
                    <a:pt x="13" y="223"/>
                    <a:pt x="82" y="292"/>
                    <a:pt x="115" y="270"/>
                  </a:cubicBezTo>
                  <a:cubicBezTo>
                    <a:pt x="89" y="260"/>
                    <a:pt x="77" y="232"/>
                    <a:pt x="77" y="232"/>
                  </a:cubicBezTo>
                  <a:cubicBezTo>
                    <a:pt x="77" y="232"/>
                    <a:pt x="168" y="247"/>
                    <a:pt x="205" y="212"/>
                  </a:cubicBezTo>
                  <a:cubicBezTo>
                    <a:pt x="167" y="203"/>
                    <a:pt x="99" y="169"/>
                    <a:pt x="99" y="169"/>
                  </a:cubicBezTo>
                  <a:cubicBezTo>
                    <a:pt x="99" y="169"/>
                    <a:pt x="176" y="94"/>
                    <a:pt x="229" y="60"/>
                  </a:cubicBezTo>
                  <a:cubicBezTo>
                    <a:pt x="179" y="50"/>
                    <a:pt x="102" y="83"/>
                    <a:pt x="64" y="109"/>
                  </a:cubicBezTo>
                  <a:cubicBezTo>
                    <a:pt x="52" y="88"/>
                    <a:pt x="54" y="25"/>
                    <a:pt x="62" y="0"/>
                  </a:cubicBezTo>
                  <a:cubicBezTo>
                    <a:pt x="20" y="26"/>
                    <a:pt x="5" y="78"/>
                    <a:pt x="0" y="116"/>
                  </a:cubicBezTo>
                  <a:cubicBezTo>
                    <a:pt x="0" y="210"/>
                    <a:pt x="0" y="210"/>
                    <a:pt x="0" y="210"/>
                  </a:cubicBezTo>
                  <a:cubicBezTo>
                    <a:pt x="4" y="213"/>
                    <a:pt x="7" y="217"/>
                    <a:pt x="9" y="220"/>
                  </a:cubicBezTo>
                  <a:cubicBezTo>
                    <a:pt x="13" y="223"/>
                    <a:pt x="13" y="223"/>
                    <a:pt x="13" y="223"/>
                  </a:cubicBezTo>
                  <a:cubicBezTo>
                    <a:pt x="13" y="223"/>
                    <a:pt x="13" y="223"/>
                    <a:pt x="13" y="223"/>
                  </a:cubicBezTo>
                  <a:close/>
                </a:path>
              </a:pathLst>
            </a:custGeom>
            <a:solidFill>
              <a:srgbClr val="DD72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29" name="Hình tự do 8">
              <a:extLst>
                <a:ext uri="{FF2B5EF4-FFF2-40B4-BE49-F238E27FC236}">
                  <a16:creationId xmlns:a16="http://schemas.microsoft.com/office/drawing/2014/main" id="{D93CA2BF-DFAD-44E0-8A29-2C3F1D52B39E}"/>
                </a:ext>
              </a:extLst>
            </p:cNvPr>
            <p:cNvSpPr/>
            <p:nvPr/>
          </p:nvSpPr>
          <p:spPr bwMode="auto">
            <a:xfrm>
              <a:off x="2164" y="1325"/>
              <a:ext cx="337" cy="293"/>
            </a:xfrm>
            <a:custGeom>
              <a:avLst/>
              <a:gdLst>
                <a:gd name="T0" fmla="*/ 0 w 143"/>
                <a:gd name="T1" fmla="*/ 124 h 124"/>
                <a:gd name="T2" fmla="*/ 143 w 143"/>
                <a:gd name="T3" fmla="*/ 0 h 124"/>
                <a:gd name="T4" fmla="*/ 0 w 143"/>
                <a:gd name="T5" fmla="*/ 124 h 124"/>
              </a:gdLst>
              <a:ahLst/>
              <a:cxnLst>
                <a:cxn ang="0">
                  <a:pos x="T0" y="T1"/>
                </a:cxn>
                <a:cxn ang="0">
                  <a:pos x="T2" y="T3"/>
                </a:cxn>
                <a:cxn ang="0">
                  <a:pos x="T4" y="T5"/>
                </a:cxn>
              </a:cxnLst>
              <a:rect l="0" t="0" r="r" b="b"/>
              <a:pathLst>
                <a:path w="143" h="124">
                  <a:moveTo>
                    <a:pt x="0" y="124"/>
                  </a:moveTo>
                  <a:cubicBezTo>
                    <a:pt x="0" y="124"/>
                    <a:pt x="27" y="60"/>
                    <a:pt x="143" y="0"/>
                  </a:cubicBezTo>
                  <a:cubicBezTo>
                    <a:pt x="123" y="5"/>
                    <a:pt x="12" y="65"/>
                    <a:pt x="0" y="124"/>
                  </a:cubicBezTo>
                  <a:close/>
                </a:path>
              </a:pathLst>
            </a:custGeom>
            <a:solidFill>
              <a:srgbClr val="6F41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30" name="Hình tự do 9">
              <a:extLst>
                <a:ext uri="{FF2B5EF4-FFF2-40B4-BE49-F238E27FC236}">
                  <a16:creationId xmlns:a16="http://schemas.microsoft.com/office/drawing/2014/main" id="{8CE56FE7-641F-40A6-A442-57096D78B57E}"/>
                </a:ext>
              </a:extLst>
            </p:cNvPr>
            <p:cNvSpPr/>
            <p:nvPr/>
          </p:nvSpPr>
          <p:spPr bwMode="auto">
            <a:xfrm>
              <a:off x="2149" y="1226"/>
              <a:ext cx="74" cy="290"/>
            </a:xfrm>
            <a:custGeom>
              <a:avLst/>
              <a:gdLst>
                <a:gd name="T0" fmla="*/ 22 w 31"/>
                <a:gd name="T1" fmla="*/ 123 h 123"/>
                <a:gd name="T2" fmla="*/ 31 w 31"/>
                <a:gd name="T3" fmla="*/ 0 h 123"/>
                <a:gd name="T4" fmla="*/ 22 w 31"/>
                <a:gd name="T5" fmla="*/ 123 h 123"/>
              </a:gdLst>
              <a:ahLst/>
              <a:cxnLst>
                <a:cxn ang="0">
                  <a:pos x="T0" y="T1"/>
                </a:cxn>
                <a:cxn ang="0">
                  <a:pos x="T2" y="T3"/>
                </a:cxn>
                <a:cxn ang="0">
                  <a:pos x="T4" y="T5"/>
                </a:cxn>
              </a:cxnLst>
              <a:rect l="0" t="0" r="r" b="b"/>
              <a:pathLst>
                <a:path w="31" h="123">
                  <a:moveTo>
                    <a:pt x="22" y="123"/>
                  </a:moveTo>
                  <a:cubicBezTo>
                    <a:pt x="22" y="123"/>
                    <a:pt x="5" y="82"/>
                    <a:pt x="31" y="0"/>
                  </a:cubicBezTo>
                  <a:cubicBezTo>
                    <a:pt x="22" y="10"/>
                    <a:pt x="0" y="92"/>
                    <a:pt x="22" y="123"/>
                  </a:cubicBezTo>
                  <a:close/>
                </a:path>
              </a:pathLst>
            </a:custGeom>
            <a:solidFill>
              <a:srgbClr val="6F41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31" name="Hình tự do 10">
              <a:extLst>
                <a:ext uri="{FF2B5EF4-FFF2-40B4-BE49-F238E27FC236}">
                  <a16:creationId xmlns:a16="http://schemas.microsoft.com/office/drawing/2014/main" id="{72F9826E-D3D0-495A-97AF-5D30E8CCD1F8}"/>
                </a:ext>
              </a:extLst>
            </p:cNvPr>
            <p:cNvSpPr/>
            <p:nvPr/>
          </p:nvSpPr>
          <p:spPr bwMode="auto">
            <a:xfrm>
              <a:off x="2121" y="1554"/>
              <a:ext cx="31" cy="28"/>
            </a:xfrm>
            <a:custGeom>
              <a:avLst/>
              <a:gdLst>
                <a:gd name="T0" fmla="*/ 13 w 13"/>
                <a:gd name="T1" fmla="*/ 12 h 12"/>
                <a:gd name="T2" fmla="*/ 0 w 13"/>
                <a:gd name="T3" fmla="*/ 0 h 12"/>
                <a:gd name="T4" fmla="*/ 0 w 13"/>
                <a:gd name="T5" fmla="*/ 3 h 12"/>
                <a:gd name="T6" fmla="*/ 13 w 13"/>
                <a:gd name="T7" fmla="*/ 12 h 12"/>
              </a:gdLst>
              <a:ahLst/>
              <a:cxnLst>
                <a:cxn ang="0">
                  <a:pos x="T0" y="T1"/>
                </a:cxn>
                <a:cxn ang="0">
                  <a:pos x="T2" y="T3"/>
                </a:cxn>
                <a:cxn ang="0">
                  <a:pos x="T4" y="T5"/>
                </a:cxn>
                <a:cxn ang="0">
                  <a:pos x="T6" y="T7"/>
                </a:cxn>
              </a:cxnLst>
              <a:rect l="0" t="0" r="r" b="b"/>
              <a:pathLst>
                <a:path w="13" h="12">
                  <a:moveTo>
                    <a:pt x="13" y="12"/>
                  </a:moveTo>
                  <a:cubicBezTo>
                    <a:pt x="13" y="12"/>
                    <a:pt x="8" y="8"/>
                    <a:pt x="0" y="0"/>
                  </a:cubicBezTo>
                  <a:cubicBezTo>
                    <a:pt x="0" y="3"/>
                    <a:pt x="0" y="3"/>
                    <a:pt x="0" y="3"/>
                  </a:cubicBezTo>
                  <a:cubicBezTo>
                    <a:pt x="5" y="7"/>
                    <a:pt x="8" y="9"/>
                    <a:pt x="13" y="12"/>
                  </a:cubicBezTo>
                  <a:close/>
                </a:path>
              </a:pathLst>
            </a:custGeom>
            <a:solidFill>
              <a:srgbClr val="6F41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32" name="Hình tự do 11">
              <a:extLst>
                <a:ext uri="{FF2B5EF4-FFF2-40B4-BE49-F238E27FC236}">
                  <a16:creationId xmlns:a16="http://schemas.microsoft.com/office/drawing/2014/main" id="{C15F0911-90C4-47F6-A1D9-7B1EF03F17D2}"/>
                </a:ext>
              </a:extLst>
            </p:cNvPr>
            <p:cNvSpPr/>
            <p:nvPr/>
          </p:nvSpPr>
          <p:spPr bwMode="auto">
            <a:xfrm>
              <a:off x="2234" y="1559"/>
              <a:ext cx="286" cy="82"/>
            </a:xfrm>
            <a:custGeom>
              <a:avLst/>
              <a:gdLst>
                <a:gd name="T0" fmla="*/ 121 w 121"/>
                <a:gd name="T1" fmla="*/ 30 h 35"/>
                <a:gd name="T2" fmla="*/ 0 w 121"/>
                <a:gd name="T3" fmla="*/ 0 h 35"/>
                <a:gd name="T4" fmla="*/ 121 w 121"/>
                <a:gd name="T5" fmla="*/ 30 h 35"/>
              </a:gdLst>
              <a:ahLst/>
              <a:cxnLst>
                <a:cxn ang="0">
                  <a:pos x="T0" y="T1"/>
                </a:cxn>
                <a:cxn ang="0">
                  <a:pos x="T2" y="T3"/>
                </a:cxn>
                <a:cxn ang="0">
                  <a:pos x="T4" y="T5"/>
                </a:cxn>
              </a:cxnLst>
              <a:rect l="0" t="0" r="r" b="b"/>
              <a:pathLst>
                <a:path w="121" h="35">
                  <a:moveTo>
                    <a:pt x="121" y="30"/>
                  </a:moveTo>
                  <a:cubicBezTo>
                    <a:pt x="35" y="30"/>
                    <a:pt x="0" y="0"/>
                    <a:pt x="0" y="0"/>
                  </a:cubicBezTo>
                  <a:cubicBezTo>
                    <a:pt x="25" y="32"/>
                    <a:pt x="109" y="35"/>
                    <a:pt x="121" y="30"/>
                  </a:cubicBezTo>
                  <a:close/>
                </a:path>
              </a:pathLst>
            </a:custGeom>
            <a:solidFill>
              <a:srgbClr val="6F41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33" name="Hình tự do 12">
              <a:extLst>
                <a:ext uri="{FF2B5EF4-FFF2-40B4-BE49-F238E27FC236}">
                  <a16:creationId xmlns:a16="http://schemas.microsoft.com/office/drawing/2014/main" id="{1B9367EE-DC77-4653-AF34-6C1F35A07217}"/>
                </a:ext>
              </a:extLst>
            </p:cNvPr>
            <p:cNvSpPr/>
            <p:nvPr/>
          </p:nvSpPr>
          <p:spPr bwMode="auto">
            <a:xfrm>
              <a:off x="2173" y="1603"/>
              <a:ext cx="191" cy="147"/>
            </a:xfrm>
            <a:custGeom>
              <a:avLst/>
              <a:gdLst>
                <a:gd name="T0" fmla="*/ 0 w 81"/>
                <a:gd name="T1" fmla="*/ 0 h 62"/>
                <a:gd name="T2" fmla="*/ 81 w 81"/>
                <a:gd name="T3" fmla="*/ 62 h 62"/>
                <a:gd name="T4" fmla="*/ 0 w 81"/>
                <a:gd name="T5" fmla="*/ 0 h 62"/>
              </a:gdLst>
              <a:ahLst/>
              <a:cxnLst>
                <a:cxn ang="0">
                  <a:pos x="T0" y="T1"/>
                </a:cxn>
                <a:cxn ang="0">
                  <a:pos x="T2" y="T3"/>
                </a:cxn>
                <a:cxn ang="0">
                  <a:pos x="T4" y="T5"/>
                </a:cxn>
              </a:cxnLst>
              <a:rect l="0" t="0" r="r" b="b"/>
              <a:pathLst>
                <a:path w="81" h="62">
                  <a:moveTo>
                    <a:pt x="0" y="0"/>
                  </a:moveTo>
                  <a:cubicBezTo>
                    <a:pt x="10" y="32"/>
                    <a:pt x="71" y="59"/>
                    <a:pt x="81" y="62"/>
                  </a:cubicBezTo>
                  <a:cubicBezTo>
                    <a:pt x="19" y="33"/>
                    <a:pt x="0" y="0"/>
                    <a:pt x="0" y="0"/>
                  </a:cubicBezTo>
                  <a:close/>
                </a:path>
              </a:pathLst>
            </a:custGeom>
            <a:solidFill>
              <a:srgbClr val="6F41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grpSp>
      <p:grpSp>
        <p:nvGrpSpPr>
          <p:cNvPr id="34" name="Nhóm 16">
            <a:extLst>
              <a:ext uri="{FF2B5EF4-FFF2-40B4-BE49-F238E27FC236}">
                <a16:creationId xmlns:a16="http://schemas.microsoft.com/office/drawing/2014/main" id="{4BA77610-F667-4ADC-84D3-90BBAD4B57A5}"/>
              </a:ext>
            </a:extLst>
          </p:cNvPr>
          <p:cNvGrpSpPr>
            <a:grpSpLocks noChangeAspect="1"/>
          </p:cNvGrpSpPr>
          <p:nvPr userDrawn="1"/>
        </p:nvGrpSpPr>
        <p:grpSpPr bwMode="auto">
          <a:xfrm>
            <a:off x="139505" y="-13010"/>
            <a:ext cx="1382907" cy="804244"/>
            <a:chOff x="1922" y="1129"/>
            <a:chExt cx="987" cy="574"/>
          </a:xfrm>
        </p:grpSpPr>
        <p:sp>
          <p:nvSpPr>
            <p:cNvPr id="35" name="Hình tự do 34">
              <a:extLst>
                <a:ext uri="{FF2B5EF4-FFF2-40B4-BE49-F238E27FC236}">
                  <a16:creationId xmlns:a16="http://schemas.microsoft.com/office/drawing/2014/main" id="{9ACFE8D4-B374-4A1D-92F2-2B8E5431A39A}"/>
                </a:ext>
              </a:extLst>
            </p:cNvPr>
            <p:cNvSpPr/>
            <p:nvPr/>
          </p:nvSpPr>
          <p:spPr bwMode="auto">
            <a:xfrm>
              <a:off x="1922" y="1129"/>
              <a:ext cx="262" cy="174"/>
            </a:xfrm>
            <a:custGeom>
              <a:avLst/>
              <a:gdLst>
                <a:gd name="T0" fmla="*/ 2 w 111"/>
                <a:gd name="T1" fmla="*/ 62 h 74"/>
                <a:gd name="T2" fmla="*/ 8 w 111"/>
                <a:gd name="T3" fmla="*/ 74 h 74"/>
                <a:gd name="T4" fmla="*/ 52 w 111"/>
                <a:gd name="T5" fmla="*/ 32 h 74"/>
                <a:gd name="T6" fmla="*/ 111 w 111"/>
                <a:gd name="T7" fmla="*/ 40 h 74"/>
                <a:gd name="T8" fmla="*/ 105 w 111"/>
                <a:gd name="T9" fmla="*/ 30 h 74"/>
                <a:gd name="T10" fmla="*/ 2 w 111"/>
                <a:gd name="T11" fmla="*/ 62 h 74"/>
              </a:gdLst>
              <a:ahLst/>
              <a:cxnLst>
                <a:cxn ang="0">
                  <a:pos x="T0" y="T1"/>
                </a:cxn>
                <a:cxn ang="0">
                  <a:pos x="T2" y="T3"/>
                </a:cxn>
                <a:cxn ang="0">
                  <a:pos x="T4" y="T5"/>
                </a:cxn>
                <a:cxn ang="0">
                  <a:pos x="T6" y="T7"/>
                </a:cxn>
                <a:cxn ang="0">
                  <a:pos x="T8" y="T9"/>
                </a:cxn>
                <a:cxn ang="0">
                  <a:pos x="T10" y="T11"/>
                </a:cxn>
              </a:cxnLst>
              <a:rect l="0" t="0" r="r" b="b"/>
              <a:pathLst>
                <a:path w="111" h="74">
                  <a:moveTo>
                    <a:pt x="2" y="62"/>
                  </a:moveTo>
                  <a:cubicBezTo>
                    <a:pt x="0" y="65"/>
                    <a:pt x="8" y="74"/>
                    <a:pt x="8" y="74"/>
                  </a:cubicBezTo>
                  <a:cubicBezTo>
                    <a:pt x="8" y="74"/>
                    <a:pt x="25" y="42"/>
                    <a:pt x="52" y="32"/>
                  </a:cubicBezTo>
                  <a:cubicBezTo>
                    <a:pt x="78" y="22"/>
                    <a:pt x="111" y="40"/>
                    <a:pt x="111" y="40"/>
                  </a:cubicBezTo>
                  <a:cubicBezTo>
                    <a:pt x="105" y="30"/>
                    <a:pt x="105" y="30"/>
                    <a:pt x="105" y="30"/>
                  </a:cubicBezTo>
                  <a:cubicBezTo>
                    <a:pt x="105" y="30"/>
                    <a:pt x="44" y="0"/>
                    <a:pt x="2" y="62"/>
                  </a:cubicBezTo>
                  <a:close/>
                </a:path>
              </a:pathLst>
            </a:custGeom>
            <a:solidFill>
              <a:srgbClr val="9255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36" name="Hình tự do 35">
              <a:extLst>
                <a:ext uri="{FF2B5EF4-FFF2-40B4-BE49-F238E27FC236}">
                  <a16:creationId xmlns:a16="http://schemas.microsoft.com/office/drawing/2014/main" id="{F0695AED-180D-4A8A-8FB8-3CDDA211C038}"/>
                </a:ext>
              </a:extLst>
            </p:cNvPr>
            <p:cNvSpPr/>
            <p:nvPr/>
          </p:nvSpPr>
          <p:spPr bwMode="auto">
            <a:xfrm>
              <a:off x="2066" y="1136"/>
              <a:ext cx="843" cy="567"/>
            </a:xfrm>
            <a:custGeom>
              <a:avLst/>
              <a:gdLst>
                <a:gd name="T0" fmla="*/ 5 w 357"/>
                <a:gd name="T1" fmla="*/ 71 h 240"/>
                <a:gd name="T2" fmla="*/ 13 w 357"/>
                <a:gd name="T3" fmla="*/ 143 h 240"/>
                <a:gd name="T4" fmla="*/ 61 w 357"/>
                <a:gd name="T5" fmla="*/ 194 h 240"/>
                <a:gd name="T6" fmla="*/ 62 w 357"/>
                <a:gd name="T7" fmla="*/ 146 h 240"/>
                <a:gd name="T8" fmla="*/ 175 w 357"/>
                <a:gd name="T9" fmla="*/ 240 h 240"/>
                <a:gd name="T10" fmla="*/ 155 w 357"/>
                <a:gd name="T11" fmla="*/ 109 h 240"/>
                <a:gd name="T12" fmla="*/ 357 w 357"/>
                <a:gd name="T13" fmla="*/ 181 h 240"/>
                <a:gd name="T14" fmla="*/ 319 w 357"/>
                <a:gd name="T15" fmla="*/ 110 h 240"/>
                <a:gd name="T16" fmla="*/ 211 w 357"/>
                <a:gd name="T17" fmla="*/ 13 h 240"/>
                <a:gd name="T18" fmla="*/ 229 w 357"/>
                <a:gd name="T19" fmla="*/ 0 h 240"/>
                <a:gd name="T20" fmla="*/ 27 w 357"/>
                <a:gd name="T21" fmla="*/ 0 h 240"/>
                <a:gd name="T22" fmla="*/ 7 w 357"/>
                <a:gd name="T23" fmla="*/ 64 h 240"/>
                <a:gd name="T24" fmla="*/ 5 w 357"/>
                <a:gd name="T25" fmla="*/ 71 h 240"/>
                <a:gd name="T26" fmla="*/ 5 w 357"/>
                <a:gd name="T27" fmla="*/ 7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7" h="240">
                  <a:moveTo>
                    <a:pt x="5" y="71"/>
                  </a:moveTo>
                  <a:cubicBezTo>
                    <a:pt x="5" y="71"/>
                    <a:pt x="0" y="110"/>
                    <a:pt x="13" y="143"/>
                  </a:cubicBezTo>
                  <a:cubicBezTo>
                    <a:pt x="25" y="175"/>
                    <a:pt x="61" y="194"/>
                    <a:pt x="61" y="194"/>
                  </a:cubicBezTo>
                  <a:cubicBezTo>
                    <a:pt x="61" y="194"/>
                    <a:pt x="57" y="164"/>
                    <a:pt x="62" y="146"/>
                  </a:cubicBezTo>
                  <a:cubicBezTo>
                    <a:pt x="90" y="238"/>
                    <a:pt x="175" y="240"/>
                    <a:pt x="175" y="240"/>
                  </a:cubicBezTo>
                  <a:cubicBezTo>
                    <a:pt x="175" y="240"/>
                    <a:pt x="175" y="240"/>
                    <a:pt x="155" y="109"/>
                  </a:cubicBezTo>
                  <a:cubicBezTo>
                    <a:pt x="155" y="109"/>
                    <a:pt x="155" y="109"/>
                    <a:pt x="357" y="181"/>
                  </a:cubicBezTo>
                  <a:cubicBezTo>
                    <a:pt x="357" y="181"/>
                    <a:pt x="346" y="155"/>
                    <a:pt x="319" y="110"/>
                  </a:cubicBezTo>
                  <a:cubicBezTo>
                    <a:pt x="291" y="64"/>
                    <a:pt x="227" y="18"/>
                    <a:pt x="211" y="13"/>
                  </a:cubicBezTo>
                  <a:cubicBezTo>
                    <a:pt x="215" y="8"/>
                    <a:pt x="222" y="4"/>
                    <a:pt x="229" y="0"/>
                  </a:cubicBezTo>
                  <a:cubicBezTo>
                    <a:pt x="27" y="0"/>
                    <a:pt x="27" y="0"/>
                    <a:pt x="27" y="0"/>
                  </a:cubicBezTo>
                  <a:cubicBezTo>
                    <a:pt x="13" y="34"/>
                    <a:pt x="7" y="64"/>
                    <a:pt x="7" y="64"/>
                  </a:cubicBezTo>
                  <a:cubicBezTo>
                    <a:pt x="5" y="71"/>
                    <a:pt x="5" y="71"/>
                    <a:pt x="5" y="71"/>
                  </a:cubicBezTo>
                  <a:cubicBezTo>
                    <a:pt x="5" y="71"/>
                    <a:pt x="5" y="71"/>
                    <a:pt x="5" y="71"/>
                  </a:cubicBezTo>
                  <a:close/>
                </a:path>
              </a:pathLst>
            </a:custGeom>
            <a:solidFill>
              <a:srgbClr val="FFF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37" name="Hình tự do 36">
              <a:extLst>
                <a:ext uri="{FF2B5EF4-FFF2-40B4-BE49-F238E27FC236}">
                  <a16:creationId xmlns:a16="http://schemas.microsoft.com/office/drawing/2014/main" id="{6A8F912B-06F2-4378-BED5-D56BDD491091}"/>
                </a:ext>
              </a:extLst>
            </p:cNvPr>
            <p:cNvSpPr/>
            <p:nvPr/>
          </p:nvSpPr>
          <p:spPr bwMode="auto">
            <a:xfrm>
              <a:off x="2066" y="1136"/>
              <a:ext cx="775" cy="524"/>
            </a:xfrm>
            <a:custGeom>
              <a:avLst/>
              <a:gdLst>
                <a:gd name="T0" fmla="*/ 31 w 328"/>
                <a:gd name="T1" fmla="*/ 34 h 222"/>
                <a:gd name="T2" fmla="*/ 43 w 328"/>
                <a:gd name="T3" fmla="*/ 165 h 222"/>
                <a:gd name="T4" fmla="*/ 59 w 328"/>
                <a:gd name="T5" fmla="*/ 105 h 222"/>
                <a:gd name="T6" fmla="*/ 155 w 328"/>
                <a:gd name="T7" fmla="*/ 222 h 222"/>
                <a:gd name="T8" fmla="*/ 136 w 328"/>
                <a:gd name="T9" fmla="*/ 90 h 222"/>
                <a:gd name="T10" fmla="*/ 328 w 328"/>
                <a:gd name="T11" fmla="*/ 157 h 222"/>
                <a:gd name="T12" fmla="*/ 178 w 328"/>
                <a:gd name="T13" fmla="*/ 19 h 222"/>
                <a:gd name="T14" fmla="*/ 195 w 328"/>
                <a:gd name="T15" fmla="*/ 0 h 222"/>
                <a:gd name="T16" fmla="*/ 43 w 328"/>
                <a:gd name="T17" fmla="*/ 0 h 222"/>
                <a:gd name="T18" fmla="*/ 31 w 328"/>
                <a:gd name="T19" fmla="*/ 30 h 222"/>
                <a:gd name="T20" fmla="*/ 31 w 328"/>
                <a:gd name="T21" fmla="*/ 34 h 222"/>
                <a:gd name="T22" fmla="*/ 31 w 328"/>
                <a:gd name="T23" fmla="*/ 3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8" h="222">
                  <a:moveTo>
                    <a:pt x="31" y="34"/>
                  </a:moveTo>
                  <a:cubicBezTo>
                    <a:pt x="31" y="34"/>
                    <a:pt x="0" y="145"/>
                    <a:pt x="43" y="165"/>
                  </a:cubicBezTo>
                  <a:cubicBezTo>
                    <a:pt x="37" y="134"/>
                    <a:pt x="59" y="105"/>
                    <a:pt x="59" y="105"/>
                  </a:cubicBezTo>
                  <a:cubicBezTo>
                    <a:pt x="59" y="105"/>
                    <a:pt x="97" y="206"/>
                    <a:pt x="155" y="222"/>
                  </a:cubicBezTo>
                  <a:cubicBezTo>
                    <a:pt x="142" y="179"/>
                    <a:pt x="136" y="90"/>
                    <a:pt x="136" y="90"/>
                  </a:cubicBezTo>
                  <a:cubicBezTo>
                    <a:pt x="136" y="90"/>
                    <a:pt x="260" y="124"/>
                    <a:pt x="328" y="157"/>
                  </a:cubicBezTo>
                  <a:cubicBezTo>
                    <a:pt x="305" y="100"/>
                    <a:pt x="227" y="40"/>
                    <a:pt x="178" y="19"/>
                  </a:cubicBezTo>
                  <a:cubicBezTo>
                    <a:pt x="181" y="13"/>
                    <a:pt x="187" y="6"/>
                    <a:pt x="195" y="0"/>
                  </a:cubicBezTo>
                  <a:cubicBezTo>
                    <a:pt x="43" y="0"/>
                    <a:pt x="43" y="0"/>
                    <a:pt x="43" y="0"/>
                  </a:cubicBezTo>
                  <a:cubicBezTo>
                    <a:pt x="38" y="9"/>
                    <a:pt x="35" y="20"/>
                    <a:pt x="31" y="30"/>
                  </a:cubicBezTo>
                  <a:cubicBezTo>
                    <a:pt x="31" y="34"/>
                    <a:pt x="31" y="34"/>
                    <a:pt x="31" y="34"/>
                  </a:cubicBezTo>
                  <a:cubicBezTo>
                    <a:pt x="31" y="34"/>
                    <a:pt x="31" y="34"/>
                    <a:pt x="31" y="34"/>
                  </a:cubicBezTo>
                  <a:close/>
                </a:path>
              </a:pathLst>
            </a:custGeom>
            <a:solidFill>
              <a:srgbClr val="AFAF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38" name="Hình tự do 37">
              <a:extLst>
                <a:ext uri="{FF2B5EF4-FFF2-40B4-BE49-F238E27FC236}">
                  <a16:creationId xmlns:a16="http://schemas.microsoft.com/office/drawing/2014/main" id="{D741F87E-EB6B-4590-8A0D-D74FB92574CF}"/>
                </a:ext>
              </a:extLst>
            </p:cNvPr>
            <p:cNvSpPr/>
            <p:nvPr/>
          </p:nvSpPr>
          <p:spPr bwMode="auto">
            <a:xfrm>
              <a:off x="2170" y="1159"/>
              <a:ext cx="498" cy="225"/>
            </a:xfrm>
            <a:custGeom>
              <a:avLst/>
              <a:gdLst>
                <a:gd name="T0" fmla="*/ 0 w 211"/>
                <a:gd name="T1" fmla="*/ 22 h 95"/>
                <a:gd name="T2" fmla="*/ 211 w 211"/>
                <a:gd name="T3" fmla="*/ 95 h 95"/>
                <a:gd name="T4" fmla="*/ 0 w 211"/>
                <a:gd name="T5" fmla="*/ 22 h 95"/>
              </a:gdLst>
              <a:ahLst/>
              <a:cxnLst>
                <a:cxn ang="0">
                  <a:pos x="T0" y="T1"/>
                </a:cxn>
                <a:cxn ang="0">
                  <a:pos x="T2" y="T3"/>
                </a:cxn>
                <a:cxn ang="0">
                  <a:pos x="T4" y="T5"/>
                </a:cxn>
              </a:cxnLst>
              <a:rect l="0" t="0" r="r" b="b"/>
              <a:pathLst>
                <a:path w="211" h="95">
                  <a:moveTo>
                    <a:pt x="0" y="22"/>
                  </a:moveTo>
                  <a:cubicBezTo>
                    <a:pt x="0" y="22"/>
                    <a:pt x="81" y="14"/>
                    <a:pt x="211" y="95"/>
                  </a:cubicBezTo>
                  <a:cubicBezTo>
                    <a:pt x="195" y="79"/>
                    <a:pt x="68" y="0"/>
                    <a:pt x="0" y="22"/>
                  </a:cubicBezTo>
                  <a:close/>
                </a:path>
              </a:pathLst>
            </a:custGeom>
            <a:solidFill>
              <a:srgbClr val="7087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39" name="Hình tự do 38">
              <a:extLst>
                <a:ext uri="{FF2B5EF4-FFF2-40B4-BE49-F238E27FC236}">
                  <a16:creationId xmlns:a16="http://schemas.microsoft.com/office/drawing/2014/main" id="{27FF8FB0-4723-49AA-AD93-33022DCE93D0}"/>
                </a:ext>
              </a:extLst>
            </p:cNvPr>
            <p:cNvSpPr/>
            <p:nvPr/>
          </p:nvSpPr>
          <p:spPr bwMode="auto">
            <a:xfrm>
              <a:off x="2293" y="1136"/>
              <a:ext cx="71" cy="56"/>
            </a:xfrm>
            <a:custGeom>
              <a:avLst/>
              <a:gdLst>
                <a:gd name="T0" fmla="*/ 0 w 30"/>
                <a:gd name="T1" fmla="*/ 24 h 24"/>
                <a:gd name="T2" fmla="*/ 30 w 30"/>
                <a:gd name="T3" fmla="*/ 0 h 24"/>
                <a:gd name="T4" fmla="*/ 22 w 30"/>
                <a:gd name="T5" fmla="*/ 0 h 24"/>
                <a:gd name="T6" fmla="*/ 0 w 30"/>
                <a:gd name="T7" fmla="*/ 24 h 24"/>
              </a:gdLst>
              <a:ahLst/>
              <a:cxnLst>
                <a:cxn ang="0">
                  <a:pos x="T0" y="T1"/>
                </a:cxn>
                <a:cxn ang="0">
                  <a:pos x="T2" y="T3"/>
                </a:cxn>
                <a:cxn ang="0">
                  <a:pos x="T4" y="T5"/>
                </a:cxn>
                <a:cxn ang="0">
                  <a:pos x="T6" y="T7"/>
                </a:cxn>
              </a:cxnLst>
              <a:rect l="0" t="0" r="r" b="b"/>
              <a:pathLst>
                <a:path w="30" h="24">
                  <a:moveTo>
                    <a:pt x="0" y="24"/>
                  </a:moveTo>
                  <a:cubicBezTo>
                    <a:pt x="0" y="24"/>
                    <a:pt x="8" y="14"/>
                    <a:pt x="30" y="0"/>
                  </a:cubicBezTo>
                  <a:cubicBezTo>
                    <a:pt x="22" y="0"/>
                    <a:pt x="22" y="0"/>
                    <a:pt x="22" y="0"/>
                  </a:cubicBezTo>
                  <a:cubicBezTo>
                    <a:pt x="12" y="7"/>
                    <a:pt x="5" y="15"/>
                    <a:pt x="0" y="24"/>
                  </a:cubicBezTo>
                  <a:close/>
                </a:path>
              </a:pathLst>
            </a:custGeom>
            <a:solidFill>
              <a:srgbClr val="7087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40" name="Hình tự do 39">
              <a:extLst>
                <a:ext uri="{FF2B5EF4-FFF2-40B4-BE49-F238E27FC236}">
                  <a16:creationId xmlns:a16="http://schemas.microsoft.com/office/drawing/2014/main" id="{AEDF3A91-1FED-44FE-B621-15A5D4898FC3}"/>
                </a:ext>
              </a:extLst>
            </p:cNvPr>
            <p:cNvSpPr/>
            <p:nvPr/>
          </p:nvSpPr>
          <p:spPr bwMode="auto">
            <a:xfrm>
              <a:off x="2201" y="1136"/>
              <a:ext cx="9" cy="28"/>
            </a:xfrm>
            <a:custGeom>
              <a:avLst/>
              <a:gdLst>
                <a:gd name="T0" fmla="*/ 1 w 4"/>
                <a:gd name="T1" fmla="*/ 12 h 12"/>
                <a:gd name="T2" fmla="*/ 4 w 4"/>
                <a:gd name="T3" fmla="*/ 0 h 12"/>
                <a:gd name="T4" fmla="*/ 1 w 4"/>
                <a:gd name="T5" fmla="*/ 0 h 12"/>
                <a:gd name="T6" fmla="*/ 1 w 4"/>
                <a:gd name="T7" fmla="*/ 12 h 12"/>
              </a:gdLst>
              <a:ahLst/>
              <a:cxnLst>
                <a:cxn ang="0">
                  <a:pos x="T0" y="T1"/>
                </a:cxn>
                <a:cxn ang="0">
                  <a:pos x="T2" y="T3"/>
                </a:cxn>
                <a:cxn ang="0">
                  <a:pos x="T4" y="T5"/>
                </a:cxn>
                <a:cxn ang="0">
                  <a:pos x="T6" y="T7"/>
                </a:cxn>
              </a:cxnLst>
              <a:rect l="0" t="0" r="r" b="b"/>
              <a:pathLst>
                <a:path w="4" h="12">
                  <a:moveTo>
                    <a:pt x="1" y="12"/>
                  </a:moveTo>
                  <a:cubicBezTo>
                    <a:pt x="1" y="12"/>
                    <a:pt x="1" y="7"/>
                    <a:pt x="4" y="0"/>
                  </a:cubicBezTo>
                  <a:cubicBezTo>
                    <a:pt x="1" y="0"/>
                    <a:pt x="1" y="0"/>
                    <a:pt x="1" y="0"/>
                  </a:cubicBezTo>
                  <a:cubicBezTo>
                    <a:pt x="0" y="4"/>
                    <a:pt x="0" y="8"/>
                    <a:pt x="1" y="12"/>
                  </a:cubicBezTo>
                  <a:close/>
                </a:path>
              </a:pathLst>
            </a:custGeom>
            <a:solidFill>
              <a:srgbClr val="7087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41" name="Hình tự do 40">
              <a:extLst>
                <a:ext uri="{FF2B5EF4-FFF2-40B4-BE49-F238E27FC236}">
                  <a16:creationId xmlns:a16="http://schemas.microsoft.com/office/drawing/2014/main" id="{1540E9B9-C6E6-4F9A-936A-0CD38FBC76BE}"/>
                </a:ext>
              </a:extLst>
            </p:cNvPr>
            <p:cNvSpPr/>
            <p:nvPr/>
          </p:nvSpPr>
          <p:spPr bwMode="auto">
            <a:xfrm>
              <a:off x="2142" y="1228"/>
              <a:ext cx="54" cy="210"/>
            </a:xfrm>
            <a:custGeom>
              <a:avLst/>
              <a:gdLst>
                <a:gd name="T0" fmla="*/ 3 w 23"/>
                <a:gd name="T1" fmla="*/ 89 h 89"/>
                <a:gd name="T2" fmla="*/ 23 w 23"/>
                <a:gd name="T3" fmla="*/ 0 h 89"/>
                <a:gd name="T4" fmla="*/ 3 w 23"/>
                <a:gd name="T5" fmla="*/ 89 h 89"/>
              </a:gdLst>
              <a:ahLst/>
              <a:cxnLst>
                <a:cxn ang="0">
                  <a:pos x="T0" y="T1"/>
                </a:cxn>
                <a:cxn ang="0">
                  <a:pos x="T2" y="T3"/>
                </a:cxn>
                <a:cxn ang="0">
                  <a:pos x="T4" y="T5"/>
                </a:cxn>
              </a:cxnLst>
              <a:rect l="0" t="0" r="r" b="b"/>
              <a:pathLst>
                <a:path w="23" h="89">
                  <a:moveTo>
                    <a:pt x="3" y="89"/>
                  </a:moveTo>
                  <a:cubicBezTo>
                    <a:pt x="3" y="26"/>
                    <a:pt x="23" y="0"/>
                    <a:pt x="23" y="0"/>
                  </a:cubicBezTo>
                  <a:cubicBezTo>
                    <a:pt x="1" y="20"/>
                    <a:pt x="0" y="80"/>
                    <a:pt x="3" y="89"/>
                  </a:cubicBezTo>
                  <a:close/>
                </a:path>
              </a:pathLst>
            </a:custGeom>
            <a:solidFill>
              <a:srgbClr val="7087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42" name="Hình tự do 41">
              <a:extLst>
                <a:ext uri="{FF2B5EF4-FFF2-40B4-BE49-F238E27FC236}">
                  <a16:creationId xmlns:a16="http://schemas.microsoft.com/office/drawing/2014/main" id="{DBE6AA4B-9366-4487-8698-CE655EA65FC9}"/>
                </a:ext>
              </a:extLst>
            </p:cNvPr>
            <p:cNvSpPr/>
            <p:nvPr/>
          </p:nvSpPr>
          <p:spPr bwMode="auto">
            <a:xfrm>
              <a:off x="2229" y="1249"/>
              <a:ext cx="139" cy="340"/>
            </a:xfrm>
            <a:custGeom>
              <a:avLst/>
              <a:gdLst>
                <a:gd name="T0" fmla="*/ 16 w 59"/>
                <a:gd name="T1" fmla="*/ 0 h 144"/>
                <a:gd name="T2" fmla="*/ 59 w 59"/>
                <a:gd name="T3" fmla="*/ 144 h 144"/>
                <a:gd name="T4" fmla="*/ 16 w 59"/>
                <a:gd name="T5" fmla="*/ 0 h 144"/>
              </a:gdLst>
              <a:ahLst/>
              <a:cxnLst>
                <a:cxn ang="0">
                  <a:pos x="T0" y="T1"/>
                </a:cxn>
                <a:cxn ang="0">
                  <a:pos x="T2" y="T3"/>
                </a:cxn>
                <a:cxn ang="0">
                  <a:pos x="T4" y="T5"/>
                </a:cxn>
              </a:cxnLst>
              <a:rect l="0" t="0" r="r" b="b"/>
              <a:pathLst>
                <a:path w="59" h="144">
                  <a:moveTo>
                    <a:pt x="16" y="0"/>
                  </a:moveTo>
                  <a:cubicBezTo>
                    <a:pt x="0" y="45"/>
                    <a:pt x="47" y="133"/>
                    <a:pt x="59" y="144"/>
                  </a:cubicBezTo>
                  <a:cubicBezTo>
                    <a:pt x="8" y="54"/>
                    <a:pt x="16" y="0"/>
                    <a:pt x="16" y="0"/>
                  </a:cubicBezTo>
                  <a:close/>
                </a:path>
              </a:pathLst>
            </a:custGeom>
            <a:solidFill>
              <a:srgbClr val="7087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grpSp>
      <p:grpSp>
        <p:nvGrpSpPr>
          <p:cNvPr id="43" name="Nhóm 28">
            <a:extLst>
              <a:ext uri="{FF2B5EF4-FFF2-40B4-BE49-F238E27FC236}">
                <a16:creationId xmlns:a16="http://schemas.microsoft.com/office/drawing/2014/main" id="{EF15CF1B-C609-4C1C-8198-13D354AC7F8B}"/>
              </a:ext>
            </a:extLst>
          </p:cNvPr>
          <p:cNvGrpSpPr>
            <a:grpSpLocks noChangeAspect="1"/>
          </p:cNvGrpSpPr>
          <p:nvPr userDrawn="1"/>
        </p:nvGrpSpPr>
        <p:grpSpPr bwMode="auto">
          <a:xfrm>
            <a:off x="0" y="5007562"/>
            <a:ext cx="687853" cy="1147722"/>
            <a:chOff x="1901" y="2020"/>
            <a:chExt cx="1059" cy="1767"/>
          </a:xfrm>
        </p:grpSpPr>
        <p:sp>
          <p:nvSpPr>
            <p:cNvPr id="44" name="Hình tự do 29">
              <a:extLst>
                <a:ext uri="{FF2B5EF4-FFF2-40B4-BE49-F238E27FC236}">
                  <a16:creationId xmlns:a16="http://schemas.microsoft.com/office/drawing/2014/main" id="{3347B65C-A9D6-4903-A8ED-93AF2BAC6A7D}"/>
                </a:ext>
              </a:extLst>
            </p:cNvPr>
            <p:cNvSpPr/>
            <p:nvPr/>
          </p:nvSpPr>
          <p:spPr bwMode="auto">
            <a:xfrm>
              <a:off x="1901" y="2020"/>
              <a:ext cx="1059" cy="1640"/>
            </a:xfrm>
            <a:custGeom>
              <a:avLst/>
              <a:gdLst>
                <a:gd name="T0" fmla="*/ 364 w 448"/>
                <a:gd name="T1" fmla="*/ 542 h 694"/>
                <a:gd name="T2" fmla="*/ 247 w 448"/>
                <a:gd name="T3" fmla="*/ 548 h 694"/>
                <a:gd name="T4" fmla="*/ 438 w 448"/>
                <a:gd name="T5" fmla="*/ 267 h 694"/>
                <a:gd name="T6" fmla="*/ 233 w 448"/>
                <a:gd name="T7" fmla="*/ 359 h 694"/>
                <a:gd name="T8" fmla="*/ 164 w 448"/>
                <a:gd name="T9" fmla="*/ 0 h 694"/>
                <a:gd name="T10" fmla="*/ 46 w 448"/>
                <a:gd name="T11" fmla="*/ 324 h 694"/>
                <a:gd name="T12" fmla="*/ 0 w 448"/>
                <a:gd name="T13" fmla="*/ 276 h 694"/>
                <a:gd name="T14" fmla="*/ 0 w 448"/>
                <a:gd name="T15" fmla="*/ 599 h 694"/>
                <a:gd name="T16" fmla="*/ 78 w 448"/>
                <a:gd name="T17" fmla="*/ 614 h 694"/>
                <a:gd name="T18" fmla="*/ 364 w 448"/>
                <a:gd name="T19" fmla="*/ 542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8" h="694">
                  <a:moveTo>
                    <a:pt x="364" y="542"/>
                  </a:moveTo>
                  <a:cubicBezTo>
                    <a:pt x="323" y="564"/>
                    <a:pt x="247" y="548"/>
                    <a:pt x="247" y="548"/>
                  </a:cubicBezTo>
                  <a:cubicBezTo>
                    <a:pt x="247" y="548"/>
                    <a:pt x="448" y="444"/>
                    <a:pt x="438" y="267"/>
                  </a:cubicBezTo>
                  <a:cubicBezTo>
                    <a:pt x="377" y="316"/>
                    <a:pt x="233" y="359"/>
                    <a:pt x="233" y="359"/>
                  </a:cubicBezTo>
                  <a:cubicBezTo>
                    <a:pt x="233" y="359"/>
                    <a:pt x="299" y="194"/>
                    <a:pt x="164" y="0"/>
                  </a:cubicBezTo>
                  <a:cubicBezTo>
                    <a:pt x="132" y="88"/>
                    <a:pt x="46" y="324"/>
                    <a:pt x="46" y="324"/>
                  </a:cubicBezTo>
                  <a:cubicBezTo>
                    <a:pt x="30" y="306"/>
                    <a:pt x="14" y="290"/>
                    <a:pt x="0" y="276"/>
                  </a:cubicBezTo>
                  <a:cubicBezTo>
                    <a:pt x="0" y="599"/>
                    <a:pt x="0" y="599"/>
                    <a:pt x="0" y="599"/>
                  </a:cubicBezTo>
                  <a:cubicBezTo>
                    <a:pt x="22" y="606"/>
                    <a:pt x="48" y="612"/>
                    <a:pt x="78" y="614"/>
                  </a:cubicBezTo>
                  <a:cubicBezTo>
                    <a:pt x="78" y="614"/>
                    <a:pt x="267" y="694"/>
                    <a:pt x="364" y="542"/>
                  </a:cubicBezTo>
                  <a:close/>
                </a:path>
              </a:pathLst>
            </a:custGeom>
            <a:solidFill>
              <a:srgbClr val="FFF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45" name="Hình tự do 30">
              <a:extLst>
                <a:ext uri="{FF2B5EF4-FFF2-40B4-BE49-F238E27FC236}">
                  <a16:creationId xmlns:a16="http://schemas.microsoft.com/office/drawing/2014/main" id="{676FCC5D-21C5-4580-87D3-0FE91C588DDC}"/>
                </a:ext>
              </a:extLst>
            </p:cNvPr>
            <p:cNvSpPr/>
            <p:nvPr/>
          </p:nvSpPr>
          <p:spPr bwMode="auto">
            <a:xfrm>
              <a:off x="1901" y="2136"/>
              <a:ext cx="952" cy="1365"/>
            </a:xfrm>
            <a:custGeom>
              <a:avLst/>
              <a:gdLst>
                <a:gd name="T0" fmla="*/ 31 w 403"/>
                <a:gd name="T1" fmla="*/ 531 h 578"/>
                <a:gd name="T2" fmla="*/ 294 w 403"/>
                <a:gd name="T3" fmla="*/ 522 h 578"/>
                <a:gd name="T4" fmla="*/ 163 w 403"/>
                <a:gd name="T5" fmla="*/ 503 h 578"/>
                <a:gd name="T6" fmla="*/ 403 w 403"/>
                <a:gd name="T7" fmla="*/ 271 h 578"/>
                <a:gd name="T8" fmla="*/ 197 w 403"/>
                <a:gd name="T9" fmla="*/ 347 h 578"/>
                <a:gd name="T10" fmla="*/ 171 w 403"/>
                <a:gd name="T11" fmla="*/ 0 h 578"/>
                <a:gd name="T12" fmla="*/ 60 w 403"/>
                <a:gd name="T13" fmla="*/ 326 h 578"/>
                <a:gd name="T14" fmla="*/ 0 w 403"/>
                <a:gd name="T15" fmla="*/ 271 h 578"/>
                <a:gd name="T16" fmla="*/ 0 w 403"/>
                <a:gd name="T17" fmla="*/ 516 h 578"/>
                <a:gd name="T18" fmla="*/ 24 w 403"/>
                <a:gd name="T19" fmla="*/ 527 h 578"/>
                <a:gd name="T20" fmla="*/ 31 w 403"/>
                <a:gd name="T21" fmla="*/ 531 h 578"/>
                <a:gd name="T22" fmla="*/ 31 w 403"/>
                <a:gd name="T23" fmla="*/ 531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3" h="578">
                  <a:moveTo>
                    <a:pt x="31" y="531"/>
                  </a:moveTo>
                  <a:cubicBezTo>
                    <a:pt x="114" y="562"/>
                    <a:pt x="239" y="578"/>
                    <a:pt x="294" y="522"/>
                  </a:cubicBezTo>
                  <a:cubicBezTo>
                    <a:pt x="247" y="529"/>
                    <a:pt x="200" y="532"/>
                    <a:pt x="163" y="503"/>
                  </a:cubicBezTo>
                  <a:cubicBezTo>
                    <a:pt x="183" y="500"/>
                    <a:pt x="378" y="422"/>
                    <a:pt x="403" y="271"/>
                  </a:cubicBezTo>
                  <a:cubicBezTo>
                    <a:pt x="363" y="305"/>
                    <a:pt x="247" y="353"/>
                    <a:pt x="197" y="347"/>
                  </a:cubicBezTo>
                  <a:cubicBezTo>
                    <a:pt x="221" y="255"/>
                    <a:pt x="223" y="90"/>
                    <a:pt x="171" y="0"/>
                  </a:cubicBezTo>
                  <a:cubicBezTo>
                    <a:pt x="144" y="125"/>
                    <a:pt x="60" y="326"/>
                    <a:pt x="60" y="326"/>
                  </a:cubicBezTo>
                  <a:cubicBezTo>
                    <a:pt x="60" y="326"/>
                    <a:pt x="33" y="302"/>
                    <a:pt x="0" y="271"/>
                  </a:cubicBezTo>
                  <a:cubicBezTo>
                    <a:pt x="0" y="516"/>
                    <a:pt x="0" y="516"/>
                    <a:pt x="0" y="516"/>
                  </a:cubicBezTo>
                  <a:cubicBezTo>
                    <a:pt x="14" y="523"/>
                    <a:pt x="24" y="527"/>
                    <a:pt x="24" y="527"/>
                  </a:cubicBezTo>
                  <a:cubicBezTo>
                    <a:pt x="31" y="531"/>
                    <a:pt x="31" y="531"/>
                    <a:pt x="31" y="531"/>
                  </a:cubicBezTo>
                  <a:cubicBezTo>
                    <a:pt x="31" y="531"/>
                    <a:pt x="31" y="531"/>
                    <a:pt x="31" y="531"/>
                  </a:cubicBezTo>
                  <a:close/>
                </a:path>
              </a:pathLst>
            </a:custGeom>
            <a:solidFill>
              <a:srgbClr val="EE91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46" name="Hình tự do 31">
              <a:extLst>
                <a:ext uri="{FF2B5EF4-FFF2-40B4-BE49-F238E27FC236}">
                  <a16:creationId xmlns:a16="http://schemas.microsoft.com/office/drawing/2014/main" id="{AF932AA6-83FA-4543-B6BB-394E5F1B9396}"/>
                </a:ext>
              </a:extLst>
            </p:cNvPr>
            <p:cNvSpPr/>
            <p:nvPr/>
          </p:nvSpPr>
          <p:spPr bwMode="auto">
            <a:xfrm>
              <a:off x="1993" y="2495"/>
              <a:ext cx="314" cy="853"/>
            </a:xfrm>
            <a:custGeom>
              <a:avLst/>
              <a:gdLst>
                <a:gd name="T0" fmla="*/ 0 w 133"/>
                <a:gd name="T1" fmla="*/ 361 h 361"/>
                <a:gd name="T2" fmla="*/ 125 w 133"/>
                <a:gd name="T3" fmla="*/ 0 h 361"/>
                <a:gd name="T4" fmla="*/ 0 w 133"/>
                <a:gd name="T5" fmla="*/ 361 h 361"/>
              </a:gdLst>
              <a:ahLst/>
              <a:cxnLst>
                <a:cxn ang="0">
                  <a:pos x="T0" y="T1"/>
                </a:cxn>
                <a:cxn ang="0">
                  <a:pos x="T2" y="T3"/>
                </a:cxn>
                <a:cxn ang="0">
                  <a:pos x="T4" y="T5"/>
                </a:cxn>
              </a:cxnLst>
              <a:rect l="0" t="0" r="r" b="b"/>
              <a:pathLst>
                <a:path w="133" h="361">
                  <a:moveTo>
                    <a:pt x="0" y="361"/>
                  </a:moveTo>
                  <a:cubicBezTo>
                    <a:pt x="101" y="293"/>
                    <a:pt x="133" y="39"/>
                    <a:pt x="125" y="0"/>
                  </a:cubicBezTo>
                  <a:cubicBezTo>
                    <a:pt x="98" y="261"/>
                    <a:pt x="0" y="361"/>
                    <a:pt x="0" y="361"/>
                  </a:cubicBezTo>
                  <a:close/>
                </a:path>
              </a:pathLst>
            </a:custGeom>
            <a:solidFill>
              <a:srgbClr val="9C56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47" name="Hình tự do 32">
              <a:extLst>
                <a:ext uri="{FF2B5EF4-FFF2-40B4-BE49-F238E27FC236}">
                  <a16:creationId xmlns:a16="http://schemas.microsoft.com/office/drawing/2014/main" id="{1B46E45C-A325-4112-B0C3-5C980371C4C3}"/>
                </a:ext>
              </a:extLst>
            </p:cNvPr>
            <p:cNvSpPr/>
            <p:nvPr/>
          </p:nvSpPr>
          <p:spPr bwMode="auto">
            <a:xfrm>
              <a:off x="2151" y="2949"/>
              <a:ext cx="542" cy="290"/>
            </a:xfrm>
            <a:custGeom>
              <a:avLst/>
              <a:gdLst>
                <a:gd name="T0" fmla="*/ 0 w 229"/>
                <a:gd name="T1" fmla="*/ 105 h 123"/>
                <a:gd name="T2" fmla="*/ 229 w 229"/>
                <a:gd name="T3" fmla="*/ 0 h 123"/>
                <a:gd name="T4" fmla="*/ 0 w 229"/>
                <a:gd name="T5" fmla="*/ 105 h 123"/>
              </a:gdLst>
              <a:ahLst/>
              <a:cxnLst>
                <a:cxn ang="0">
                  <a:pos x="T0" y="T1"/>
                </a:cxn>
                <a:cxn ang="0">
                  <a:pos x="T2" y="T3"/>
                </a:cxn>
                <a:cxn ang="0">
                  <a:pos x="T4" y="T5"/>
                </a:cxn>
              </a:cxnLst>
              <a:rect l="0" t="0" r="r" b="b"/>
              <a:pathLst>
                <a:path w="229" h="123">
                  <a:moveTo>
                    <a:pt x="0" y="105"/>
                  </a:moveTo>
                  <a:cubicBezTo>
                    <a:pt x="79" y="123"/>
                    <a:pt x="214" y="22"/>
                    <a:pt x="229" y="0"/>
                  </a:cubicBezTo>
                  <a:cubicBezTo>
                    <a:pt x="92" y="107"/>
                    <a:pt x="0" y="105"/>
                    <a:pt x="0" y="105"/>
                  </a:cubicBezTo>
                  <a:close/>
                </a:path>
              </a:pathLst>
            </a:custGeom>
            <a:solidFill>
              <a:srgbClr val="9C56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48" name="Hình tự do 33">
              <a:extLst>
                <a:ext uri="{FF2B5EF4-FFF2-40B4-BE49-F238E27FC236}">
                  <a16:creationId xmlns:a16="http://schemas.microsoft.com/office/drawing/2014/main" id="{F1B98EAD-D56F-46D0-8D20-6B187C047DA8}"/>
                </a:ext>
              </a:extLst>
            </p:cNvPr>
            <p:cNvSpPr/>
            <p:nvPr/>
          </p:nvSpPr>
          <p:spPr bwMode="auto">
            <a:xfrm>
              <a:off x="2071" y="3341"/>
              <a:ext cx="359" cy="87"/>
            </a:xfrm>
            <a:custGeom>
              <a:avLst/>
              <a:gdLst>
                <a:gd name="T0" fmla="*/ 0 w 152"/>
                <a:gd name="T1" fmla="*/ 0 h 37"/>
                <a:gd name="T2" fmla="*/ 152 w 152"/>
                <a:gd name="T3" fmla="*/ 31 h 37"/>
                <a:gd name="T4" fmla="*/ 0 w 152"/>
                <a:gd name="T5" fmla="*/ 0 h 37"/>
              </a:gdLst>
              <a:ahLst/>
              <a:cxnLst>
                <a:cxn ang="0">
                  <a:pos x="T0" y="T1"/>
                </a:cxn>
                <a:cxn ang="0">
                  <a:pos x="T2" y="T3"/>
                </a:cxn>
                <a:cxn ang="0">
                  <a:pos x="T4" y="T5"/>
                </a:cxn>
              </a:cxnLst>
              <a:rect l="0" t="0" r="r" b="b"/>
              <a:pathLst>
                <a:path w="152" h="37">
                  <a:moveTo>
                    <a:pt x="0" y="0"/>
                  </a:moveTo>
                  <a:cubicBezTo>
                    <a:pt x="33" y="37"/>
                    <a:pt x="136" y="37"/>
                    <a:pt x="152" y="31"/>
                  </a:cubicBezTo>
                  <a:cubicBezTo>
                    <a:pt x="45" y="3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49" name="Hình tự do 34">
              <a:extLst>
                <a:ext uri="{FF2B5EF4-FFF2-40B4-BE49-F238E27FC236}">
                  <a16:creationId xmlns:a16="http://schemas.microsoft.com/office/drawing/2014/main" id="{AB10228E-A9F4-4EA0-9C98-F03C675E0327}"/>
                </a:ext>
              </a:extLst>
            </p:cNvPr>
            <p:cNvSpPr/>
            <p:nvPr/>
          </p:nvSpPr>
          <p:spPr bwMode="auto">
            <a:xfrm>
              <a:off x="1901" y="3034"/>
              <a:ext cx="144" cy="137"/>
            </a:xfrm>
            <a:custGeom>
              <a:avLst/>
              <a:gdLst>
                <a:gd name="T0" fmla="*/ 61 w 61"/>
                <a:gd name="T1" fmla="*/ 58 h 58"/>
                <a:gd name="T2" fmla="*/ 0 w 61"/>
                <a:gd name="T3" fmla="*/ 0 h 58"/>
                <a:gd name="T4" fmla="*/ 0 w 61"/>
                <a:gd name="T5" fmla="*/ 12 h 58"/>
                <a:gd name="T6" fmla="*/ 61 w 61"/>
                <a:gd name="T7" fmla="*/ 58 h 58"/>
              </a:gdLst>
              <a:ahLst/>
              <a:cxnLst>
                <a:cxn ang="0">
                  <a:pos x="T0" y="T1"/>
                </a:cxn>
                <a:cxn ang="0">
                  <a:pos x="T2" y="T3"/>
                </a:cxn>
                <a:cxn ang="0">
                  <a:pos x="T4" y="T5"/>
                </a:cxn>
                <a:cxn ang="0">
                  <a:pos x="T6" y="T7"/>
                </a:cxn>
              </a:cxnLst>
              <a:rect l="0" t="0" r="r" b="b"/>
              <a:pathLst>
                <a:path w="61" h="58">
                  <a:moveTo>
                    <a:pt x="61" y="58"/>
                  </a:moveTo>
                  <a:cubicBezTo>
                    <a:pt x="61" y="58"/>
                    <a:pt x="35" y="43"/>
                    <a:pt x="0" y="0"/>
                  </a:cubicBezTo>
                  <a:cubicBezTo>
                    <a:pt x="0" y="12"/>
                    <a:pt x="0" y="12"/>
                    <a:pt x="0" y="12"/>
                  </a:cubicBezTo>
                  <a:cubicBezTo>
                    <a:pt x="19" y="34"/>
                    <a:pt x="40" y="51"/>
                    <a:pt x="61" y="58"/>
                  </a:cubicBezTo>
                  <a:close/>
                </a:path>
              </a:pathLst>
            </a:custGeom>
            <a:solidFill>
              <a:srgbClr val="9C56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50" name="Hình tự do 35">
              <a:extLst>
                <a:ext uri="{FF2B5EF4-FFF2-40B4-BE49-F238E27FC236}">
                  <a16:creationId xmlns:a16="http://schemas.microsoft.com/office/drawing/2014/main" id="{8E5ABE0A-3026-454C-9AEB-324AE5449596}"/>
                </a:ext>
              </a:extLst>
            </p:cNvPr>
            <p:cNvSpPr/>
            <p:nvPr/>
          </p:nvSpPr>
          <p:spPr bwMode="auto">
            <a:xfrm>
              <a:off x="1901" y="3279"/>
              <a:ext cx="113" cy="40"/>
            </a:xfrm>
            <a:custGeom>
              <a:avLst/>
              <a:gdLst>
                <a:gd name="T0" fmla="*/ 48 w 48"/>
                <a:gd name="T1" fmla="*/ 15 h 17"/>
                <a:gd name="T2" fmla="*/ 0 w 48"/>
                <a:gd name="T3" fmla="*/ 0 h 17"/>
                <a:gd name="T4" fmla="*/ 0 w 48"/>
                <a:gd name="T5" fmla="*/ 6 h 17"/>
                <a:gd name="T6" fmla="*/ 48 w 48"/>
                <a:gd name="T7" fmla="*/ 15 h 17"/>
              </a:gdLst>
              <a:ahLst/>
              <a:cxnLst>
                <a:cxn ang="0">
                  <a:pos x="T0" y="T1"/>
                </a:cxn>
                <a:cxn ang="0">
                  <a:pos x="T2" y="T3"/>
                </a:cxn>
                <a:cxn ang="0">
                  <a:pos x="T4" y="T5"/>
                </a:cxn>
                <a:cxn ang="0">
                  <a:pos x="T6" y="T7"/>
                </a:cxn>
              </a:cxnLst>
              <a:rect l="0" t="0" r="r" b="b"/>
              <a:pathLst>
                <a:path w="48" h="17">
                  <a:moveTo>
                    <a:pt x="48" y="15"/>
                  </a:moveTo>
                  <a:cubicBezTo>
                    <a:pt x="48" y="15"/>
                    <a:pt x="31" y="13"/>
                    <a:pt x="0" y="0"/>
                  </a:cubicBezTo>
                  <a:cubicBezTo>
                    <a:pt x="0" y="6"/>
                    <a:pt x="0" y="6"/>
                    <a:pt x="0" y="6"/>
                  </a:cubicBezTo>
                  <a:cubicBezTo>
                    <a:pt x="18" y="13"/>
                    <a:pt x="34" y="17"/>
                    <a:pt x="48" y="15"/>
                  </a:cubicBezTo>
                  <a:close/>
                </a:path>
              </a:pathLst>
            </a:custGeom>
            <a:solidFill>
              <a:srgbClr val="9C56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51" name="Hình tự do 36">
              <a:extLst>
                <a:ext uri="{FF2B5EF4-FFF2-40B4-BE49-F238E27FC236}">
                  <a16:creationId xmlns:a16="http://schemas.microsoft.com/office/drawing/2014/main" id="{13ED201A-8B4E-4D9E-9597-191198EB4FBE}"/>
                </a:ext>
              </a:extLst>
            </p:cNvPr>
            <p:cNvSpPr/>
            <p:nvPr/>
          </p:nvSpPr>
          <p:spPr bwMode="auto">
            <a:xfrm>
              <a:off x="1903" y="3454"/>
              <a:ext cx="196" cy="333"/>
            </a:xfrm>
            <a:custGeom>
              <a:avLst/>
              <a:gdLst>
                <a:gd name="T0" fmla="*/ 42 w 83"/>
                <a:gd name="T1" fmla="*/ 70 h 141"/>
                <a:gd name="T2" fmla="*/ 66 w 83"/>
                <a:gd name="T3" fmla="*/ 0 h 141"/>
                <a:gd name="T4" fmla="*/ 55 w 83"/>
                <a:gd name="T5" fmla="*/ 2 h 141"/>
                <a:gd name="T6" fmla="*/ 66 w 83"/>
                <a:gd name="T7" fmla="*/ 139 h 141"/>
                <a:gd name="T8" fmla="*/ 83 w 83"/>
                <a:gd name="T9" fmla="*/ 134 h 141"/>
                <a:gd name="T10" fmla="*/ 42 w 83"/>
                <a:gd name="T11" fmla="*/ 70 h 141"/>
              </a:gdLst>
              <a:ahLst/>
              <a:cxnLst>
                <a:cxn ang="0">
                  <a:pos x="T0" y="T1"/>
                </a:cxn>
                <a:cxn ang="0">
                  <a:pos x="T2" y="T3"/>
                </a:cxn>
                <a:cxn ang="0">
                  <a:pos x="T4" y="T5"/>
                </a:cxn>
                <a:cxn ang="0">
                  <a:pos x="T6" y="T7"/>
                </a:cxn>
                <a:cxn ang="0">
                  <a:pos x="T8" y="T9"/>
                </a:cxn>
                <a:cxn ang="0">
                  <a:pos x="T10" y="T11"/>
                </a:cxn>
              </a:cxnLst>
              <a:rect l="0" t="0" r="r" b="b"/>
              <a:pathLst>
                <a:path w="83" h="141">
                  <a:moveTo>
                    <a:pt x="42" y="70"/>
                  </a:moveTo>
                  <a:cubicBezTo>
                    <a:pt x="36" y="34"/>
                    <a:pt x="66" y="0"/>
                    <a:pt x="66" y="0"/>
                  </a:cubicBezTo>
                  <a:cubicBezTo>
                    <a:pt x="55" y="2"/>
                    <a:pt x="55" y="2"/>
                    <a:pt x="55" y="2"/>
                  </a:cubicBezTo>
                  <a:cubicBezTo>
                    <a:pt x="55" y="2"/>
                    <a:pt x="0" y="70"/>
                    <a:pt x="66" y="139"/>
                  </a:cubicBezTo>
                  <a:cubicBezTo>
                    <a:pt x="69" y="141"/>
                    <a:pt x="83" y="134"/>
                    <a:pt x="83" y="134"/>
                  </a:cubicBezTo>
                  <a:cubicBezTo>
                    <a:pt x="83" y="134"/>
                    <a:pt x="48" y="106"/>
                    <a:pt x="42" y="70"/>
                  </a:cubicBezTo>
                  <a:close/>
                </a:path>
              </a:pathLst>
            </a:custGeom>
            <a:solidFill>
              <a:srgbClr val="9C56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grpSp>
      <p:grpSp>
        <p:nvGrpSpPr>
          <p:cNvPr id="52" name="Nhóm 52">
            <a:extLst>
              <a:ext uri="{FF2B5EF4-FFF2-40B4-BE49-F238E27FC236}">
                <a16:creationId xmlns:a16="http://schemas.microsoft.com/office/drawing/2014/main" id="{4BD460C8-FFC6-4833-BA46-D29D4F42287C}"/>
              </a:ext>
            </a:extLst>
          </p:cNvPr>
          <p:cNvGrpSpPr>
            <a:grpSpLocks noChangeAspect="1"/>
          </p:cNvGrpSpPr>
          <p:nvPr userDrawn="1"/>
        </p:nvGrpSpPr>
        <p:grpSpPr bwMode="auto">
          <a:xfrm rot="19948164">
            <a:off x="11143249" y="105148"/>
            <a:ext cx="675071" cy="772505"/>
            <a:chOff x="4634" y="754"/>
            <a:chExt cx="1164" cy="1332"/>
          </a:xfrm>
        </p:grpSpPr>
        <p:sp>
          <p:nvSpPr>
            <p:cNvPr id="53" name="Hình tự do 53">
              <a:extLst>
                <a:ext uri="{FF2B5EF4-FFF2-40B4-BE49-F238E27FC236}">
                  <a16:creationId xmlns:a16="http://schemas.microsoft.com/office/drawing/2014/main" id="{2A576133-F793-48E9-A400-8C319F4353BC}"/>
                </a:ext>
              </a:extLst>
            </p:cNvPr>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54" name="Hình tự do 54">
              <a:extLst>
                <a:ext uri="{FF2B5EF4-FFF2-40B4-BE49-F238E27FC236}">
                  <a16:creationId xmlns:a16="http://schemas.microsoft.com/office/drawing/2014/main" id="{7A94EBEB-9D2A-4803-AAF1-E17BA04F964E}"/>
                </a:ext>
              </a:extLst>
            </p:cNvPr>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55" name="Hình tự do 55">
              <a:extLst>
                <a:ext uri="{FF2B5EF4-FFF2-40B4-BE49-F238E27FC236}">
                  <a16:creationId xmlns:a16="http://schemas.microsoft.com/office/drawing/2014/main" id="{54D769CE-E9EC-48A7-8F58-4B97D935F6A1}"/>
                </a:ext>
              </a:extLst>
            </p:cNvPr>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56" name="Hình tự do 56">
              <a:extLst>
                <a:ext uri="{FF2B5EF4-FFF2-40B4-BE49-F238E27FC236}">
                  <a16:creationId xmlns:a16="http://schemas.microsoft.com/office/drawing/2014/main" id="{ED5958AA-F706-42A7-AA4E-2898823D370E}"/>
                </a:ext>
              </a:extLst>
            </p:cNvPr>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57" name="Hình tự do 57">
              <a:extLst>
                <a:ext uri="{FF2B5EF4-FFF2-40B4-BE49-F238E27FC236}">
                  <a16:creationId xmlns:a16="http://schemas.microsoft.com/office/drawing/2014/main" id="{997B27EF-C9C2-421F-9FD2-F6A4269D8B06}"/>
                </a:ext>
              </a:extLst>
            </p:cNvPr>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58" name="Hình tự do 58">
              <a:extLst>
                <a:ext uri="{FF2B5EF4-FFF2-40B4-BE49-F238E27FC236}">
                  <a16:creationId xmlns:a16="http://schemas.microsoft.com/office/drawing/2014/main" id="{98A3145E-B1B5-4E63-8502-F98C056C0CCD}"/>
                </a:ext>
              </a:extLst>
            </p:cNvPr>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59" name="Hình tự do 59">
              <a:extLst>
                <a:ext uri="{FF2B5EF4-FFF2-40B4-BE49-F238E27FC236}">
                  <a16:creationId xmlns:a16="http://schemas.microsoft.com/office/drawing/2014/main" id="{227E7752-82A8-4BCD-9AE2-9AE20BBEEB2A}"/>
                </a:ext>
              </a:extLst>
            </p:cNvPr>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60" name="Hình tự do 60">
              <a:extLst>
                <a:ext uri="{FF2B5EF4-FFF2-40B4-BE49-F238E27FC236}">
                  <a16:creationId xmlns:a16="http://schemas.microsoft.com/office/drawing/2014/main" id="{31AA9489-35DE-457F-8729-2DA9544CC935}"/>
                </a:ext>
              </a:extLst>
            </p:cNvPr>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grpSp>
      <p:grpSp>
        <p:nvGrpSpPr>
          <p:cNvPr id="61" name="Nhóm 64">
            <a:extLst>
              <a:ext uri="{FF2B5EF4-FFF2-40B4-BE49-F238E27FC236}">
                <a16:creationId xmlns:a16="http://schemas.microsoft.com/office/drawing/2014/main" id="{9B6FE0CD-5A30-44CF-A2BA-4A1DD0FA915A}"/>
              </a:ext>
            </a:extLst>
          </p:cNvPr>
          <p:cNvGrpSpPr>
            <a:grpSpLocks noChangeAspect="1"/>
          </p:cNvGrpSpPr>
          <p:nvPr userDrawn="1"/>
        </p:nvGrpSpPr>
        <p:grpSpPr bwMode="auto">
          <a:xfrm flipH="1">
            <a:off x="10782665" y="2958794"/>
            <a:ext cx="1028243" cy="1140705"/>
            <a:chOff x="2052" y="995"/>
            <a:chExt cx="768" cy="852"/>
          </a:xfrm>
        </p:grpSpPr>
        <p:sp>
          <p:nvSpPr>
            <p:cNvPr id="62" name="Hình tự do 65">
              <a:extLst>
                <a:ext uri="{FF2B5EF4-FFF2-40B4-BE49-F238E27FC236}">
                  <a16:creationId xmlns:a16="http://schemas.microsoft.com/office/drawing/2014/main" id="{BE29B481-C360-4B6B-9021-BFAF76BC6A15}"/>
                </a:ext>
              </a:extLst>
            </p:cNvPr>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63" name="Hình tự do 66">
              <a:extLst>
                <a:ext uri="{FF2B5EF4-FFF2-40B4-BE49-F238E27FC236}">
                  <a16:creationId xmlns:a16="http://schemas.microsoft.com/office/drawing/2014/main" id="{5AC61279-89CE-4028-8156-40D94C460827}"/>
                </a:ext>
              </a:extLst>
            </p:cNvPr>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64" name="Hình tự do 67">
              <a:extLst>
                <a:ext uri="{FF2B5EF4-FFF2-40B4-BE49-F238E27FC236}">
                  <a16:creationId xmlns:a16="http://schemas.microsoft.com/office/drawing/2014/main" id="{D8D348A0-0856-45BF-B797-A77AADD9B547}"/>
                </a:ext>
              </a:extLst>
            </p:cNvPr>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65" name="Hình tự do 68">
              <a:extLst>
                <a:ext uri="{FF2B5EF4-FFF2-40B4-BE49-F238E27FC236}">
                  <a16:creationId xmlns:a16="http://schemas.microsoft.com/office/drawing/2014/main" id="{841FC420-A1DD-485E-8221-771218B96247}"/>
                </a:ext>
              </a:extLst>
            </p:cNvPr>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66" name="Hình tự do 69">
              <a:extLst>
                <a:ext uri="{FF2B5EF4-FFF2-40B4-BE49-F238E27FC236}">
                  <a16:creationId xmlns:a16="http://schemas.microsoft.com/office/drawing/2014/main" id="{405BC40D-B686-4AED-B39A-231188ACD80F}"/>
                </a:ext>
              </a:extLst>
            </p:cNvPr>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67" name="Hình tự do 70">
              <a:extLst>
                <a:ext uri="{FF2B5EF4-FFF2-40B4-BE49-F238E27FC236}">
                  <a16:creationId xmlns:a16="http://schemas.microsoft.com/office/drawing/2014/main" id="{218082D9-3780-4167-9854-5C8742CEB9F2}"/>
                </a:ext>
              </a:extLst>
            </p:cNvPr>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68" name="Hình tự do 71">
              <a:extLst>
                <a:ext uri="{FF2B5EF4-FFF2-40B4-BE49-F238E27FC236}">
                  <a16:creationId xmlns:a16="http://schemas.microsoft.com/office/drawing/2014/main" id="{42E1B2D9-60B7-4EC5-BC3A-A4556F2F09A1}"/>
                </a:ext>
              </a:extLst>
            </p:cNvPr>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69" name="Hình tự do 72">
              <a:extLst>
                <a:ext uri="{FF2B5EF4-FFF2-40B4-BE49-F238E27FC236}">
                  <a16:creationId xmlns:a16="http://schemas.microsoft.com/office/drawing/2014/main" id="{051130DD-6AD4-4909-87B1-1B4D284B9067}"/>
                </a:ext>
              </a:extLst>
            </p:cNvPr>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335890107"/>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46.xml"/><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6.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1.png"/><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46.xml"/><Relationship Id="rId5" Type="http://schemas.openxmlformats.org/officeDocument/2006/relationships/slide" Target="slide2.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40.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46.xml"/><Relationship Id="rId5" Type="http://schemas.openxmlformats.org/officeDocument/2006/relationships/image" Target="../media/image14.png"/><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6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5" name="图片 2084" descr="封面"/>
          <p:cNvPicPr>
            <a:picLocks noChangeAspect="1"/>
          </p:cNvPicPr>
          <p:nvPr/>
        </p:nvPicPr>
        <p:blipFill>
          <a:blip r:embed="rId3"/>
          <a:stretch>
            <a:fillRect/>
          </a:stretch>
        </p:blipFill>
        <p:spPr>
          <a:xfrm>
            <a:off x="1524000" y="-16506"/>
            <a:ext cx="9129292" cy="5156424"/>
          </a:xfrm>
          <a:prstGeom prst="rect">
            <a:avLst/>
          </a:prstGeom>
          <a:noFill/>
          <a:ln w="9525">
            <a:noFill/>
          </a:ln>
        </p:spPr>
      </p:pic>
      <p:pic>
        <p:nvPicPr>
          <p:cNvPr id="2084" name="图片 2083" descr="3"/>
          <p:cNvPicPr>
            <a:picLocks noChangeAspect="1"/>
          </p:cNvPicPr>
          <p:nvPr/>
        </p:nvPicPr>
        <p:blipFill>
          <a:blip r:embed="rId4"/>
          <a:stretch>
            <a:fillRect/>
          </a:stretch>
        </p:blipFill>
        <p:spPr>
          <a:xfrm>
            <a:off x="1732507" y="381001"/>
            <a:ext cx="8712279" cy="8679403"/>
          </a:xfrm>
          <a:prstGeom prst="rect">
            <a:avLst/>
          </a:prstGeom>
          <a:noFill/>
          <a:ln w="9525">
            <a:noFill/>
          </a:ln>
        </p:spPr>
      </p:pic>
      <p:sp>
        <p:nvSpPr>
          <p:cNvPr id="2055" name="文本框 2054"/>
          <p:cNvSpPr txBox="1"/>
          <p:nvPr/>
        </p:nvSpPr>
        <p:spPr>
          <a:xfrm>
            <a:off x="5659880" y="5139918"/>
            <a:ext cx="4799615" cy="847220"/>
          </a:xfrm>
          <a:prstGeom prst="rect">
            <a:avLst/>
          </a:prstGeom>
          <a:noFill/>
          <a:ln w="9525">
            <a:noFill/>
          </a:ln>
        </p:spPr>
        <p:txBody>
          <a:bodyPr wrap="square">
            <a:spAutoFit/>
          </a:bodyPr>
          <a:lstStyle/>
          <a:p>
            <a:pPr defTabSz="817775" fontAlgn="base">
              <a:spcBef>
                <a:spcPct val="50000"/>
              </a:spcBef>
              <a:spcAft>
                <a:spcPct val="0"/>
              </a:spcAft>
            </a:pPr>
            <a:endParaRPr lang="en-US" altLang="zh-CN" sz="1962" dirty="0">
              <a:solidFill>
                <a:srgbClr val="000000"/>
              </a:solidFill>
              <a:latin typeface="SimHei" panose="02010609060101010101" pitchFamily="2" charset="-122"/>
              <a:ea typeface="SimHei" panose="02010609060101010101" pitchFamily="2" charset="-122"/>
            </a:endParaRPr>
          </a:p>
          <a:p>
            <a:pPr defTabSz="817775" fontAlgn="base">
              <a:spcBef>
                <a:spcPct val="50000"/>
              </a:spcBef>
              <a:spcAft>
                <a:spcPct val="0"/>
              </a:spcAft>
            </a:pPr>
            <a:endParaRPr lang="zh-CN" altLang="en-US" sz="1962" dirty="0">
              <a:solidFill>
                <a:srgbClr val="000000"/>
              </a:solidFill>
              <a:latin typeface="SimHei" panose="02010609060101010101" pitchFamily="2" charset="-122"/>
              <a:ea typeface="SimHei" panose="02010609060101010101" pitchFamily="2" charset="-122"/>
            </a:endParaRPr>
          </a:p>
        </p:txBody>
      </p:sp>
      <p:sp>
        <p:nvSpPr>
          <p:cNvPr id="2056" name="文本框 2055"/>
          <p:cNvSpPr txBox="1"/>
          <p:nvPr/>
        </p:nvSpPr>
        <p:spPr>
          <a:xfrm>
            <a:off x="2392945" y="3497384"/>
            <a:ext cx="7391400" cy="1568378"/>
          </a:xfrm>
          <a:prstGeom prst="rect">
            <a:avLst/>
          </a:prstGeom>
          <a:noFill/>
          <a:ln w="9525">
            <a:noFill/>
          </a:ln>
        </p:spPr>
        <p:txBody>
          <a:bodyPr wrap="square">
            <a:spAutoFit/>
          </a:bodyPr>
          <a:lstStyle/>
          <a:p>
            <a:pPr algn="ctr" defTabSz="817775" fontAlgn="base">
              <a:spcBef>
                <a:spcPct val="50000"/>
              </a:spcBef>
              <a:spcAft>
                <a:spcPct val="0"/>
              </a:spcAft>
            </a:pPr>
            <a:r>
              <a:rPr lang="en-US" altLang="zh-CN" sz="4796" b="1" dirty="0">
                <a:solidFill>
                  <a:srgbClr val="7030A0"/>
                </a:solidFill>
                <a:effectLst>
                  <a:outerShdw blurRad="38100" dist="38100" dir="2700000" algn="tl">
                    <a:srgbClr val="000000">
                      <a:alpha val="43137"/>
                    </a:srgbClr>
                  </a:outerShdw>
                </a:effectLst>
                <a:latin typeface="Times New Roman" panose="02020603050405020304" pitchFamily="18" charset="0"/>
                <a:ea typeface="SimHei" panose="02010609060101010101" pitchFamily="2" charset="-122"/>
                <a:cs typeface="Times New Roman" panose="02020603050405020304" pitchFamily="18" charset="0"/>
              </a:rPr>
              <a:t>CHÀO MỪNG CÁC CON ĐẾN VỚI TIẾT HỌC</a:t>
            </a:r>
          </a:p>
        </p:txBody>
      </p:sp>
      <p:pic>
        <p:nvPicPr>
          <p:cNvPr id="2078" name="图片 2077" descr="2"/>
          <p:cNvPicPr>
            <a:picLocks noChangeAspect="1"/>
          </p:cNvPicPr>
          <p:nvPr/>
        </p:nvPicPr>
        <p:blipFill>
          <a:blip r:embed="rId5"/>
          <a:stretch>
            <a:fillRect/>
          </a:stretch>
        </p:blipFill>
        <p:spPr>
          <a:xfrm>
            <a:off x="1975619" y="1113368"/>
            <a:ext cx="1681894" cy="562362"/>
          </a:xfrm>
          <a:prstGeom prst="rect">
            <a:avLst/>
          </a:prstGeom>
          <a:noFill/>
          <a:ln w="9525">
            <a:noFill/>
          </a:ln>
        </p:spPr>
      </p:pic>
      <p:pic>
        <p:nvPicPr>
          <p:cNvPr id="2088" name="图片 2087" descr="1-16"/>
          <p:cNvPicPr>
            <a:picLocks noChangeAspect="1"/>
          </p:cNvPicPr>
          <p:nvPr/>
        </p:nvPicPr>
        <p:blipFill>
          <a:blip r:embed="rId6"/>
          <a:stretch>
            <a:fillRect/>
          </a:stretch>
        </p:blipFill>
        <p:spPr>
          <a:xfrm>
            <a:off x="8568228" y="1074436"/>
            <a:ext cx="1884344" cy="877284"/>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2084"/>
                                        </p:tgtEl>
                                        <p:attrNameLst>
                                          <p:attrName>r</p:attrName>
                                        </p:attrNameLst>
                                      </p:cBhvr>
                                    </p:animRot>
                                  </p:childTnLst>
                                </p:cTn>
                              </p:par>
                              <p:par>
                                <p:cTn id="7" presetID="22" presetClass="entr" presetSubtype="8" fill="hold" grpId="0" nodeType="withEffect">
                                  <p:stCondLst>
                                    <p:cond delay="0"/>
                                  </p:stCondLst>
                                  <p:childTnLst>
                                    <p:set>
                                      <p:cBhvr>
                                        <p:cTn id="8" dur="1" fill="hold">
                                          <p:stCondLst>
                                            <p:cond delay="0"/>
                                          </p:stCondLst>
                                        </p:cTn>
                                        <p:tgtEl>
                                          <p:spTgt spid="2056"/>
                                        </p:tgtEl>
                                        <p:attrNameLst>
                                          <p:attrName>style.visibility</p:attrName>
                                        </p:attrNameLst>
                                      </p:cBhvr>
                                      <p:to>
                                        <p:strVal val="visible"/>
                                      </p:to>
                                    </p:set>
                                    <p:animEffect transition="in" filter="wipe(left)">
                                      <p:cBhvr>
                                        <p:cTn id="9" dur="500"/>
                                        <p:tgtEl>
                                          <p:spTgt spid="2056"/>
                                        </p:tgtEl>
                                      </p:cBhvr>
                                    </p:animEffect>
                                  </p:childTnLst>
                                </p:cTn>
                              </p:par>
                              <p:par>
                                <p:cTn id="10" presetID="2" presetClass="entr" presetSubtype="2" fill="hold" nodeType="withEffect">
                                  <p:stCondLst>
                                    <p:cond delay="0"/>
                                  </p:stCondLst>
                                  <p:childTnLst>
                                    <p:set>
                                      <p:cBhvr>
                                        <p:cTn id="11" dur="1" fill="hold">
                                          <p:stCondLst>
                                            <p:cond delay="0"/>
                                          </p:stCondLst>
                                        </p:cTn>
                                        <p:tgtEl>
                                          <p:spTgt spid="2078"/>
                                        </p:tgtEl>
                                        <p:attrNameLst>
                                          <p:attrName>style.visibility</p:attrName>
                                        </p:attrNameLst>
                                      </p:cBhvr>
                                      <p:to>
                                        <p:strVal val="visible"/>
                                      </p:to>
                                    </p:set>
                                    <p:anim calcmode="lin" valueType="num">
                                      <p:cBhvr additive="base">
                                        <p:cTn id="12" dur="500" fill="hold"/>
                                        <p:tgtEl>
                                          <p:spTgt spid="2078"/>
                                        </p:tgtEl>
                                        <p:attrNameLst>
                                          <p:attrName>ppt_x</p:attrName>
                                        </p:attrNameLst>
                                      </p:cBhvr>
                                      <p:tavLst>
                                        <p:tav tm="0">
                                          <p:val>
                                            <p:strVal val="1+#ppt_w/2"/>
                                          </p:val>
                                        </p:tav>
                                        <p:tav tm="100000">
                                          <p:val>
                                            <p:strVal val="#ppt_x"/>
                                          </p:val>
                                        </p:tav>
                                      </p:tavLst>
                                    </p:anim>
                                    <p:anim calcmode="lin" valueType="num">
                                      <p:cBhvr additive="base">
                                        <p:cTn id="13" dur="500" fill="hold"/>
                                        <p:tgtEl>
                                          <p:spTgt spid="2078"/>
                                        </p:tgtEl>
                                        <p:attrNameLst>
                                          <p:attrName>ppt_y</p:attrName>
                                        </p:attrNameLst>
                                      </p:cBhvr>
                                      <p:tavLst>
                                        <p:tav tm="0">
                                          <p:val>
                                            <p:strVal val="#ppt_y"/>
                                          </p:val>
                                        </p:tav>
                                        <p:tav tm="100000">
                                          <p:val>
                                            <p:strVal val="#ppt_y"/>
                                          </p:val>
                                        </p:tav>
                                      </p:tavLst>
                                    </p:anim>
                                  </p:childTnLst>
                                </p:cTn>
                              </p:par>
                              <p:par>
                                <p:cTn id="14" presetID="22" presetClass="entr" presetSubtype="8" fill="hold" grpId="0" nodeType="withEffect" nodePh="1">
                                  <p:stCondLst>
                                    <p:cond delay="0"/>
                                  </p:stCondLst>
                                  <p:endCondLst>
                                    <p:cond evt="begin" delay="0">
                                      <p:tn val="14"/>
                                    </p:cond>
                                  </p:endCondLst>
                                  <p:childTnLst>
                                    <p:set>
                                      <p:cBhvr>
                                        <p:cTn id="15" dur="1" fill="hold">
                                          <p:stCondLst>
                                            <p:cond delay="0"/>
                                          </p:stCondLst>
                                        </p:cTn>
                                        <p:tgtEl>
                                          <p:spTgt spid="2055"/>
                                        </p:tgtEl>
                                        <p:attrNameLst>
                                          <p:attrName>style.visibility</p:attrName>
                                        </p:attrNameLst>
                                      </p:cBhvr>
                                      <p:to>
                                        <p:strVal val="visible"/>
                                      </p:to>
                                    </p:set>
                                    <p:animEffect transition="in" filter="wipe(left)">
                                      <p:cBhvr>
                                        <p:cTn id="16" dur="500"/>
                                        <p:tgtEl>
                                          <p:spTgt spid="2055"/>
                                        </p:tgtEl>
                                      </p:cBhvr>
                                    </p:animEffect>
                                  </p:childTnLst>
                                </p:cTn>
                              </p:par>
                              <p:par>
                                <p:cTn id="17" presetID="47" presetClass="entr" presetSubtype="0" fill="hold" nodeType="withEffect">
                                  <p:stCondLst>
                                    <p:cond delay="0"/>
                                  </p:stCondLst>
                                  <p:childTnLst>
                                    <p:set>
                                      <p:cBhvr>
                                        <p:cTn id="18" dur="1" fill="hold">
                                          <p:stCondLst>
                                            <p:cond delay="0"/>
                                          </p:stCondLst>
                                        </p:cTn>
                                        <p:tgtEl>
                                          <p:spTgt spid="2088"/>
                                        </p:tgtEl>
                                        <p:attrNameLst>
                                          <p:attrName>style.visibility</p:attrName>
                                        </p:attrNameLst>
                                      </p:cBhvr>
                                      <p:to>
                                        <p:strVal val="visible"/>
                                      </p:to>
                                    </p:set>
                                    <p:animEffect transition="in" filter="fade">
                                      <p:cBhvr>
                                        <p:cTn id="19" dur="1000"/>
                                        <p:tgtEl>
                                          <p:spTgt spid="2088"/>
                                        </p:tgtEl>
                                      </p:cBhvr>
                                    </p:animEffect>
                                    <p:anim calcmode="lin" valueType="num">
                                      <p:cBhvr>
                                        <p:cTn id="20" dur="1000" fill="hold"/>
                                        <p:tgtEl>
                                          <p:spTgt spid="2088"/>
                                        </p:tgtEl>
                                        <p:attrNameLst>
                                          <p:attrName>ppt_x</p:attrName>
                                        </p:attrNameLst>
                                      </p:cBhvr>
                                      <p:tavLst>
                                        <p:tav tm="0">
                                          <p:val>
                                            <p:strVal val="#ppt_x"/>
                                          </p:val>
                                        </p:tav>
                                        <p:tav tm="100000">
                                          <p:val>
                                            <p:strVal val="#ppt_x"/>
                                          </p:val>
                                        </p:tav>
                                      </p:tavLst>
                                    </p:anim>
                                    <p:anim calcmode="lin" valueType="num">
                                      <p:cBhvr>
                                        <p:cTn id="21" dur="1000" fill="hold"/>
                                        <p:tgtEl>
                                          <p:spTgt spid="20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p:bldP spid="205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16565"/>
            <a:ext cx="12192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a:hlinkClick r:id="rId4" action="ppaction://hlinksldjump"/>
          </p:cNvPr>
          <p:cNvSpPr txBox="1"/>
          <p:nvPr/>
        </p:nvSpPr>
        <p:spPr>
          <a:xfrm>
            <a:off x="1371600" y="914400"/>
            <a:ext cx="6629400" cy="1167756"/>
          </a:xfrm>
          <a:prstGeom prst="rect">
            <a:avLst/>
          </a:prstGeom>
          <a:noFill/>
        </p:spPr>
        <p:txBody>
          <a:bodyPr>
            <a:spAutoFit/>
          </a:bodyPr>
          <a:lstStyle/>
          <a:p>
            <a:pPr algn="ctr">
              <a:lnSpc>
                <a:spcPct val="130000"/>
              </a:lnSpc>
              <a:buFont typeface="Arial" charset="0"/>
              <a:buNone/>
              <a:defRPr/>
            </a:pPr>
            <a:r>
              <a:rPr lang="en-US" sz="6000" b="1" dirty="0">
                <a:solidFill>
                  <a:srgbClr val="FF3399"/>
                </a:solidFill>
                <a:latin typeface="+mj-lt"/>
                <a:ea typeface="HP001 5Ha" pitchFamily="34" charset="-127"/>
                <a:cs typeface="Arial" charset="0"/>
              </a:rPr>
              <a:t>2. </a:t>
            </a:r>
            <a:r>
              <a:rPr lang="en-US" sz="6000" b="1" dirty="0" err="1">
                <a:solidFill>
                  <a:srgbClr val="FF3399"/>
                </a:solidFill>
                <a:latin typeface="Times New Roman" panose="02020603050405020304" pitchFamily="18" charset="0"/>
                <a:ea typeface="HP001 5Ha" pitchFamily="34" charset="-127"/>
                <a:cs typeface="Times New Roman" panose="02020603050405020304" pitchFamily="18" charset="0"/>
              </a:rPr>
              <a:t>Tìm</a:t>
            </a:r>
            <a:r>
              <a:rPr lang="en-US" sz="6000" b="1" dirty="0">
                <a:solidFill>
                  <a:srgbClr val="FF3399"/>
                </a:solidFill>
                <a:latin typeface="Times New Roman" panose="02020603050405020304" pitchFamily="18" charset="0"/>
                <a:ea typeface="HP001 5Ha" pitchFamily="34" charset="-127"/>
                <a:cs typeface="Times New Roman" panose="02020603050405020304" pitchFamily="18" charset="0"/>
              </a:rPr>
              <a:t> </a:t>
            </a:r>
            <a:r>
              <a:rPr lang="en-US" sz="6000" b="1" dirty="0" err="1">
                <a:solidFill>
                  <a:srgbClr val="FF3399"/>
                </a:solidFill>
                <a:latin typeface="Times New Roman" panose="02020603050405020304" pitchFamily="18" charset="0"/>
                <a:ea typeface="HP001 5Ha" pitchFamily="34" charset="-127"/>
                <a:cs typeface="Times New Roman" panose="02020603050405020304" pitchFamily="18" charset="0"/>
              </a:rPr>
              <a:t>hiểu</a:t>
            </a:r>
            <a:r>
              <a:rPr lang="en-US" sz="6000" b="1" dirty="0">
                <a:solidFill>
                  <a:srgbClr val="FF3399"/>
                </a:solidFill>
                <a:latin typeface="Times New Roman" panose="02020603050405020304" pitchFamily="18" charset="0"/>
                <a:ea typeface="HP001 5Ha" pitchFamily="34" charset="-127"/>
                <a:cs typeface="Times New Roman" panose="02020603050405020304" pitchFamily="18" charset="0"/>
              </a:rPr>
              <a:t> </a:t>
            </a:r>
            <a:r>
              <a:rPr lang="en-US" sz="6000" b="1" dirty="0" err="1">
                <a:solidFill>
                  <a:srgbClr val="FF3399"/>
                </a:solidFill>
                <a:latin typeface="Times New Roman" panose="02020603050405020304" pitchFamily="18" charset="0"/>
                <a:ea typeface="HP001 5Ha" pitchFamily="34" charset="-127"/>
                <a:cs typeface="Times New Roman" panose="02020603050405020304" pitchFamily="18" charset="0"/>
              </a:rPr>
              <a:t>bài</a:t>
            </a:r>
            <a:endParaRPr lang="en-US" sz="6000" b="1" dirty="0">
              <a:solidFill>
                <a:srgbClr val="FF3399"/>
              </a:solidFill>
              <a:latin typeface="Times New Roman" panose="02020603050405020304" pitchFamily="18" charset="0"/>
              <a:ea typeface="HP001 5Ha" pitchFamily="34" charset="-127"/>
              <a:cs typeface="Times New Roman" panose="02020603050405020304" pitchFamily="18" charset="0"/>
            </a:endParaRPr>
          </a:p>
        </p:txBody>
      </p:sp>
    </p:spTree>
    <p:extLst>
      <p:ext uri="{BB962C8B-B14F-4D97-AF65-F5344CB8AC3E}">
        <p14:creationId xmlns:p14="http://schemas.microsoft.com/office/powerpoint/2010/main" val="3126835012"/>
      </p:ext>
    </p:extLst>
  </p:cSld>
  <p:clrMapOvr>
    <a:masterClrMapping/>
  </p:clrMapOvr>
  <p:transition spd="slow">
    <p:fade/>
    <p:sndAc>
      <p:stSnd>
        <p:snd r:embed="rId2" name="chimes.wav"/>
      </p:stSnd>
    </p:sndAc>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E8A0901-2520-4CE5-B41C-9D8F8E38DF63}"/>
              </a:ext>
            </a:extLst>
          </p:cNvPr>
          <p:cNvPicPr>
            <a:picLocks noChangeAspect="1"/>
          </p:cNvPicPr>
          <p:nvPr/>
        </p:nvPicPr>
        <p:blipFill>
          <a:blip r:embed="rId2"/>
          <a:stretch>
            <a:fillRect/>
          </a:stretch>
        </p:blipFill>
        <p:spPr>
          <a:xfrm>
            <a:off x="228600" y="-152399"/>
            <a:ext cx="11569497" cy="8075510"/>
          </a:xfrm>
          <a:prstGeom prst="rect">
            <a:avLst/>
          </a:prstGeom>
        </p:spPr>
      </p:pic>
      <p:sp>
        <p:nvSpPr>
          <p:cNvPr id="4" name="TextBox 3">
            <a:extLst>
              <a:ext uri="{FF2B5EF4-FFF2-40B4-BE49-F238E27FC236}">
                <a16:creationId xmlns:a16="http://schemas.microsoft.com/office/drawing/2014/main" id="{068E7938-8027-4271-B776-D50A4A01E370}"/>
              </a:ext>
            </a:extLst>
          </p:cNvPr>
          <p:cNvSpPr txBox="1"/>
          <p:nvPr/>
        </p:nvSpPr>
        <p:spPr>
          <a:xfrm>
            <a:off x="1752600" y="838201"/>
            <a:ext cx="4495799" cy="440120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indent="725488" algn="just">
              <a:defRPr/>
            </a:pPr>
            <a:r>
              <a:rPr lang="vi-VN" sz="2800" b="1" dirty="0">
                <a:latin typeface="Times New Roman" pitchFamily="18" charset="0"/>
                <a:cs typeface="Times New Roman" pitchFamily="18" charset="0"/>
              </a:rPr>
              <a:t>B</a:t>
            </a:r>
            <a:r>
              <a:rPr lang="en-US" sz="2800" b="1" dirty="0">
                <a:latin typeface="Times New Roman" pitchFamily="18" charset="0"/>
                <a:cs typeface="Times New Roman" pitchFamily="18" charset="0"/>
              </a:rPr>
              <a:t>ọ</a:t>
            </a:r>
            <a:r>
              <a:rPr lang="vi-VN" sz="2800" b="1" dirty="0">
                <a:latin typeface="Times New Roman" pitchFamily="18" charset="0"/>
                <a:cs typeface="Times New Roman" pitchFamily="18" charset="0"/>
              </a:rPr>
              <a:t>n nhện chăng từ bên nọ sang bên kia đường biết bao tơ nhện. Lại thêm sừng sững giữa lối đi một anh nhện gộc. Nhìn vào các khe đá chung quanh, tôi thấy lủng củng những nhện là nhện. Chúng đứng im như đá mà coi vẻ hung dữ. </a:t>
            </a:r>
          </a:p>
          <a:p>
            <a:pPr indent="725488" algn="just">
              <a:defRPr/>
            </a:pPr>
            <a:endParaRPr lang="vi-VN" sz="2800" dirty="0">
              <a:solidFill>
                <a:prstClr val="black"/>
              </a:solidFill>
              <a:latin typeface="Times New Roman" pitchFamily="18" charset="0"/>
              <a:cs typeface="Times New Roman" pitchFamily="18" charset="0"/>
            </a:endParaRPr>
          </a:p>
        </p:txBody>
      </p:sp>
      <p:sp>
        <p:nvSpPr>
          <p:cNvPr id="9" name="Text Box 5">
            <a:extLst>
              <a:ext uri="{FF2B5EF4-FFF2-40B4-BE49-F238E27FC236}">
                <a16:creationId xmlns:a16="http://schemas.microsoft.com/office/drawing/2014/main" id="{60F1694B-DEF0-494B-A027-9C7B72BCE330}"/>
              </a:ext>
            </a:extLst>
          </p:cNvPr>
          <p:cNvSpPr txBox="1">
            <a:spLocks noChangeArrowheads="1"/>
          </p:cNvSpPr>
          <p:nvPr/>
        </p:nvSpPr>
        <p:spPr bwMode="auto">
          <a:xfrm>
            <a:off x="6477000" y="1568669"/>
            <a:ext cx="4388216" cy="2108299"/>
          </a:xfrm>
          <a:prstGeom prst="cloudCallout">
            <a:avLst>
              <a:gd name="adj1" fmla="val -55020"/>
              <a:gd name="adj2" fmla="val 14206"/>
            </a:avLst>
          </a:prstGeom>
          <a:ln w="28575">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algn="just"/>
            <a:r>
              <a:rPr lang="en-US" b="0" i="1" dirty="0" err="1">
                <a:solidFill>
                  <a:srgbClr val="002060"/>
                </a:solidFill>
                <a:latin typeface="Times New Roman" pitchFamily="18" charset="0"/>
                <a:cs typeface="Times New Roman" pitchFamily="18" charset="0"/>
              </a:rPr>
              <a:t>Trận</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địa</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của</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bọn</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nhện</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đáng</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sợ</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như</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thế</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nào</a:t>
            </a:r>
            <a:r>
              <a:rPr lang="en-US" b="0" i="1" dirty="0">
                <a:solidFill>
                  <a:srgbClr val="002060"/>
                </a:solidFill>
                <a:latin typeface="Times New Roman" pitchFamily="18" charset="0"/>
                <a:cs typeface="Times New Roman" pitchFamily="18" charset="0"/>
              </a:rPr>
              <a:t>?</a:t>
            </a:r>
          </a:p>
        </p:txBody>
      </p:sp>
      <p:cxnSp>
        <p:nvCxnSpPr>
          <p:cNvPr id="10" name="Straight Connector 9">
            <a:extLst>
              <a:ext uri="{FF2B5EF4-FFF2-40B4-BE49-F238E27FC236}">
                <a16:creationId xmlns:a16="http://schemas.microsoft.com/office/drawing/2014/main" id="{2A93D15A-FE02-410F-BB9D-9C3A5C3B48D0}"/>
              </a:ext>
            </a:extLst>
          </p:cNvPr>
          <p:cNvCxnSpPr>
            <a:cxnSpLocks/>
          </p:cNvCxnSpPr>
          <p:nvPr/>
        </p:nvCxnSpPr>
        <p:spPr>
          <a:xfrm flipH="1">
            <a:off x="2514600" y="1269075"/>
            <a:ext cx="3581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EBA6AE9-D775-444A-9879-3ACA2EDAB5CE}"/>
              </a:ext>
            </a:extLst>
          </p:cNvPr>
          <p:cNvCxnSpPr>
            <a:cxnSpLocks/>
          </p:cNvCxnSpPr>
          <p:nvPr/>
        </p:nvCxnSpPr>
        <p:spPr>
          <a:xfrm flipH="1">
            <a:off x="1828800" y="1690921"/>
            <a:ext cx="4267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5F175BF-262F-4531-9D06-6D70F197BE89}"/>
              </a:ext>
            </a:extLst>
          </p:cNvPr>
          <p:cNvCxnSpPr>
            <a:cxnSpLocks/>
          </p:cNvCxnSpPr>
          <p:nvPr/>
        </p:nvCxnSpPr>
        <p:spPr>
          <a:xfrm flipH="1">
            <a:off x="3886202" y="2152996"/>
            <a:ext cx="220979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1B6DFFC-00E1-43F5-A191-D86E1949F1DF}"/>
              </a:ext>
            </a:extLst>
          </p:cNvPr>
          <p:cNvCxnSpPr>
            <a:cxnSpLocks/>
          </p:cNvCxnSpPr>
          <p:nvPr/>
        </p:nvCxnSpPr>
        <p:spPr>
          <a:xfrm flipH="1">
            <a:off x="1883266" y="2547850"/>
            <a:ext cx="42127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8E62B65-1041-426F-B553-B428E87EA3C2}"/>
              </a:ext>
            </a:extLst>
          </p:cNvPr>
          <p:cNvCxnSpPr>
            <a:cxnSpLocks/>
          </p:cNvCxnSpPr>
          <p:nvPr/>
        </p:nvCxnSpPr>
        <p:spPr>
          <a:xfrm flipH="1">
            <a:off x="1828802" y="2133600"/>
            <a:ext cx="182879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2BDA86B-3743-4DB8-BEEF-5554E29D84BB}"/>
              </a:ext>
            </a:extLst>
          </p:cNvPr>
          <p:cNvCxnSpPr>
            <a:cxnSpLocks/>
          </p:cNvCxnSpPr>
          <p:nvPr/>
        </p:nvCxnSpPr>
        <p:spPr>
          <a:xfrm flipH="1">
            <a:off x="5007466" y="2971800"/>
            <a:ext cx="108853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7849DBE-A20D-49AA-93EF-0BDCAD4A6714}"/>
              </a:ext>
            </a:extLst>
          </p:cNvPr>
          <p:cNvCxnSpPr>
            <a:cxnSpLocks/>
          </p:cNvCxnSpPr>
          <p:nvPr/>
        </p:nvCxnSpPr>
        <p:spPr>
          <a:xfrm flipH="1">
            <a:off x="1861530" y="3402675"/>
            <a:ext cx="263427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B147857-76B6-4FBF-90C0-0277324BEE7B}"/>
              </a:ext>
            </a:extLst>
          </p:cNvPr>
          <p:cNvCxnSpPr>
            <a:cxnSpLocks/>
          </p:cNvCxnSpPr>
          <p:nvPr/>
        </p:nvCxnSpPr>
        <p:spPr>
          <a:xfrm flipH="1">
            <a:off x="1883266" y="3843250"/>
            <a:ext cx="42127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E688775-0187-498D-94CA-E8A6E3DEFDE2}"/>
              </a:ext>
            </a:extLst>
          </p:cNvPr>
          <p:cNvCxnSpPr>
            <a:cxnSpLocks/>
          </p:cNvCxnSpPr>
          <p:nvPr/>
        </p:nvCxnSpPr>
        <p:spPr>
          <a:xfrm flipH="1">
            <a:off x="1883266" y="4267200"/>
            <a:ext cx="7075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A3DFEE2-BAE6-4926-A115-5C731F04FAFB}"/>
              </a:ext>
            </a:extLst>
          </p:cNvPr>
          <p:cNvCxnSpPr>
            <a:cxnSpLocks/>
          </p:cNvCxnSpPr>
          <p:nvPr/>
        </p:nvCxnSpPr>
        <p:spPr>
          <a:xfrm flipH="1" flipV="1">
            <a:off x="2971802" y="4261658"/>
            <a:ext cx="3124199" cy="554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0BB6BC5-C8A8-4DFF-B485-28A210D5FB7D}"/>
              </a:ext>
            </a:extLst>
          </p:cNvPr>
          <p:cNvCxnSpPr>
            <a:cxnSpLocks/>
          </p:cNvCxnSpPr>
          <p:nvPr/>
        </p:nvCxnSpPr>
        <p:spPr>
          <a:xfrm flipH="1">
            <a:off x="1861531" y="4724400"/>
            <a:ext cx="31459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FACC404-3910-4B52-8D96-410B4A5942B7}"/>
              </a:ext>
            </a:extLst>
          </p:cNvPr>
          <p:cNvCxnSpPr>
            <a:cxnSpLocks/>
          </p:cNvCxnSpPr>
          <p:nvPr/>
        </p:nvCxnSpPr>
        <p:spPr>
          <a:xfrm flipH="1" flipV="1">
            <a:off x="1861532" y="2953790"/>
            <a:ext cx="1415069" cy="1801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54" name="Picture 53">
            <a:extLst>
              <a:ext uri="{FF2B5EF4-FFF2-40B4-BE49-F238E27FC236}">
                <a16:creationId xmlns:a16="http://schemas.microsoft.com/office/drawing/2014/main" id="{0C2308E6-B7BB-46C1-B761-723748075DF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667498" y="3619500"/>
            <a:ext cx="2857502" cy="2857502"/>
          </a:xfrm>
          <a:prstGeom prst="rect">
            <a:avLst/>
          </a:prstGeom>
        </p:spPr>
      </p:pic>
    </p:spTree>
    <p:extLst>
      <p:ext uri="{BB962C8B-B14F-4D97-AF65-F5344CB8AC3E}">
        <p14:creationId xmlns:p14="http://schemas.microsoft.com/office/powerpoint/2010/main" val="4061356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fltVal val="0"/>
                                          </p:val>
                                        </p:tav>
                                        <p:tav tm="100000">
                                          <p:val>
                                            <p:flt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E8A0901-2520-4CE5-B41C-9D8F8E38DF63}"/>
              </a:ext>
            </a:extLst>
          </p:cNvPr>
          <p:cNvPicPr>
            <a:picLocks noChangeAspect="1"/>
          </p:cNvPicPr>
          <p:nvPr/>
        </p:nvPicPr>
        <p:blipFill>
          <a:blip r:embed="rId2"/>
          <a:stretch>
            <a:fillRect/>
          </a:stretch>
        </p:blipFill>
        <p:spPr>
          <a:xfrm>
            <a:off x="-260248" y="-600133"/>
            <a:ext cx="13138048" cy="9170359"/>
          </a:xfrm>
          <a:prstGeom prst="rect">
            <a:avLst/>
          </a:prstGeom>
        </p:spPr>
      </p:pic>
      <p:sp>
        <p:nvSpPr>
          <p:cNvPr id="4" name="TextBox 3">
            <a:extLst>
              <a:ext uri="{FF2B5EF4-FFF2-40B4-BE49-F238E27FC236}">
                <a16:creationId xmlns:a16="http://schemas.microsoft.com/office/drawing/2014/main" id="{068E7938-8027-4271-B776-D50A4A01E370}"/>
              </a:ext>
            </a:extLst>
          </p:cNvPr>
          <p:cNvSpPr txBox="1"/>
          <p:nvPr/>
        </p:nvSpPr>
        <p:spPr>
          <a:xfrm>
            <a:off x="1695453" y="126236"/>
            <a:ext cx="4495799" cy="698652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indent="725488" algn="just"/>
            <a:r>
              <a:rPr lang="vi-VN" sz="2800" b="1" dirty="0">
                <a:latin typeface="Times New Roman" pitchFamily="18" charset="0"/>
                <a:cs typeface="Times New Roman" pitchFamily="18" charset="0"/>
              </a:rPr>
              <a:t>Tôi cất tiếng hỏi lớn:</a:t>
            </a:r>
          </a:p>
          <a:p>
            <a:pPr indent="725488" algn="just"/>
            <a:r>
              <a:rPr lang="vi-VN" sz="2800" b="1" dirty="0">
                <a:latin typeface="Times New Roman" pitchFamily="18" charset="0"/>
                <a:cs typeface="Times New Roman" pitchFamily="18" charset="0"/>
              </a:rPr>
              <a:t>- Ai đứng chóp bu bọn mày? Ra đây ta nói chuyện.</a:t>
            </a:r>
          </a:p>
          <a:p>
            <a:pPr indent="725488" algn="just"/>
            <a:r>
              <a:rPr lang="vi-VN" sz="2800" b="1" dirty="0">
                <a:latin typeface="Times New Roman" pitchFamily="18" charset="0"/>
                <a:cs typeface="Times New Roman" pitchFamily="18" charset="0"/>
              </a:rPr>
              <a:t>Từ trong hốc đá, một mụ nhện cái cong chân nhảy ra, hai bên có hai nhện vách nhảy kèm. Dáng đây là vị chúa trùm nhà nhện. Nom cũng đanh đá, nặc nô lắm. Tôi quay phắt lưng, phóng càng đạp phanh phách ra oai. Mụ nhện co rúm lại rồi cứ rập đầu xuống đất như cái chày giã gạo. </a:t>
            </a:r>
          </a:p>
          <a:p>
            <a:pPr indent="725488" algn="just">
              <a:defRPr/>
            </a:pPr>
            <a:endParaRPr lang="vi-VN" sz="2800" dirty="0">
              <a:solidFill>
                <a:prstClr val="black"/>
              </a:solidFill>
              <a:latin typeface="Times New Roman" pitchFamily="18" charset="0"/>
              <a:cs typeface="Times New Roman" pitchFamily="18" charset="0"/>
            </a:endParaRPr>
          </a:p>
        </p:txBody>
      </p:sp>
      <p:sp>
        <p:nvSpPr>
          <p:cNvPr id="9" name="Text Box 5">
            <a:extLst>
              <a:ext uri="{FF2B5EF4-FFF2-40B4-BE49-F238E27FC236}">
                <a16:creationId xmlns:a16="http://schemas.microsoft.com/office/drawing/2014/main" id="{60F1694B-DEF0-494B-A027-9C7B72BCE330}"/>
              </a:ext>
            </a:extLst>
          </p:cNvPr>
          <p:cNvSpPr txBox="1">
            <a:spLocks noChangeArrowheads="1"/>
          </p:cNvSpPr>
          <p:nvPr/>
        </p:nvSpPr>
        <p:spPr bwMode="auto">
          <a:xfrm>
            <a:off x="6477000" y="1568669"/>
            <a:ext cx="4388216" cy="2108299"/>
          </a:xfrm>
          <a:prstGeom prst="cloudCallout">
            <a:avLst>
              <a:gd name="adj1" fmla="val -55020"/>
              <a:gd name="adj2" fmla="val 14206"/>
            </a:avLst>
          </a:prstGeom>
          <a:ln w="28575">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algn="just"/>
            <a:r>
              <a:rPr lang="en-US" b="0" i="1" dirty="0" err="1">
                <a:solidFill>
                  <a:srgbClr val="002060"/>
                </a:solidFill>
                <a:latin typeface="Times New Roman" pitchFamily="18" charset="0"/>
                <a:cs typeface="Times New Roman" pitchFamily="18" charset="0"/>
              </a:rPr>
              <a:t>Dế</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Mèn</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đã</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làm</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thế</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nào</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để</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bọn</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nhện</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phải</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sợ</a:t>
            </a:r>
            <a:r>
              <a:rPr lang="en-US" b="0" i="1" dirty="0">
                <a:solidFill>
                  <a:srgbClr val="002060"/>
                </a:solidFill>
                <a:latin typeface="Times New Roman" pitchFamily="18" charset="0"/>
                <a:cs typeface="Times New Roman" pitchFamily="18" charset="0"/>
              </a:rPr>
              <a:t>?</a:t>
            </a:r>
          </a:p>
        </p:txBody>
      </p:sp>
      <p:cxnSp>
        <p:nvCxnSpPr>
          <p:cNvPr id="10" name="Straight Connector 9">
            <a:extLst>
              <a:ext uri="{FF2B5EF4-FFF2-40B4-BE49-F238E27FC236}">
                <a16:creationId xmlns:a16="http://schemas.microsoft.com/office/drawing/2014/main" id="{2A93D15A-FE02-410F-BB9D-9C3A5C3B48D0}"/>
              </a:ext>
            </a:extLst>
          </p:cNvPr>
          <p:cNvCxnSpPr>
            <a:cxnSpLocks/>
          </p:cNvCxnSpPr>
          <p:nvPr/>
        </p:nvCxnSpPr>
        <p:spPr>
          <a:xfrm flipH="1">
            <a:off x="3216766" y="559725"/>
            <a:ext cx="233496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EBA6AE9-D775-444A-9879-3ACA2EDAB5CE}"/>
              </a:ext>
            </a:extLst>
          </p:cNvPr>
          <p:cNvCxnSpPr>
            <a:cxnSpLocks/>
          </p:cNvCxnSpPr>
          <p:nvPr/>
        </p:nvCxnSpPr>
        <p:spPr>
          <a:xfrm flipH="1">
            <a:off x="2873866" y="990600"/>
            <a:ext cx="32221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5F175BF-262F-4531-9D06-6D70F197BE89}"/>
              </a:ext>
            </a:extLst>
          </p:cNvPr>
          <p:cNvCxnSpPr>
            <a:cxnSpLocks/>
          </p:cNvCxnSpPr>
          <p:nvPr/>
        </p:nvCxnSpPr>
        <p:spPr>
          <a:xfrm flipH="1">
            <a:off x="2743202" y="1431175"/>
            <a:ext cx="312419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8E62B65-1041-426F-B553-B428E87EA3C2}"/>
              </a:ext>
            </a:extLst>
          </p:cNvPr>
          <p:cNvCxnSpPr>
            <a:cxnSpLocks/>
          </p:cNvCxnSpPr>
          <p:nvPr/>
        </p:nvCxnSpPr>
        <p:spPr>
          <a:xfrm flipH="1">
            <a:off x="1773386" y="1431175"/>
            <a:ext cx="66501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7849DBE-A20D-49AA-93EF-0BDCAD4A6714}"/>
              </a:ext>
            </a:extLst>
          </p:cNvPr>
          <p:cNvCxnSpPr>
            <a:cxnSpLocks/>
          </p:cNvCxnSpPr>
          <p:nvPr/>
        </p:nvCxnSpPr>
        <p:spPr>
          <a:xfrm flipH="1">
            <a:off x="1773387" y="5257800"/>
            <a:ext cx="216996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A3DFEE2-BAE6-4926-A115-5C731F04FAFB}"/>
              </a:ext>
            </a:extLst>
          </p:cNvPr>
          <p:cNvCxnSpPr>
            <a:cxnSpLocks/>
          </p:cNvCxnSpPr>
          <p:nvPr/>
        </p:nvCxnSpPr>
        <p:spPr>
          <a:xfrm flipH="1">
            <a:off x="3434500" y="4400124"/>
            <a:ext cx="266150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0BB6BC5-C8A8-4DFF-B485-28A210D5FB7D}"/>
              </a:ext>
            </a:extLst>
          </p:cNvPr>
          <p:cNvCxnSpPr>
            <a:cxnSpLocks/>
          </p:cNvCxnSpPr>
          <p:nvPr/>
        </p:nvCxnSpPr>
        <p:spPr>
          <a:xfrm flipH="1">
            <a:off x="1861530" y="4800600"/>
            <a:ext cx="423447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1279CE89-7589-4FD3-A929-D93CBFE78229}"/>
              </a:ext>
            </a:extLst>
          </p:cNvPr>
          <p:cNvPicPr>
            <a:picLocks noChangeAspect="1"/>
          </p:cNvPicPr>
          <p:nvPr/>
        </p:nvPicPr>
        <p:blipFill>
          <a:blip r:embed="rId3"/>
          <a:stretch>
            <a:fillRect/>
          </a:stretch>
        </p:blipFill>
        <p:spPr>
          <a:xfrm flipH="1">
            <a:off x="8813522" y="3274926"/>
            <a:ext cx="1854478" cy="1244819"/>
          </a:xfrm>
          <a:prstGeom prst="rect">
            <a:avLst/>
          </a:prstGeom>
        </p:spPr>
      </p:pic>
      <p:sp>
        <p:nvSpPr>
          <p:cNvPr id="28" name="TextBox 27">
            <a:extLst>
              <a:ext uri="{FF2B5EF4-FFF2-40B4-BE49-F238E27FC236}">
                <a16:creationId xmlns:a16="http://schemas.microsoft.com/office/drawing/2014/main" id="{558D4149-2602-46DC-94D2-19AF4A6ECE6F}"/>
              </a:ext>
            </a:extLst>
          </p:cNvPr>
          <p:cNvSpPr txBox="1"/>
          <p:nvPr/>
        </p:nvSpPr>
        <p:spPr>
          <a:xfrm>
            <a:off x="6394501" y="253435"/>
            <a:ext cx="4114800" cy="1569660"/>
          </a:xfrm>
          <a:prstGeom prst="rect">
            <a:avLst/>
          </a:prstGeom>
          <a:noFill/>
        </p:spPr>
        <p:txBody>
          <a:bodyPr wrap="square" rtlCol="0">
            <a:spAutoFit/>
          </a:bodyPr>
          <a:lstStyle/>
          <a:p>
            <a:pPr marL="342900" indent="-342900">
              <a:buFont typeface="Wingdings" panose="05000000000000000000" pitchFamily="2" charset="2"/>
              <a:buChar char="à"/>
            </a:pP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Chủ</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động</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lời</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lẽ</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oai</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phong</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thách</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thức</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đòi</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nói</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chuyện</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với</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nhện</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i="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chóp</a:t>
            </a:r>
            <a:r>
              <a:rPr lang="en-US" sz="2400" b="1" i="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bu.</a:t>
            </a:r>
          </a:p>
          <a:p>
            <a:pPr marL="342900" indent="-342900">
              <a:buFont typeface="Wingdings" panose="05000000000000000000" pitchFamily="2" charset="2"/>
              <a:buChar char="à"/>
            </a:pP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Xưng</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hô</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i="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bọn</a:t>
            </a:r>
            <a:r>
              <a:rPr lang="en-US" sz="2400" b="1" i="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i="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mày</a:t>
            </a:r>
            <a:r>
              <a:rPr lang="en-US" sz="2400" b="1" i="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ta</a:t>
            </a:r>
            <a:endParaRPr lang="vi-VN" sz="2400" b="1" dirty="0">
              <a:solidFill>
                <a:srgbClr val="0033CC"/>
              </a:solidFill>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036DBA21-ED9A-4B25-B4E9-D0D26803D397}"/>
              </a:ext>
            </a:extLst>
          </p:cNvPr>
          <p:cNvSpPr txBox="1"/>
          <p:nvPr/>
        </p:nvSpPr>
        <p:spPr>
          <a:xfrm>
            <a:off x="6457950" y="4480500"/>
            <a:ext cx="4114800" cy="461665"/>
          </a:xfrm>
          <a:prstGeom prst="rect">
            <a:avLst/>
          </a:prstGeom>
          <a:noFill/>
        </p:spPr>
        <p:txBody>
          <a:bodyPr wrap="square" rtlCol="0">
            <a:spAutoFit/>
          </a:bodyPr>
          <a:lstStyle/>
          <a:p>
            <a:pPr marL="342900" indent="-342900">
              <a:buFont typeface="Wingdings" panose="05000000000000000000" pitchFamily="2" charset="2"/>
              <a:buChar char="à"/>
            </a:pP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Hành</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động</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tỏ</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rõ</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sức</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mạnh</a:t>
            </a:r>
            <a:endParaRPr lang="vi-VN" sz="2400" b="1"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2114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28"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E8A0901-2520-4CE5-B41C-9D8F8E38DF63}"/>
              </a:ext>
            </a:extLst>
          </p:cNvPr>
          <p:cNvPicPr>
            <a:picLocks noChangeAspect="1"/>
          </p:cNvPicPr>
          <p:nvPr/>
        </p:nvPicPr>
        <p:blipFill>
          <a:blip r:embed="rId2"/>
          <a:stretch>
            <a:fillRect/>
          </a:stretch>
        </p:blipFill>
        <p:spPr>
          <a:xfrm>
            <a:off x="-533400" y="-693282"/>
            <a:ext cx="13106399" cy="9148268"/>
          </a:xfrm>
          <a:prstGeom prst="rect">
            <a:avLst/>
          </a:prstGeom>
        </p:spPr>
      </p:pic>
      <p:sp>
        <p:nvSpPr>
          <p:cNvPr id="4" name="TextBox 3">
            <a:extLst>
              <a:ext uri="{FF2B5EF4-FFF2-40B4-BE49-F238E27FC236}">
                <a16:creationId xmlns:a16="http://schemas.microsoft.com/office/drawing/2014/main" id="{068E7938-8027-4271-B776-D50A4A01E370}"/>
              </a:ext>
            </a:extLst>
          </p:cNvPr>
          <p:cNvSpPr txBox="1"/>
          <p:nvPr/>
        </p:nvSpPr>
        <p:spPr>
          <a:xfrm>
            <a:off x="1714501" y="183703"/>
            <a:ext cx="4495799" cy="698652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indent="725488" algn="just"/>
            <a:r>
              <a:rPr lang="vi-VN" sz="2800" b="1" dirty="0">
                <a:latin typeface="Times New Roman" pitchFamily="18" charset="0"/>
                <a:cs typeface="Times New Roman" pitchFamily="18" charset="0"/>
              </a:rPr>
              <a:t>Tôi thét:</a:t>
            </a:r>
          </a:p>
          <a:p>
            <a:pPr indent="725488" algn="just"/>
            <a:r>
              <a:rPr lang="vi-VN" sz="2800" b="1" dirty="0">
                <a:latin typeface="Times New Roman" pitchFamily="18" charset="0"/>
                <a:cs typeface="Times New Roman" pitchFamily="18" charset="0"/>
              </a:rPr>
              <a:t>- Các người có của ăn của để, béo múp béo míp mà cứ đòi mãi một tí tẹo nợ đã mấy đời rồi. Lại còn kéo bè kéo cánh đánh đập một cô gái yếu đuối như thế này. Thật đáng xấu hổ! Có phá hết các vòng vây đi không?</a:t>
            </a:r>
          </a:p>
          <a:p>
            <a:pPr indent="725488" algn="just"/>
            <a:r>
              <a:rPr lang="vi-VN" sz="2800" b="1" dirty="0">
                <a:latin typeface="Times New Roman" pitchFamily="18" charset="0"/>
                <a:cs typeface="Times New Roman" pitchFamily="18" charset="0"/>
              </a:rPr>
              <a:t>Bọn nhện sợ hãi, cùng dạ ran. Cả bọn cuống cuồng chạy dọc chạy ngang, phá hết các dây tơ chăng lối. Con đường về tổ Nhà Trò quang hẳn.</a:t>
            </a:r>
          </a:p>
          <a:p>
            <a:pPr indent="725488" algn="just">
              <a:defRPr/>
            </a:pPr>
            <a:endParaRPr lang="vi-VN" sz="2800" dirty="0">
              <a:solidFill>
                <a:prstClr val="black"/>
              </a:solidFill>
              <a:latin typeface="Times New Roman" pitchFamily="18" charset="0"/>
              <a:cs typeface="Times New Roman" pitchFamily="18" charset="0"/>
            </a:endParaRPr>
          </a:p>
        </p:txBody>
      </p:sp>
      <p:sp>
        <p:nvSpPr>
          <p:cNvPr id="9" name="Text Box 5">
            <a:extLst>
              <a:ext uri="{FF2B5EF4-FFF2-40B4-BE49-F238E27FC236}">
                <a16:creationId xmlns:a16="http://schemas.microsoft.com/office/drawing/2014/main" id="{60F1694B-DEF0-494B-A027-9C7B72BCE330}"/>
              </a:ext>
            </a:extLst>
          </p:cNvPr>
          <p:cNvSpPr txBox="1">
            <a:spLocks noChangeArrowheads="1"/>
          </p:cNvSpPr>
          <p:nvPr/>
        </p:nvSpPr>
        <p:spPr bwMode="auto">
          <a:xfrm>
            <a:off x="6477000" y="1568669"/>
            <a:ext cx="4388216" cy="2764215"/>
          </a:xfrm>
          <a:prstGeom prst="cloudCallout">
            <a:avLst>
              <a:gd name="adj1" fmla="val -55020"/>
              <a:gd name="adj2" fmla="val 14206"/>
            </a:avLst>
          </a:prstGeom>
          <a:ln w="28575">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r>
              <a:rPr lang="en-US" b="0" i="1" dirty="0" err="1">
                <a:solidFill>
                  <a:srgbClr val="002060"/>
                </a:solidFill>
                <a:latin typeface="Times New Roman" pitchFamily="18" charset="0"/>
                <a:cs typeface="Times New Roman" pitchFamily="18" charset="0"/>
              </a:rPr>
              <a:t>Dế</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Mèn</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đã</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nói</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như</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thế</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nào</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để</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bọn</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nhện</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nhận</a:t>
            </a:r>
            <a:r>
              <a:rPr lang="en-US" b="0" i="1" dirty="0">
                <a:solidFill>
                  <a:srgbClr val="002060"/>
                </a:solidFill>
                <a:latin typeface="Times New Roman" pitchFamily="18" charset="0"/>
                <a:cs typeface="Times New Roman" pitchFamily="18" charset="0"/>
              </a:rPr>
              <a:t> ra </a:t>
            </a:r>
            <a:r>
              <a:rPr lang="en-US" b="0" i="1" dirty="0" err="1">
                <a:solidFill>
                  <a:srgbClr val="002060"/>
                </a:solidFill>
                <a:latin typeface="Times New Roman" pitchFamily="18" charset="0"/>
                <a:cs typeface="Times New Roman" pitchFamily="18" charset="0"/>
              </a:rPr>
              <a:t>lẽ</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phải</a:t>
            </a:r>
            <a:r>
              <a:rPr lang="en-US" b="0" i="1" dirty="0">
                <a:solidFill>
                  <a:srgbClr val="002060"/>
                </a:solidFill>
                <a:latin typeface="Times New Roman" pitchFamily="18" charset="0"/>
                <a:cs typeface="Times New Roman" pitchFamily="18" charset="0"/>
              </a:rPr>
              <a:t>?</a:t>
            </a:r>
          </a:p>
        </p:txBody>
      </p:sp>
      <p:cxnSp>
        <p:nvCxnSpPr>
          <p:cNvPr id="10" name="Straight Connector 9">
            <a:extLst>
              <a:ext uri="{FF2B5EF4-FFF2-40B4-BE49-F238E27FC236}">
                <a16:creationId xmlns:a16="http://schemas.microsoft.com/office/drawing/2014/main" id="{2A93D15A-FE02-410F-BB9D-9C3A5C3B48D0}"/>
              </a:ext>
            </a:extLst>
          </p:cNvPr>
          <p:cNvCxnSpPr>
            <a:cxnSpLocks/>
          </p:cNvCxnSpPr>
          <p:nvPr/>
        </p:nvCxnSpPr>
        <p:spPr>
          <a:xfrm flipH="1">
            <a:off x="4667250" y="1028700"/>
            <a:ext cx="14097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EBA6AE9-D775-444A-9879-3ACA2EDAB5CE}"/>
              </a:ext>
            </a:extLst>
          </p:cNvPr>
          <p:cNvCxnSpPr>
            <a:cxnSpLocks/>
          </p:cNvCxnSpPr>
          <p:nvPr/>
        </p:nvCxnSpPr>
        <p:spPr>
          <a:xfrm flipH="1">
            <a:off x="1809751" y="1466850"/>
            <a:ext cx="116205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5F175BF-262F-4531-9D06-6D70F197BE89}"/>
              </a:ext>
            </a:extLst>
          </p:cNvPr>
          <p:cNvCxnSpPr>
            <a:cxnSpLocks/>
          </p:cNvCxnSpPr>
          <p:nvPr/>
        </p:nvCxnSpPr>
        <p:spPr>
          <a:xfrm flipH="1">
            <a:off x="4191002" y="1905000"/>
            <a:ext cx="188594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1B6DFFC-00E1-43F5-A191-D86E1949F1DF}"/>
              </a:ext>
            </a:extLst>
          </p:cNvPr>
          <p:cNvCxnSpPr>
            <a:cxnSpLocks/>
          </p:cNvCxnSpPr>
          <p:nvPr/>
        </p:nvCxnSpPr>
        <p:spPr>
          <a:xfrm flipH="1">
            <a:off x="5575589" y="2324100"/>
            <a:ext cx="574531" cy="0"/>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8E62B65-1041-426F-B553-B428E87EA3C2}"/>
              </a:ext>
            </a:extLst>
          </p:cNvPr>
          <p:cNvCxnSpPr>
            <a:cxnSpLocks/>
          </p:cNvCxnSpPr>
          <p:nvPr/>
        </p:nvCxnSpPr>
        <p:spPr>
          <a:xfrm flipH="1">
            <a:off x="1790701" y="2324100"/>
            <a:ext cx="23812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2BDA86B-3743-4DB8-BEEF-5554E29D84BB}"/>
              </a:ext>
            </a:extLst>
          </p:cNvPr>
          <p:cNvCxnSpPr>
            <a:cxnSpLocks/>
          </p:cNvCxnSpPr>
          <p:nvPr/>
        </p:nvCxnSpPr>
        <p:spPr>
          <a:xfrm flipH="1">
            <a:off x="5532684" y="2759305"/>
            <a:ext cx="563317" cy="0"/>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7849DBE-A20D-49AA-93EF-0BDCAD4A6714}"/>
              </a:ext>
            </a:extLst>
          </p:cNvPr>
          <p:cNvCxnSpPr>
            <a:cxnSpLocks/>
          </p:cNvCxnSpPr>
          <p:nvPr/>
        </p:nvCxnSpPr>
        <p:spPr>
          <a:xfrm flipH="1">
            <a:off x="1828800" y="3162300"/>
            <a:ext cx="2310420" cy="0"/>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B147857-76B6-4FBF-90C0-0277324BEE7B}"/>
              </a:ext>
            </a:extLst>
          </p:cNvPr>
          <p:cNvCxnSpPr>
            <a:cxnSpLocks/>
          </p:cNvCxnSpPr>
          <p:nvPr/>
        </p:nvCxnSpPr>
        <p:spPr>
          <a:xfrm flipH="1">
            <a:off x="1861532" y="3619500"/>
            <a:ext cx="2805719"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FACC404-3910-4B52-8D96-410B4A5942B7}"/>
              </a:ext>
            </a:extLst>
          </p:cNvPr>
          <p:cNvCxnSpPr>
            <a:cxnSpLocks/>
          </p:cNvCxnSpPr>
          <p:nvPr/>
        </p:nvCxnSpPr>
        <p:spPr>
          <a:xfrm flipH="1">
            <a:off x="1790703" y="2743201"/>
            <a:ext cx="1796133" cy="349"/>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501AB24-6B16-408F-A47C-196F11E69C9B}"/>
              </a:ext>
            </a:extLst>
          </p:cNvPr>
          <p:cNvCxnSpPr>
            <a:cxnSpLocks/>
          </p:cNvCxnSpPr>
          <p:nvPr/>
        </p:nvCxnSpPr>
        <p:spPr>
          <a:xfrm flipH="1">
            <a:off x="3232005" y="1485900"/>
            <a:ext cx="272761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52B5FC0-64EA-4739-AB7B-F39FA07C1AB9}"/>
              </a:ext>
            </a:extLst>
          </p:cNvPr>
          <p:cNvCxnSpPr>
            <a:cxnSpLocks/>
          </p:cNvCxnSpPr>
          <p:nvPr/>
        </p:nvCxnSpPr>
        <p:spPr>
          <a:xfrm flipH="1">
            <a:off x="5007466" y="3619500"/>
            <a:ext cx="108853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E114F2D-7CDA-4467-BAEC-32EDF22AFCC5}"/>
              </a:ext>
            </a:extLst>
          </p:cNvPr>
          <p:cNvCxnSpPr>
            <a:cxnSpLocks/>
          </p:cNvCxnSpPr>
          <p:nvPr/>
        </p:nvCxnSpPr>
        <p:spPr>
          <a:xfrm flipH="1">
            <a:off x="1861534" y="4038600"/>
            <a:ext cx="3929667"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pic>
        <p:nvPicPr>
          <p:cNvPr id="30" name="Picture 2" descr="Lý thuyết tập đọc: dế mèn bênh vực kẻ yếu (tiếp theo) tiếng việt 4">
            <a:extLst>
              <a:ext uri="{FF2B5EF4-FFF2-40B4-BE49-F238E27FC236}">
                <a16:creationId xmlns:a16="http://schemas.microsoft.com/office/drawing/2014/main" id="{7AD425E1-31B6-409B-8DB2-63A2B2211B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4332883"/>
            <a:ext cx="4426038" cy="226195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FE0AA661-2014-4DBC-8194-1EC192D5D878}"/>
              </a:ext>
            </a:extLst>
          </p:cNvPr>
          <p:cNvSpPr txBox="1"/>
          <p:nvPr/>
        </p:nvSpPr>
        <p:spPr>
          <a:xfrm flipH="1">
            <a:off x="6926273" y="533401"/>
            <a:ext cx="4732326" cy="1200329"/>
          </a:xfrm>
          <a:prstGeom prst="rect">
            <a:avLst/>
          </a:prstGeom>
          <a:noFill/>
        </p:spPr>
        <p:txBody>
          <a:bodyPr wrap="square" rtlCol="0">
            <a:spAutoFit/>
          </a:bodyPr>
          <a:lstStyle/>
          <a:p>
            <a:pPr marL="342900" indent="-342900">
              <a:buFont typeface="Wingdings" panose="05000000000000000000" pitchFamily="2" charset="2"/>
              <a:buChar char="à"/>
            </a:pP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Phân</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tích</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so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sánh</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để</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bọn</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nhện</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thấy</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hành</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động</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hèn</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hạ</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không</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quân</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tử</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đáng</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xấu</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hổ</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của</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mình</a:t>
            </a:r>
            <a:endParaRPr lang="vi-VN" sz="2400" b="1" dirty="0">
              <a:solidFill>
                <a:srgbClr val="0033CC"/>
              </a:solidFill>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id="{F0014803-6380-491E-92F6-14FD21746807}"/>
              </a:ext>
            </a:extLst>
          </p:cNvPr>
          <p:cNvSpPr txBox="1"/>
          <p:nvPr/>
        </p:nvSpPr>
        <p:spPr>
          <a:xfrm>
            <a:off x="8709948" y="3465354"/>
            <a:ext cx="2063838" cy="830997"/>
          </a:xfrm>
          <a:prstGeom prst="rect">
            <a:avLst/>
          </a:prstGeom>
          <a:noFill/>
        </p:spPr>
        <p:txBody>
          <a:bodyPr wrap="square" rtlCol="0">
            <a:spAutoFit/>
          </a:bodyPr>
          <a:lstStyle/>
          <a:p>
            <a:pPr marL="342900" indent="-342900">
              <a:buFont typeface="Wingdings" panose="05000000000000000000" pitchFamily="2" charset="2"/>
              <a:buChar char="à"/>
            </a:pPr>
            <a:r>
              <a:rPr lang="en-US" sz="2400" b="1" dirty="0" err="1">
                <a:solidFill>
                  <a:srgbClr val="00B050"/>
                </a:solidFill>
                <a:latin typeface="Times New Roman" panose="02020603050405020304" pitchFamily="18" charset="0"/>
                <a:cs typeface="Times New Roman" panose="02020603050405020304" pitchFamily="18" charset="0"/>
              </a:rPr>
              <a:t>Kết</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luận</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đe</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dọa</a:t>
            </a:r>
            <a:endParaRPr lang="vi-VN" sz="2400"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9875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7"/>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4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9"/>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9"/>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32"/>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34"/>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40"/>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2" nodeType="click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additive="base">
                                        <p:cTn id="52" dur="500" fill="hold"/>
                                        <p:tgtEl>
                                          <p:spTgt spid="9"/>
                                        </p:tgtEl>
                                        <p:attrNameLst>
                                          <p:attrName>ppt_x</p:attrName>
                                        </p:attrNameLst>
                                      </p:cBhvr>
                                      <p:tavLst>
                                        <p:tav tm="0">
                                          <p:val>
                                            <p:strVal val="#ppt_x"/>
                                          </p:val>
                                        </p:tav>
                                        <p:tav tm="100000">
                                          <p:val>
                                            <p:strVal val="#ppt_x"/>
                                          </p:val>
                                        </p:tav>
                                      </p:tavLst>
                                    </p:anim>
                                    <p:anim calcmode="lin" valueType="num">
                                      <p:cBhvr additive="base">
                                        <p:cTn id="5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2" animBg="1"/>
      <p:bldP spid="39" grpId="0"/>
      <p:bldP spid="4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124E7A-995A-437E-A011-36CF0F078E59}"/>
              </a:ext>
            </a:extLst>
          </p:cNvPr>
          <p:cNvPicPr>
            <a:picLocks noChangeAspect="1"/>
          </p:cNvPicPr>
          <p:nvPr/>
        </p:nvPicPr>
        <p:blipFill>
          <a:blip r:embed="rId2"/>
          <a:stretch>
            <a:fillRect/>
          </a:stretch>
        </p:blipFill>
        <p:spPr>
          <a:xfrm>
            <a:off x="0" y="0"/>
            <a:ext cx="12192000" cy="7848600"/>
          </a:xfrm>
          <a:prstGeom prst="rect">
            <a:avLst/>
          </a:prstGeom>
        </p:spPr>
      </p:pic>
      <p:sp>
        <p:nvSpPr>
          <p:cNvPr id="4" name="Rectangle 3"/>
          <p:cNvSpPr/>
          <p:nvPr/>
        </p:nvSpPr>
        <p:spPr>
          <a:xfrm>
            <a:off x="2597331" y="1371600"/>
            <a:ext cx="7010400" cy="350520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err="1">
                <a:latin typeface="Times New Roman" pitchFamily="18" charset="0"/>
                <a:cs typeface="Times New Roman" pitchFamily="18" charset="0"/>
              </a:rPr>
              <a:t>Em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thấy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thể</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tặng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Dế</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Mèn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danh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hiệu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nào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trong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số</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danh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hiệu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sau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đây</a:t>
            </a:r>
            <a:r>
              <a:rPr lang="en-US" sz="2800" b="1" dirty="0">
                <a:latin typeface="Times New Roman" pitchFamily="18" charset="0"/>
                <a:cs typeface="Times New Roman" pitchFamily="18" charset="0"/>
              </a:rPr>
              <a:t>: </a:t>
            </a:r>
          </a:p>
          <a:p>
            <a:pPr marL="457200" indent="-457200">
              <a:buFont typeface="Wingdings 2" panose="05020102010507070707" pitchFamily="18" charset="2"/>
              <a:buChar char="C"/>
            </a:pPr>
            <a:r>
              <a:rPr lang="en-US" sz="2800" b="1" dirty="0" err="1">
                <a:solidFill>
                  <a:srgbClr val="FF0000"/>
                </a:solidFill>
                <a:latin typeface="Times New Roman" pitchFamily="18" charset="0"/>
                <a:cs typeface="Times New Roman" pitchFamily="18" charset="0"/>
              </a:rPr>
              <a:t>võ</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sĩ</a:t>
            </a:r>
            <a:r>
              <a:rPr lang="en-US" sz="2800" b="1" dirty="0">
                <a:solidFill>
                  <a:srgbClr val="FF0000"/>
                </a:solidFill>
                <a:latin typeface="Times New Roman" pitchFamily="18" charset="0"/>
                <a:cs typeface="Times New Roman" pitchFamily="18" charset="0"/>
              </a:rPr>
              <a:t> </a:t>
            </a:r>
          </a:p>
          <a:p>
            <a:pPr marL="457200" indent="-457200">
              <a:buFont typeface="Wingdings 2" panose="05020102010507070707" pitchFamily="18" charset="2"/>
              <a:buChar char="C"/>
            </a:pPr>
            <a:r>
              <a:rPr lang="en-US" sz="2800" b="1" dirty="0" err="1">
                <a:solidFill>
                  <a:srgbClr val="FF0000"/>
                </a:solidFill>
                <a:latin typeface="Times New Roman" pitchFamily="18" charset="0"/>
                <a:cs typeface="Times New Roman" pitchFamily="18" charset="0"/>
              </a:rPr>
              <a:t>tráng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sĩ</a:t>
            </a:r>
            <a:r>
              <a:rPr lang="en-US" sz="2800" b="1" dirty="0">
                <a:solidFill>
                  <a:srgbClr val="FF0000"/>
                </a:solidFill>
                <a:latin typeface="Times New Roman" pitchFamily="18" charset="0"/>
                <a:cs typeface="Times New Roman" pitchFamily="18" charset="0"/>
              </a:rPr>
              <a:t> </a:t>
            </a:r>
          </a:p>
          <a:p>
            <a:pPr marL="457200" indent="-457200">
              <a:buFont typeface="Wingdings 2" panose="05020102010507070707" pitchFamily="18" charset="2"/>
              <a:buChar char="C"/>
            </a:pPr>
            <a:r>
              <a:rPr lang="en-US" sz="2800" b="1" dirty="0" err="1">
                <a:solidFill>
                  <a:srgbClr val="FF0000"/>
                </a:solidFill>
                <a:latin typeface="Times New Roman" pitchFamily="18" charset="0"/>
                <a:cs typeface="Times New Roman" pitchFamily="18" charset="0"/>
              </a:rPr>
              <a:t>chiến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sĩ</a:t>
            </a:r>
            <a:r>
              <a:rPr lang="en-US" sz="2800" b="1" dirty="0">
                <a:solidFill>
                  <a:srgbClr val="FF0000"/>
                </a:solidFill>
                <a:latin typeface="Times New Roman" pitchFamily="18" charset="0"/>
                <a:cs typeface="Times New Roman" pitchFamily="18" charset="0"/>
              </a:rPr>
              <a:t> </a:t>
            </a:r>
          </a:p>
          <a:p>
            <a:pPr marL="457200" indent="-457200">
              <a:buFont typeface="Wingdings 2" panose="05020102010507070707" pitchFamily="18" charset="2"/>
              <a:buChar char="C"/>
            </a:pPr>
            <a:r>
              <a:rPr lang="en-US" sz="2800" b="1" dirty="0" err="1">
                <a:solidFill>
                  <a:srgbClr val="FF0000"/>
                </a:solidFill>
                <a:latin typeface="Times New Roman" pitchFamily="18" charset="0"/>
                <a:cs typeface="Times New Roman" pitchFamily="18" charset="0"/>
              </a:rPr>
              <a:t>hiệp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sĩ</a:t>
            </a:r>
            <a:r>
              <a:rPr lang="en-US" sz="2800" b="1" dirty="0">
                <a:solidFill>
                  <a:srgbClr val="FF0000"/>
                </a:solidFill>
                <a:latin typeface="Times New Roman" pitchFamily="18" charset="0"/>
                <a:cs typeface="Times New Roman" pitchFamily="18" charset="0"/>
              </a:rPr>
              <a:t> </a:t>
            </a:r>
          </a:p>
          <a:p>
            <a:pPr marL="457200" indent="-457200">
              <a:buFont typeface="Wingdings 2" panose="05020102010507070707" pitchFamily="18" charset="2"/>
              <a:buChar char="C"/>
            </a:pPr>
            <a:r>
              <a:rPr lang="en-US" sz="2800" b="1" dirty="0" err="1">
                <a:solidFill>
                  <a:srgbClr val="FF0000"/>
                </a:solidFill>
                <a:latin typeface="Times New Roman" pitchFamily="18" charset="0"/>
                <a:cs typeface="Times New Roman" pitchFamily="18" charset="0"/>
              </a:rPr>
              <a:t>dũng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sĩ</a:t>
            </a:r>
            <a:endParaRPr lang="en-US" sz="2800" b="1" dirty="0">
              <a:solidFill>
                <a:srgbClr val="FF0000"/>
              </a:solidFill>
              <a:latin typeface="Times New Roman" pitchFamily="18" charset="0"/>
              <a:cs typeface="Times New Roman" pitchFamily="18" charset="0"/>
            </a:endParaRPr>
          </a:p>
          <a:p>
            <a:pPr marL="457200" indent="-457200">
              <a:buFont typeface="Wingdings 2" panose="05020102010507070707" pitchFamily="18" charset="2"/>
              <a:buChar char="C"/>
            </a:pPr>
            <a:r>
              <a:rPr lang="en-US" sz="2800" b="1" dirty="0" err="1">
                <a:solidFill>
                  <a:srgbClr val="FF0000"/>
                </a:solidFill>
                <a:latin typeface="Times New Roman" pitchFamily="18" charset="0"/>
                <a:cs typeface="Times New Roman" pitchFamily="18" charset="0"/>
              </a:rPr>
              <a:t>anh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hùng</a:t>
            </a:r>
            <a:r>
              <a:rPr lang="en-US" sz="2800" b="1" dirty="0">
                <a:latin typeface="Times New Roman" pitchFamily="18" charset="0"/>
                <a:cs typeface="Times New Roman" pitchFamily="18" charset="0"/>
              </a:rPr>
              <a:t> </a:t>
            </a:r>
          </a:p>
        </p:txBody>
      </p:sp>
    </p:spTree>
    <p:extLst>
      <p:ext uri="{BB962C8B-B14F-4D97-AF65-F5344CB8AC3E}">
        <p14:creationId xmlns:p14="http://schemas.microsoft.com/office/powerpoint/2010/main" val="1348365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2-9-1945: BÁC HỒ ĐỌC &quot;TUYÊN NGÔN ĐỘC... - LỊCH SỬ VIỆT NAM | Facebook">
            <a:extLst>
              <a:ext uri="{FF2B5EF4-FFF2-40B4-BE49-F238E27FC236}">
                <a16:creationId xmlns:a16="http://schemas.microsoft.com/office/drawing/2014/main" id="{33233DF6-7968-4EB0-9B4E-12DDFAAB9163}"/>
              </a:ext>
            </a:extLst>
          </p:cNvPr>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2-9-1945: BÁC HỒ ĐỌC &quot;TUYÊN NGÔN ĐỘC... - LỊCH SỬ VIỆT NAM | Facebook">
            <a:extLst>
              <a:ext uri="{FF2B5EF4-FFF2-40B4-BE49-F238E27FC236}">
                <a16:creationId xmlns:a16="http://schemas.microsoft.com/office/drawing/2014/main" id="{E9599318-2421-44B1-87FA-0AE13AC232FE}"/>
              </a:ext>
            </a:extLst>
          </p:cNvPr>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2-9-1945: BÁC HỒ ĐỌC &quot;TUYÊN NGÔN ĐỘC... - LỊCH SỬ VIỆT NAM | Facebook">
            <a:extLst>
              <a:ext uri="{FF2B5EF4-FFF2-40B4-BE49-F238E27FC236}">
                <a16:creationId xmlns:a16="http://schemas.microsoft.com/office/drawing/2014/main" id="{F2310169-98AD-49D6-8364-2B88D4A9853A}"/>
              </a:ext>
            </a:extLst>
          </p:cNvPr>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0" descr="LỊCH SỬ VIỆT NAM - 2-9-1945: BÁC HỒ ĐỌC &quot;TUYÊN NGÔN ĐỘC LẬP&quot; Cách ...">
            <a:extLst>
              <a:ext uri="{FF2B5EF4-FFF2-40B4-BE49-F238E27FC236}">
                <a16:creationId xmlns:a16="http://schemas.microsoft.com/office/drawing/2014/main" id="{F33821CB-6078-46FF-B288-E186144FAB1F}"/>
              </a:ext>
            </a:extLst>
          </p:cNvPr>
          <p:cNvSpPr>
            <a:spLocks noChangeAspect="1" noChangeArrowheads="1"/>
          </p:cNvSpPr>
          <p:nvPr/>
        </p:nvSpPr>
        <p:spPr bwMode="auto">
          <a:xfrm>
            <a:off x="2136775"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2" descr="LỊCH SỬ VIỆT NAM - 2-9-1945: BÁC HỒ ĐỌC &quot;TUYÊN NGÔN ĐỘC LẬP&quot; Cách ...">
            <a:extLst>
              <a:ext uri="{FF2B5EF4-FFF2-40B4-BE49-F238E27FC236}">
                <a16:creationId xmlns:a16="http://schemas.microsoft.com/office/drawing/2014/main" id="{90389A6D-5538-4243-9ADD-B00DFEBA934B}"/>
              </a:ext>
            </a:extLst>
          </p:cNvPr>
          <p:cNvSpPr>
            <a:spLocks noChangeAspect="1" noChangeArrowheads="1"/>
          </p:cNvSpPr>
          <p:nvPr/>
        </p:nvSpPr>
        <p:spPr bwMode="auto">
          <a:xfrm>
            <a:off x="2289175" y="4651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7" name="Table 6">
            <a:extLst>
              <a:ext uri="{FF2B5EF4-FFF2-40B4-BE49-F238E27FC236}">
                <a16:creationId xmlns:a16="http://schemas.microsoft.com/office/drawing/2014/main" id="{50628FFA-3E79-4F4A-B158-B5C1A90D376F}"/>
              </a:ext>
            </a:extLst>
          </p:cNvPr>
          <p:cNvGraphicFramePr>
            <a:graphicFrameLocks noGrp="1"/>
          </p:cNvGraphicFramePr>
          <p:nvPr>
            <p:extLst>
              <p:ext uri="{D42A27DB-BD31-4B8C-83A1-F6EECF244321}">
                <p14:modId xmlns:p14="http://schemas.microsoft.com/office/powerpoint/2010/main" val="824800305"/>
              </p:ext>
            </p:extLst>
          </p:nvPr>
        </p:nvGraphicFramePr>
        <p:xfrm>
          <a:off x="1524001" y="512112"/>
          <a:ext cx="9143999" cy="5660088"/>
        </p:xfrm>
        <a:graphic>
          <a:graphicData uri="http://schemas.openxmlformats.org/drawingml/2006/table">
            <a:tbl>
              <a:tblPr firstRow="1" bandRow="1">
                <a:tableStyleId>{5C22544A-7EE6-4342-B048-85BDC9FD1C3A}</a:tableStyleId>
              </a:tblPr>
              <a:tblGrid>
                <a:gridCol w="1913322">
                  <a:extLst>
                    <a:ext uri="{9D8B030D-6E8A-4147-A177-3AD203B41FA5}">
                      <a16:colId xmlns:a16="http://schemas.microsoft.com/office/drawing/2014/main" val="20000"/>
                    </a:ext>
                  </a:extLst>
                </a:gridCol>
                <a:gridCol w="7230677">
                  <a:extLst>
                    <a:ext uri="{9D8B030D-6E8A-4147-A177-3AD203B41FA5}">
                      <a16:colId xmlns:a16="http://schemas.microsoft.com/office/drawing/2014/main" val="20002"/>
                    </a:ext>
                  </a:extLst>
                </a:gridCol>
              </a:tblGrid>
              <a:tr h="59028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extLst>
                  <a:ext uri="{0D108BD9-81ED-4DB2-BD59-A6C34878D82A}">
                    <a16:rowId xmlns:a16="http://schemas.microsoft.com/office/drawing/2014/main" val="10000"/>
                  </a:ext>
                </a:extLst>
              </a:tr>
              <a:tr h="576346">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1"/>
                  </a:ext>
                </a:extLst>
              </a:tr>
              <a:tr h="837464">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2"/>
                  </a:ext>
                </a:extLst>
              </a:tr>
              <a:tr h="800596">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785232702"/>
                  </a:ext>
                </a:extLst>
              </a:tr>
              <a:tr h="845839">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807353838"/>
                  </a:ext>
                </a:extLst>
              </a:tr>
              <a:tr h="866556">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4255140992"/>
                  </a:ext>
                </a:extLst>
              </a:tr>
              <a:tr h="11430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3"/>
                  </a:ext>
                </a:extLst>
              </a:tr>
            </a:tbl>
          </a:graphicData>
        </a:graphic>
      </p:graphicFrame>
      <p:sp>
        <p:nvSpPr>
          <p:cNvPr id="8" name="TextBox 7">
            <a:extLst>
              <a:ext uri="{FF2B5EF4-FFF2-40B4-BE49-F238E27FC236}">
                <a16:creationId xmlns:a16="http://schemas.microsoft.com/office/drawing/2014/main" id="{D97A1B8E-141F-4C2C-B644-BBFE4C93F30B}"/>
              </a:ext>
            </a:extLst>
          </p:cNvPr>
          <p:cNvSpPr txBox="1"/>
          <p:nvPr/>
        </p:nvSpPr>
        <p:spPr>
          <a:xfrm>
            <a:off x="1196012" y="605743"/>
            <a:ext cx="2461589" cy="461665"/>
          </a:xfrm>
          <a:prstGeom prst="rect">
            <a:avLst/>
          </a:prstGeom>
          <a:noFill/>
        </p:spPr>
        <p:txBody>
          <a:bodyPr wrap="square" rtlCol="0">
            <a:spAutoFit/>
          </a:bodyPr>
          <a:lstStyle/>
          <a:p>
            <a:pPr algn="ctr"/>
            <a:r>
              <a:rPr lang="en-US" sz="2400" b="1" dirty="0" err="1">
                <a:latin typeface="Times New Roman" pitchFamily="18" charset="0"/>
                <a:cs typeface="Times New Roman" pitchFamily="18" charset="0"/>
              </a:rPr>
              <a:t>Từ</a:t>
            </a:r>
            <a:endParaRPr lang="en-US" sz="2400" b="1" dirty="0">
              <a:latin typeface="Times New Roman" pitchFamily="18" charset="0"/>
              <a:cs typeface="Times New Roman" pitchFamily="18" charset="0"/>
            </a:endParaRPr>
          </a:p>
        </p:txBody>
      </p:sp>
      <p:sp>
        <p:nvSpPr>
          <p:cNvPr id="9" name="TextBox 8">
            <a:extLst>
              <a:ext uri="{FF2B5EF4-FFF2-40B4-BE49-F238E27FC236}">
                <a16:creationId xmlns:a16="http://schemas.microsoft.com/office/drawing/2014/main" id="{414CB547-5084-4A92-8FA8-EBCD13A14B24}"/>
              </a:ext>
            </a:extLst>
          </p:cNvPr>
          <p:cNvSpPr txBox="1"/>
          <p:nvPr/>
        </p:nvSpPr>
        <p:spPr>
          <a:xfrm>
            <a:off x="5937362" y="602802"/>
            <a:ext cx="2282825" cy="461665"/>
          </a:xfrm>
          <a:prstGeom prst="rect">
            <a:avLst/>
          </a:prstGeom>
          <a:noFill/>
        </p:spPr>
        <p:txBody>
          <a:bodyPr wrap="square" rtlCol="0">
            <a:spAutoFit/>
          </a:bodyPr>
          <a:lstStyle/>
          <a:p>
            <a:pPr algn="ctr"/>
            <a:r>
              <a:rPr lang="en-US" sz="2400" b="1" dirty="0" err="1">
                <a:latin typeface="Times New Roman" pitchFamily="18" charset="0"/>
                <a:cs typeface="Times New Roman" pitchFamily="18" charset="0"/>
              </a:rPr>
              <a:t>Nghĩa</a:t>
            </a:r>
            <a:endParaRPr lang="en-US" sz="2400" b="1" dirty="0">
              <a:latin typeface="Times New Roman" pitchFamily="18" charset="0"/>
              <a:cs typeface="Times New Roman" pitchFamily="18" charset="0"/>
            </a:endParaRPr>
          </a:p>
        </p:txBody>
      </p:sp>
      <p:sp>
        <p:nvSpPr>
          <p:cNvPr id="10" name="TextBox 9">
            <a:extLst>
              <a:ext uri="{FF2B5EF4-FFF2-40B4-BE49-F238E27FC236}">
                <a16:creationId xmlns:a16="http://schemas.microsoft.com/office/drawing/2014/main" id="{19F6E611-63A6-4703-AFEE-641AA3BF5D13}"/>
              </a:ext>
            </a:extLst>
          </p:cNvPr>
          <p:cNvSpPr txBox="1"/>
          <p:nvPr/>
        </p:nvSpPr>
        <p:spPr>
          <a:xfrm>
            <a:off x="1988925" y="1171270"/>
            <a:ext cx="917129" cy="461665"/>
          </a:xfrm>
          <a:prstGeom prst="rect">
            <a:avLst/>
          </a:prstGeom>
          <a:noFill/>
        </p:spPr>
        <p:txBody>
          <a:bodyPr wrap="square" rtlCol="0">
            <a:spAutoFit/>
          </a:bodyPr>
          <a:lstStyle/>
          <a:p>
            <a:pPr algn="just"/>
            <a:r>
              <a:rPr lang="en-US" sz="2400" dirty="0" err="1">
                <a:latin typeface="Times New Roman" pitchFamily="18" charset="0"/>
                <a:cs typeface="Times New Roman" pitchFamily="18" charset="0"/>
              </a:rPr>
              <a:t>Võ</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sĩ</a:t>
            </a:r>
            <a:endParaRPr lang="en-US" sz="2400" dirty="0">
              <a:latin typeface="Times New Roman" pitchFamily="18" charset="0"/>
              <a:cs typeface="Times New Roman" pitchFamily="18" charset="0"/>
            </a:endParaRPr>
          </a:p>
        </p:txBody>
      </p:sp>
      <p:sp>
        <p:nvSpPr>
          <p:cNvPr id="11" name="TextBox 10">
            <a:extLst>
              <a:ext uri="{FF2B5EF4-FFF2-40B4-BE49-F238E27FC236}">
                <a16:creationId xmlns:a16="http://schemas.microsoft.com/office/drawing/2014/main" id="{759B95C2-A21B-4D99-9407-01B7C898C5DC}"/>
              </a:ext>
            </a:extLst>
          </p:cNvPr>
          <p:cNvSpPr txBox="1"/>
          <p:nvPr/>
        </p:nvSpPr>
        <p:spPr>
          <a:xfrm>
            <a:off x="3795465" y="1185408"/>
            <a:ext cx="4733430" cy="461665"/>
          </a:xfrm>
          <a:prstGeom prst="rect">
            <a:avLst/>
          </a:prstGeom>
          <a:noFill/>
        </p:spPr>
        <p:txBody>
          <a:bodyPr wrap="square" rtlCol="0">
            <a:spAutoFit/>
          </a:bodyPr>
          <a:lstStyle/>
          <a:p>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bằng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võ</a:t>
            </a:r>
            <a:endParaRPr lang="en-US" sz="2400" dirty="0">
              <a:latin typeface="Times New Roman" pitchFamily="18" charset="0"/>
              <a:cs typeface="Times New Roman" pitchFamily="18" charset="0"/>
            </a:endParaRPr>
          </a:p>
        </p:txBody>
      </p:sp>
      <p:sp>
        <p:nvSpPr>
          <p:cNvPr id="12" name="TextBox 11">
            <a:extLst>
              <a:ext uri="{FF2B5EF4-FFF2-40B4-BE49-F238E27FC236}">
                <a16:creationId xmlns:a16="http://schemas.microsoft.com/office/drawing/2014/main" id="{DAA93CA2-ECC8-438A-956F-0646FDF99F4A}"/>
              </a:ext>
            </a:extLst>
          </p:cNvPr>
          <p:cNvSpPr txBox="1"/>
          <p:nvPr/>
        </p:nvSpPr>
        <p:spPr>
          <a:xfrm>
            <a:off x="1584165" y="1838522"/>
            <a:ext cx="1768634" cy="461665"/>
          </a:xfrm>
          <a:prstGeom prst="rect">
            <a:avLst/>
          </a:prstGeom>
          <a:noFill/>
        </p:spPr>
        <p:txBody>
          <a:bodyPr wrap="square" rtlCol="0">
            <a:spAutoFit/>
          </a:bodyPr>
          <a:lstStyle/>
          <a:p>
            <a:pPr algn="ctr"/>
            <a:r>
              <a:rPr lang="en-US" sz="2400" dirty="0" err="1">
                <a:latin typeface="Times New Roman" pitchFamily="18" charset="0"/>
                <a:cs typeface="Times New Roman" pitchFamily="18" charset="0"/>
              </a:rPr>
              <a:t>Tráng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sĩ</a:t>
            </a:r>
            <a:endParaRPr lang="en-US" sz="2400" dirty="0">
              <a:latin typeface="Times New Roman" pitchFamily="18" charset="0"/>
              <a:cs typeface="Times New Roman" pitchFamily="18" charset="0"/>
            </a:endParaRPr>
          </a:p>
        </p:txBody>
      </p:sp>
      <p:sp>
        <p:nvSpPr>
          <p:cNvPr id="13" name="TextBox 12">
            <a:extLst>
              <a:ext uri="{FF2B5EF4-FFF2-40B4-BE49-F238E27FC236}">
                <a16:creationId xmlns:a16="http://schemas.microsoft.com/office/drawing/2014/main" id="{45E8BAC6-E69D-4A0E-8695-57EA87D74462}"/>
              </a:ext>
            </a:extLst>
          </p:cNvPr>
          <p:cNvSpPr txBox="1"/>
          <p:nvPr/>
        </p:nvSpPr>
        <p:spPr>
          <a:xfrm>
            <a:off x="3776415" y="1737762"/>
            <a:ext cx="6637731" cy="830997"/>
          </a:xfrm>
          <a:prstGeom prst="rect">
            <a:avLst/>
          </a:prstGeom>
          <a:noFill/>
        </p:spPr>
        <p:txBody>
          <a:bodyPr wrap="square" rtlCol="0">
            <a:spAutoFit/>
          </a:bodyPr>
          <a:lstStyle/>
          <a:p>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nghiệp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a:t>
            </a:r>
            <a:r>
              <a:rPr lang="en-US" sz="2400" dirty="0">
                <a:latin typeface="Times New Roman" pitchFamily="18" charset="0"/>
                <a:cs typeface="Times New Roman" pitchFamily="18" charset="0"/>
              </a:rPr>
              <a:t>.</a:t>
            </a:r>
          </a:p>
        </p:txBody>
      </p:sp>
      <p:sp>
        <p:nvSpPr>
          <p:cNvPr id="14" name="TextBox 13">
            <a:extLst>
              <a:ext uri="{FF2B5EF4-FFF2-40B4-BE49-F238E27FC236}">
                <a16:creationId xmlns:a16="http://schemas.microsoft.com/office/drawing/2014/main" id="{4548B853-2C33-4DE6-ADFB-0B58538520CC}"/>
              </a:ext>
            </a:extLst>
          </p:cNvPr>
          <p:cNvSpPr txBox="1"/>
          <p:nvPr/>
        </p:nvSpPr>
        <p:spPr>
          <a:xfrm>
            <a:off x="1611312" y="2656258"/>
            <a:ext cx="1714341" cy="461665"/>
          </a:xfrm>
          <a:prstGeom prst="rect">
            <a:avLst/>
          </a:prstGeom>
          <a:noFill/>
        </p:spPr>
        <p:txBody>
          <a:bodyPr wrap="square" rtlCol="0">
            <a:spAutoFit/>
          </a:bodyPr>
          <a:lstStyle/>
          <a:p>
            <a:pPr algn="ctr"/>
            <a:r>
              <a:rPr lang="en-US" sz="2400" dirty="0" err="1">
                <a:latin typeface="Times New Roman" pitchFamily="18" charset="0"/>
                <a:cs typeface="Times New Roman" pitchFamily="18" charset="0"/>
              </a:rPr>
              <a:t>Chiến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sĩ</a:t>
            </a:r>
            <a:endParaRPr lang="en-US" sz="2400" dirty="0">
              <a:latin typeface="Times New Roman" pitchFamily="18" charset="0"/>
              <a:cs typeface="Times New Roman" pitchFamily="18" charset="0"/>
            </a:endParaRPr>
          </a:p>
        </p:txBody>
      </p:sp>
      <p:sp>
        <p:nvSpPr>
          <p:cNvPr id="15" name="TextBox 14">
            <a:extLst>
              <a:ext uri="{FF2B5EF4-FFF2-40B4-BE49-F238E27FC236}">
                <a16:creationId xmlns:a16="http://schemas.microsoft.com/office/drawing/2014/main" id="{D02D3D49-76E2-4D38-B1F8-6BFFB715EA89}"/>
              </a:ext>
            </a:extLst>
          </p:cNvPr>
          <p:cNvSpPr txBox="1"/>
          <p:nvPr/>
        </p:nvSpPr>
        <p:spPr>
          <a:xfrm>
            <a:off x="3784376" y="2616076"/>
            <a:ext cx="6368555" cy="461665"/>
          </a:xfrm>
          <a:prstGeom prst="rect">
            <a:avLst/>
          </a:prstGeom>
          <a:noFill/>
        </p:spPr>
        <p:txBody>
          <a:bodyPr wrap="square" rtlCol="0">
            <a:spAutoFit/>
          </a:bodyPr>
          <a:lstStyle/>
          <a:p>
            <a:pPr algn="just"/>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ngũ</a:t>
            </a:r>
            <a:r>
              <a:rPr lang="en-US" sz="2400" dirty="0">
                <a:latin typeface="Times New Roman" pitchFamily="18" charset="0"/>
                <a:cs typeface="Times New Roman" pitchFamily="18" charset="0"/>
              </a:rPr>
              <a:t>.</a:t>
            </a:r>
          </a:p>
        </p:txBody>
      </p:sp>
      <p:sp>
        <p:nvSpPr>
          <p:cNvPr id="16" name="TextBox 15">
            <a:extLst>
              <a:ext uri="{FF2B5EF4-FFF2-40B4-BE49-F238E27FC236}">
                <a16:creationId xmlns:a16="http://schemas.microsoft.com/office/drawing/2014/main" id="{9DE20A12-336F-4D62-90B6-C800C2F46B72}"/>
              </a:ext>
            </a:extLst>
          </p:cNvPr>
          <p:cNvSpPr txBox="1"/>
          <p:nvPr/>
        </p:nvSpPr>
        <p:spPr>
          <a:xfrm>
            <a:off x="1584405" y="3473522"/>
            <a:ext cx="1714341" cy="461665"/>
          </a:xfrm>
          <a:prstGeom prst="rect">
            <a:avLst/>
          </a:prstGeom>
          <a:noFill/>
        </p:spPr>
        <p:txBody>
          <a:bodyPr wrap="square" rtlCol="0">
            <a:spAutoFit/>
          </a:bodyPr>
          <a:lstStyle/>
          <a:p>
            <a:pPr algn="ctr"/>
            <a:r>
              <a:rPr lang="en-US" sz="2400" dirty="0" err="1">
                <a:latin typeface="Times New Roman" pitchFamily="18" charset="0"/>
                <a:cs typeface="Times New Roman" pitchFamily="18" charset="0"/>
              </a:rPr>
              <a:t>Hiệp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sĩ</a:t>
            </a:r>
            <a:endParaRPr lang="en-US" sz="2400" dirty="0">
              <a:latin typeface="Times New Roman" pitchFamily="18" charset="0"/>
              <a:cs typeface="Times New Roman" pitchFamily="18" charset="0"/>
            </a:endParaRPr>
          </a:p>
        </p:txBody>
      </p:sp>
      <p:sp>
        <p:nvSpPr>
          <p:cNvPr id="17" name="TextBox 16">
            <a:extLst>
              <a:ext uri="{FF2B5EF4-FFF2-40B4-BE49-F238E27FC236}">
                <a16:creationId xmlns:a16="http://schemas.microsoft.com/office/drawing/2014/main" id="{2EC91D91-EB4E-438A-9DBC-50013CA4803D}"/>
              </a:ext>
            </a:extLst>
          </p:cNvPr>
          <p:cNvSpPr txBox="1"/>
          <p:nvPr/>
        </p:nvSpPr>
        <p:spPr>
          <a:xfrm>
            <a:off x="1611312" y="4424813"/>
            <a:ext cx="1714341" cy="461665"/>
          </a:xfrm>
          <a:prstGeom prst="rect">
            <a:avLst/>
          </a:prstGeom>
          <a:noFill/>
        </p:spPr>
        <p:txBody>
          <a:bodyPr wrap="square" rtlCol="0">
            <a:spAutoFit/>
          </a:bodyPr>
          <a:lstStyle/>
          <a:p>
            <a:pPr algn="ctr"/>
            <a:r>
              <a:rPr lang="en-US" sz="2400" dirty="0" err="1">
                <a:latin typeface="Times New Roman" pitchFamily="18" charset="0"/>
                <a:cs typeface="Times New Roman" pitchFamily="18" charset="0"/>
              </a:rPr>
              <a:t>Dũng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sĩ</a:t>
            </a:r>
            <a:endParaRPr lang="en-US" sz="2400" dirty="0">
              <a:latin typeface="Times New Roman" pitchFamily="18" charset="0"/>
              <a:cs typeface="Times New Roman" pitchFamily="18" charset="0"/>
            </a:endParaRPr>
          </a:p>
        </p:txBody>
      </p:sp>
      <p:sp>
        <p:nvSpPr>
          <p:cNvPr id="18" name="TextBox 17">
            <a:extLst>
              <a:ext uri="{FF2B5EF4-FFF2-40B4-BE49-F238E27FC236}">
                <a16:creationId xmlns:a16="http://schemas.microsoft.com/office/drawing/2014/main" id="{F0D68CD9-4EAF-47E7-9081-2979B36EC300}"/>
              </a:ext>
            </a:extLst>
          </p:cNvPr>
          <p:cNvSpPr txBox="1"/>
          <p:nvPr/>
        </p:nvSpPr>
        <p:spPr>
          <a:xfrm>
            <a:off x="1638459" y="5359162"/>
            <a:ext cx="1714341" cy="461665"/>
          </a:xfrm>
          <a:prstGeom prst="rect">
            <a:avLst/>
          </a:prstGeom>
          <a:noFill/>
        </p:spPr>
        <p:txBody>
          <a:bodyPr wrap="square" rtlCol="0">
            <a:spAutoFit/>
          </a:bodyPr>
          <a:lstStyle/>
          <a:p>
            <a:pPr algn="ctr"/>
            <a:r>
              <a:rPr lang="en-US" sz="2400" dirty="0">
                <a:latin typeface="Times New Roman" pitchFamily="18" charset="0"/>
                <a:cs typeface="Times New Roman" pitchFamily="18" charset="0"/>
              </a:rPr>
              <a:t>Anh </a:t>
            </a:r>
            <a:r>
              <a:rPr lang="en-US" sz="2400" dirty="0" err="1">
                <a:latin typeface="Times New Roman" pitchFamily="18" charset="0"/>
                <a:cs typeface="Times New Roman" pitchFamily="18" charset="0"/>
              </a:rPr>
              <a:t>hùng</a:t>
            </a:r>
            <a:endParaRPr lang="en-US" sz="2400" dirty="0">
              <a:latin typeface="Times New Roman" pitchFamily="18" charset="0"/>
              <a:cs typeface="Times New Roman" pitchFamily="18" charset="0"/>
            </a:endParaRPr>
          </a:p>
        </p:txBody>
      </p:sp>
      <p:sp>
        <p:nvSpPr>
          <p:cNvPr id="19" name="TextBox 18">
            <a:extLst>
              <a:ext uri="{FF2B5EF4-FFF2-40B4-BE49-F238E27FC236}">
                <a16:creationId xmlns:a16="http://schemas.microsoft.com/office/drawing/2014/main" id="{D65FF245-BF37-4727-AC88-247F386D587B}"/>
              </a:ext>
            </a:extLst>
          </p:cNvPr>
          <p:cNvSpPr txBox="1"/>
          <p:nvPr/>
        </p:nvSpPr>
        <p:spPr>
          <a:xfrm>
            <a:off x="3776415" y="3334930"/>
            <a:ext cx="6368555" cy="830997"/>
          </a:xfrm>
          <a:prstGeom prst="rect">
            <a:avLst/>
          </a:prstGeom>
          <a:noFill/>
        </p:spPr>
        <p:txBody>
          <a:bodyPr wrap="square" rtlCol="0">
            <a:spAutoFit/>
          </a:bodyPr>
          <a:lstStyle/>
          <a:p>
            <a:pPr algn="just"/>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lòng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sẵn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sàng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việc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nghĩa</a:t>
            </a:r>
            <a:r>
              <a:rPr lang="en-US" sz="2400" dirty="0">
                <a:latin typeface="Times New Roman" pitchFamily="18" charset="0"/>
                <a:cs typeface="Times New Roman" pitchFamily="18" charset="0"/>
              </a:rPr>
              <a:t>.</a:t>
            </a:r>
          </a:p>
        </p:txBody>
      </p:sp>
      <p:sp>
        <p:nvSpPr>
          <p:cNvPr id="20" name="TextBox 19">
            <a:extLst>
              <a:ext uri="{FF2B5EF4-FFF2-40B4-BE49-F238E27FC236}">
                <a16:creationId xmlns:a16="http://schemas.microsoft.com/office/drawing/2014/main" id="{0DA6DC4C-4F1E-49DA-9BB1-97476006EA1A}"/>
              </a:ext>
            </a:extLst>
          </p:cNvPr>
          <p:cNvSpPr txBox="1"/>
          <p:nvPr/>
        </p:nvSpPr>
        <p:spPr>
          <a:xfrm>
            <a:off x="3776415" y="4165927"/>
            <a:ext cx="6368555" cy="830997"/>
          </a:xfrm>
          <a:prstGeom prst="rect">
            <a:avLst/>
          </a:prstGeom>
          <a:noFill/>
        </p:spPr>
        <p:txBody>
          <a:bodyPr wrap="square" rtlCol="0">
            <a:spAutoFit/>
          </a:bodyPr>
          <a:lstStyle/>
          <a:p>
            <a:pPr algn="just"/>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nguy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hiểm</a:t>
            </a:r>
            <a:r>
              <a:rPr lang="en-US" sz="2400" dirty="0">
                <a:latin typeface="Times New Roman" pitchFamily="18" charset="0"/>
                <a:cs typeface="Times New Roman" pitchFamily="18" charset="0"/>
              </a:rPr>
              <a:t>.</a:t>
            </a:r>
          </a:p>
        </p:txBody>
      </p:sp>
      <p:sp>
        <p:nvSpPr>
          <p:cNvPr id="21" name="TextBox 20">
            <a:extLst>
              <a:ext uri="{FF2B5EF4-FFF2-40B4-BE49-F238E27FC236}">
                <a16:creationId xmlns:a16="http://schemas.microsoft.com/office/drawing/2014/main" id="{C0924754-451E-44EB-9A29-ABD68F890191}"/>
              </a:ext>
            </a:extLst>
          </p:cNvPr>
          <p:cNvSpPr txBox="1"/>
          <p:nvPr/>
        </p:nvSpPr>
        <p:spPr>
          <a:xfrm>
            <a:off x="3795466" y="5174497"/>
            <a:ext cx="6368555" cy="830997"/>
          </a:xfrm>
          <a:prstGeom prst="rect">
            <a:avLst/>
          </a:prstGeom>
          <a:noFill/>
        </p:spPr>
        <p:txBody>
          <a:bodyPr wrap="square" rtlCol="0">
            <a:spAutoFit/>
          </a:bodyPr>
          <a:lstStyle/>
          <a:p>
            <a:pPr algn="just"/>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lớn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a:t>
            </a:r>
          </a:p>
        </p:txBody>
      </p:sp>
      <p:sp>
        <p:nvSpPr>
          <p:cNvPr id="22" name="Rectangle 21">
            <a:extLst>
              <a:ext uri="{FF2B5EF4-FFF2-40B4-BE49-F238E27FC236}">
                <a16:creationId xmlns:a16="http://schemas.microsoft.com/office/drawing/2014/main" id="{B0F0BDD7-838E-438F-9DF3-507A6EC0F9BB}"/>
              </a:ext>
            </a:extLst>
          </p:cNvPr>
          <p:cNvSpPr/>
          <p:nvPr/>
        </p:nvSpPr>
        <p:spPr>
          <a:xfrm>
            <a:off x="1527016" y="3290330"/>
            <a:ext cx="9140984" cy="932967"/>
          </a:xfrm>
          <a:prstGeom prst="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057400" indent="-2057400">
              <a:spcBef>
                <a:spcPts val="1200"/>
              </a:spcBef>
            </a:pPr>
            <a:endParaRPr lang="en-US" sz="2400" dirty="0">
              <a:solidFill>
                <a:schemeClr val="bg1"/>
              </a:solidFill>
              <a:latin typeface="Times New Roman" pitchFamily="18" charset="0"/>
              <a:cs typeface="Times New Roman" pitchFamily="18" charset="0"/>
            </a:endParaRPr>
          </a:p>
          <a:p>
            <a:pPr marL="2057400" indent="-2057400">
              <a:spcBef>
                <a:spcPts val="1200"/>
              </a:spcBef>
            </a:pP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Hiệp</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sĩ</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Người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có</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sức</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mạnh</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và</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lòng</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hào</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hiệp</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sẵn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sàng</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làm</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việc</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nghĩa</a:t>
            </a:r>
            <a:r>
              <a:rPr lang="en-US" sz="2400" dirty="0">
                <a:solidFill>
                  <a:schemeClr val="bg1"/>
                </a:solidFill>
                <a:latin typeface="Times New Roman" pitchFamily="18" charset="0"/>
                <a:cs typeface="Times New Roman" pitchFamily="18" charset="0"/>
              </a:rPr>
              <a:t>.         </a:t>
            </a:r>
          </a:p>
          <a:p>
            <a:pPr algn="ctr"/>
            <a:endParaRPr lang="vi-VN" sz="24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iterate type="lt">
                                    <p:tmPct val="0"/>
                                  </p:iterate>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arn(inVertical)">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arn(inVertical)">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arn(inVertical)">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barn(inVertical)">
                                      <p:cBhvr>
                                        <p:cTn id="62" dur="5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barn(inVertical)">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barn(inVertical)">
                                      <p:cBhvr>
                                        <p:cTn id="72" dur="500"/>
                                        <p:tgtEl>
                                          <p:spTgt spid="21"/>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18" name="Text Box 8">
            <a:extLst>
              <a:ext uri="{FF2B5EF4-FFF2-40B4-BE49-F238E27FC236}">
                <a16:creationId xmlns:a16="http://schemas.microsoft.com/office/drawing/2014/main" id="{E52ED95A-78EF-4B22-A5C2-C742D4B48A47}"/>
              </a:ext>
            </a:extLst>
          </p:cNvPr>
          <p:cNvSpPr txBox="1">
            <a:spLocks noChangeArrowheads="1"/>
          </p:cNvSpPr>
          <p:nvPr/>
        </p:nvSpPr>
        <p:spPr bwMode="auto">
          <a:xfrm>
            <a:off x="1881051" y="990601"/>
            <a:ext cx="845820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algn="ctr"/>
            <a:r>
              <a:rPr lang="en-US" sz="3600" dirty="0">
                <a:solidFill>
                  <a:srgbClr val="00206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Nêu</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nội</a:t>
            </a:r>
            <a:r>
              <a:rPr lang="en-US" sz="3600" dirty="0">
                <a:solidFill>
                  <a:srgbClr val="FF0000"/>
                </a:solidFill>
                <a:latin typeface="Times New Roman" pitchFamily="18" charset="0"/>
                <a:cs typeface="Times New Roman" pitchFamily="18" charset="0"/>
              </a:rPr>
              <a:t> dung </a:t>
            </a:r>
            <a:r>
              <a:rPr lang="en-US" sz="3600" dirty="0" err="1">
                <a:solidFill>
                  <a:srgbClr val="FF0000"/>
                </a:solidFill>
                <a:latin typeface="Times New Roman" pitchFamily="18" charset="0"/>
                <a:cs typeface="Times New Roman" pitchFamily="18" charset="0"/>
              </a:rPr>
              <a:t>chính</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của</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bài</a:t>
            </a:r>
            <a:endParaRPr lang="en-US" sz="3600" dirty="0">
              <a:solidFill>
                <a:srgbClr val="FF0000"/>
              </a:solidFill>
              <a:latin typeface="Times New Roman" pitchFamily="18" charset="0"/>
              <a:cs typeface="Times New Roman" pitchFamily="18" charset="0"/>
            </a:endParaRPr>
          </a:p>
          <a:p>
            <a:pPr algn="just"/>
            <a:endParaRPr lang="en-US" sz="3600" b="0" dirty="0">
              <a:solidFill>
                <a:srgbClr val="FF0000"/>
              </a:solidFill>
              <a:latin typeface="Times New Roman" pitchFamily="18" charset="0"/>
              <a:cs typeface="Times New Roman" pitchFamily="18" charset="0"/>
            </a:endParaRPr>
          </a:p>
          <a:p>
            <a:pPr algn="just">
              <a:lnSpc>
                <a:spcPct val="150000"/>
              </a:lnSpc>
            </a:pPr>
            <a:r>
              <a:rPr lang="en-US" sz="3600" b="0" dirty="0">
                <a:solidFill>
                  <a:srgbClr val="0033CC"/>
                </a:solidFill>
                <a:latin typeface="Times New Roman" pitchFamily="18" charset="0"/>
                <a:cs typeface="Times New Roman" pitchFamily="18" charset="0"/>
              </a:rPr>
              <a:t>- </a:t>
            </a:r>
            <a:r>
              <a:rPr lang="en-US" altLang="en-US" sz="3600" i="1" dirty="0">
                <a:solidFill>
                  <a:srgbClr val="0070C0"/>
                </a:solidFill>
                <a:latin typeface="Times New Roman" panose="02020603050405020304" pitchFamily="18" charset="0"/>
                <a:cs typeface="Times New Roman" panose="02020603050405020304" pitchFamily="18" charset="0"/>
              </a:rPr>
              <a:t>Ca </a:t>
            </a:r>
            <a:r>
              <a:rPr lang="en-US" altLang="en-US" sz="3600" i="1" dirty="0" err="1">
                <a:solidFill>
                  <a:srgbClr val="0070C0"/>
                </a:solidFill>
                <a:latin typeface="Times New Roman" panose="02020603050405020304" pitchFamily="18" charset="0"/>
                <a:cs typeface="Times New Roman" panose="02020603050405020304" pitchFamily="18" charset="0"/>
              </a:rPr>
              <a:t>ngợi</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Dế</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Mèn</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có</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tấm</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lòng</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nghĩa</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hiệp</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ghét</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áp</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bức</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bất</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công</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bênh</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vực</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chị</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Nhà</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Trò</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yếu</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đuối</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bất</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hạnh</a:t>
            </a:r>
            <a:r>
              <a:rPr lang="en-US" altLang="en-US" sz="3600" i="1" dirty="0">
                <a:solidFill>
                  <a:srgbClr val="0070C0"/>
                </a:solidFill>
                <a:latin typeface="Times New Roman" panose="02020603050405020304" pitchFamily="18" charset="0"/>
                <a:cs typeface="Times New Roman" panose="02020603050405020304" pitchFamily="18" charset="0"/>
              </a:rPr>
              <a:t>.</a:t>
            </a:r>
            <a:endParaRPr lang="vi-VN" sz="3600" b="0" dirty="0"/>
          </a:p>
        </p:txBody>
      </p:sp>
    </p:spTree>
    <p:extLst>
      <p:ext uri="{BB962C8B-B14F-4D97-AF65-F5344CB8AC3E}">
        <p14:creationId xmlns:p14="http://schemas.microsoft.com/office/powerpoint/2010/main" val="2519044364"/>
      </p:ext>
    </p:extLst>
  </p:cSld>
  <p:clrMapOvr>
    <a:masterClrMapping/>
  </p:clrMapOvr>
  <p:transition spd="slow">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heckerboard(across)">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0" y="0"/>
            <a:ext cx="12192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a:hlinkClick r:id="rId5" action="ppaction://hlinksldjump"/>
          </p:cNvPr>
          <p:cNvSpPr txBox="1"/>
          <p:nvPr/>
        </p:nvSpPr>
        <p:spPr>
          <a:xfrm>
            <a:off x="1752600" y="2830513"/>
            <a:ext cx="6629400" cy="1167756"/>
          </a:xfrm>
          <a:prstGeom prst="rect">
            <a:avLst/>
          </a:prstGeom>
          <a:noFill/>
        </p:spPr>
        <p:txBody>
          <a:bodyPr>
            <a:spAutoFit/>
          </a:bodyPr>
          <a:lstStyle/>
          <a:p>
            <a:pPr algn="ctr">
              <a:lnSpc>
                <a:spcPct val="130000"/>
              </a:lnSpc>
              <a:buFont typeface="Arial" charset="0"/>
              <a:buNone/>
              <a:defRPr/>
            </a:pPr>
            <a:r>
              <a:rPr lang="en-US" sz="6000" b="1" dirty="0">
                <a:solidFill>
                  <a:srgbClr val="FF3399"/>
                </a:solidFill>
                <a:latin typeface="+mj-lt"/>
                <a:ea typeface="HP001 5Ha" pitchFamily="34" charset="-127"/>
                <a:cs typeface="Arial" charset="0"/>
              </a:rPr>
              <a:t>3. </a:t>
            </a:r>
            <a:r>
              <a:rPr lang="en-US" sz="6000" b="1" dirty="0" err="1">
                <a:solidFill>
                  <a:srgbClr val="FF3399"/>
                </a:solidFill>
                <a:latin typeface="+mj-lt"/>
                <a:ea typeface="HP001 5Ha" pitchFamily="34" charset="-127"/>
                <a:cs typeface="Arial" charset="0"/>
              </a:rPr>
              <a:t>Luyện</a:t>
            </a:r>
            <a:r>
              <a:rPr lang="en-US" sz="6000" b="1" dirty="0">
                <a:solidFill>
                  <a:srgbClr val="FF3399"/>
                </a:solidFill>
                <a:latin typeface="+mj-lt"/>
                <a:ea typeface="HP001 5Ha" pitchFamily="34" charset="-127"/>
                <a:cs typeface="Arial" charset="0"/>
              </a:rPr>
              <a:t> </a:t>
            </a:r>
            <a:r>
              <a:rPr lang="en-US" sz="6000" b="1" dirty="0" err="1">
                <a:solidFill>
                  <a:srgbClr val="FF3399"/>
                </a:solidFill>
                <a:latin typeface="+mj-lt"/>
                <a:ea typeface="HP001 5Ha" pitchFamily="34" charset="-127"/>
                <a:cs typeface="Arial" charset="0"/>
              </a:rPr>
              <a:t>đọc</a:t>
            </a:r>
            <a:r>
              <a:rPr lang="en-US" sz="6000" b="1" dirty="0">
                <a:solidFill>
                  <a:srgbClr val="FF3399"/>
                </a:solidFill>
                <a:latin typeface="+mj-lt"/>
                <a:ea typeface="HP001 5Ha" pitchFamily="34" charset="-127"/>
                <a:cs typeface="Arial" charset="0"/>
              </a:rPr>
              <a:t> </a:t>
            </a:r>
            <a:r>
              <a:rPr lang="en-US" sz="6000" b="1" dirty="0" err="1">
                <a:solidFill>
                  <a:srgbClr val="FF3399"/>
                </a:solidFill>
                <a:latin typeface="+mj-lt"/>
                <a:ea typeface="HP001 5Ha" pitchFamily="34" charset="-127"/>
                <a:cs typeface="Arial" charset="0"/>
              </a:rPr>
              <a:t>lại</a:t>
            </a:r>
            <a:endParaRPr lang="en-US" sz="6000" b="1" dirty="0">
              <a:solidFill>
                <a:srgbClr val="FF3399"/>
              </a:solidFill>
              <a:latin typeface="+mj-lt"/>
              <a:ea typeface="HP001 5Ha" pitchFamily="34" charset="-127"/>
              <a:cs typeface="Arial" charset="0"/>
            </a:endParaRPr>
          </a:p>
        </p:txBody>
      </p:sp>
    </p:spTree>
    <p:extLst>
      <p:ext uri="{BB962C8B-B14F-4D97-AF65-F5344CB8AC3E}">
        <p14:creationId xmlns:p14="http://schemas.microsoft.com/office/powerpoint/2010/main" val="890722919"/>
      </p:ext>
    </p:extLst>
  </p:cSld>
  <p:clrMapOvr>
    <a:masterClrMapping/>
  </p:clrMapOvr>
  <p:transition spd="slow">
    <p:fade/>
    <p:sndAc>
      <p:stSnd>
        <p:snd r:embed="rId3" name="chimes.wav"/>
      </p:stSnd>
    </p:sndAc>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a:extLst>
              <a:ext uri="{FF2B5EF4-FFF2-40B4-BE49-F238E27FC236}">
                <a16:creationId xmlns:a16="http://schemas.microsoft.com/office/drawing/2014/main" id="{422CEB4E-2A5A-4C4C-AABA-86008B8550F1}"/>
              </a:ext>
            </a:extLst>
          </p:cNvPr>
          <p:cNvSpPr txBox="1">
            <a:spLocks noChangeArrowheads="1"/>
          </p:cNvSpPr>
          <p:nvPr/>
        </p:nvSpPr>
        <p:spPr bwMode="auto">
          <a:xfrm>
            <a:off x="1752600" y="381001"/>
            <a:ext cx="86106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fontAlgn="base" hangingPunct="1">
              <a:spcBef>
                <a:spcPct val="50000"/>
              </a:spcBef>
              <a:spcAft>
                <a:spcPct val="0"/>
              </a:spcAft>
              <a:buNone/>
            </a:pPr>
            <a:r>
              <a:rPr lang="en-US" altLang="en-US" sz="2800" dirty="0">
                <a:solidFill>
                  <a:srgbClr val="000000"/>
                </a:solidFill>
              </a:rPr>
              <a:t>    </a:t>
            </a:r>
            <a:r>
              <a:rPr lang="en-US" altLang="en-US" sz="2800" b="1" dirty="0" err="1">
                <a:latin typeface="Times New Roman" panose="02020603050405020304" pitchFamily="18" charset="0"/>
                <a:cs typeface="Times New Roman" panose="02020603050405020304" pitchFamily="18" charset="0"/>
              </a:rPr>
              <a:t>Từ</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trong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hốc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đá</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một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mụ</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nhện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cái</a:t>
            </a:r>
            <a:r>
              <a:rPr lang="en-US" altLang="en-US" sz="2800" b="1" dirty="0">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cong</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chân</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nhảy</a:t>
            </a:r>
            <a:r>
              <a:rPr lang="en-US" altLang="en-US" sz="2800" b="1" dirty="0">
                <a:latin typeface="Times New Roman" panose="02020603050405020304" pitchFamily="18" charset="0"/>
                <a:cs typeface="Times New Roman" panose="02020603050405020304" pitchFamily="18" charset="0"/>
              </a:rPr>
              <a:t> ra, </a:t>
            </a:r>
            <a:r>
              <a:rPr lang="en-US" altLang="en-US" sz="2800" b="1" dirty="0" err="1">
                <a:latin typeface="Times New Roman" panose="02020603050405020304" pitchFamily="18" charset="0"/>
                <a:cs typeface="Times New Roman" panose="02020603050405020304" pitchFamily="18" charset="0"/>
              </a:rPr>
              <a:t>hai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bên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có</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hai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nhện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vách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nhảy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kèm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Dáng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đây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vị</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chúa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trùm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nhện</a:t>
            </a:r>
            <a:r>
              <a:rPr lang="en-US" altLang="en-US" sz="2800" b="1" dirty="0">
                <a:latin typeface="Times New Roman" panose="02020603050405020304" pitchFamily="18" charset="0"/>
                <a:cs typeface="Times New Roman" panose="02020603050405020304" pitchFamily="18" charset="0"/>
              </a:rPr>
              <a:t>. Nom </a:t>
            </a:r>
            <a:r>
              <a:rPr lang="en-US" altLang="en-US" sz="2800" b="1" dirty="0" err="1">
                <a:latin typeface="Times New Roman" panose="02020603050405020304" pitchFamily="18" charset="0"/>
                <a:cs typeface="Times New Roman" panose="02020603050405020304" pitchFamily="18" charset="0"/>
              </a:rPr>
              <a:t>cũng</a:t>
            </a:r>
            <a:r>
              <a:rPr lang="en-US" altLang="en-US" sz="2800" b="1" dirty="0">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đanh</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đá</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nặc</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nô</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lắm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Tôi</a:t>
            </a:r>
            <a:r>
              <a:rPr lang="en-US" altLang="en-US" sz="2800" b="1" dirty="0">
                <a:latin typeface="Times New Roman" panose="02020603050405020304" pitchFamily="18" charset="0"/>
                <a:cs typeface="Times New Roman" panose="02020603050405020304" pitchFamily="18" charset="0"/>
              </a:rPr>
              <a:t> </a:t>
            </a:r>
            <a:r>
              <a:rPr lang="en-US" altLang="en-US" sz="2800" b="1" dirty="0">
                <a:solidFill>
                  <a:srgbClr val="C00000"/>
                </a:solidFill>
                <a:latin typeface="Times New Roman" panose="02020603050405020304" pitchFamily="18" charset="0"/>
                <a:cs typeface="Times New Roman" panose="02020603050405020304" pitchFamily="18" charset="0"/>
              </a:rPr>
              <a:t>quay </a:t>
            </a:r>
            <a:r>
              <a:rPr lang="en-US" altLang="en-US" sz="2800" b="1" dirty="0" err="1">
                <a:solidFill>
                  <a:srgbClr val="C00000"/>
                </a:solidFill>
                <a:latin typeface="Times New Roman" panose="02020603050405020304" pitchFamily="18" charset="0"/>
                <a:cs typeface="Times New Roman" panose="02020603050405020304" pitchFamily="18" charset="0"/>
              </a:rPr>
              <a:t>phắt</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lưng</a:t>
            </a:r>
            <a:r>
              <a:rPr lang="en-US" altLang="en-US" sz="2800" b="1" dirty="0">
                <a:latin typeface="Times New Roman" panose="02020603050405020304" pitchFamily="18" charset="0"/>
                <a:cs typeface="Times New Roman" panose="02020603050405020304" pitchFamily="18" charset="0"/>
              </a:rPr>
              <a:t>,</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phóng</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càng</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đạp</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phanh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phách</a:t>
            </a:r>
            <a:r>
              <a:rPr lang="en-US" altLang="en-US" sz="2800" b="1" dirty="0">
                <a:latin typeface="Times New Roman" panose="02020603050405020304" pitchFamily="18" charset="0"/>
                <a:cs typeface="Times New Roman" panose="02020603050405020304" pitchFamily="18" charset="0"/>
              </a:rPr>
              <a:t> ra </a:t>
            </a:r>
            <a:r>
              <a:rPr lang="en-US" altLang="en-US" sz="2800" b="1" dirty="0" err="1">
                <a:latin typeface="Times New Roman" panose="02020603050405020304" pitchFamily="18" charset="0"/>
                <a:cs typeface="Times New Roman" panose="02020603050405020304" pitchFamily="18" charset="0"/>
              </a:rPr>
              <a:t>oai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Mụ</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nhện</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a:solidFill>
                  <a:srgbClr val="C00000"/>
                </a:solidFill>
                <a:latin typeface="Times New Roman" panose="02020603050405020304" pitchFamily="18" charset="0"/>
                <a:cs typeface="Times New Roman" panose="02020603050405020304" pitchFamily="18" charset="0"/>
              </a:rPr>
              <a:t>co </a:t>
            </a:r>
            <a:r>
              <a:rPr lang="en-US" altLang="en-US" sz="2800" b="1" dirty="0" err="1">
                <a:solidFill>
                  <a:srgbClr val="C00000"/>
                </a:solidFill>
                <a:latin typeface="Times New Roman" panose="02020603050405020304" pitchFamily="18" charset="0"/>
                <a:cs typeface="Times New Roman" panose="02020603050405020304" pitchFamily="18" charset="0"/>
              </a:rPr>
              <a:t>rúm</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lại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rồi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cứ</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rập</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đầu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xuống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đất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như</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cái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chày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giã</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gạo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Tôi</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thét</a:t>
            </a:r>
            <a:r>
              <a:rPr lang="en-US" altLang="en-US" sz="2800" b="1" dirty="0">
                <a:solidFill>
                  <a:srgbClr val="000099"/>
                </a:solidFill>
                <a:latin typeface="Times New Roman" panose="02020603050405020304" pitchFamily="18" charset="0"/>
                <a:cs typeface="Times New Roman" panose="02020603050405020304" pitchFamily="18" charset="0"/>
              </a:rPr>
              <a:t> </a:t>
            </a:r>
            <a:r>
              <a:rPr lang="en-US" altLang="en-US" sz="2800" b="1" dirty="0">
                <a:solidFill>
                  <a:srgbClr val="000000"/>
                </a:solidFill>
                <a:latin typeface="Times New Roman" panose="02020603050405020304" pitchFamily="18" charset="0"/>
                <a:cs typeface="Times New Roman" panose="02020603050405020304" pitchFamily="18" charset="0"/>
              </a:rPr>
              <a:t>:</a:t>
            </a:r>
          </a:p>
          <a:p>
            <a:pPr algn="just" eaLnBrk="1" fontAlgn="base" hangingPunct="1">
              <a:spcBef>
                <a:spcPct val="50000"/>
              </a:spcBef>
              <a:spcAft>
                <a:spcPct val="0"/>
              </a:spcAft>
              <a:buNone/>
              <a:defRPr/>
            </a:pPr>
            <a:endParaRPr lang="en-US" altLang="en-US" sz="2800" b="1" dirty="0">
              <a:solidFill>
                <a:srgbClr val="0070C0"/>
              </a:solidFill>
              <a:latin typeface="Times New Roman" panose="02020603050405020304" pitchFamily="18" charset="0"/>
              <a:cs typeface="Times New Roman" panose="02020603050405020304" pitchFamily="18" charset="0"/>
            </a:endParaRPr>
          </a:p>
        </p:txBody>
      </p:sp>
      <p:sp>
        <p:nvSpPr>
          <p:cNvPr id="3" name="Text Box 7">
            <a:extLst>
              <a:ext uri="{FF2B5EF4-FFF2-40B4-BE49-F238E27FC236}">
                <a16:creationId xmlns:a16="http://schemas.microsoft.com/office/drawing/2014/main" id="{648CCE0F-C5AA-4D91-93B7-BC1B8DC775C3}"/>
              </a:ext>
            </a:extLst>
          </p:cNvPr>
          <p:cNvSpPr txBox="1">
            <a:spLocks noChangeArrowheads="1"/>
          </p:cNvSpPr>
          <p:nvPr/>
        </p:nvSpPr>
        <p:spPr bwMode="auto">
          <a:xfrm>
            <a:off x="1828800" y="3276601"/>
            <a:ext cx="85344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fontAlgn="base" hangingPunct="1">
              <a:spcBef>
                <a:spcPct val="50000"/>
              </a:spcBef>
              <a:spcAft>
                <a:spcPct val="0"/>
              </a:spcAft>
              <a:buNone/>
              <a:defRPr/>
            </a:pP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Các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người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có</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của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ăn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của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để</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béo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múp</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béo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míp</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cứ</a:t>
            </a:r>
            <a:r>
              <a:rPr lang="en-US" altLang="en-US" sz="2800" b="1" dirty="0">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đòi</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mãi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một</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tí</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tẹo</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nợ</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đã</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mấy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đời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rồi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Lại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còn</a:t>
            </a:r>
            <a:r>
              <a:rPr lang="en-US" altLang="en-US" sz="2800" b="1" dirty="0">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kéo</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bè</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kéo</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cánh</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đánh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đập</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một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cô</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gái</a:t>
            </a:r>
            <a:r>
              <a:rPr lang="en-US" altLang="en-US" sz="2800" b="1" dirty="0">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yếu</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ớt</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thế</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này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Thật</a:t>
            </a:r>
            <a:r>
              <a:rPr lang="en-US" altLang="en-US" sz="2800" b="1" dirty="0">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đáng</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xấu</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hổ</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Có</a:t>
            </a:r>
            <a:r>
              <a:rPr lang="en-US" altLang="en-US" sz="2800" b="1" dirty="0">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phá</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hết</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các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vòng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vây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không</a:t>
            </a:r>
            <a:r>
              <a:rPr lang="en-US" altLang="en-US" sz="2800" b="1" dirty="0">
                <a:latin typeface="Times New Roman" panose="02020603050405020304" pitchFamily="18" charset="0"/>
                <a:cs typeface="Times New Roman" panose="02020603050405020304" pitchFamily="18" charset="0"/>
              </a:rPr>
              <a:t> ? </a:t>
            </a:r>
          </a:p>
          <a:p>
            <a:pPr algn="just" eaLnBrk="1" fontAlgn="base" hangingPunct="1">
              <a:spcBef>
                <a:spcPct val="50000"/>
              </a:spcBef>
              <a:spcAft>
                <a:spcPct val="0"/>
              </a:spcAft>
              <a:buNone/>
              <a:defRPr/>
            </a:pPr>
            <a:r>
              <a:rPr lang="en-US" altLang="en-US" sz="2800" b="1" dirty="0">
                <a:solidFill>
                  <a:srgbClr val="000000"/>
                </a:solidFill>
                <a:latin typeface="Times New Roman" panose="02020603050405020304" pitchFamily="18" charset="0"/>
                <a:cs typeface="Times New Roman" panose="02020603050405020304" pitchFamily="18" charset="0"/>
              </a:rPr>
              <a:t> </a:t>
            </a:r>
          </a:p>
        </p:txBody>
      </p:sp>
      <p:cxnSp>
        <p:nvCxnSpPr>
          <p:cNvPr id="4" name="Straight Connector 3">
            <a:extLst>
              <a:ext uri="{FF2B5EF4-FFF2-40B4-BE49-F238E27FC236}">
                <a16:creationId xmlns:a16="http://schemas.microsoft.com/office/drawing/2014/main" id="{9F497B75-3D8C-4BBC-B582-7BBD3D3B7CED}"/>
              </a:ext>
            </a:extLst>
          </p:cNvPr>
          <p:cNvCxnSpPr>
            <a:cxnSpLocks/>
          </p:cNvCxnSpPr>
          <p:nvPr/>
        </p:nvCxnSpPr>
        <p:spPr>
          <a:xfrm flipH="1">
            <a:off x="5562600" y="2209800"/>
            <a:ext cx="152400" cy="3352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edge">
                                      <p:cBhvr>
                                        <p:cTn id="7" dur="20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linds(horizontal)">
                                      <p:cBhvr>
                                        <p:cTn id="10" dur="500"/>
                                        <p:tgtEl>
                                          <p:spTgt spid="3">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linds(horizont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f27-zpg.zdn.vn/1674946606169966248/ccb47c2adc5d2003794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2454"/>
            <a:ext cx="12192000" cy="68961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457450" y="1295401"/>
            <a:ext cx="7010400" cy="1724891"/>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600" b="1" i="1" dirty="0" err="1">
                <a:latin typeface="Times New Roman" pitchFamily="18" charset="0"/>
                <a:cs typeface="Times New Roman" pitchFamily="18" charset="0"/>
              </a:rPr>
              <a:t>Kể</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lại</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toàn</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bộ</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câu</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chuyện</a:t>
            </a:r>
            <a:r>
              <a:rPr lang="en-US" sz="3600" b="1" i="1" dirty="0">
                <a:latin typeface="Times New Roman" pitchFamily="18" charset="0"/>
                <a:cs typeface="Times New Roman" pitchFamily="18" charset="0"/>
              </a:rPr>
              <a:t> </a:t>
            </a:r>
          </a:p>
          <a:p>
            <a:pPr algn="ctr"/>
            <a:r>
              <a:rPr lang="en-US" sz="3600" b="1" i="1" dirty="0">
                <a:latin typeface="Times New Roman" pitchFamily="18" charset="0"/>
                <a:cs typeface="Times New Roman" pitchFamily="18" charset="0"/>
              </a:rPr>
              <a:t>“</a:t>
            </a:r>
            <a:r>
              <a:rPr lang="en-US" sz="3600" b="1" i="1" dirty="0" err="1">
                <a:latin typeface="Times New Roman" pitchFamily="18" charset="0"/>
                <a:cs typeface="Times New Roman" pitchFamily="18" charset="0"/>
              </a:rPr>
              <a:t>Dế</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Mèn</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bênh</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vực</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kẻ</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yếu</a:t>
            </a:r>
            <a:r>
              <a:rPr lang="en-US" sz="3600" b="1" i="1" dirty="0">
                <a:latin typeface="Times New Roman" pitchFamily="18" charset="0"/>
                <a:cs typeface="Times New Roman" pitchFamily="18" charset="0"/>
              </a:rPr>
              <a:t>”</a:t>
            </a:r>
          </a:p>
        </p:txBody>
      </p:sp>
    </p:spTree>
    <p:extLst>
      <p:ext uri="{BB962C8B-B14F-4D97-AF65-F5344CB8AC3E}">
        <p14:creationId xmlns:p14="http://schemas.microsoft.com/office/powerpoint/2010/main" val="3549009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B0C6B6-7CC0-4908-A6DA-442D60DF5C40}"/>
              </a:ext>
            </a:extLst>
          </p:cNvPr>
          <p:cNvPicPr>
            <a:picLocks noChangeAspect="1"/>
          </p:cNvPicPr>
          <p:nvPr/>
        </p:nvPicPr>
        <p:blipFill>
          <a:blip r:embed="rId2"/>
          <a:stretch>
            <a:fillRect/>
          </a:stretch>
        </p:blipFill>
        <p:spPr>
          <a:xfrm>
            <a:off x="0" y="-36894"/>
            <a:ext cx="12192000" cy="6858000"/>
          </a:xfrm>
          <a:prstGeom prst="rect">
            <a:avLst/>
          </a:prstGeom>
        </p:spPr>
      </p:pic>
      <p:sp>
        <p:nvSpPr>
          <p:cNvPr id="5" name="TextBox 4">
            <a:extLst>
              <a:ext uri="{FF2B5EF4-FFF2-40B4-BE49-F238E27FC236}">
                <a16:creationId xmlns:a16="http://schemas.microsoft.com/office/drawing/2014/main" id="{4EE040D2-6EAB-4E1F-9903-ED4103AE0FC6}"/>
              </a:ext>
            </a:extLst>
          </p:cNvPr>
          <p:cNvSpPr txBox="1"/>
          <p:nvPr/>
        </p:nvSpPr>
        <p:spPr>
          <a:xfrm>
            <a:off x="5067976" y="360547"/>
            <a:ext cx="2600105" cy="600164"/>
          </a:xfrm>
          <a:prstGeom prst="rect">
            <a:avLst/>
          </a:prstGeom>
          <a:noFill/>
        </p:spPr>
        <p:txBody>
          <a:bodyPr wrap="square" rtlCol="0">
            <a:spAutoFit/>
          </a:bodyPr>
          <a:lstStyle/>
          <a:p>
            <a:pPr algn="ctr" defTabSz="514350"/>
            <a:r>
              <a:rPr lang="en-US" sz="3300" b="1" dirty="0">
                <a:solidFill>
                  <a:srgbClr val="FF0000"/>
                </a:solidFill>
                <a:latin typeface="Times New Roman" panose="02020603050405020304" pitchFamily="18" charset="0"/>
                <a:cs typeface="Times New Roman" panose="02020603050405020304" pitchFamily="18" charset="0"/>
              </a:rPr>
              <a:t>ÔN BÀI CŨ</a:t>
            </a:r>
          </a:p>
        </p:txBody>
      </p:sp>
      <p:sp>
        <p:nvSpPr>
          <p:cNvPr id="6" name="Cloud Callout 7">
            <a:extLst>
              <a:ext uri="{FF2B5EF4-FFF2-40B4-BE49-F238E27FC236}">
                <a16:creationId xmlns:a16="http://schemas.microsoft.com/office/drawing/2014/main" id="{D989DC2F-5F5C-46BE-8653-EFBCB84FAF69}"/>
              </a:ext>
            </a:extLst>
          </p:cNvPr>
          <p:cNvSpPr/>
          <p:nvPr/>
        </p:nvSpPr>
        <p:spPr>
          <a:xfrm>
            <a:off x="2296760" y="1697471"/>
            <a:ext cx="4071269" cy="2659942"/>
          </a:xfrm>
          <a:prstGeom prst="cloudCallout">
            <a:avLst>
              <a:gd name="adj1" fmla="val -28309"/>
              <a:gd name="adj2" fmla="val 58962"/>
            </a:avLst>
          </a:prstGeom>
          <a:solidFill>
            <a:srgbClr val="FFC000">
              <a:lumMod val="60000"/>
              <a:lumOff val="40000"/>
              <a:alpha val="45000"/>
            </a:srgbClr>
          </a:solidFill>
          <a:ln w="28575" cap="flat" cmpd="sng" algn="ctr">
            <a:solidFill>
              <a:srgbClr val="00B0F0"/>
            </a:solidFill>
            <a:prstDash val="solid"/>
            <a:miter lim="800000"/>
          </a:ln>
          <a:effectLst/>
        </p:spPr>
        <p:txBody>
          <a:bodyPr rtlCol="0" anchor="ctr"/>
          <a:lstStyle/>
          <a:p>
            <a:pPr algn="ctr" defTabSz="514350">
              <a:defRPr/>
            </a:pPr>
            <a:endParaRPr lang="en-US" sz="1013" kern="0">
              <a:solidFill>
                <a:prstClr val="white"/>
              </a:solidFill>
              <a:latin typeface="Times New Roman" panose="02020603050405020304" pitchFamily="18" charset="0"/>
              <a:cs typeface="Times New Roman" panose="02020603050405020304" pitchFamily="18" charset="0"/>
            </a:endParaRPr>
          </a:p>
        </p:txBody>
      </p:sp>
      <p:sp>
        <p:nvSpPr>
          <p:cNvPr id="7" name="Cloud Callout 10">
            <a:extLst>
              <a:ext uri="{FF2B5EF4-FFF2-40B4-BE49-F238E27FC236}">
                <a16:creationId xmlns:a16="http://schemas.microsoft.com/office/drawing/2014/main" id="{E56EE60F-7D7C-439E-A35A-2DCE7234C57F}"/>
              </a:ext>
            </a:extLst>
          </p:cNvPr>
          <p:cNvSpPr/>
          <p:nvPr/>
        </p:nvSpPr>
        <p:spPr>
          <a:xfrm>
            <a:off x="6324448" y="2354572"/>
            <a:ext cx="3889057" cy="2372185"/>
          </a:xfrm>
          <a:prstGeom prst="cloudCallout">
            <a:avLst>
              <a:gd name="adj1" fmla="val 56321"/>
              <a:gd name="adj2" fmla="val 32777"/>
            </a:avLst>
          </a:prstGeom>
          <a:solidFill>
            <a:srgbClr val="5B9BD5">
              <a:alpha val="45000"/>
            </a:srgbClr>
          </a:solidFill>
          <a:ln w="28575" cap="flat" cmpd="sng" algn="ctr">
            <a:solidFill>
              <a:srgbClr val="FFFF00"/>
            </a:solidFill>
            <a:prstDash val="solid"/>
            <a:miter lim="800000"/>
          </a:ln>
          <a:effectLst/>
        </p:spPr>
        <p:txBody>
          <a:bodyPr rtlCol="0" anchor="ctr"/>
          <a:lstStyle/>
          <a:p>
            <a:pPr algn="ctr" defTabSz="514350">
              <a:defRPr/>
            </a:pPr>
            <a:endParaRPr lang="en-US" sz="1013" kern="0">
              <a:solidFill>
                <a:prstClr val="white"/>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E3A93E45-04C4-4A4D-ADAE-A975B8175E58}"/>
              </a:ext>
            </a:extLst>
          </p:cNvPr>
          <p:cNvSpPr txBox="1"/>
          <p:nvPr/>
        </p:nvSpPr>
        <p:spPr>
          <a:xfrm>
            <a:off x="3175079" y="2149453"/>
            <a:ext cx="2271053" cy="715581"/>
          </a:xfrm>
          <a:prstGeom prst="rect">
            <a:avLst/>
          </a:prstGeom>
          <a:noFill/>
        </p:spPr>
        <p:txBody>
          <a:bodyPr wrap="square" rtlCol="0">
            <a:spAutoFit/>
          </a:bodyPr>
          <a:lstStyle/>
          <a:p>
            <a:pPr algn="ctr" defTabSz="514350"/>
            <a:r>
              <a:rPr lang="en-US" altLang="en-US" sz="2025" b="1" dirty="0">
                <a:solidFill>
                  <a:srgbClr val="FF0000"/>
                </a:solidFill>
                <a:latin typeface="Times New Roman" panose="02020603050405020304" pitchFamily="18" charset="0"/>
                <a:cs typeface="Times New Roman" panose="02020603050405020304" pitchFamily="18" charset="0"/>
              </a:rPr>
              <a:t> </a:t>
            </a:r>
            <a:r>
              <a:rPr lang="en-US" altLang="en-US" sz="2025" b="1" dirty="0" err="1">
                <a:solidFill>
                  <a:srgbClr val="FF0000"/>
                </a:solidFill>
                <a:latin typeface="Times New Roman" panose="02020603050405020304" pitchFamily="18" charset="0"/>
                <a:cs typeface="Times New Roman" panose="02020603050405020304" pitchFamily="18" charset="0"/>
              </a:rPr>
              <a:t>Đoạn</a:t>
            </a:r>
            <a:r>
              <a:rPr lang="en-US" altLang="en-US" sz="2025" b="1" dirty="0">
                <a:solidFill>
                  <a:srgbClr val="FF0000"/>
                </a:solidFill>
                <a:latin typeface="Times New Roman" panose="02020603050405020304" pitchFamily="18" charset="0"/>
                <a:cs typeface="Times New Roman" panose="02020603050405020304" pitchFamily="18" charset="0"/>
              </a:rPr>
              <a:t> 2 </a:t>
            </a:r>
            <a:r>
              <a:rPr lang="en-US" altLang="en-US" sz="2025" b="1" dirty="0" err="1">
                <a:solidFill>
                  <a:srgbClr val="FF0000"/>
                </a:solidFill>
                <a:latin typeface="Times New Roman" panose="02020603050405020304" pitchFamily="18" charset="0"/>
                <a:cs typeface="Times New Roman" panose="02020603050405020304" pitchFamily="18" charset="0"/>
              </a:rPr>
              <a:t>cho</a:t>
            </a:r>
            <a:r>
              <a:rPr lang="en-US" altLang="en-US" sz="2025" b="1" dirty="0">
                <a:solidFill>
                  <a:srgbClr val="FF0000"/>
                </a:solidFill>
                <a:latin typeface="Times New Roman" panose="02020603050405020304" pitchFamily="18" charset="0"/>
                <a:cs typeface="Times New Roman" panose="02020603050405020304" pitchFamily="18" charset="0"/>
              </a:rPr>
              <a:t> </a:t>
            </a:r>
            <a:r>
              <a:rPr lang="en-US" altLang="en-US" sz="2025" b="1" dirty="0" err="1">
                <a:solidFill>
                  <a:srgbClr val="FF0000"/>
                </a:solidFill>
                <a:latin typeface="Times New Roman" panose="02020603050405020304" pitchFamily="18" charset="0"/>
                <a:cs typeface="Times New Roman" panose="02020603050405020304" pitchFamily="18" charset="0"/>
              </a:rPr>
              <a:t>chúng</a:t>
            </a:r>
            <a:r>
              <a:rPr lang="en-US" altLang="en-US" sz="2025" b="1" dirty="0">
                <a:solidFill>
                  <a:srgbClr val="FF0000"/>
                </a:solidFill>
                <a:latin typeface="Times New Roman" panose="02020603050405020304" pitchFamily="18" charset="0"/>
                <a:cs typeface="Times New Roman" panose="02020603050405020304" pitchFamily="18" charset="0"/>
              </a:rPr>
              <a:t> ta </a:t>
            </a:r>
            <a:r>
              <a:rPr lang="en-US" altLang="en-US" sz="2025" b="1" dirty="0" err="1">
                <a:solidFill>
                  <a:srgbClr val="FF0000"/>
                </a:solidFill>
                <a:latin typeface="Times New Roman" panose="02020603050405020304" pitchFamily="18" charset="0"/>
                <a:cs typeface="Times New Roman" panose="02020603050405020304" pitchFamily="18" charset="0"/>
              </a:rPr>
              <a:t>biết</a:t>
            </a:r>
            <a:r>
              <a:rPr lang="en-US" altLang="en-US" sz="2025" b="1" dirty="0">
                <a:solidFill>
                  <a:srgbClr val="FF0000"/>
                </a:solidFill>
                <a:latin typeface="Times New Roman" panose="02020603050405020304" pitchFamily="18" charset="0"/>
                <a:cs typeface="Times New Roman" panose="02020603050405020304" pitchFamily="18" charset="0"/>
              </a:rPr>
              <a:t> </a:t>
            </a:r>
            <a:r>
              <a:rPr lang="en-US" altLang="en-US" sz="2025" b="1" dirty="0" err="1">
                <a:solidFill>
                  <a:srgbClr val="FF0000"/>
                </a:solidFill>
                <a:latin typeface="Times New Roman" panose="02020603050405020304" pitchFamily="18" charset="0"/>
                <a:cs typeface="Times New Roman" panose="02020603050405020304" pitchFamily="18" charset="0"/>
              </a:rPr>
              <a:t>điều</a:t>
            </a:r>
            <a:r>
              <a:rPr lang="en-US" altLang="en-US" sz="2025" b="1" dirty="0">
                <a:solidFill>
                  <a:srgbClr val="FF0000"/>
                </a:solidFill>
                <a:latin typeface="Times New Roman" panose="02020603050405020304" pitchFamily="18" charset="0"/>
                <a:cs typeface="Times New Roman" panose="02020603050405020304" pitchFamily="18" charset="0"/>
              </a:rPr>
              <a:t> </a:t>
            </a:r>
            <a:r>
              <a:rPr lang="en-US" altLang="en-US" sz="2025" b="1" dirty="0" err="1">
                <a:solidFill>
                  <a:srgbClr val="FF0000"/>
                </a:solidFill>
                <a:latin typeface="Times New Roman" panose="02020603050405020304" pitchFamily="18" charset="0"/>
                <a:cs typeface="Times New Roman" panose="02020603050405020304" pitchFamily="18" charset="0"/>
              </a:rPr>
              <a:t>gì</a:t>
            </a:r>
            <a:r>
              <a:rPr lang="en-US" altLang="en-US" sz="2025" b="1" dirty="0">
                <a:solidFill>
                  <a:srgbClr val="FF0000"/>
                </a:solidFill>
                <a:latin typeface="Times New Roman" panose="02020603050405020304" pitchFamily="18" charset="0"/>
                <a:cs typeface="Times New Roman" panose="02020603050405020304" pitchFamily="18" charset="0"/>
              </a:rPr>
              <a:t>?</a:t>
            </a:r>
            <a:endParaRPr lang="en-US" sz="2025" b="1" dirty="0">
              <a:solidFill>
                <a:prstClr val="black"/>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912403B1-847D-4219-B6A1-948D5B6C1AA4}"/>
              </a:ext>
            </a:extLst>
          </p:cNvPr>
          <p:cNvSpPr txBox="1"/>
          <p:nvPr/>
        </p:nvSpPr>
        <p:spPr>
          <a:xfrm>
            <a:off x="3175077" y="2864026"/>
            <a:ext cx="2611982" cy="715581"/>
          </a:xfrm>
          <a:prstGeom prst="rect">
            <a:avLst/>
          </a:prstGeom>
          <a:noFill/>
        </p:spPr>
        <p:txBody>
          <a:bodyPr wrap="square" rtlCol="0">
            <a:spAutoFit/>
          </a:bodyPr>
          <a:lstStyle/>
          <a:p>
            <a:pPr defTabSz="514350"/>
            <a:r>
              <a:rPr lang="en-US" altLang="en-US" sz="2025" b="1" dirty="0" err="1">
                <a:solidFill>
                  <a:prstClr val="black"/>
                </a:solidFill>
                <a:latin typeface="Times New Roman" panose="02020603050405020304" pitchFamily="18" charset="0"/>
                <a:cs typeface="Times New Roman" panose="02020603050405020304" pitchFamily="18" charset="0"/>
              </a:rPr>
              <a:t>Hình</a:t>
            </a:r>
            <a:r>
              <a:rPr lang="en-US" altLang="en-US" sz="2025" b="1" dirty="0">
                <a:solidFill>
                  <a:prstClr val="black"/>
                </a:solidFill>
                <a:latin typeface="Times New Roman" panose="02020603050405020304" pitchFamily="18" charset="0"/>
                <a:cs typeface="Times New Roman" panose="02020603050405020304" pitchFamily="18" charset="0"/>
              </a:rPr>
              <a:t> </a:t>
            </a:r>
            <a:r>
              <a:rPr lang="en-US" altLang="en-US" sz="2025" b="1" dirty="0" err="1">
                <a:solidFill>
                  <a:prstClr val="black"/>
                </a:solidFill>
                <a:latin typeface="Times New Roman" panose="02020603050405020304" pitchFamily="18" charset="0"/>
                <a:cs typeface="Times New Roman" panose="02020603050405020304" pitchFamily="18" charset="0"/>
              </a:rPr>
              <a:t>ảnh</a:t>
            </a:r>
            <a:r>
              <a:rPr lang="en-US" altLang="en-US" sz="2025" b="1" dirty="0">
                <a:solidFill>
                  <a:prstClr val="black"/>
                </a:solidFill>
                <a:latin typeface="Times New Roman" panose="02020603050405020304" pitchFamily="18" charset="0"/>
                <a:cs typeface="Times New Roman" panose="02020603050405020304" pitchFamily="18" charset="0"/>
              </a:rPr>
              <a:t> </a:t>
            </a:r>
            <a:r>
              <a:rPr lang="en-US" altLang="en-US" sz="2025" b="1" dirty="0" err="1">
                <a:solidFill>
                  <a:prstClr val="black"/>
                </a:solidFill>
                <a:latin typeface="Times New Roman" panose="02020603050405020304" pitchFamily="18" charset="0"/>
                <a:cs typeface="Times New Roman" panose="02020603050405020304" pitchFamily="18" charset="0"/>
              </a:rPr>
              <a:t>ốm</a:t>
            </a:r>
            <a:r>
              <a:rPr lang="en-US" altLang="en-US" sz="2025" b="1" dirty="0">
                <a:solidFill>
                  <a:prstClr val="black"/>
                </a:solidFill>
                <a:latin typeface="Times New Roman" panose="02020603050405020304" pitchFamily="18" charset="0"/>
                <a:cs typeface="Times New Roman" panose="02020603050405020304" pitchFamily="18" charset="0"/>
              </a:rPr>
              <a:t> </a:t>
            </a:r>
            <a:r>
              <a:rPr lang="en-US" altLang="en-US" sz="2025" b="1" dirty="0" err="1">
                <a:solidFill>
                  <a:prstClr val="black"/>
                </a:solidFill>
                <a:latin typeface="Times New Roman" panose="02020603050405020304" pitchFamily="18" charset="0"/>
                <a:cs typeface="Times New Roman" panose="02020603050405020304" pitchFamily="18" charset="0"/>
              </a:rPr>
              <a:t>yếu</a:t>
            </a:r>
            <a:r>
              <a:rPr lang="en-US" altLang="en-US" sz="2025" b="1" dirty="0">
                <a:solidFill>
                  <a:prstClr val="black"/>
                </a:solidFill>
                <a:latin typeface="Times New Roman" panose="02020603050405020304" pitchFamily="18" charset="0"/>
                <a:cs typeface="Times New Roman" panose="02020603050405020304" pitchFamily="18" charset="0"/>
              </a:rPr>
              <a:t> </a:t>
            </a:r>
            <a:r>
              <a:rPr lang="en-US" altLang="en-US" sz="2025" b="1" dirty="0" err="1">
                <a:solidFill>
                  <a:prstClr val="black"/>
                </a:solidFill>
                <a:latin typeface="Times New Roman" panose="02020603050405020304" pitchFamily="18" charset="0"/>
                <a:cs typeface="Times New Roman" panose="02020603050405020304" pitchFamily="18" charset="0"/>
              </a:rPr>
              <a:t>của</a:t>
            </a:r>
            <a:r>
              <a:rPr lang="en-US" altLang="en-US" sz="2025" b="1" dirty="0">
                <a:solidFill>
                  <a:prstClr val="black"/>
                </a:solidFill>
                <a:latin typeface="Times New Roman" panose="02020603050405020304" pitchFamily="18" charset="0"/>
                <a:cs typeface="Times New Roman" panose="02020603050405020304" pitchFamily="18" charset="0"/>
              </a:rPr>
              <a:t> </a:t>
            </a:r>
          </a:p>
          <a:p>
            <a:pPr algn="ctr" defTabSz="514350"/>
            <a:r>
              <a:rPr lang="en-US" altLang="en-US" sz="2025" b="1" dirty="0" err="1">
                <a:solidFill>
                  <a:prstClr val="black"/>
                </a:solidFill>
                <a:latin typeface="Times New Roman" panose="02020603050405020304" pitchFamily="18" charset="0"/>
                <a:cs typeface="Times New Roman" panose="02020603050405020304" pitchFamily="18" charset="0"/>
              </a:rPr>
              <a:t>chị</a:t>
            </a:r>
            <a:r>
              <a:rPr lang="en-US" altLang="en-US" sz="2025" b="1" dirty="0">
                <a:solidFill>
                  <a:prstClr val="black"/>
                </a:solidFill>
                <a:latin typeface="Times New Roman" panose="02020603050405020304" pitchFamily="18" charset="0"/>
                <a:cs typeface="Times New Roman" panose="02020603050405020304" pitchFamily="18" charset="0"/>
              </a:rPr>
              <a:t> </a:t>
            </a:r>
            <a:r>
              <a:rPr lang="en-US" altLang="en-US" sz="2025" b="1" dirty="0" err="1">
                <a:solidFill>
                  <a:prstClr val="black"/>
                </a:solidFill>
                <a:latin typeface="Times New Roman" panose="02020603050405020304" pitchFamily="18" charset="0"/>
                <a:cs typeface="Times New Roman" panose="02020603050405020304" pitchFamily="18" charset="0"/>
              </a:rPr>
              <a:t>Nhà</a:t>
            </a:r>
            <a:r>
              <a:rPr lang="en-US" altLang="en-US" sz="2025" b="1" dirty="0">
                <a:solidFill>
                  <a:prstClr val="black"/>
                </a:solidFill>
                <a:latin typeface="Times New Roman" panose="02020603050405020304" pitchFamily="18" charset="0"/>
                <a:cs typeface="Times New Roman" panose="02020603050405020304" pitchFamily="18" charset="0"/>
              </a:rPr>
              <a:t> </a:t>
            </a:r>
            <a:r>
              <a:rPr lang="en-US" altLang="en-US" sz="2025" b="1" dirty="0" err="1">
                <a:solidFill>
                  <a:prstClr val="black"/>
                </a:solidFill>
                <a:latin typeface="Times New Roman" panose="02020603050405020304" pitchFamily="18" charset="0"/>
                <a:cs typeface="Times New Roman" panose="02020603050405020304" pitchFamily="18" charset="0"/>
              </a:rPr>
              <a:t>Trò</a:t>
            </a:r>
            <a:endParaRPr lang="en-US" sz="2025" b="1" dirty="0">
              <a:solidFill>
                <a:prstClr val="black"/>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8C3FDE2E-93C5-491C-B0E8-05F1859D51D7}"/>
              </a:ext>
            </a:extLst>
          </p:cNvPr>
          <p:cNvSpPr txBox="1"/>
          <p:nvPr/>
        </p:nvSpPr>
        <p:spPr>
          <a:xfrm>
            <a:off x="6691872" y="2676526"/>
            <a:ext cx="3423495" cy="715581"/>
          </a:xfrm>
          <a:prstGeom prst="rect">
            <a:avLst/>
          </a:prstGeom>
          <a:noFill/>
        </p:spPr>
        <p:txBody>
          <a:bodyPr wrap="square" rtlCol="0">
            <a:spAutoFit/>
          </a:bodyPr>
          <a:lstStyle/>
          <a:p>
            <a:pPr algn="ctr" defTabSz="514350"/>
            <a:r>
              <a:rPr lang="en-US" altLang="en-US" sz="2025" b="1" dirty="0">
                <a:solidFill>
                  <a:srgbClr val="FF0000"/>
                </a:solidFill>
                <a:latin typeface="Times New Roman" panose="02020603050405020304" pitchFamily="18" charset="0"/>
                <a:cs typeface="Times New Roman" panose="02020603050405020304" pitchFamily="18" charset="0"/>
              </a:rPr>
              <a:t> </a:t>
            </a:r>
            <a:r>
              <a:rPr lang="en-US" altLang="en-US" sz="2025" b="1" dirty="0" err="1">
                <a:solidFill>
                  <a:srgbClr val="FF0000"/>
                </a:solidFill>
                <a:latin typeface="Times New Roman" panose="02020603050405020304" pitchFamily="18" charset="0"/>
                <a:cs typeface="Times New Roman" panose="02020603050405020304" pitchFamily="18" charset="0"/>
              </a:rPr>
              <a:t>Đoạn</a:t>
            </a:r>
            <a:r>
              <a:rPr lang="en-US" altLang="en-US" sz="2025" b="1" dirty="0">
                <a:solidFill>
                  <a:srgbClr val="FF0000"/>
                </a:solidFill>
                <a:latin typeface="Times New Roman" panose="02020603050405020304" pitchFamily="18" charset="0"/>
                <a:cs typeface="Times New Roman" panose="02020603050405020304" pitchFamily="18" charset="0"/>
              </a:rPr>
              <a:t> </a:t>
            </a:r>
            <a:r>
              <a:rPr lang="en-US" altLang="en-US" sz="2025" b="1" dirty="0" err="1">
                <a:solidFill>
                  <a:srgbClr val="FF0000"/>
                </a:solidFill>
                <a:latin typeface="Times New Roman" panose="02020603050405020304" pitchFamily="18" charset="0"/>
                <a:cs typeface="Times New Roman" panose="02020603050405020304" pitchFamily="18" charset="0"/>
              </a:rPr>
              <a:t>cuối</a:t>
            </a:r>
            <a:r>
              <a:rPr lang="en-US" altLang="en-US" sz="2025" b="1" dirty="0">
                <a:solidFill>
                  <a:srgbClr val="FF0000"/>
                </a:solidFill>
                <a:latin typeface="Times New Roman" panose="02020603050405020304" pitchFamily="18" charset="0"/>
                <a:cs typeface="Times New Roman" panose="02020603050405020304" pitchFamily="18" charset="0"/>
              </a:rPr>
              <a:t> </a:t>
            </a:r>
            <a:r>
              <a:rPr lang="en-US" altLang="en-US" sz="2025" b="1" dirty="0" err="1">
                <a:solidFill>
                  <a:srgbClr val="FF0000"/>
                </a:solidFill>
                <a:latin typeface="Times New Roman" panose="02020603050405020304" pitchFamily="18" charset="0"/>
                <a:cs typeface="Times New Roman" panose="02020603050405020304" pitchFamily="18" charset="0"/>
              </a:rPr>
              <a:t>bài</a:t>
            </a:r>
            <a:r>
              <a:rPr lang="en-US" altLang="en-US" sz="2025" b="1" dirty="0">
                <a:solidFill>
                  <a:srgbClr val="FF0000"/>
                </a:solidFill>
                <a:latin typeface="Times New Roman" panose="02020603050405020304" pitchFamily="18" charset="0"/>
                <a:cs typeface="Times New Roman" panose="02020603050405020304" pitchFamily="18" charset="0"/>
              </a:rPr>
              <a:t> ca </a:t>
            </a:r>
            <a:r>
              <a:rPr lang="en-US" altLang="en-US" sz="2025" b="1" dirty="0" err="1">
                <a:solidFill>
                  <a:srgbClr val="FF0000"/>
                </a:solidFill>
                <a:latin typeface="Times New Roman" panose="02020603050405020304" pitchFamily="18" charset="0"/>
                <a:cs typeface="Times New Roman" panose="02020603050405020304" pitchFamily="18" charset="0"/>
              </a:rPr>
              <a:t>ngợi</a:t>
            </a:r>
            <a:r>
              <a:rPr lang="en-US" altLang="en-US" sz="2025" b="1" dirty="0">
                <a:solidFill>
                  <a:srgbClr val="FF0000"/>
                </a:solidFill>
                <a:latin typeface="Times New Roman" panose="02020603050405020304" pitchFamily="18" charset="0"/>
                <a:cs typeface="Times New Roman" panose="02020603050405020304" pitchFamily="18" charset="0"/>
              </a:rPr>
              <a:t> ai? </a:t>
            </a:r>
          </a:p>
          <a:p>
            <a:pPr algn="ctr" defTabSz="514350"/>
            <a:r>
              <a:rPr lang="en-US" altLang="en-US" sz="2025" b="1" dirty="0">
                <a:solidFill>
                  <a:srgbClr val="FF0000"/>
                </a:solidFill>
                <a:latin typeface="Times New Roman" panose="02020603050405020304" pitchFamily="18" charset="0"/>
                <a:cs typeface="Times New Roman" panose="02020603050405020304" pitchFamily="18" charset="0"/>
              </a:rPr>
              <a:t>Ca </a:t>
            </a:r>
            <a:r>
              <a:rPr lang="en-US" altLang="en-US" sz="2025" b="1" dirty="0" err="1">
                <a:solidFill>
                  <a:srgbClr val="FF0000"/>
                </a:solidFill>
                <a:latin typeface="Times New Roman" panose="02020603050405020304" pitchFamily="18" charset="0"/>
                <a:cs typeface="Times New Roman" panose="02020603050405020304" pitchFamily="18" charset="0"/>
              </a:rPr>
              <a:t>ngợi</a:t>
            </a:r>
            <a:r>
              <a:rPr lang="en-US" altLang="en-US" sz="2025" b="1" dirty="0">
                <a:solidFill>
                  <a:srgbClr val="FF0000"/>
                </a:solidFill>
                <a:latin typeface="Times New Roman" panose="02020603050405020304" pitchFamily="18" charset="0"/>
                <a:cs typeface="Times New Roman" panose="02020603050405020304" pitchFamily="18" charset="0"/>
              </a:rPr>
              <a:t> </a:t>
            </a:r>
            <a:r>
              <a:rPr lang="en-US" altLang="en-US" sz="2025" b="1" dirty="0" err="1">
                <a:solidFill>
                  <a:srgbClr val="FF0000"/>
                </a:solidFill>
                <a:latin typeface="Times New Roman" panose="02020603050405020304" pitchFamily="18" charset="0"/>
                <a:cs typeface="Times New Roman" panose="02020603050405020304" pitchFamily="18" charset="0"/>
              </a:rPr>
              <a:t>về</a:t>
            </a:r>
            <a:r>
              <a:rPr lang="en-US" altLang="en-US" sz="2025" b="1" dirty="0">
                <a:solidFill>
                  <a:srgbClr val="FF0000"/>
                </a:solidFill>
                <a:latin typeface="Times New Roman" panose="02020603050405020304" pitchFamily="18" charset="0"/>
                <a:cs typeface="Times New Roman" panose="02020603050405020304" pitchFamily="18" charset="0"/>
              </a:rPr>
              <a:t> </a:t>
            </a:r>
            <a:r>
              <a:rPr lang="en-US" altLang="en-US" sz="2025" b="1" dirty="0" err="1">
                <a:solidFill>
                  <a:srgbClr val="FF0000"/>
                </a:solidFill>
                <a:latin typeface="Times New Roman" panose="02020603050405020304" pitchFamily="18" charset="0"/>
                <a:cs typeface="Times New Roman" panose="02020603050405020304" pitchFamily="18" charset="0"/>
              </a:rPr>
              <a:t>điều</a:t>
            </a:r>
            <a:r>
              <a:rPr lang="en-US" altLang="en-US" sz="2025" b="1" dirty="0">
                <a:solidFill>
                  <a:srgbClr val="FF0000"/>
                </a:solidFill>
                <a:latin typeface="Times New Roman" panose="02020603050405020304" pitchFamily="18" charset="0"/>
                <a:cs typeface="Times New Roman" panose="02020603050405020304" pitchFamily="18" charset="0"/>
              </a:rPr>
              <a:t> </a:t>
            </a:r>
            <a:r>
              <a:rPr lang="en-US" altLang="en-US" sz="2025" b="1" dirty="0" err="1">
                <a:solidFill>
                  <a:srgbClr val="FF0000"/>
                </a:solidFill>
                <a:latin typeface="Times New Roman" panose="02020603050405020304" pitchFamily="18" charset="0"/>
                <a:cs typeface="Times New Roman" panose="02020603050405020304" pitchFamily="18" charset="0"/>
              </a:rPr>
              <a:t>gì</a:t>
            </a:r>
            <a:r>
              <a:rPr lang="en-US" altLang="en-US" sz="2025" b="1" dirty="0">
                <a:solidFill>
                  <a:srgbClr val="FF0000"/>
                </a:solidFill>
                <a:latin typeface="Times New Roman" panose="02020603050405020304" pitchFamily="18" charset="0"/>
                <a:cs typeface="Times New Roman" panose="02020603050405020304" pitchFamily="18" charset="0"/>
              </a:rPr>
              <a:t>?</a:t>
            </a:r>
          </a:p>
        </p:txBody>
      </p:sp>
      <p:sp>
        <p:nvSpPr>
          <p:cNvPr id="11" name="TextBox 10">
            <a:extLst>
              <a:ext uri="{FF2B5EF4-FFF2-40B4-BE49-F238E27FC236}">
                <a16:creationId xmlns:a16="http://schemas.microsoft.com/office/drawing/2014/main" id="{AE1D1D6A-2C79-41B3-BE5B-EF87D3720D99}"/>
              </a:ext>
            </a:extLst>
          </p:cNvPr>
          <p:cNvSpPr txBox="1"/>
          <p:nvPr/>
        </p:nvSpPr>
        <p:spPr>
          <a:xfrm>
            <a:off x="6358413" y="3344729"/>
            <a:ext cx="3756955" cy="715581"/>
          </a:xfrm>
          <a:prstGeom prst="rect">
            <a:avLst/>
          </a:prstGeom>
          <a:noFill/>
        </p:spPr>
        <p:txBody>
          <a:bodyPr wrap="square" rtlCol="0">
            <a:spAutoFit/>
          </a:bodyPr>
          <a:lstStyle/>
          <a:p>
            <a:pPr algn="ctr" defTabSz="514350"/>
            <a:r>
              <a:rPr lang="en-US" altLang="en-US" sz="2025"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Ca </a:t>
            </a:r>
            <a:r>
              <a:rPr lang="en-US" altLang="en-US" sz="2025" b="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ngợi</a:t>
            </a:r>
            <a:r>
              <a:rPr lang="en-US" altLang="en-US" sz="2025"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025" b="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tấm</a:t>
            </a:r>
            <a:r>
              <a:rPr lang="en-US" altLang="en-US" sz="2025"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025" b="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lòng</a:t>
            </a:r>
            <a:r>
              <a:rPr lang="en-US" altLang="en-US" sz="2025"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p>
          <a:p>
            <a:pPr algn="ctr" defTabSz="514350"/>
            <a:r>
              <a:rPr lang="en-US" altLang="en-US" sz="2025" b="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nghĩa</a:t>
            </a:r>
            <a:r>
              <a:rPr lang="en-US" altLang="en-US" sz="2025"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025" b="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hiệp</a:t>
            </a:r>
            <a:r>
              <a:rPr lang="en-US" altLang="en-US" sz="2025"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025" b="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của</a:t>
            </a:r>
            <a:r>
              <a:rPr lang="en-US" altLang="en-US" sz="2025"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025" b="1" dirty="0" err="1">
                <a:solidFill>
                  <a:prstClr val="black"/>
                </a:solidFill>
                <a:latin typeface="Times New Roman" panose="02020603050405020304" pitchFamily="18" charset="0"/>
                <a:cs typeface="Times New Roman" panose="02020603050405020304" pitchFamily="18" charset="0"/>
              </a:rPr>
              <a:t>Dế</a:t>
            </a:r>
            <a:r>
              <a:rPr lang="en-US" altLang="en-US" sz="2025" b="1" dirty="0">
                <a:solidFill>
                  <a:prstClr val="black"/>
                </a:solidFill>
                <a:latin typeface="Times New Roman" panose="02020603050405020304" pitchFamily="18" charset="0"/>
                <a:cs typeface="Times New Roman" panose="02020603050405020304" pitchFamily="18" charset="0"/>
              </a:rPr>
              <a:t> </a:t>
            </a:r>
            <a:r>
              <a:rPr lang="en-US" altLang="en-US" sz="2025" b="1" dirty="0" err="1">
                <a:solidFill>
                  <a:prstClr val="black"/>
                </a:solidFill>
                <a:latin typeface="Times New Roman" panose="02020603050405020304" pitchFamily="18" charset="0"/>
                <a:cs typeface="Times New Roman" panose="02020603050405020304" pitchFamily="18" charset="0"/>
              </a:rPr>
              <a:t>Mèn</a:t>
            </a:r>
            <a:r>
              <a:rPr lang="en-US" altLang="en-US" sz="2025" b="1" dirty="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84520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6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circle(in)">
                                      <p:cBhvr>
                                        <p:cTn id="28"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b-f30-zpg.zdn.vn/5969845647167497549/a1595afdfa8a06d45f9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1823" y="0"/>
            <a:ext cx="914617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389810" y="2971800"/>
            <a:ext cx="5677990" cy="1938992"/>
          </a:xfrm>
          <a:prstGeom prst="rect">
            <a:avLst/>
          </a:prstGeom>
          <a:noFill/>
        </p:spPr>
        <p:txBody>
          <a:bodyPr wrap="square" rtlCol="0">
            <a:spAutoFit/>
          </a:bodyPr>
          <a:lstStyle/>
          <a:p>
            <a:pPr algn="ctr"/>
            <a:r>
              <a:rPr lang="en-US" sz="3000" b="1" dirty="0">
                <a:solidFill>
                  <a:srgbClr val="0033CC"/>
                </a:solidFill>
                <a:latin typeface="Times New Roman" pitchFamily="18" charset="0"/>
                <a:cs typeface="Times New Roman" pitchFamily="18" charset="0"/>
              </a:rPr>
              <a:t>DẶN DÒ</a:t>
            </a:r>
          </a:p>
          <a:p>
            <a:pPr marL="457200" indent="-457200">
              <a:buFontTx/>
              <a:buChar char="-"/>
            </a:pPr>
            <a:r>
              <a:rPr lang="en-US" sz="3000" i="1" dirty="0" err="1">
                <a:solidFill>
                  <a:srgbClr val="0033CC"/>
                </a:solidFill>
                <a:latin typeface="Times New Roman" pitchFamily="18" charset="0"/>
                <a:cs typeface="Times New Roman" pitchFamily="18" charset="0"/>
              </a:rPr>
              <a:t>Luyện</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đọc</a:t>
            </a:r>
            <a:endParaRPr lang="en-US" sz="3000" i="1" dirty="0">
              <a:solidFill>
                <a:srgbClr val="0033CC"/>
              </a:solidFill>
              <a:latin typeface="Times New Roman" pitchFamily="18" charset="0"/>
              <a:cs typeface="Times New Roman" pitchFamily="18" charset="0"/>
            </a:endParaRPr>
          </a:p>
          <a:p>
            <a:pPr marL="457200" indent="-457200">
              <a:buFontTx/>
              <a:buChar char="-"/>
            </a:pPr>
            <a:r>
              <a:rPr lang="en-US" sz="3000" i="1" dirty="0" err="1">
                <a:solidFill>
                  <a:srgbClr val="0033CC"/>
                </a:solidFill>
                <a:latin typeface="Times New Roman" pitchFamily="18" charset="0"/>
                <a:cs typeface="Times New Roman" pitchFamily="18" charset="0"/>
              </a:rPr>
              <a:t>Tìm</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hiểu</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bài</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tiếp</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theo</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Truyện</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cổ</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nước</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mình</a:t>
            </a:r>
            <a:endParaRPr lang="en-US" sz="3000" i="1"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3360851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6D710A-2E49-4203-9F42-4ECD52D43526}"/>
              </a:ext>
            </a:extLst>
          </p:cNvPr>
          <p:cNvPicPr>
            <a:picLocks noChangeAspect="1"/>
          </p:cNvPicPr>
          <p:nvPr/>
        </p:nvPicPr>
        <p:blipFill>
          <a:blip r:embed="rId2"/>
          <a:stretch>
            <a:fillRect/>
          </a:stretch>
        </p:blipFill>
        <p:spPr>
          <a:xfrm>
            <a:off x="3312" y="0"/>
            <a:ext cx="12188687" cy="6858000"/>
          </a:xfrm>
          <a:prstGeom prst="rect">
            <a:avLst/>
          </a:prstGeom>
        </p:spPr>
      </p:pic>
      <p:sp>
        <p:nvSpPr>
          <p:cNvPr id="4" name="Rectangle 3">
            <a:extLst>
              <a:ext uri="{FF2B5EF4-FFF2-40B4-BE49-F238E27FC236}">
                <a16:creationId xmlns:a16="http://schemas.microsoft.com/office/drawing/2014/main" id="{CEE9A15A-A859-4EC9-9954-7DC38B54D867}"/>
              </a:ext>
            </a:extLst>
          </p:cNvPr>
          <p:cNvSpPr/>
          <p:nvPr/>
        </p:nvSpPr>
        <p:spPr>
          <a:xfrm>
            <a:off x="1569916" y="1981200"/>
            <a:ext cx="7023077" cy="2123658"/>
          </a:xfrm>
          <a:prstGeom prst="rect">
            <a:avLst/>
          </a:prstGeom>
          <a:noFill/>
        </p:spPr>
        <p:txBody>
          <a:bodyPr wrap="none" lIns="91440" tIns="45720" rIns="91440" bIns="45720">
            <a:spAutoFit/>
          </a:bodyPr>
          <a:lstStyle/>
          <a:p>
            <a:pPr algn="ctr"/>
            <a:r>
              <a:rPr lang="en-US" sz="6600" b="1"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CHÚC </a:t>
            </a:r>
            <a:r>
              <a:rPr lang="en-US" sz="6600" b="1" dirty="0" err="1">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CÁC</a:t>
            </a:r>
            <a:r>
              <a:rPr lang="en-US" sz="6600" b="1"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CON </a:t>
            </a:r>
          </a:p>
          <a:p>
            <a:pPr algn="ctr"/>
            <a:r>
              <a:rPr lang="en-US" sz="6600" b="1"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HỌC TỐT</a:t>
            </a:r>
          </a:p>
        </p:txBody>
      </p:sp>
    </p:spTree>
    <p:extLst>
      <p:ext uri="{BB962C8B-B14F-4D97-AF65-F5344CB8AC3E}">
        <p14:creationId xmlns:p14="http://schemas.microsoft.com/office/powerpoint/2010/main" val="4122626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l="27835" t="44935" r="28943" b="3718"/>
          <a:stretch>
            <a:fillRect/>
          </a:stretch>
        </p:blipFill>
        <p:spPr>
          <a:xfrm>
            <a:off x="4234206" y="4536577"/>
            <a:ext cx="3952188" cy="2347274"/>
          </a:xfrm>
          <a:prstGeom prst="rect">
            <a:avLst/>
          </a:prstGeom>
        </p:spPr>
      </p:pic>
      <p:sp>
        <p:nvSpPr>
          <p:cNvPr id="7" name="TextBox 6">
            <a:extLst>
              <a:ext uri="{FF2B5EF4-FFF2-40B4-BE49-F238E27FC236}">
                <a16:creationId xmlns:a16="http://schemas.microsoft.com/office/drawing/2014/main" id="{A277637E-760B-4A46-B350-6E4778C32AF6}"/>
              </a:ext>
            </a:extLst>
          </p:cNvPr>
          <p:cNvSpPr txBox="1"/>
          <p:nvPr/>
        </p:nvSpPr>
        <p:spPr>
          <a:xfrm>
            <a:off x="5638801" y="932053"/>
            <a:ext cx="1857375" cy="421264"/>
          </a:xfrm>
          <a:prstGeom prst="rect">
            <a:avLst/>
          </a:prstGeom>
          <a:noFill/>
        </p:spPr>
        <p:txBody>
          <a:bodyPr wrap="square" lIns="51430" tIns="25715" rIns="51430" bIns="25715" rtlCol="0">
            <a:spAutoFit/>
          </a:bodyPr>
          <a:lstStyle/>
          <a:p>
            <a:pPr defTabSz="685800"/>
            <a:r>
              <a:rPr lang="en-US" sz="2400" b="1" dirty="0" err="1">
                <a:solidFill>
                  <a:prstClr val="white"/>
                </a:solidFill>
                <a:latin typeface="Times New Roman" panose="02020603050405020304" pitchFamily="18" charset="0"/>
                <a:ea typeface="HP001 5Ha" panose="020B0603050302020204" pitchFamily="34" charset="-127"/>
                <a:cs typeface="Times New Roman" panose="02020603050405020304" pitchFamily="18" charset="0"/>
              </a:rPr>
              <a:t>Tập</a:t>
            </a:r>
            <a:r>
              <a:rPr lang="en-US" sz="2400" b="1" dirty="0">
                <a:solidFill>
                  <a:prstClr val="white"/>
                </a:solidFill>
                <a:latin typeface="Times New Roman" panose="02020603050405020304" pitchFamily="18" charset="0"/>
                <a:ea typeface="HP001 5Ha" panose="020B0603050302020204" pitchFamily="34" charset="-127"/>
                <a:cs typeface="Times New Roman" panose="02020603050405020304" pitchFamily="18" charset="0"/>
              </a:rPr>
              <a:t> </a:t>
            </a:r>
            <a:r>
              <a:rPr lang="en-US" sz="2400" b="1" dirty="0" err="1">
                <a:solidFill>
                  <a:prstClr val="white"/>
                </a:solidFill>
                <a:latin typeface="Times New Roman" panose="02020603050405020304" pitchFamily="18" charset="0"/>
                <a:ea typeface="HP001 5Ha" panose="020B0603050302020204" pitchFamily="34" charset="-127"/>
                <a:cs typeface="Times New Roman" panose="02020603050405020304" pitchFamily="18" charset="0"/>
              </a:rPr>
              <a:t>đọc</a:t>
            </a:r>
            <a:endParaRPr lang="en-US" sz="2400" b="1" dirty="0">
              <a:solidFill>
                <a:prstClr val="white"/>
              </a:solidFill>
              <a:latin typeface="Times New Roman" panose="02020603050405020304" pitchFamily="18" charset="0"/>
              <a:ea typeface="HP001 5Ha" panose="020B0603050302020204" pitchFamily="34" charset="-127"/>
              <a:cs typeface="Times New Roman" panose="02020603050405020304" pitchFamily="18" charset="0"/>
            </a:endParaRPr>
          </a:p>
        </p:txBody>
      </p:sp>
      <p:sp>
        <p:nvSpPr>
          <p:cNvPr id="9" name="TextBox 8">
            <a:extLst>
              <a:ext uri="{FF2B5EF4-FFF2-40B4-BE49-F238E27FC236}">
                <a16:creationId xmlns:a16="http://schemas.microsoft.com/office/drawing/2014/main" id="{26A84A11-58F0-4F42-A43F-912FF4C3B2B7}"/>
              </a:ext>
            </a:extLst>
          </p:cNvPr>
          <p:cNvSpPr txBox="1"/>
          <p:nvPr/>
        </p:nvSpPr>
        <p:spPr>
          <a:xfrm>
            <a:off x="2438400" y="1379168"/>
            <a:ext cx="7543800" cy="1159928"/>
          </a:xfrm>
          <a:prstGeom prst="rect">
            <a:avLst/>
          </a:prstGeom>
          <a:noFill/>
        </p:spPr>
        <p:txBody>
          <a:bodyPr wrap="square" lIns="51430" tIns="25715" rIns="51430" bIns="25715" rtlCol="0">
            <a:spAutoFit/>
          </a:bodyPr>
          <a:lstStyle/>
          <a:p>
            <a:pPr algn="ctr" defTabSz="685800"/>
            <a:r>
              <a:rPr lang="vi-VN" sz="2400" b="1" dirty="0">
                <a:solidFill>
                  <a:srgbClr val="FFFF66"/>
                </a:solidFill>
                <a:latin typeface="HP001 5Ha" panose="020B0603050302020204" pitchFamily="34" charset="-127"/>
                <a:ea typeface="HP001 5Ha" panose="020B0603050302020204" pitchFamily="34" charset="-127"/>
              </a:rPr>
              <a:t>Dế Mèn bênh vực kẻ yếu </a:t>
            </a:r>
          </a:p>
          <a:p>
            <a:pPr algn="ctr" defTabSz="685800"/>
            <a:r>
              <a:rPr lang="vi-VN" sz="2400" b="1" dirty="0">
                <a:solidFill>
                  <a:srgbClr val="FFFF66"/>
                </a:solidFill>
                <a:latin typeface="HP001 5Ha" panose="020B0603050302020204" pitchFamily="34" charset="-127"/>
                <a:ea typeface="HP001 5Ha" panose="020B0603050302020204" pitchFamily="34" charset="-127"/>
              </a:rPr>
              <a:t>(tiếp theo)</a:t>
            </a:r>
          </a:p>
          <a:p>
            <a:pPr algn="ctr" defTabSz="685800"/>
            <a:r>
              <a:rPr lang="vi-VN" sz="2400" b="1" dirty="0">
                <a:solidFill>
                  <a:srgbClr val="FFFF66"/>
                </a:solidFill>
                <a:latin typeface="HP001 5Ha" panose="020B0603050302020204" pitchFamily="34" charset="-127"/>
                <a:ea typeface="HP001 5Ha" panose="020B0603050302020204" pitchFamily="34" charset="-127"/>
              </a:rPr>
              <a:t>						Tô Hoài</a:t>
            </a:r>
          </a:p>
        </p:txBody>
      </p:sp>
      <p:sp>
        <p:nvSpPr>
          <p:cNvPr id="10" name="TextBox 9">
            <a:extLst>
              <a:ext uri="{FF2B5EF4-FFF2-40B4-BE49-F238E27FC236}">
                <a16:creationId xmlns:a16="http://schemas.microsoft.com/office/drawing/2014/main" id="{3C7C8EBE-BA45-4831-95C0-72B050671748}"/>
              </a:ext>
            </a:extLst>
          </p:cNvPr>
          <p:cNvSpPr txBox="1"/>
          <p:nvPr/>
        </p:nvSpPr>
        <p:spPr>
          <a:xfrm>
            <a:off x="3975267" y="526073"/>
            <a:ext cx="6629400" cy="461665"/>
          </a:xfrm>
          <a:prstGeom prst="rect">
            <a:avLst/>
          </a:prstGeom>
          <a:noFill/>
        </p:spPr>
        <p:txBody>
          <a:bodyPr wrap="square" rtlCol="0">
            <a:spAutoFit/>
          </a:bodyPr>
          <a:lstStyle/>
          <a:p>
            <a:r>
              <a:rPr lang="en-US" sz="2400" b="1" dirty="0" err="1">
                <a:solidFill>
                  <a:prstClr val="white"/>
                </a:solidFill>
                <a:latin typeface="Times New Roman" panose="02020603050405020304" pitchFamily="18" charset="0"/>
                <a:cs typeface="Times New Roman" panose="02020603050405020304" pitchFamily="18" charset="0"/>
              </a:rPr>
              <a:t>Thứ</a:t>
            </a:r>
            <a:r>
              <a:rPr lang="en-US" sz="2400" b="1" dirty="0">
                <a:solidFill>
                  <a:prstClr val="white"/>
                </a:solidFill>
                <a:latin typeface="Times New Roman" panose="02020603050405020304" pitchFamily="18" charset="0"/>
                <a:cs typeface="Times New Roman" panose="02020603050405020304" pitchFamily="18" charset="0"/>
              </a:rPr>
              <a:t> </a:t>
            </a:r>
            <a:r>
              <a:rPr lang="en-US" sz="2400" b="1" dirty="0" err="1">
                <a:solidFill>
                  <a:prstClr val="white"/>
                </a:solidFill>
                <a:latin typeface="Times New Roman" panose="02020603050405020304" pitchFamily="18" charset="0"/>
                <a:cs typeface="Times New Roman" panose="02020603050405020304" pitchFamily="18" charset="0"/>
              </a:rPr>
              <a:t>hai</a:t>
            </a:r>
            <a:r>
              <a:rPr lang="en-US" sz="2400" b="1" dirty="0">
                <a:solidFill>
                  <a:prstClr val="white"/>
                </a:solidFill>
                <a:latin typeface="Times New Roman" panose="02020603050405020304" pitchFamily="18" charset="0"/>
                <a:cs typeface="Times New Roman" panose="02020603050405020304" pitchFamily="18" charset="0"/>
              </a:rPr>
              <a:t> </a:t>
            </a:r>
            <a:r>
              <a:rPr lang="en-US" sz="2400" b="1" dirty="0" err="1">
                <a:solidFill>
                  <a:prstClr val="white"/>
                </a:solidFill>
                <a:latin typeface="Times New Roman" panose="02020603050405020304" pitchFamily="18" charset="0"/>
                <a:cs typeface="Times New Roman" panose="02020603050405020304" pitchFamily="18" charset="0"/>
              </a:rPr>
              <a:t>ngày</a:t>
            </a:r>
            <a:r>
              <a:rPr lang="en-US" sz="2400" b="1" dirty="0">
                <a:solidFill>
                  <a:prstClr val="white"/>
                </a:solidFill>
                <a:latin typeface="Times New Roman" panose="02020603050405020304" pitchFamily="18" charset="0"/>
                <a:cs typeface="Times New Roman" panose="02020603050405020304" pitchFamily="18" charset="0"/>
              </a:rPr>
              <a:t> 12 </a:t>
            </a:r>
            <a:r>
              <a:rPr lang="en-US" sz="2400" b="1" dirty="0" err="1">
                <a:solidFill>
                  <a:prstClr val="white"/>
                </a:solidFill>
                <a:latin typeface="Times New Roman" panose="02020603050405020304" pitchFamily="18" charset="0"/>
                <a:cs typeface="Times New Roman" panose="02020603050405020304" pitchFamily="18" charset="0"/>
              </a:rPr>
              <a:t>tháng</a:t>
            </a:r>
            <a:r>
              <a:rPr lang="en-US" sz="2400" b="1" dirty="0">
                <a:solidFill>
                  <a:prstClr val="white"/>
                </a:solidFill>
                <a:latin typeface="Times New Roman" panose="02020603050405020304" pitchFamily="18" charset="0"/>
                <a:cs typeface="Times New Roman" panose="02020603050405020304" pitchFamily="18" charset="0"/>
              </a:rPr>
              <a:t> 9 </a:t>
            </a:r>
            <a:r>
              <a:rPr lang="en-US" sz="2400" b="1" dirty="0" err="1">
                <a:solidFill>
                  <a:prstClr val="white"/>
                </a:solidFill>
                <a:latin typeface="Times New Roman" panose="02020603050405020304" pitchFamily="18" charset="0"/>
                <a:cs typeface="Times New Roman" panose="02020603050405020304" pitchFamily="18" charset="0"/>
              </a:rPr>
              <a:t>năm</a:t>
            </a:r>
            <a:r>
              <a:rPr lang="en-US" sz="2400" b="1">
                <a:solidFill>
                  <a:prstClr val="white"/>
                </a:solidFill>
                <a:latin typeface="Times New Roman" panose="02020603050405020304" pitchFamily="18" charset="0"/>
                <a:cs typeface="Times New Roman" panose="02020603050405020304" pitchFamily="18" charset="0"/>
              </a:rPr>
              <a:t> 2022</a:t>
            </a:r>
            <a:endParaRPr lang="vi-VN" sz="2400" b="1" dirty="0">
              <a:solidFill>
                <a:prstClr val="white"/>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3*#ppt_w"/>
                                          </p:val>
                                        </p:tav>
                                        <p:tav tm="100000">
                                          <p:val>
                                            <p:strVal val="#ppt_w"/>
                                          </p:val>
                                        </p:tav>
                                      </p:tavLst>
                                    </p:anim>
                                    <p:anim calcmode="lin" valueType="num">
                                      <p:cBhvr>
                                        <p:cTn id="8" dur="500" fill="hold"/>
                                        <p:tgtEl>
                                          <p:spTgt spid="2"/>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750"/>
                                        <p:tgtEl>
                                          <p:spTgt spid="3"/>
                                        </p:tgtEl>
                                      </p:cBhvr>
                                    </p:animEffect>
                                    <p:anim calcmode="lin" valueType="num">
                                      <p:cBhvr>
                                        <p:cTn id="13" dur="750" fill="hold"/>
                                        <p:tgtEl>
                                          <p:spTgt spid="3"/>
                                        </p:tgtEl>
                                        <p:attrNameLst>
                                          <p:attrName>ppt_x</p:attrName>
                                        </p:attrNameLst>
                                      </p:cBhvr>
                                      <p:tavLst>
                                        <p:tav tm="0">
                                          <p:val>
                                            <p:strVal val="#ppt_x"/>
                                          </p:val>
                                        </p:tav>
                                        <p:tav tm="100000">
                                          <p:val>
                                            <p:strVal val="#ppt_x"/>
                                          </p:val>
                                        </p:tav>
                                      </p:tavLst>
                                    </p:anim>
                                    <p:anim calcmode="lin" valueType="num">
                                      <p:cBhvr>
                                        <p:cTn id="14" dur="75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3000"/>
                                        <p:tgtEl>
                                          <p:spTgt spid="7"/>
                                        </p:tgtEl>
                                      </p:cBhvr>
                                    </p:animEffect>
                                  </p:childTnLst>
                                </p:cTn>
                              </p:par>
                            </p:childTnLst>
                          </p:cTn>
                        </p:par>
                        <p:par>
                          <p:cTn id="19" fill="hold">
                            <p:stCondLst>
                              <p:cond delay="425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3"/>
          <a:stretch>
            <a:fillRect/>
          </a:stretch>
        </p:blipFill>
        <p:spPr>
          <a:xfrm>
            <a:off x="685801" y="-32982"/>
            <a:ext cx="10647647" cy="6465710"/>
          </a:xfrm>
          <a:prstGeom prst="rect">
            <a:avLst/>
          </a:prstGeom>
          <a:noFill/>
          <a:ln w="9525">
            <a:noFill/>
          </a:ln>
        </p:spPr>
      </p:pic>
      <p:sp>
        <p:nvSpPr>
          <p:cNvPr id="2" name="TextBox 1">
            <a:extLst>
              <a:ext uri="{FF2B5EF4-FFF2-40B4-BE49-F238E27FC236}">
                <a16:creationId xmlns:a16="http://schemas.microsoft.com/office/drawing/2014/main" id="{653AD065-71B6-4CAA-87A3-922DD61F09B7}"/>
              </a:ext>
            </a:extLst>
          </p:cNvPr>
          <p:cNvSpPr txBox="1"/>
          <p:nvPr/>
        </p:nvSpPr>
        <p:spPr>
          <a:xfrm rot="19467688">
            <a:off x="1943099" y="1273900"/>
            <a:ext cx="1752600" cy="461665"/>
          </a:xfrm>
          <a:prstGeom prst="rect">
            <a:avLst/>
          </a:prstGeom>
          <a:noFill/>
        </p:spPr>
        <p:txBody>
          <a:bodyPr wrap="square" rtlCol="0">
            <a:spAutoFit/>
          </a:bodyPr>
          <a:lstStyle/>
          <a:p>
            <a:r>
              <a:rPr lang="en-US" sz="2400" b="1" dirty="0" err="1">
                <a:solidFill>
                  <a:schemeClr val="accent6">
                    <a:lumMod val="75000"/>
                  </a:schemeClr>
                </a:solidFill>
                <a:latin typeface="Times New Roman" panose="02020603050405020304" pitchFamily="18" charset="0"/>
                <a:cs typeface="Times New Roman" panose="02020603050405020304" pitchFamily="18" charset="0"/>
              </a:rPr>
              <a:t>MỤC</a:t>
            </a:r>
            <a:r>
              <a:rPr 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75000"/>
                  </a:schemeClr>
                </a:solidFill>
                <a:latin typeface="Times New Roman" panose="02020603050405020304" pitchFamily="18" charset="0"/>
                <a:cs typeface="Times New Roman" panose="02020603050405020304" pitchFamily="18" charset="0"/>
              </a:rPr>
              <a:t>TIÊU</a:t>
            </a:r>
            <a:endParaRPr lang="vi-VN" sz="24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D2C394B-0994-445B-A95F-0CFC5277B7A6}"/>
              </a:ext>
            </a:extLst>
          </p:cNvPr>
          <p:cNvSpPr txBox="1"/>
          <p:nvPr/>
        </p:nvSpPr>
        <p:spPr>
          <a:xfrm>
            <a:off x="2539035" y="1905506"/>
            <a:ext cx="7696200" cy="3046988"/>
          </a:xfrm>
          <a:prstGeom prst="rect">
            <a:avLst/>
          </a:prstGeom>
          <a:noFill/>
        </p:spPr>
        <p:txBody>
          <a:bodyPr wrap="square" rtlCol="0">
            <a:spAutoFit/>
          </a:bodyPr>
          <a:lstStyle/>
          <a:p>
            <a:pPr algn="just"/>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Hiểu nghĩa một số từ trong bài</a:t>
            </a:r>
            <a:endParaRPr lang="vi-VN" sz="3200" dirty="0">
              <a:solidFill>
                <a:srgbClr val="000000"/>
              </a:solidFill>
              <a:latin typeface=".VnCommercial Script" panose="020B7200000000000000" pitchFamily="34" charset="0"/>
              <a:ea typeface="Times New Roman" panose="02020603050405020304" pitchFamily="18" charset="0"/>
              <a:cs typeface="Times New Roman" panose="02020603050405020304" pitchFamily="18" charset="0"/>
            </a:endParaRPr>
          </a:p>
          <a:p>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ca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ngợi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Dế</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Mèn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tấm</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lòng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hiệp</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ghét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áp</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bức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bất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bênh</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vực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chị</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Trò</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yếu</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đuối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bất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hạnh</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3200" b="1" dirty="0">
              <a:solidFill>
                <a:srgbClr val="000000"/>
              </a:solidFill>
              <a:latin typeface=".VnTime" panose="020B7200000000000000" pitchFamily="34" charset="0"/>
              <a:ea typeface="Times New Roman" panose="02020603050405020304" pitchFamily="18" charset="0"/>
              <a:cs typeface="Times New Roman" panose="02020603050405020304" pitchFamily="18" charset="0"/>
            </a:endParaRPr>
          </a:p>
          <a:p>
            <a:pPr algn="just"/>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trôi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chảy</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toàn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ngắt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nghỉ</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nhấn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giọng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huống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vi-VN" sz="3200" dirty="0">
              <a:solidFill>
                <a:srgbClr val="000000"/>
              </a:solidFill>
              <a:latin typeface=".VnCommercial Script" panose="020B7200000000000000" pitchFamily="34" charset="0"/>
              <a:ea typeface="Times New Roman" panose="02020603050405020304" pitchFamily="18" charset="0"/>
              <a:cs typeface="Times New Roman" panose="02020603050405020304"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CC2FD1-8EA0-4077-80F1-DE1D44F35875}"/>
              </a:ext>
            </a:extLst>
          </p:cNvPr>
          <p:cNvPicPr>
            <a:picLocks noChangeAspect="1"/>
          </p:cNvPicPr>
          <p:nvPr/>
        </p:nvPicPr>
        <p:blipFill>
          <a:blip r:embed="rId3"/>
          <a:stretch>
            <a:fillRect/>
          </a:stretch>
        </p:blipFill>
        <p:spPr>
          <a:xfrm>
            <a:off x="1" y="0"/>
            <a:ext cx="12192000" cy="6858000"/>
          </a:xfrm>
          <a:prstGeom prst="rect">
            <a:avLst/>
          </a:prstGeom>
        </p:spPr>
      </p:pic>
      <p:sp>
        <p:nvSpPr>
          <p:cNvPr id="7" name="TextBox 6">
            <a:hlinkClick r:id="rId4" action="ppaction://hlinksldjump"/>
          </p:cNvPr>
          <p:cNvSpPr txBox="1"/>
          <p:nvPr/>
        </p:nvSpPr>
        <p:spPr>
          <a:xfrm>
            <a:off x="1981200" y="228600"/>
            <a:ext cx="6629400" cy="1276350"/>
          </a:xfrm>
          <a:prstGeom prst="rect">
            <a:avLst/>
          </a:prstGeom>
          <a:noFill/>
        </p:spPr>
        <p:txBody>
          <a:bodyPr>
            <a:spAutoFit/>
          </a:bodyPr>
          <a:lstStyle/>
          <a:p>
            <a:pPr algn="ctr">
              <a:lnSpc>
                <a:spcPct val="130000"/>
              </a:lnSpc>
              <a:buFont typeface="Arial" charset="0"/>
              <a:buNone/>
              <a:defRPr/>
            </a:pPr>
            <a:r>
              <a:rPr lang="en-US" sz="6600" b="1" dirty="0">
                <a:solidFill>
                  <a:srgbClr val="FF3399"/>
                </a:solidFill>
                <a:latin typeface="+mj-lt"/>
                <a:ea typeface="HP001 5Ha" pitchFamily="34" charset="-127"/>
                <a:cs typeface="Arial" charset="0"/>
              </a:rPr>
              <a:t>1. </a:t>
            </a:r>
            <a:r>
              <a:rPr lang="en-US" sz="6600" b="1" dirty="0" err="1">
                <a:solidFill>
                  <a:srgbClr val="FF3399"/>
                </a:solidFill>
                <a:latin typeface="+mj-lt"/>
                <a:ea typeface="HP001 5Ha" pitchFamily="34" charset="-127"/>
                <a:cs typeface="Arial" charset="0"/>
              </a:rPr>
              <a:t>Luyện</a:t>
            </a:r>
            <a:r>
              <a:rPr lang="en-US" sz="6600" b="1" dirty="0">
                <a:solidFill>
                  <a:srgbClr val="FF3399"/>
                </a:solidFill>
                <a:latin typeface="+mj-lt"/>
                <a:ea typeface="HP001 5Ha" pitchFamily="34" charset="-127"/>
                <a:cs typeface="Arial" charset="0"/>
              </a:rPr>
              <a:t> </a:t>
            </a:r>
            <a:r>
              <a:rPr lang="en-US" sz="6600" b="1" dirty="0" err="1">
                <a:solidFill>
                  <a:srgbClr val="FF3399"/>
                </a:solidFill>
                <a:latin typeface="+mj-lt"/>
                <a:ea typeface="HP001 5Ha" pitchFamily="34" charset="-127"/>
                <a:cs typeface="Arial" charset="0"/>
              </a:rPr>
              <a:t>đọc</a:t>
            </a:r>
            <a:endParaRPr lang="en-US" sz="6600" b="1" dirty="0">
              <a:solidFill>
                <a:srgbClr val="FF3399"/>
              </a:solidFill>
              <a:latin typeface="+mj-lt"/>
              <a:ea typeface="HP001 5Ha" pitchFamily="34" charset="-127"/>
              <a:cs typeface="Arial" charset="0"/>
            </a:endParaRPr>
          </a:p>
        </p:txBody>
      </p:sp>
      <p:sp>
        <p:nvSpPr>
          <p:cNvPr id="2" name="AutoShape 2" descr="Powerpoint background image - Google Slides Themes | Powerpoint background  design, Background for powerpoint presentation, Background powerpoint">
            <a:extLst>
              <a:ext uri="{FF2B5EF4-FFF2-40B4-BE49-F238E27FC236}">
                <a16:creationId xmlns:a16="http://schemas.microsoft.com/office/drawing/2014/main" id="{49B3F7EE-25D2-4EA6-B9A0-1250D68877E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3" name="Picture 2">
            <a:extLst>
              <a:ext uri="{FF2B5EF4-FFF2-40B4-BE49-F238E27FC236}">
                <a16:creationId xmlns:a16="http://schemas.microsoft.com/office/drawing/2014/main" id="{9CA7B9D5-6089-4939-B798-62DA86E0403C}"/>
              </a:ext>
            </a:extLst>
          </p:cNvPr>
          <p:cNvPicPr>
            <a:picLocks noChangeAspect="1"/>
          </p:cNvPicPr>
          <p:nvPr/>
        </p:nvPicPr>
        <p:blipFill rotWithShape="1">
          <a:blip r:embed="rId5"/>
          <a:srcRect b="9697"/>
          <a:stretch/>
        </p:blipFill>
        <p:spPr>
          <a:xfrm>
            <a:off x="3886200" y="2162175"/>
            <a:ext cx="4114800" cy="2838450"/>
          </a:xfrm>
          <a:prstGeom prst="rect">
            <a:avLst/>
          </a:prstGeom>
        </p:spPr>
      </p:pic>
    </p:spTree>
    <p:extLst>
      <p:ext uri="{BB962C8B-B14F-4D97-AF65-F5344CB8AC3E}">
        <p14:creationId xmlns:p14="http://schemas.microsoft.com/office/powerpoint/2010/main" val="2223978139"/>
      </p:ext>
    </p:extLst>
  </p:cSld>
  <p:clrMapOvr>
    <a:masterClrMapping/>
  </p:clrMapOvr>
  <p:transition spd="slow">
    <p:fade/>
    <p:sndAc>
      <p:stSnd>
        <p:snd r:embed="rId2" name="chimes.wav"/>
      </p:st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20B588-AD5D-4CF3-8EAA-17088C00EFC9}"/>
              </a:ext>
            </a:extLst>
          </p:cNvPr>
          <p:cNvSpPr txBox="1"/>
          <p:nvPr/>
        </p:nvSpPr>
        <p:spPr>
          <a:xfrm>
            <a:off x="1690256" y="382956"/>
            <a:ext cx="8825345" cy="6524863"/>
          </a:xfrm>
          <a:prstGeom prst="rect">
            <a:avLst/>
          </a:prstGeom>
          <a:noFill/>
          <a:ln w="15875" cap="rnd" cmpd="sng" algn="ctr">
            <a:noFill/>
            <a:prstDash val="solid"/>
          </a:ln>
          <a:effectLst/>
        </p:spPr>
        <p:txBody>
          <a:bodyPr wrap="square" rtlCol="0">
            <a:spAutoFit/>
          </a:bodyPr>
          <a:lstStyle/>
          <a:p>
            <a:pPr marL="0" marR="0" lvl="0" indent="725488" algn="just"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Bọn nhện chăng từ bên nọ sang bên kia đường biết bao tơ nhện. Lại thêm sừng sững giữa lối đi một anh nhện gộc. Nhìn vào các khe đá chung quanh, tôi thấy lủng củng những nhện là nhện. Chúng đứng im như đá mà coi vẻ hung dữ. </a:t>
            </a:r>
          </a:p>
          <a:p>
            <a:pPr marL="0" marR="0" lvl="0" indent="725488" algn="just"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Tôi cất tiếng hỏi lớn:</a:t>
            </a:r>
          </a:p>
          <a:p>
            <a:pPr marL="0" marR="0" lvl="0" indent="725488" algn="just"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Ai đứng chóp bu bọn mày? Ra đây ta nói chuyện.</a:t>
            </a:r>
          </a:p>
          <a:p>
            <a:pPr marL="0" marR="0" lvl="0" indent="725488" algn="just"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Từ trong hốc đá, một mụ nhện cái cong chân nhảy ra, hai bên có hai nhện vách nhảy kèm. Dáng đây là vị chúa trùm nhà nhện. Nom cũng đanh đá, nặc nô lắm. Tôi quay phắt lưng, phóng càng đạp phanh phách ra oai. Mụ nhện co rúm lại rồi cứ rập đầu xuống đất như cái chày giã gạo.    Tôi thét:</a:t>
            </a:r>
          </a:p>
          <a:p>
            <a:pPr marL="0" marR="0" lvl="0" indent="725488" algn="just"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Các người có của ăn của để, béo múp béo míp mà cứ đòi mãi một tí tẹo nợ đã mấy đời rồi. Lại còn kéo bè kéo cánh đánh đập một cô gái yếu đuối như thế này. Thật đáng xấu hổ! Có phá hết các vòng vây đi không?</a:t>
            </a:r>
          </a:p>
          <a:p>
            <a:pPr marL="0" marR="0" lvl="0" indent="725488" algn="just"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Bọn nhện sợ hãi, cùng dạ ran. Cả bọn cuống cuồng chạy dọc chạy ngang, phá hết các dây tơ chăng lối. Con đường về tổ Nhà Trò quang hẳn.</a:t>
            </a:r>
          </a:p>
          <a:p>
            <a:pPr marL="0" marR="0" lvl="0" indent="725488" algn="just" defTabSz="914400" rtl="0" eaLnBrk="1" fontAlgn="auto" latinLnBrk="0" hangingPunct="1">
              <a:lnSpc>
                <a:spcPct val="100000"/>
              </a:lnSpc>
              <a:spcBef>
                <a:spcPts val="0"/>
              </a:spcBef>
              <a:spcAft>
                <a:spcPts val="0"/>
              </a:spcAft>
              <a:buClrTx/>
              <a:buSzTx/>
              <a:buFontTx/>
              <a:buNone/>
              <a:tabLst/>
              <a:defRPr/>
            </a:pPr>
            <a:r>
              <a:rPr kumimoji="0" lang="vi-VN" sz="2200" b="1" i="1"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Theo </a:t>
            </a:r>
            <a:r>
              <a:rPr kumimoji="0" lang="vi-VN" sz="2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TÔ HOÀI</a:t>
            </a:r>
            <a:endParaRPr kumimoji="0" lang="vi-VN" sz="2200" b="0"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3" name="Rectangle 2">
            <a:extLst>
              <a:ext uri="{FF2B5EF4-FFF2-40B4-BE49-F238E27FC236}">
                <a16:creationId xmlns:a16="http://schemas.microsoft.com/office/drawing/2014/main" id="{B7A9EA5E-CE9F-458E-A41B-E2F0E3B9872C}"/>
              </a:ext>
            </a:extLst>
          </p:cNvPr>
          <p:cNvSpPr/>
          <p:nvPr/>
        </p:nvSpPr>
        <p:spPr>
          <a:xfrm>
            <a:off x="3048000" y="51194"/>
            <a:ext cx="6096000" cy="43088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Dế</a:t>
            </a:r>
            <a:r>
              <a:rPr kumimoji="0" lang="en-US" sz="22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en-US" sz="2200" b="1"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Mèn</a:t>
            </a:r>
            <a:r>
              <a:rPr kumimoji="0" lang="en-US" sz="22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en-US" sz="2200" b="1"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bênh</a:t>
            </a:r>
            <a:r>
              <a:rPr kumimoji="0" lang="en-US" sz="22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en-US" sz="2200" b="1"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vực</a:t>
            </a:r>
            <a:r>
              <a:rPr kumimoji="0" lang="en-US" sz="22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en-US" sz="2200" b="1"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kẻ</a:t>
            </a:r>
            <a:r>
              <a:rPr kumimoji="0" lang="en-US" sz="22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en-US" sz="2200" b="1"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yếu</a:t>
            </a:r>
            <a:r>
              <a:rPr kumimoji="0" lang="en-US" sz="22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tiếp</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theo</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2257038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rotWithShape="1">
          <a:blip r:embed="rId3" cstate="print">
            <a:extLst>
              <a:ext uri="{28A0092B-C50C-407E-A947-70E740481C1C}">
                <a14:useLocalDpi xmlns:a14="http://schemas.microsoft.com/office/drawing/2010/main" val="0"/>
              </a:ext>
            </a:extLst>
          </a:blip>
          <a:srcRect t="61421" b="609"/>
          <a:stretch/>
        </p:blipFill>
        <p:spPr>
          <a:xfrm>
            <a:off x="1535921" y="871041"/>
            <a:ext cx="9131202" cy="5129710"/>
          </a:xfrm>
          <a:prstGeom prst="rect">
            <a:avLst/>
          </a:prstGeom>
        </p:spPr>
      </p:pic>
      <p:pic>
        <p:nvPicPr>
          <p:cNvPr id="30" name="图片 29"/>
          <p:cNvPicPr>
            <a:picLocks noChangeAspect="1"/>
          </p:cNvPicPr>
          <p:nvPr/>
        </p:nvPicPr>
        <p:blipFill rotWithShape="1">
          <a:blip r:embed="rId4">
            <a:extLst>
              <a:ext uri="{28A0092B-C50C-407E-A947-70E740481C1C}">
                <a14:useLocalDpi xmlns:a14="http://schemas.microsoft.com/office/drawing/2010/main" val="0"/>
              </a:ext>
            </a:extLst>
          </a:blip>
          <a:srcRect b="56888"/>
          <a:stretch/>
        </p:blipFill>
        <p:spPr>
          <a:xfrm>
            <a:off x="1580657" y="4568387"/>
            <a:ext cx="9124648" cy="1440599"/>
          </a:xfrm>
          <a:prstGeom prst="rect">
            <a:avLst/>
          </a:prstGeom>
        </p:spPr>
      </p:pic>
      <p:pic>
        <p:nvPicPr>
          <p:cNvPr id="31" name="图片 30"/>
          <p:cNvPicPr>
            <a:picLocks noChangeAspect="1"/>
          </p:cNvPicPr>
          <p:nvPr/>
        </p:nvPicPr>
        <p:blipFill rotWithShape="1">
          <a:blip r:embed="rId5" cstate="print">
            <a:extLst>
              <a:ext uri="{28A0092B-C50C-407E-A947-70E740481C1C}">
                <a14:useLocalDpi xmlns:a14="http://schemas.microsoft.com/office/drawing/2010/main" val="0"/>
              </a:ext>
            </a:extLst>
          </a:blip>
          <a:srcRect t="22718"/>
          <a:stretch/>
        </p:blipFill>
        <p:spPr>
          <a:xfrm>
            <a:off x="1599025" y="857253"/>
            <a:ext cx="1617607" cy="1465213"/>
          </a:xfrm>
          <a:prstGeom prst="rect">
            <a:avLst/>
          </a:prstGeom>
        </p:spPr>
      </p:pic>
      <p:sp>
        <p:nvSpPr>
          <p:cNvPr id="32" name="文本框 31">
            <a:extLst>
              <a:ext uri="{FF2B5EF4-FFF2-40B4-BE49-F238E27FC236}">
                <a16:creationId xmlns:a16="http://schemas.microsoft.com/office/drawing/2014/main" id="{3B180249-8F3E-47C2-9CB3-7C8CCED75B01}"/>
              </a:ext>
            </a:extLst>
          </p:cNvPr>
          <p:cNvSpPr txBox="1"/>
          <p:nvPr/>
        </p:nvSpPr>
        <p:spPr>
          <a:xfrm>
            <a:off x="3827852" y="1048949"/>
            <a:ext cx="4941525" cy="784830"/>
          </a:xfrm>
          <a:custGeom>
            <a:avLst/>
            <a:gdLst>
              <a:gd name="connsiteX0" fmla="*/ 0 w 4941525"/>
              <a:gd name="connsiteY0" fmla="*/ 265633 h 784830"/>
              <a:gd name="connsiteX1" fmla="*/ 285249 w 4941525"/>
              <a:gd name="connsiteY1" fmla="*/ 0 h 784830"/>
              <a:gd name="connsiteX2" fmla="*/ 4656276 w 4941525"/>
              <a:gd name="connsiteY2" fmla="*/ 0 h 784830"/>
              <a:gd name="connsiteX3" fmla="*/ 4941525 w 4941525"/>
              <a:gd name="connsiteY3" fmla="*/ 265633 h 784830"/>
              <a:gd name="connsiteX4" fmla="*/ 4941525 w 4941525"/>
              <a:gd name="connsiteY4" fmla="*/ 519196 h 784830"/>
              <a:gd name="connsiteX5" fmla="*/ 4656276 w 4941525"/>
              <a:gd name="connsiteY5" fmla="*/ 784830 h 784830"/>
              <a:gd name="connsiteX6" fmla="*/ 285249 w 4941525"/>
              <a:gd name="connsiteY6" fmla="*/ 784830 h 784830"/>
              <a:gd name="connsiteX7" fmla="*/ 0 w 4941525"/>
              <a:gd name="connsiteY7" fmla="*/ 519196 h 784830"/>
              <a:gd name="connsiteX8" fmla="*/ 0 w 4941525"/>
              <a:gd name="connsiteY8" fmla="*/ 265633 h 784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41525" h="784830" extrusionOk="0">
                <a:moveTo>
                  <a:pt x="0" y="265633"/>
                </a:moveTo>
                <a:cubicBezTo>
                  <a:pt x="-27268" y="109828"/>
                  <a:pt x="130463" y="-44665"/>
                  <a:pt x="285249" y="0"/>
                </a:cubicBezTo>
                <a:cubicBezTo>
                  <a:pt x="2141067" y="164996"/>
                  <a:pt x="4019033" y="119409"/>
                  <a:pt x="4656276" y="0"/>
                </a:cubicBezTo>
                <a:cubicBezTo>
                  <a:pt x="4806863" y="39409"/>
                  <a:pt x="4988737" y="110942"/>
                  <a:pt x="4941525" y="265633"/>
                </a:cubicBezTo>
                <a:cubicBezTo>
                  <a:pt x="4910533" y="319829"/>
                  <a:pt x="4943365" y="422619"/>
                  <a:pt x="4941525" y="519196"/>
                </a:cubicBezTo>
                <a:cubicBezTo>
                  <a:pt x="4950327" y="686884"/>
                  <a:pt x="4754835" y="801211"/>
                  <a:pt x="4656276" y="784830"/>
                </a:cubicBezTo>
                <a:cubicBezTo>
                  <a:pt x="3757461" y="757339"/>
                  <a:pt x="757244" y="874469"/>
                  <a:pt x="285249" y="784830"/>
                </a:cubicBezTo>
                <a:cubicBezTo>
                  <a:pt x="138133" y="824837"/>
                  <a:pt x="7617" y="611524"/>
                  <a:pt x="0" y="519196"/>
                </a:cubicBezTo>
                <a:cubicBezTo>
                  <a:pt x="-10241" y="428293"/>
                  <a:pt x="-5202" y="383774"/>
                  <a:pt x="0" y="265633"/>
                </a:cubicBezTo>
                <a:close/>
              </a:path>
            </a:pathLst>
          </a:custGeom>
          <a:noFill/>
          <a:ln w="38100">
            <a:solidFill>
              <a:srgbClr val="6EBA35"/>
            </a:solidFill>
            <a:extLst>
              <a:ext uri="{C807C97D-BFC1-408E-A445-0C87EB9F89A2}">
                <ask:lineSketchStyleProps xmlns:ask="http://schemas.microsoft.com/office/drawing/2018/sketchyshapes" sd="2505963065">
                  <a:custGeom>
                    <a:avLst/>
                    <a:gdLst>
                      <a:gd name="connsiteX0" fmla="*/ 0 w 4941525"/>
                      <a:gd name="connsiteY0" fmla="*/ 265633 h 784830"/>
                      <a:gd name="connsiteX1" fmla="*/ 285249 w 4941525"/>
                      <a:gd name="connsiteY1" fmla="*/ 0 h 784830"/>
                      <a:gd name="connsiteX2" fmla="*/ 4656276 w 4941525"/>
                      <a:gd name="connsiteY2" fmla="*/ 0 h 784830"/>
                      <a:gd name="connsiteX3" fmla="*/ 4941525 w 4941525"/>
                      <a:gd name="connsiteY3" fmla="*/ 265633 h 784830"/>
                      <a:gd name="connsiteX4" fmla="*/ 4941525 w 4941525"/>
                      <a:gd name="connsiteY4" fmla="*/ 519196 h 784830"/>
                      <a:gd name="connsiteX5" fmla="*/ 4656276 w 4941525"/>
                      <a:gd name="connsiteY5" fmla="*/ 784830 h 784830"/>
                      <a:gd name="connsiteX6" fmla="*/ 285249 w 4941525"/>
                      <a:gd name="connsiteY6" fmla="*/ 784830 h 784830"/>
                      <a:gd name="connsiteX7" fmla="*/ 0 w 4941525"/>
                      <a:gd name="connsiteY7" fmla="*/ 519196 h 784830"/>
                      <a:gd name="connsiteX8" fmla="*/ 0 w 4941525"/>
                      <a:gd name="connsiteY8" fmla="*/ 265633 h 784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41525" h="784830" extrusionOk="0">
                        <a:moveTo>
                          <a:pt x="0" y="265633"/>
                        </a:moveTo>
                        <a:cubicBezTo>
                          <a:pt x="-24776" y="110711"/>
                          <a:pt x="129331" y="-25691"/>
                          <a:pt x="285249" y="0"/>
                        </a:cubicBezTo>
                        <a:cubicBezTo>
                          <a:pt x="2108584" y="91981"/>
                          <a:pt x="3904762" y="85486"/>
                          <a:pt x="4656276" y="0"/>
                        </a:cubicBezTo>
                        <a:cubicBezTo>
                          <a:pt x="4807838" y="33646"/>
                          <a:pt x="4964930" y="114991"/>
                          <a:pt x="4941525" y="265633"/>
                        </a:cubicBezTo>
                        <a:cubicBezTo>
                          <a:pt x="4924339" y="306630"/>
                          <a:pt x="4952508" y="419117"/>
                          <a:pt x="4941525" y="519196"/>
                        </a:cubicBezTo>
                        <a:cubicBezTo>
                          <a:pt x="4944919" y="673772"/>
                          <a:pt x="4769062" y="797151"/>
                          <a:pt x="4656276" y="784830"/>
                        </a:cubicBezTo>
                        <a:cubicBezTo>
                          <a:pt x="3776219" y="741955"/>
                          <a:pt x="763790" y="867075"/>
                          <a:pt x="285249" y="784830"/>
                        </a:cubicBezTo>
                        <a:cubicBezTo>
                          <a:pt x="137430" y="822020"/>
                          <a:pt x="5394" y="627788"/>
                          <a:pt x="0" y="519196"/>
                        </a:cubicBezTo>
                        <a:cubicBezTo>
                          <a:pt x="-3006" y="428942"/>
                          <a:pt x="-4659" y="383963"/>
                          <a:pt x="0" y="265633"/>
                        </a:cubicBezTo>
                        <a:close/>
                      </a:path>
                    </a:pathLst>
                  </a:custGeom>
                  <ask:type>
                    <ask:lineSketchCurved/>
                  </ask:type>
                </ask:lineSketchStyleProps>
              </a:ext>
            </a:extLst>
          </a:ln>
        </p:spPr>
        <p:txBody>
          <a:bodyPr vert="horz" wrap="square" rtlCol="0">
            <a:spAutoFit/>
          </a:bodyPr>
          <a:lstStyle/>
          <a:p>
            <a:pPr algn="ctr" defTabSz="342900"/>
            <a:r>
              <a:rPr lang="en-US" altLang="zh-CN" sz="4500" b="1" spc="225" dirty="0">
                <a:ln>
                  <a:solidFill>
                    <a:srgbClr val="6EBA35"/>
                  </a:solidFill>
                </a:ln>
                <a:solidFill>
                  <a:srgbClr val="329061"/>
                </a:solidFill>
                <a:latin typeface="UTM Nyala" panose="02040603050506020204" pitchFamily="18" charset="0"/>
                <a:ea typeface="方正姚体" panose="02010601030101010101" pitchFamily="2" charset="-122"/>
              </a:rPr>
              <a:t>Chia </a:t>
            </a:r>
            <a:r>
              <a:rPr lang="en-US" altLang="zh-CN" sz="4500" b="1" spc="225" dirty="0" err="1">
                <a:ln>
                  <a:solidFill>
                    <a:srgbClr val="6EBA35"/>
                  </a:solidFill>
                </a:ln>
                <a:solidFill>
                  <a:srgbClr val="329061"/>
                </a:solidFill>
                <a:latin typeface="UTM Nyala" panose="02040603050506020204" pitchFamily="18" charset="0"/>
                <a:ea typeface="方正姚体" panose="02010601030101010101" pitchFamily="2" charset="-122"/>
              </a:rPr>
              <a:t>làm</a:t>
            </a:r>
            <a:r>
              <a:rPr lang="en-US" altLang="zh-CN" sz="4500" b="1" spc="225" dirty="0">
                <a:ln>
                  <a:solidFill>
                    <a:srgbClr val="6EBA35"/>
                  </a:solidFill>
                </a:ln>
                <a:solidFill>
                  <a:srgbClr val="329061"/>
                </a:solidFill>
                <a:latin typeface="UTM Nyala" panose="02040603050506020204" pitchFamily="18" charset="0"/>
                <a:ea typeface="方正姚体" panose="02010601030101010101" pitchFamily="2" charset="-122"/>
              </a:rPr>
              <a:t> 3 </a:t>
            </a:r>
            <a:r>
              <a:rPr lang="en-US" altLang="zh-CN" sz="4500" b="1" spc="225" dirty="0" err="1">
                <a:ln>
                  <a:solidFill>
                    <a:srgbClr val="6EBA35"/>
                  </a:solidFill>
                </a:ln>
                <a:solidFill>
                  <a:srgbClr val="329061"/>
                </a:solidFill>
                <a:latin typeface="UTM Nyala" panose="02040603050506020204" pitchFamily="18" charset="0"/>
                <a:ea typeface="方正姚体" panose="02010601030101010101" pitchFamily="2" charset="-122"/>
              </a:rPr>
              <a:t>đoạn</a:t>
            </a:r>
            <a:endParaRPr lang="zh-CN" altLang="en-US" sz="4500" b="1" spc="225" dirty="0">
              <a:ln>
                <a:solidFill>
                  <a:srgbClr val="6EBA35"/>
                </a:solidFill>
              </a:ln>
              <a:solidFill>
                <a:srgbClr val="329061"/>
              </a:solidFill>
              <a:latin typeface="UTM Nyala" panose="02040603050506020204" pitchFamily="18" charset="0"/>
              <a:ea typeface="方正姚体" panose="02010601030101010101" pitchFamily="2" charset="-122"/>
            </a:endParaRPr>
          </a:p>
        </p:txBody>
      </p:sp>
      <p:pic>
        <p:nvPicPr>
          <p:cNvPr id="7" name="图片 6"/>
          <p:cNvPicPr>
            <a:picLocks noChangeAspect="1"/>
          </p:cNvPicPr>
          <p:nvPr/>
        </p:nvPicPr>
        <p:blipFill rotWithShape="1">
          <a:blip r:embed="rId6">
            <a:extLst>
              <a:ext uri="{28A0092B-C50C-407E-A947-70E740481C1C}">
                <a14:useLocalDpi xmlns:a14="http://schemas.microsoft.com/office/drawing/2010/main" val="0"/>
              </a:ext>
            </a:extLst>
          </a:blip>
          <a:srcRect l="20023" b="67764"/>
          <a:stretch/>
        </p:blipFill>
        <p:spPr>
          <a:xfrm flipV="1">
            <a:off x="7780509" y="857249"/>
            <a:ext cx="2915008" cy="1174944"/>
          </a:xfrm>
          <a:prstGeom prst="rect">
            <a:avLst/>
          </a:prstGeom>
        </p:spPr>
      </p:pic>
      <p:sp>
        <p:nvSpPr>
          <p:cNvPr id="25" name="Text Placeholder 2"/>
          <p:cNvSpPr txBox="1">
            <a:spLocks/>
          </p:cNvSpPr>
          <p:nvPr/>
        </p:nvSpPr>
        <p:spPr>
          <a:xfrm>
            <a:off x="3648195" y="2322465"/>
            <a:ext cx="1747924" cy="723058"/>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defTabSz="685800">
              <a:lnSpc>
                <a:spcPts val="1335"/>
              </a:lnSpc>
              <a:spcBef>
                <a:spcPts val="300"/>
              </a:spcBef>
              <a:defRPr/>
            </a:pPr>
            <a:endParaRPr lang="en-US" sz="825" dirty="0">
              <a:solidFill>
                <a:prstClr val="black">
                  <a:alpha val="60000"/>
                </a:prstClr>
              </a:solidFill>
              <a:latin typeface="腾祥铁山楷书繁" panose="01010104010101010101" pitchFamily="2" charset="-122"/>
              <a:ea typeface="腾祥铁山楷书繁" panose="01010104010101010101" pitchFamily="2" charset="-122"/>
              <a:cs typeface="Source Sans Pro" charset="0"/>
            </a:endParaRPr>
          </a:p>
        </p:txBody>
      </p:sp>
      <p:grpSp>
        <p:nvGrpSpPr>
          <p:cNvPr id="3" name="Group 2">
            <a:extLst>
              <a:ext uri="{FF2B5EF4-FFF2-40B4-BE49-F238E27FC236}">
                <a16:creationId xmlns:a16="http://schemas.microsoft.com/office/drawing/2014/main" id="{62290FC3-C546-4FA6-9199-3F75F5B96A9F}"/>
              </a:ext>
            </a:extLst>
          </p:cNvPr>
          <p:cNvGrpSpPr/>
          <p:nvPr/>
        </p:nvGrpSpPr>
        <p:grpSpPr>
          <a:xfrm>
            <a:off x="2622011" y="1673813"/>
            <a:ext cx="4106245" cy="1325099"/>
            <a:chOff x="1464014" y="1088749"/>
            <a:chExt cx="5474993" cy="1766798"/>
          </a:xfrm>
        </p:grpSpPr>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369445">
              <a:off x="1464014" y="1088749"/>
              <a:ext cx="1841022" cy="1766798"/>
            </a:xfrm>
            <a:prstGeom prst="rect">
              <a:avLst/>
            </a:prstGeom>
          </p:spPr>
        </p:pic>
        <p:sp>
          <p:nvSpPr>
            <p:cNvPr id="2" name="TextBox 1">
              <a:extLst>
                <a:ext uri="{FF2B5EF4-FFF2-40B4-BE49-F238E27FC236}">
                  <a16:creationId xmlns:a16="http://schemas.microsoft.com/office/drawing/2014/main" id="{DA7171D8-3A46-4B50-9FA1-A105C16DA754}"/>
                </a:ext>
              </a:extLst>
            </p:cNvPr>
            <p:cNvSpPr txBox="1"/>
            <p:nvPr/>
          </p:nvSpPr>
          <p:spPr>
            <a:xfrm>
              <a:off x="1834705" y="1689559"/>
              <a:ext cx="5104302" cy="984885"/>
            </a:xfrm>
            <a:prstGeom prst="rect">
              <a:avLst/>
            </a:prstGeom>
            <a:noFill/>
          </p:spPr>
          <p:txBody>
            <a:bodyPr wrap="none" rtlCol="0">
              <a:spAutoFit/>
            </a:bodyPr>
            <a:lstStyle/>
            <a:p>
              <a:pPr defTabSz="342900"/>
              <a:r>
                <a:rPr lang="en-US" sz="2100" b="1" dirty="0" err="1">
                  <a:solidFill>
                    <a:prstClr val="white"/>
                  </a:solidFill>
                  <a:latin typeface="Times New Roman" panose="02020603050405020304" pitchFamily="18" charset="0"/>
                  <a:cs typeface="Times New Roman" panose="02020603050405020304" pitchFamily="18" charset="0"/>
                </a:rPr>
                <a:t>Đoạn</a:t>
              </a:r>
              <a:r>
                <a:rPr lang="en-US" sz="2100" b="1" dirty="0">
                  <a:solidFill>
                    <a:prstClr val="white"/>
                  </a:solidFill>
                  <a:latin typeface="Times New Roman" panose="02020603050405020304" pitchFamily="18" charset="0"/>
                  <a:cs typeface="Times New Roman" panose="02020603050405020304" pitchFamily="18" charset="0"/>
                </a:rPr>
                <a:t> 1:    </a:t>
              </a:r>
              <a:r>
                <a:rPr lang="en-US" altLang="en-US" sz="2100" b="1" dirty="0" err="1">
                  <a:solidFill>
                    <a:prstClr val="black"/>
                  </a:solidFill>
                  <a:latin typeface="Times New Roman" panose="02020603050405020304" pitchFamily="18" charset="0"/>
                  <a:cs typeface="Times New Roman" panose="02020603050405020304" pitchFamily="18" charset="0"/>
                </a:rPr>
                <a:t>Từ</a:t>
              </a:r>
              <a:r>
                <a:rPr lang="en-US" altLang="en-US" sz="2100" b="1" dirty="0">
                  <a:solidFill>
                    <a:prstClr val="black"/>
                  </a:solidFill>
                  <a:latin typeface="Times New Roman" panose="02020603050405020304" pitchFamily="18" charset="0"/>
                  <a:cs typeface="Times New Roman" panose="02020603050405020304" pitchFamily="18" charset="0"/>
                </a:rPr>
                <a:t> </a:t>
              </a:r>
              <a:r>
                <a:rPr lang="en-US" altLang="en-US" sz="2100" b="1" dirty="0" err="1">
                  <a:solidFill>
                    <a:prstClr val="black"/>
                  </a:solidFill>
                  <a:latin typeface="Times New Roman" panose="02020603050405020304" pitchFamily="18" charset="0"/>
                  <a:cs typeface="Times New Roman" panose="02020603050405020304" pitchFamily="18" charset="0"/>
                </a:rPr>
                <a:t>đầu</a:t>
              </a:r>
              <a:r>
                <a:rPr lang="en-US" altLang="en-US" sz="21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lang="en-US" altLang="en-US" sz="2100" b="1" dirty="0">
                  <a:solidFill>
                    <a:prstClr val="black"/>
                  </a:solidFill>
                  <a:latin typeface="Times New Roman" panose="02020603050405020304" pitchFamily="18" charset="0"/>
                  <a:cs typeface="Times New Roman" panose="02020603050405020304" pitchFamily="18" charset="0"/>
                </a:rPr>
                <a:t> hung </a:t>
              </a:r>
              <a:r>
                <a:rPr lang="en-US" altLang="en-US" sz="2100" b="1" dirty="0" err="1">
                  <a:solidFill>
                    <a:prstClr val="black"/>
                  </a:solidFill>
                  <a:latin typeface="Times New Roman" panose="02020603050405020304" pitchFamily="18" charset="0"/>
                  <a:cs typeface="Times New Roman" panose="02020603050405020304" pitchFamily="18" charset="0"/>
                </a:rPr>
                <a:t>dữ</a:t>
              </a:r>
              <a:r>
                <a:rPr lang="en-US" altLang="en-US" sz="2100" b="1" dirty="0">
                  <a:solidFill>
                    <a:prstClr val="black"/>
                  </a:solidFill>
                  <a:latin typeface="Times New Roman" panose="02020603050405020304" pitchFamily="18" charset="0"/>
                  <a:cs typeface="Times New Roman" panose="02020603050405020304" pitchFamily="18" charset="0"/>
                </a:rPr>
                <a:t>.</a:t>
              </a:r>
              <a:endParaRPr lang="vi-VN" altLang="en-US" sz="21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defTabSz="342900"/>
              <a:endParaRPr lang="en-US" sz="2100" dirty="0">
                <a:solidFill>
                  <a:prstClr val="white"/>
                </a:solidFill>
                <a:latin typeface="Times New Roman" panose="02020603050405020304" pitchFamily="18" charset="0"/>
                <a:cs typeface="Times New Roman" panose="02020603050405020304" pitchFamily="18" charset="0"/>
              </a:endParaRPr>
            </a:p>
          </p:txBody>
        </p:sp>
      </p:grpSp>
      <p:grpSp>
        <p:nvGrpSpPr>
          <p:cNvPr id="4" name="Group 3">
            <a:extLst>
              <a:ext uri="{FF2B5EF4-FFF2-40B4-BE49-F238E27FC236}">
                <a16:creationId xmlns:a16="http://schemas.microsoft.com/office/drawing/2014/main" id="{7107AA0A-8E3F-4830-AA82-F21491EFE30B}"/>
              </a:ext>
            </a:extLst>
          </p:cNvPr>
          <p:cNvGrpSpPr/>
          <p:nvPr/>
        </p:nvGrpSpPr>
        <p:grpSpPr>
          <a:xfrm>
            <a:off x="3739165" y="2683855"/>
            <a:ext cx="4745780" cy="1325099"/>
            <a:chOff x="2953553" y="2435472"/>
            <a:chExt cx="6327710" cy="1766798"/>
          </a:xfrm>
        </p:grpSpPr>
        <p:pic>
          <p:nvPicPr>
            <p:cNvPr id="24" name="图片 8">
              <a:extLst>
                <a:ext uri="{FF2B5EF4-FFF2-40B4-BE49-F238E27FC236}">
                  <a16:creationId xmlns:a16="http://schemas.microsoft.com/office/drawing/2014/main" id="{3D4F1F0B-E153-42B0-8F59-CABD9D6D26D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369445">
              <a:off x="2953553" y="2435472"/>
              <a:ext cx="1841022" cy="1766798"/>
            </a:xfrm>
            <a:prstGeom prst="rect">
              <a:avLst/>
            </a:prstGeom>
          </p:spPr>
        </p:pic>
        <p:sp>
          <p:nvSpPr>
            <p:cNvPr id="26" name="TextBox 25">
              <a:extLst>
                <a:ext uri="{FF2B5EF4-FFF2-40B4-BE49-F238E27FC236}">
                  <a16:creationId xmlns:a16="http://schemas.microsoft.com/office/drawing/2014/main" id="{16022D9C-EA77-44AF-B0D1-A62286CF9743}"/>
                </a:ext>
              </a:extLst>
            </p:cNvPr>
            <p:cNvSpPr txBox="1"/>
            <p:nvPr/>
          </p:nvSpPr>
          <p:spPr>
            <a:xfrm>
              <a:off x="3324244" y="3036282"/>
              <a:ext cx="5957019" cy="553997"/>
            </a:xfrm>
            <a:prstGeom prst="rect">
              <a:avLst/>
            </a:prstGeom>
            <a:noFill/>
          </p:spPr>
          <p:txBody>
            <a:bodyPr wrap="none" rtlCol="0">
              <a:spAutoFit/>
            </a:bodyPr>
            <a:lstStyle/>
            <a:p>
              <a:pPr defTabSz="342900"/>
              <a:r>
                <a:rPr lang="en-US" sz="2100" b="1" dirty="0" err="1">
                  <a:solidFill>
                    <a:prstClr val="white"/>
                  </a:solidFill>
                  <a:latin typeface="Times New Roman" panose="02020603050405020304" pitchFamily="18" charset="0"/>
                  <a:cs typeface="Times New Roman" panose="02020603050405020304" pitchFamily="18" charset="0"/>
                </a:rPr>
                <a:t>Đoạn</a:t>
              </a:r>
              <a:r>
                <a:rPr lang="en-US" sz="2100" b="1" dirty="0">
                  <a:solidFill>
                    <a:prstClr val="white"/>
                  </a:solidFill>
                  <a:latin typeface="Times New Roman" panose="02020603050405020304" pitchFamily="18" charset="0"/>
                  <a:cs typeface="Times New Roman" panose="02020603050405020304" pitchFamily="18" charset="0"/>
                </a:rPr>
                <a:t> 2:    </a:t>
              </a:r>
              <a:r>
                <a:rPr lang="en-US" altLang="en-US" sz="2100" b="1" dirty="0" err="1">
                  <a:solidFill>
                    <a:prstClr val="black"/>
                  </a:solidFill>
                  <a:latin typeface="Times New Roman" panose="02020603050405020304" pitchFamily="18" charset="0"/>
                  <a:cs typeface="Times New Roman" panose="02020603050405020304" pitchFamily="18" charset="0"/>
                </a:rPr>
                <a:t>Tiếp</a:t>
              </a:r>
              <a:r>
                <a:rPr lang="en-US" altLang="en-US" sz="2100" b="1" dirty="0">
                  <a:solidFill>
                    <a:prstClr val="black"/>
                  </a:solidFill>
                  <a:latin typeface="Times New Roman" panose="02020603050405020304" pitchFamily="18" charset="0"/>
                  <a:cs typeface="Times New Roman" panose="02020603050405020304" pitchFamily="18" charset="0"/>
                </a:rPr>
                <a:t> </a:t>
              </a:r>
              <a:r>
                <a:rPr lang="en-US" altLang="en-US" sz="2100" b="1" dirty="0" err="1">
                  <a:solidFill>
                    <a:prstClr val="black"/>
                  </a:solidFill>
                  <a:latin typeface="Times New Roman" panose="02020603050405020304" pitchFamily="18" charset="0"/>
                  <a:cs typeface="Times New Roman" panose="02020603050405020304" pitchFamily="18" charset="0"/>
                </a:rPr>
                <a:t>theo</a:t>
              </a:r>
              <a:r>
                <a:rPr lang="en-US" altLang="en-US" sz="2100" b="1" dirty="0">
                  <a:solidFill>
                    <a:prstClr val="black"/>
                  </a:solidFill>
                  <a:latin typeface="Times New Roman" panose="02020603050405020304" pitchFamily="18" charset="0"/>
                  <a:ea typeface="Times New Roman" panose="02020603050405020304" pitchFamily="18" charset="0"/>
                </a:rPr>
                <a:t>…</a:t>
              </a:r>
              <a:r>
                <a:rPr lang="en-US" altLang="en-US" sz="2100" b="1" dirty="0">
                  <a:solidFill>
                    <a:prstClr val="black"/>
                  </a:solidFill>
                  <a:latin typeface="Times New Roman" panose="02020603050405020304" pitchFamily="18" charset="0"/>
                  <a:cs typeface="Times New Roman" panose="02020603050405020304" pitchFamily="18" charset="0"/>
                </a:rPr>
                <a:t>.. </a:t>
              </a:r>
              <a:r>
                <a:rPr lang="en-US" altLang="en-US" sz="2100" b="1" dirty="0" err="1">
                  <a:solidFill>
                    <a:prstClr val="black"/>
                  </a:solidFill>
                  <a:latin typeface="Times New Roman" panose="02020603050405020304" pitchFamily="18" charset="0"/>
                  <a:cs typeface="Times New Roman" panose="02020603050405020304" pitchFamily="18" charset="0"/>
                </a:rPr>
                <a:t>Chày</a:t>
              </a:r>
              <a:r>
                <a:rPr lang="en-US" altLang="en-US" sz="2100" b="1" dirty="0">
                  <a:solidFill>
                    <a:prstClr val="black"/>
                  </a:solidFill>
                  <a:latin typeface="Times New Roman" panose="02020603050405020304" pitchFamily="18" charset="0"/>
                  <a:cs typeface="Times New Roman" panose="02020603050405020304" pitchFamily="18" charset="0"/>
                </a:rPr>
                <a:t> </a:t>
              </a:r>
              <a:r>
                <a:rPr lang="en-US" altLang="en-US" sz="2100" b="1" dirty="0" err="1">
                  <a:solidFill>
                    <a:prstClr val="black"/>
                  </a:solidFill>
                  <a:latin typeface="Times New Roman" panose="02020603050405020304" pitchFamily="18" charset="0"/>
                  <a:cs typeface="Times New Roman" panose="02020603050405020304" pitchFamily="18" charset="0"/>
                </a:rPr>
                <a:t>giã</a:t>
              </a:r>
              <a:r>
                <a:rPr lang="en-US" altLang="en-US" sz="2100" b="1" dirty="0">
                  <a:solidFill>
                    <a:prstClr val="black"/>
                  </a:solidFill>
                  <a:latin typeface="Times New Roman" panose="02020603050405020304" pitchFamily="18" charset="0"/>
                  <a:cs typeface="Times New Roman" panose="02020603050405020304" pitchFamily="18" charset="0"/>
                </a:rPr>
                <a:t> </a:t>
              </a:r>
              <a:r>
                <a:rPr lang="en-US" altLang="en-US" sz="2100" b="1" dirty="0" err="1">
                  <a:solidFill>
                    <a:prstClr val="black"/>
                  </a:solidFill>
                  <a:latin typeface="Times New Roman" panose="02020603050405020304" pitchFamily="18" charset="0"/>
                  <a:cs typeface="Times New Roman" panose="02020603050405020304" pitchFamily="18" charset="0"/>
                </a:rPr>
                <a:t>gạo</a:t>
              </a:r>
              <a:r>
                <a:rPr lang="en-US" altLang="en-US" sz="2100" b="1" dirty="0">
                  <a:solidFill>
                    <a:prstClr val="black"/>
                  </a:solidFill>
                  <a:latin typeface="Times New Roman" panose="02020603050405020304" pitchFamily="18" charset="0"/>
                  <a:cs typeface="Times New Roman" panose="02020603050405020304" pitchFamily="18" charset="0"/>
                </a:rPr>
                <a:t>.</a:t>
              </a:r>
              <a:endParaRPr lang="en-US" sz="2100" dirty="0">
                <a:solidFill>
                  <a:prstClr val="black"/>
                </a:solidFill>
                <a:latin typeface="Times New Roman" panose="02020603050405020304" pitchFamily="18" charset="0"/>
                <a:cs typeface="Times New Roman" panose="02020603050405020304" pitchFamily="18" charset="0"/>
              </a:endParaRPr>
            </a:p>
          </p:txBody>
        </p:sp>
      </p:grpSp>
      <p:grpSp>
        <p:nvGrpSpPr>
          <p:cNvPr id="5" name="Group 4">
            <a:extLst>
              <a:ext uri="{FF2B5EF4-FFF2-40B4-BE49-F238E27FC236}">
                <a16:creationId xmlns:a16="http://schemas.microsoft.com/office/drawing/2014/main" id="{FCECB348-3116-4859-B4FF-9A919F81A3C0}"/>
              </a:ext>
            </a:extLst>
          </p:cNvPr>
          <p:cNvGrpSpPr/>
          <p:nvPr/>
        </p:nvGrpSpPr>
        <p:grpSpPr>
          <a:xfrm>
            <a:off x="5118101" y="3705145"/>
            <a:ext cx="3125272" cy="1325099"/>
            <a:chOff x="4792134" y="3797192"/>
            <a:chExt cx="4167029" cy="1766798"/>
          </a:xfrm>
        </p:grpSpPr>
        <p:pic>
          <p:nvPicPr>
            <p:cNvPr id="27" name="图片 8">
              <a:extLst>
                <a:ext uri="{FF2B5EF4-FFF2-40B4-BE49-F238E27FC236}">
                  <a16:creationId xmlns:a16="http://schemas.microsoft.com/office/drawing/2014/main" id="{BE224017-A6DD-4837-971A-87B1DC4A9F7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369445">
              <a:off x="4792134" y="3797192"/>
              <a:ext cx="1841022" cy="1766798"/>
            </a:xfrm>
            <a:prstGeom prst="rect">
              <a:avLst/>
            </a:prstGeom>
          </p:spPr>
        </p:pic>
        <p:sp>
          <p:nvSpPr>
            <p:cNvPr id="28" name="TextBox 27">
              <a:extLst>
                <a:ext uri="{FF2B5EF4-FFF2-40B4-BE49-F238E27FC236}">
                  <a16:creationId xmlns:a16="http://schemas.microsoft.com/office/drawing/2014/main" id="{CE411C1E-7EAA-4766-9D5A-DF9DEB8D54E8}"/>
                </a:ext>
              </a:extLst>
            </p:cNvPr>
            <p:cNvSpPr txBox="1"/>
            <p:nvPr/>
          </p:nvSpPr>
          <p:spPr>
            <a:xfrm>
              <a:off x="5162825" y="4398002"/>
              <a:ext cx="3796338" cy="984885"/>
            </a:xfrm>
            <a:prstGeom prst="rect">
              <a:avLst/>
            </a:prstGeom>
            <a:noFill/>
          </p:spPr>
          <p:txBody>
            <a:bodyPr wrap="none" rtlCol="0">
              <a:spAutoFit/>
            </a:bodyPr>
            <a:lstStyle/>
            <a:p>
              <a:pPr defTabSz="342900">
                <a:spcBef>
                  <a:spcPct val="50000"/>
                </a:spcBef>
              </a:pPr>
              <a:r>
                <a:rPr lang="en-US" sz="2100" b="1" dirty="0" err="1">
                  <a:solidFill>
                    <a:prstClr val="white"/>
                  </a:solidFill>
                  <a:latin typeface="Times New Roman" panose="02020603050405020304" pitchFamily="18" charset="0"/>
                  <a:cs typeface="Times New Roman" panose="02020603050405020304" pitchFamily="18" charset="0"/>
                </a:rPr>
                <a:t>Đoạn</a:t>
              </a:r>
              <a:r>
                <a:rPr lang="en-US" sz="2100" b="1" dirty="0">
                  <a:solidFill>
                    <a:prstClr val="white"/>
                  </a:solidFill>
                  <a:latin typeface="Times New Roman" panose="02020603050405020304" pitchFamily="18" charset="0"/>
                  <a:cs typeface="Times New Roman" panose="02020603050405020304" pitchFamily="18" charset="0"/>
                </a:rPr>
                <a:t> 3:    </a:t>
              </a:r>
              <a:r>
                <a:rPr lang="en-US" altLang="en-US" sz="2100" b="1" dirty="0" err="1">
                  <a:solidFill>
                    <a:prstClr val="black"/>
                  </a:solidFill>
                  <a:latin typeface="Times New Roman" panose="02020603050405020304" pitchFamily="18" charset="0"/>
                  <a:cs typeface="Times New Roman" panose="02020603050405020304" pitchFamily="18" charset="0"/>
                </a:rPr>
                <a:t>Phần</a:t>
              </a:r>
              <a:r>
                <a:rPr lang="en-US" altLang="en-US" sz="2100" b="1" dirty="0">
                  <a:solidFill>
                    <a:prstClr val="black"/>
                  </a:solidFill>
                  <a:latin typeface="Times New Roman" panose="02020603050405020304" pitchFamily="18" charset="0"/>
                  <a:cs typeface="Times New Roman" panose="02020603050405020304" pitchFamily="18" charset="0"/>
                </a:rPr>
                <a:t> </a:t>
              </a:r>
              <a:r>
                <a:rPr lang="en-US" altLang="en-US" sz="2100" b="1" dirty="0" err="1">
                  <a:solidFill>
                    <a:prstClr val="black"/>
                  </a:solidFill>
                  <a:latin typeface="Times New Roman" panose="02020603050405020304" pitchFamily="18" charset="0"/>
                  <a:cs typeface="Times New Roman" panose="02020603050405020304" pitchFamily="18" charset="0"/>
                </a:rPr>
                <a:t>còn</a:t>
              </a:r>
              <a:r>
                <a:rPr lang="en-US" altLang="en-US" sz="2100" b="1" dirty="0">
                  <a:solidFill>
                    <a:prstClr val="black"/>
                  </a:solidFill>
                  <a:latin typeface="Times New Roman" panose="02020603050405020304" pitchFamily="18" charset="0"/>
                  <a:cs typeface="Times New Roman" panose="02020603050405020304" pitchFamily="18" charset="0"/>
                </a:rPr>
                <a:t> </a:t>
              </a:r>
              <a:r>
                <a:rPr lang="en-US" altLang="en-US" sz="2100" b="1" dirty="0" err="1">
                  <a:solidFill>
                    <a:prstClr val="black"/>
                  </a:solidFill>
                  <a:latin typeface="Times New Roman" panose="02020603050405020304" pitchFamily="18" charset="0"/>
                  <a:cs typeface="Times New Roman" panose="02020603050405020304" pitchFamily="18" charset="0"/>
                </a:rPr>
                <a:t>lại</a:t>
              </a:r>
              <a:r>
                <a:rPr lang="en-US" altLang="en-US" sz="2100" b="1" dirty="0">
                  <a:solidFill>
                    <a:prstClr val="black"/>
                  </a:solidFill>
                  <a:latin typeface="Times New Roman" panose="02020603050405020304" pitchFamily="18" charset="0"/>
                  <a:cs typeface="Times New Roman" panose="02020603050405020304" pitchFamily="18" charset="0"/>
                </a:rPr>
                <a:t>.</a:t>
              </a:r>
              <a:endParaRPr lang="vi-VN" altLang="en-US" sz="2100" b="1" dirty="0">
                <a:solidFill>
                  <a:prstClr val="black"/>
                </a:solidFill>
                <a:latin typeface="Times New Roman" panose="02020603050405020304" pitchFamily="18" charset="0"/>
                <a:ea typeface="Times New Roman" panose="02020603050405020304" pitchFamily="18" charset="0"/>
              </a:endParaRPr>
            </a:p>
            <a:p>
              <a:pPr defTabSz="342900"/>
              <a:endParaRPr lang="en-US" sz="2100" dirty="0">
                <a:solidFill>
                  <a:prstClr val="white"/>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812945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randombar(horizontal)">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par>
                          <p:cTn id="18" fill="hold">
                            <p:stCondLst>
                              <p:cond delay="500"/>
                            </p:stCondLst>
                            <p:childTnLst>
                              <p:par>
                                <p:cTn id="19" presetID="14" presetClass="entr" presetSubtype="1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childTnLst>
                          </p:cTn>
                        </p:par>
                        <p:par>
                          <p:cTn id="22" fill="hold">
                            <p:stCondLst>
                              <p:cond delay="1000"/>
                            </p:stCondLst>
                            <p:childTnLst>
                              <p:par>
                                <p:cTn id="23" presetID="14" presetClass="entr" presetSubtype="1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20B588-AD5D-4CF3-8EAA-17088C00EFC9}"/>
              </a:ext>
            </a:extLst>
          </p:cNvPr>
          <p:cNvSpPr txBox="1"/>
          <p:nvPr/>
        </p:nvSpPr>
        <p:spPr>
          <a:xfrm>
            <a:off x="1690256" y="382956"/>
            <a:ext cx="8825345" cy="6524863"/>
          </a:xfrm>
          <a:prstGeom prst="rect">
            <a:avLst/>
          </a:prstGeom>
          <a:noFill/>
          <a:ln w="15875" cap="rnd" cmpd="sng" algn="ctr">
            <a:noFill/>
            <a:prstDash val="solid"/>
          </a:ln>
          <a:effectLst/>
        </p:spPr>
        <p:txBody>
          <a:bodyPr wrap="square" rtlCol="0">
            <a:spAutoFit/>
          </a:bodyPr>
          <a:lstStyle/>
          <a:p>
            <a:pPr indent="725488" algn="just">
              <a:defRPr/>
            </a:pPr>
            <a:r>
              <a:rPr lang="vi-VN" sz="2200" b="1" kern="0" dirty="0">
                <a:solidFill>
                  <a:prstClr val="black"/>
                </a:solidFill>
                <a:latin typeface="Times New Roman" pitchFamily="18" charset="0"/>
                <a:cs typeface="Times New Roman" pitchFamily="18" charset="0"/>
              </a:rPr>
              <a:t> Bọn nhện chăng từ bên nọ sang bên kia đường biết bao tơ nhện. Lại thêm sừng sững giữa lối đi một anh nhện gộc. Nhìn vào các khe đá chung quanh, tôi thấy lủng củng những nhện là nhện. Chúng đứng im như đá mà coi vẻ hung dữ. </a:t>
            </a:r>
          </a:p>
          <a:p>
            <a:pPr indent="725488" algn="just">
              <a:defRPr/>
            </a:pPr>
            <a:r>
              <a:rPr lang="vi-VN" sz="2200" b="1" kern="0" dirty="0">
                <a:solidFill>
                  <a:prstClr val="black"/>
                </a:solidFill>
                <a:latin typeface="Times New Roman" pitchFamily="18" charset="0"/>
                <a:cs typeface="Times New Roman" pitchFamily="18" charset="0"/>
              </a:rPr>
              <a:t>Tôi cất tiếng hỏi lớn:</a:t>
            </a:r>
          </a:p>
          <a:p>
            <a:pPr indent="725488" algn="just">
              <a:defRPr/>
            </a:pPr>
            <a:r>
              <a:rPr lang="vi-VN" sz="2200" b="1" kern="0" dirty="0">
                <a:solidFill>
                  <a:prstClr val="black"/>
                </a:solidFill>
                <a:latin typeface="Times New Roman" pitchFamily="18" charset="0"/>
                <a:cs typeface="Times New Roman" pitchFamily="18" charset="0"/>
              </a:rPr>
              <a:t>- Ai đứng chóp bu bọn mày? Ra đây ta nói chuyện.</a:t>
            </a:r>
          </a:p>
          <a:p>
            <a:pPr indent="725488" algn="just">
              <a:defRPr/>
            </a:pPr>
            <a:r>
              <a:rPr lang="vi-VN" sz="2200" b="1" kern="0" dirty="0">
                <a:solidFill>
                  <a:prstClr val="black"/>
                </a:solidFill>
                <a:latin typeface="Times New Roman" pitchFamily="18" charset="0"/>
                <a:cs typeface="Times New Roman" pitchFamily="18" charset="0"/>
              </a:rPr>
              <a:t>Từ trong hốc đá, một mụ nhện cái cong chân nhảy ra, hai bên có hai nhện vách nhảy kèm. Dáng đây là vị chúa trùm nhà nhện. Nom cũng đanh đá, nặc nô lắm. Tôi quay phắt lưng, phóng càng đạp phanh phách ra oai. Mụ nhện co rúm lại rồi cứ rập đầu xuống đất như cái chày giã gạo.    Tôi thét:</a:t>
            </a:r>
          </a:p>
          <a:p>
            <a:pPr indent="725488" algn="just">
              <a:defRPr/>
            </a:pPr>
            <a:r>
              <a:rPr lang="vi-VN" sz="2200" b="1" kern="0" dirty="0">
                <a:solidFill>
                  <a:prstClr val="black"/>
                </a:solidFill>
                <a:latin typeface="Times New Roman" pitchFamily="18" charset="0"/>
                <a:cs typeface="Times New Roman" pitchFamily="18" charset="0"/>
              </a:rPr>
              <a:t>- Các người có của ăn của để, béo múp béo míp mà cứ đòi mãi một tí tẹo nợ đã mấy đời rồi. Lại còn kéo bè kéo cánh đánh đập một cô gái yếu đuối như thế này. Thật đáng xấu hổ! Có phá hết các vòng vây đi không?</a:t>
            </a:r>
          </a:p>
          <a:p>
            <a:pPr indent="725488" algn="just">
              <a:defRPr/>
            </a:pPr>
            <a:r>
              <a:rPr lang="vi-VN" sz="2200" b="1" kern="0" dirty="0">
                <a:solidFill>
                  <a:prstClr val="black"/>
                </a:solidFill>
                <a:latin typeface="Times New Roman" pitchFamily="18" charset="0"/>
                <a:cs typeface="Times New Roman" pitchFamily="18" charset="0"/>
              </a:rPr>
              <a:t>Bọn nhện sợ hãi, cùng dạ ran. Cả bọn cuống cuồng chạy dọc chạy ngang, phá hết các dây tơ chăng lối. Con đường về tổ Nhà Trò quang hẳn.</a:t>
            </a:r>
          </a:p>
          <a:p>
            <a:pPr indent="725488" algn="just">
              <a:defRPr/>
            </a:pPr>
            <a:r>
              <a:rPr lang="vi-VN" sz="2200" b="1" i="1" kern="0" dirty="0">
                <a:solidFill>
                  <a:prstClr val="black"/>
                </a:solidFill>
                <a:latin typeface="Times New Roman" pitchFamily="18" charset="0"/>
                <a:cs typeface="Times New Roman" pitchFamily="18" charset="0"/>
              </a:rPr>
              <a:t>                                                                                 Theo </a:t>
            </a:r>
            <a:r>
              <a:rPr lang="vi-VN" sz="2200" b="1" kern="0" dirty="0">
                <a:solidFill>
                  <a:prstClr val="black"/>
                </a:solidFill>
                <a:latin typeface="Times New Roman" pitchFamily="18" charset="0"/>
                <a:cs typeface="Times New Roman" pitchFamily="18" charset="0"/>
              </a:rPr>
              <a:t>TÔ HOÀI</a:t>
            </a:r>
            <a:endParaRPr lang="vi-VN" sz="2200" kern="0" dirty="0">
              <a:solidFill>
                <a:prstClr val="black"/>
              </a:solidFill>
              <a:latin typeface="Times New Roman" pitchFamily="18" charset="0"/>
              <a:cs typeface="Times New Roman" pitchFamily="18" charset="0"/>
            </a:endParaRPr>
          </a:p>
        </p:txBody>
      </p:sp>
      <p:sp>
        <p:nvSpPr>
          <p:cNvPr id="3" name="Rectangle 2">
            <a:extLst>
              <a:ext uri="{FF2B5EF4-FFF2-40B4-BE49-F238E27FC236}">
                <a16:creationId xmlns:a16="http://schemas.microsoft.com/office/drawing/2014/main" id="{B7A9EA5E-CE9F-458E-A41B-E2F0E3B9872C}"/>
              </a:ext>
            </a:extLst>
          </p:cNvPr>
          <p:cNvSpPr/>
          <p:nvPr/>
        </p:nvSpPr>
        <p:spPr>
          <a:xfrm>
            <a:off x="3048000" y="51194"/>
            <a:ext cx="6096000" cy="430887"/>
          </a:xfrm>
          <a:prstGeom prst="rect">
            <a:avLst/>
          </a:prstGeom>
        </p:spPr>
        <p:txBody>
          <a:bodyPr wrap="square">
            <a:spAutoFit/>
          </a:bodyPr>
          <a:lstStyle/>
          <a:p>
            <a:pPr algn="ctr"/>
            <a:r>
              <a:rPr lang="en-US" sz="2200" b="1" dirty="0" err="1">
                <a:solidFill>
                  <a:srgbClr val="0033CC"/>
                </a:solidFill>
                <a:latin typeface="Times New Roman" panose="02020603050405020304" pitchFamily="18" charset="0"/>
                <a:cs typeface="Times New Roman" panose="02020603050405020304" pitchFamily="18" charset="0"/>
              </a:rPr>
              <a:t>Dế</a:t>
            </a:r>
            <a:r>
              <a:rPr lang="en-US" sz="2200" b="1" dirty="0">
                <a:solidFill>
                  <a:srgbClr val="0033CC"/>
                </a:solidFill>
                <a:latin typeface="Times New Roman" panose="02020603050405020304" pitchFamily="18" charset="0"/>
                <a:cs typeface="Times New Roman" panose="02020603050405020304" pitchFamily="18" charset="0"/>
              </a:rPr>
              <a:t> </a:t>
            </a:r>
            <a:r>
              <a:rPr lang="en-US" sz="2200" b="1" dirty="0" err="1">
                <a:solidFill>
                  <a:srgbClr val="0033CC"/>
                </a:solidFill>
                <a:latin typeface="Times New Roman" panose="02020603050405020304" pitchFamily="18" charset="0"/>
                <a:cs typeface="Times New Roman" panose="02020603050405020304" pitchFamily="18" charset="0"/>
              </a:rPr>
              <a:t>Mèn</a:t>
            </a:r>
            <a:r>
              <a:rPr lang="en-US" sz="2200" b="1" dirty="0">
                <a:solidFill>
                  <a:srgbClr val="0033CC"/>
                </a:solidFill>
                <a:latin typeface="Times New Roman" panose="02020603050405020304" pitchFamily="18" charset="0"/>
                <a:cs typeface="Times New Roman" panose="02020603050405020304" pitchFamily="18" charset="0"/>
              </a:rPr>
              <a:t> </a:t>
            </a:r>
            <a:r>
              <a:rPr lang="en-US" sz="2200" b="1" dirty="0" err="1">
                <a:solidFill>
                  <a:srgbClr val="0033CC"/>
                </a:solidFill>
                <a:latin typeface="Times New Roman" panose="02020603050405020304" pitchFamily="18" charset="0"/>
                <a:cs typeface="Times New Roman" panose="02020603050405020304" pitchFamily="18" charset="0"/>
              </a:rPr>
              <a:t>bênh</a:t>
            </a:r>
            <a:r>
              <a:rPr lang="en-US" sz="2200" b="1" dirty="0">
                <a:solidFill>
                  <a:srgbClr val="0033CC"/>
                </a:solidFill>
                <a:latin typeface="Times New Roman" panose="02020603050405020304" pitchFamily="18" charset="0"/>
                <a:cs typeface="Times New Roman" panose="02020603050405020304" pitchFamily="18" charset="0"/>
              </a:rPr>
              <a:t> </a:t>
            </a:r>
            <a:r>
              <a:rPr lang="en-US" sz="2200" b="1" dirty="0" err="1">
                <a:solidFill>
                  <a:srgbClr val="0033CC"/>
                </a:solidFill>
                <a:latin typeface="Times New Roman" panose="02020603050405020304" pitchFamily="18" charset="0"/>
                <a:cs typeface="Times New Roman" panose="02020603050405020304" pitchFamily="18" charset="0"/>
              </a:rPr>
              <a:t>vực</a:t>
            </a:r>
            <a:r>
              <a:rPr lang="en-US" sz="2200" b="1" dirty="0">
                <a:solidFill>
                  <a:srgbClr val="0033CC"/>
                </a:solidFill>
                <a:latin typeface="Times New Roman" panose="02020603050405020304" pitchFamily="18" charset="0"/>
                <a:cs typeface="Times New Roman" panose="02020603050405020304" pitchFamily="18" charset="0"/>
              </a:rPr>
              <a:t> </a:t>
            </a:r>
            <a:r>
              <a:rPr lang="en-US" sz="2200" b="1" dirty="0" err="1">
                <a:solidFill>
                  <a:srgbClr val="0033CC"/>
                </a:solidFill>
                <a:latin typeface="Times New Roman" panose="02020603050405020304" pitchFamily="18" charset="0"/>
                <a:cs typeface="Times New Roman" panose="02020603050405020304" pitchFamily="18" charset="0"/>
              </a:rPr>
              <a:t>kẻ</a:t>
            </a:r>
            <a:r>
              <a:rPr lang="en-US" sz="2200" b="1" dirty="0">
                <a:solidFill>
                  <a:srgbClr val="0033CC"/>
                </a:solidFill>
                <a:latin typeface="Times New Roman" panose="02020603050405020304" pitchFamily="18" charset="0"/>
                <a:cs typeface="Times New Roman" panose="02020603050405020304" pitchFamily="18" charset="0"/>
              </a:rPr>
              <a:t> </a:t>
            </a:r>
            <a:r>
              <a:rPr lang="en-US" sz="2200" b="1" dirty="0" err="1">
                <a:solidFill>
                  <a:srgbClr val="0033CC"/>
                </a:solidFill>
                <a:latin typeface="Times New Roman" panose="02020603050405020304" pitchFamily="18" charset="0"/>
                <a:cs typeface="Times New Roman" panose="02020603050405020304" pitchFamily="18" charset="0"/>
              </a:rPr>
              <a:t>yếu</a:t>
            </a:r>
            <a:r>
              <a:rPr lang="en-US" sz="2200" b="1" dirty="0">
                <a:solidFill>
                  <a:srgbClr val="0033CC"/>
                </a:solidFill>
                <a:latin typeface="Times New Roman" panose="02020603050405020304" pitchFamily="18" charset="0"/>
                <a:cs typeface="Times New Roman" panose="02020603050405020304" pitchFamily="18" charset="0"/>
              </a:rPr>
              <a:t> </a:t>
            </a:r>
            <a:r>
              <a:rPr lang="en-US" sz="2000" b="1" dirty="0">
                <a:solidFill>
                  <a:prstClr val="black"/>
                </a:solidFill>
                <a:latin typeface="Times New Roman" panose="02020603050405020304" pitchFamily="18" charset="0"/>
                <a:cs typeface="Times New Roman" panose="02020603050405020304" pitchFamily="18" charset="0"/>
              </a:rPr>
              <a:t>(</a:t>
            </a:r>
            <a:r>
              <a:rPr lang="en-US" sz="2000" b="1" dirty="0" err="1">
                <a:solidFill>
                  <a:prstClr val="black"/>
                </a:solidFill>
                <a:latin typeface="Times New Roman" panose="02020603050405020304" pitchFamily="18" charset="0"/>
                <a:cs typeface="Times New Roman" panose="02020603050405020304" pitchFamily="18" charset="0"/>
              </a:rPr>
              <a:t>tiếp</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theo</a:t>
            </a:r>
            <a:r>
              <a:rPr lang="en-US" sz="2000" b="1" dirty="0">
                <a:solidFill>
                  <a:prstClr val="black"/>
                </a:solidFill>
                <a:latin typeface="Times New Roman" panose="02020603050405020304" pitchFamily="18" charset="0"/>
                <a:cs typeface="Times New Roman" panose="02020603050405020304" pitchFamily="18" charset="0"/>
              </a:rPr>
              <a:t>)</a:t>
            </a:r>
          </a:p>
        </p:txBody>
      </p:sp>
      <p:cxnSp>
        <p:nvCxnSpPr>
          <p:cNvPr id="4" name="Straight Connector 3">
            <a:extLst>
              <a:ext uri="{FF2B5EF4-FFF2-40B4-BE49-F238E27FC236}">
                <a16:creationId xmlns:a16="http://schemas.microsoft.com/office/drawing/2014/main" id="{6D3BB0D8-05F7-4B38-892A-9F9B9AB4841B}"/>
              </a:ext>
            </a:extLst>
          </p:cNvPr>
          <p:cNvCxnSpPr>
            <a:cxnSpLocks/>
          </p:cNvCxnSpPr>
          <p:nvPr/>
        </p:nvCxnSpPr>
        <p:spPr>
          <a:xfrm flipH="1">
            <a:off x="4953000" y="1447800"/>
            <a:ext cx="152400" cy="304800"/>
          </a:xfrm>
          <a:prstGeom prst="line">
            <a:avLst/>
          </a:prstGeom>
          <a:noFill/>
          <a:ln w="38100" cap="rnd" cmpd="sng" algn="ctr">
            <a:solidFill>
              <a:srgbClr val="FF0000"/>
            </a:solidFill>
            <a:prstDash val="solid"/>
          </a:ln>
          <a:effectLst/>
        </p:spPr>
      </p:cxnSp>
      <p:cxnSp>
        <p:nvCxnSpPr>
          <p:cNvPr id="5" name="Straight Connector 4">
            <a:extLst>
              <a:ext uri="{FF2B5EF4-FFF2-40B4-BE49-F238E27FC236}">
                <a16:creationId xmlns:a16="http://schemas.microsoft.com/office/drawing/2014/main" id="{A320C171-7016-4C1D-943B-8C8366F324E3}"/>
              </a:ext>
            </a:extLst>
          </p:cNvPr>
          <p:cNvCxnSpPr>
            <a:cxnSpLocks/>
          </p:cNvCxnSpPr>
          <p:nvPr/>
        </p:nvCxnSpPr>
        <p:spPr>
          <a:xfrm flipH="1">
            <a:off x="2362200" y="3779520"/>
            <a:ext cx="152400" cy="335280"/>
          </a:xfrm>
          <a:prstGeom prst="line">
            <a:avLst/>
          </a:prstGeom>
          <a:noFill/>
          <a:ln w="38100" cap="rnd" cmpd="sng" algn="ctr">
            <a:solidFill>
              <a:srgbClr val="FF0000"/>
            </a:solidFill>
            <a:prstDash val="solid"/>
          </a:ln>
          <a:effectLst/>
        </p:spPr>
      </p:cxnSp>
      <p:cxnSp>
        <p:nvCxnSpPr>
          <p:cNvPr id="6" name="Straight Connector 5">
            <a:extLst>
              <a:ext uri="{FF2B5EF4-FFF2-40B4-BE49-F238E27FC236}">
                <a16:creationId xmlns:a16="http://schemas.microsoft.com/office/drawing/2014/main" id="{DAB20CC8-C9C4-4E51-894B-BD1615E3054E}"/>
              </a:ext>
            </a:extLst>
          </p:cNvPr>
          <p:cNvCxnSpPr>
            <a:cxnSpLocks/>
          </p:cNvCxnSpPr>
          <p:nvPr/>
        </p:nvCxnSpPr>
        <p:spPr>
          <a:xfrm flipH="1">
            <a:off x="4572000" y="1414550"/>
            <a:ext cx="1143000" cy="0"/>
          </a:xfrm>
          <a:prstGeom prst="line">
            <a:avLst/>
          </a:prstGeom>
          <a:noFill/>
          <a:ln w="38100" cap="rnd" cmpd="sng" algn="ctr">
            <a:solidFill>
              <a:srgbClr val="FF0000"/>
            </a:solidFill>
            <a:prstDash val="solid"/>
          </a:ln>
          <a:effectLst/>
        </p:spPr>
      </p:cxnSp>
      <p:cxnSp>
        <p:nvCxnSpPr>
          <p:cNvPr id="7" name="Straight Connector 6">
            <a:extLst>
              <a:ext uri="{FF2B5EF4-FFF2-40B4-BE49-F238E27FC236}">
                <a16:creationId xmlns:a16="http://schemas.microsoft.com/office/drawing/2014/main" id="{B472CCB8-5F4E-4EE5-89D5-30DF39094271}"/>
              </a:ext>
            </a:extLst>
          </p:cNvPr>
          <p:cNvCxnSpPr>
            <a:cxnSpLocks/>
          </p:cNvCxnSpPr>
          <p:nvPr/>
        </p:nvCxnSpPr>
        <p:spPr>
          <a:xfrm flipH="1">
            <a:off x="2938914" y="3429000"/>
            <a:ext cx="736325" cy="0"/>
          </a:xfrm>
          <a:prstGeom prst="line">
            <a:avLst/>
          </a:prstGeom>
          <a:noFill/>
          <a:ln w="38100" cap="rnd" cmpd="sng" algn="ctr">
            <a:solidFill>
              <a:srgbClr val="FF0000"/>
            </a:solidFill>
            <a:prstDash val="solid"/>
          </a:ln>
          <a:effectLst/>
        </p:spPr>
      </p:cxnSp>
      <p:cxnSp>
        <p:nvCxnSpPr>
          <p:cNvPr id="8" name="Straight Connector 7">
            <a:extLst>
              <a:ext uri="{FF2B5EF4-FFF2-40B4-BE49-F238E27FC236}">
                <a16:creationId xmlns:a16="http://schemas.microsoft.com/office/drawing/2014/main" id="{44FAED94-45D9-4530-9024-3401F4A9C98F}"/>
              </a:ext>
            </a:extLst>
          </p:cNvPr>
          <p:cNvCxnSpPr>
            <a:cxnSpLocks/>
          </p:cNvCxnSpPr>
          <p:nvPr/>
        </p:nvCxnSpPr>
        <p:spPr>
          <a:xfrm flipH="1">
            <a:off x="3900724" y="3779520"/>
            <a:ext cx="1227208" cy="0"/>
          </a:xfrm>
          <a:prstGeom prst="line">
            <a:avLst/>
          </a:prstGeom>
          <a:noFill/>
          <a:ln w="38100" cap="rnd" cmpd="sng" algn="ctr">
            <a:solidFill>
              <a:srgbClr val="FF0000"/>
            </a:solidFill>
            <a:prstDash val="solid"/>
          </a:ln>
          <a:effectLst/>
        </p:spPr>
      </p:cxnSp>
      <p:cxnSp>
        <p:nvCxnSpPr>
          <p:cNvPr id="9" name="Straight Connector 8">
            <a:extLst>
              <a:ext uri="{FF2B5EF4-FFF2-40B4-BE49-F238E27FC236}">
                <a16:creationId xmlns:a16="http://schemas.microsoft.com/office/drawing/2014/main" id="{032B2CE0-5E67-4B67-B254-D8EC4C9A41E8}"/>
              </a:ext>
            </a:extLst>
          </p:cNvPr>
          <p:cNvCxnSpPr>
            <a:cxnSpLocks/>
          </p:cNvCxnSpPr>
          <p:nvPr/>
        </p:nvCxnSpPr>
        <p:spPr>
          <a:xfrm flipH="1">
            <a:off x="6400800" y="4419600"/>
            <a:ext cx="2133600" cy="0"/>
          </a:xfrm>
          <a:prstGeom prst="line">
            <a:avLst/>
          </a:prstGeom>
          <a:noFill/>
          <a:ln w="38100" cap="rnd" cmpd="sng" algn="ctr">
            <a:solidFill>
              <a:srgbClr val="FF0000"/>
            </a:solidFill>
            <a:prstDash val="solid"/>
          </a:ln>
          <a:effectLst/>
        </p:spPr>
      </p:cxnSp>
      <p:cxnSp>
        <p:nvCxnSpPr>
          <p:cNvPr id="10" name="Straight Connector 9">
            <a:extLst>
              <a:ext uri="{FF2B5EF4-FFF2-40B4-BE49-F238E27FC236}">
                <a16:creationId xmlns:a16="http://schemas.microsoft.com/office/drawing/2014/main" id="{C8BC5695-20ED-449E-9137-F6B3258D2A1D}"/>
              </a:ext>
            </a:extLst>
          </p:cNvPr>
          <p:cNvCxnSpPr>
            <a:cxnSpLocks/>
          </p:cNvCxnSpPr>
          <p:nvPr/>
        </p:nvCxnSpPr>
        <p:spPr>
          <a:xfrm flipH="1">
            <a:off x="8344490" y="3429000"/>
            <a:ext cx="2069844" cy="0"/>
          </a:xfrm>
          <a:prstGeom prst="line">
            <a:avLst/>
          </a:prstGeom>
          <a:noFill/>
          <a:ln w="38100" cap="rnd" cmpd="sng" algn="ctr">
            <a:solidFill>
              <a:srgbClr val="FF0000"/>
            </a:solidFill>
            <a:prstDash val="solid"/>
          </a:ln>
          <a:effectLst/>
        </p:spPr>
      </p:cxnSp>
      <p:cxnSp>
        <p:nvCxnSpPr>
          <p:cNvPr id="11" name="Straight Connector 10">
            <a:extLst>
              <a:ext uri="{FF2B5EF4-FFF2-40B4-BE49-F238E27FC236}">
                <a16:creationId xmlns:a16="http://schemas.microsoft.com/office/drawing/2014/main" id="{96E415AA-4059-484A-9DC7-8DF69587D493}"/>
              </a:ext>
            </a:extLst>
          </p:cNvPr>
          <p:cNvCxnSpPr>
            <a:cxnSpLocks/>
          </p:cNvCxnSpPr>
          <p:nvPr/>
        </p:nvCxnSpPr>
        <p:spPr>
          <a:xfrm flipH="1">
            <a:off x="3675238" y="2412075"/>
            <a:ext cx="1049162" cy="0"/>
          </a:xfrm>
          <a:prstGeom prst="line">
            <a:avLst/>
          </a:prstGeom>
          <a:noFill/>
          <a:ln w="38100" cap="rnd" cmpd="sng" algn="ctr">
            <a:solidFill>
              <a:srgbClr val="0033CC"/>
            </a:solidFill>
            <a:prstDash val="solid"/>
          </a:ln>
          <a:effectLst/>
        </p:spPr>
      </p:cxnSp>
      <p:cxnSp>
        <p:nvCxnSpPr>
          <p:cNvPr id="12" name="Straight Connector 11">
            <a:extLst>
              <a:ext uri="{FF2B5EF4-FFF2-40B4-BE49-F238E27FC236}">
                <a16:creationId xmlns:a16="http://schemas.microsoft.com/office/drawing/2014/main" id="{E4A9B102-37DA-4515-9542-43B2000A82C8}"/>
              </a:ext>
            </a:extLst>
          </p:cNvPr>
          <p:cNvCxnSpPr>
            <a:cxnSpLocks/>
          </p:cNvCxnSpPr>
          <p:nvPr/>
        </p:nvCxnSpPr>
        <p:spPr>
          <a:xfrm flipH="1">
            <a:off x="2938914" y="3429000"/>
            <a:ext cx="736325" cy="0"/>
          </a:xfrm>
          <a:prstGeom prst="line">
            <a:avLst/>
          </a:prstGeom>
          <a:noFill/>
          <a:ln w="38100" cap="rnd" cmpd="sng" algn="ctr">
            <a:solidFill>
              <a:srgbClr val="0033CC"/>
            </a:solidFill>
            <a:prstDash val="solid"/>
          </a:ln>
          <a:effectLst/>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C565CA0-CD88-4D65-AC8E-0F555A22DD80}"/>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406B4AD-542D-49D6-B4DC-A0405A1B24BD}"/>
              </a:ext>
            </a:extLst>
          </p:cNvPr>
          <p:cNvSpPr>
            <a:spLocks noGrp="1"/>
          </p:cNvSpPr>
          <p:nvPr>
            <p:ph type="title"/>
          </p:nvPr>
        </p:nvSpPr>
        <p:spPr>
          <a:xfrm>
            <a:off x="5826689" y="282931"/>
            <a:ext cx="2057400" cy="707886"/>
          </a:xfrm>
        </p:spPr>
        <p:txBody>
          <a:bodyPr/>
          <a:lstStyle/>
          <a:p>
            <a:r>
              <a:rPr lang="vi-VN" sz="3200" dirty="0">
                <a:solidFill>
                  <a:srgbClr val="FF0000"/>
                </a:solidFill>
                <a:latin typeface="Times New Roman" panose="02020603050405020304" pitchFamily="18" charset="0"/>
                <a:cs typeface="Times New Roman" panose="02020603050405020304" pitchFamily="18" charset="0"/>
              </a:rPr>
              <a:t>Giọng đọc</a:t>
            </a:r>
          </a:p>
        </p:txBody>
      </p:sp>
      <p:sp>
        <p:nvSpPr>
          <p:cNvPr id="3" name="Content Placeholder 2">
            <a:extLst>
              <a:ext uri="{FF2B5EF4-FFF2-40B4-BE49-F238E27FC236}">
                <a16:creationId xmlns:a16="http://schemas.microsoft.com/office/drawing/2014/main" id="{207AA6A5-F58A-4E24-88F2-978B804A8CB8}"/>
              </a:ext>
            </a:extLst>
          </p:cNvPr>
          <p:cNvSpPr>
            <a:spLocks noGrp="1"/>
          </p:cNvSpPr>
          <p:nvPr>
            <p:ph idx="1"/>
          </p:nvPr>
        </p:nvSpPr>
        <p:spPr>
          <a:xfrm>
            <a:off x="2362200" y="1284355"/>
            <a:ext cx="8780950" cy="1903142"/>
          </a:xfrm>
        </p:spPr>
        <p:txBody>
          <a:bodyPr>
            <a:normAutofit fontScale="92500" lnSpcReduction="10000"/>
          </a:bodyPr>
          <a:lstStyle/>
          <a:p>
            <a:pPr marL="0" indent="0">
              <a:lnSpc>
                <a:spcPct val="150000"/>
              </a:lnSpc>
              <a:buNone/>
            </a:pPr>
            <a:r>
              <a:rPr lang="vi-VN" sz="2800" b="1" dirty="0">
                <a:latin typeface="Times New Roman" panose="02020603050405020304" pitchFamily="18" charset="0"/>
                <a:cs typeface="Times New Roman" panose="02020603050405020304" pitchFamily="18" charset="0"/>
              </a:rPr>
              <a:t>+ Dế Mèn: </a:t>
            </a:r>
            <a:r>
              <a:rPr lang="vi-VN" sz="2800" dirty="0">
                <a:latin typeface="Times New Roman" panose="02020603050405020304" pitchFamily="18" charset="0"/>
                <a:cs typeface="Times New Roman" panose="02020603050405020304" pitchFamily="18" charset="0"/>
              </a:rPr>
              <a:t>Giọng mạnh mẽ, dứt khoát, oai phong</a:t>
            </a:r>
          </a:p>
          <a:p>
            <a:pPr>
              <a:lnSpc>
                <a:spcPct val="150000"/>
              </a:lnSpc>
            </a:pPr>
            <a:r>
              <a:rPr lang="vi-VN" sz="2800" dirty="0">
                <a:latin typeface="Times New Roman" panose="02020603050405020304" pitchFamily="18" charset="0"/>
                <a:cs typeface="Times New Roman" panose="02020603050405020304" pitchFamily="18" charset="0"/>
              </a:rPr>
              <a:t>Chậm rãi, chuyển giọng linh hoạt phù hợp với diễn biến câu chuyện và lời lẽ, tính cách của từng nhân vật.</a:t>
            </a:r>
            <a:endParaRPr lang="en-US" sz="2800" dirty="0">
              <a:latin typeface="Times New Roman" panose="02020603050405020304" pitchFamily="18" charset="0"/>
              <a:cs typeface="Times New Roman" panose="02020603050405020304" pitchFamily="18" charset="0"/>
            </a:endParaRPr>
          </a:p>
          <a:p>
            <a:pPr>
              <a:lnSpc>
                <a:spcPct val="150000"/>
              </a:lnSpc>
            </a:pPr>
            <a:endParaRPr lang="vi-VN" sz="2800" dirty="0">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88913C1D-AA45-4369-9563-310BF13060B5}"/>
              </a:ext>
            </a:extLst>
          </p:cNvPr>
          <p:cNvSpPr txBox="1">
            <a:spLocks/>
          </p:cNvSpPr>
          <p:nvPr/>
        </p:nvSpPr>
        <p:spPr bwMode="auto">
          <a:xfrm>
            <a:off x="5943600" y="3556146"/>
            <a:ext cx="2057400" cy="418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kern="1200">
                <a:solidFill>
                  <a:schemeClr val="tx1"/>
                </a:solidFill>
                <a:latin typeface="Arial" pitchFamily="34" charset="0"/>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Arial" pitchFamily="34" charset="0"/>
              </a:defRPr>
            </a:lvl2pPr>
            <a:lvl3pPr algn="l" defTabSz="685800" rtl="0" eaLnBrk="0" fontAlgn="base" hangingPunct="0">
              <a:lnSpc>
                <a:spcPct val="90000"/>
              </a:lnSpc>
              <a:spcBef>
                <a:spcPct val="0"/>
              </a:spcBef>
              <a:spcAft>
                <a:spcPct val="0"/>
              </a:spcAft>
              <a:defRPr sz="3300">
                <a:solidFill>
                  <a:schemeClr val="tx1"/>
                </a:solidFill>
                <a:latin typeface="Arial" pitchFamily="34" charset="0"/>
              </a:defRPr>
            </a:lvl3pPr>
            <a:lvl4pPr algn="l" defTabSz="685800" rtl="0" eaLnBrk="0" fontAlgn="base" hangingPunct="0">
              <a:lnSpc>
                <a:spcPct val="90000"/>
              </a:lnSpc>
              <a:spcBef>
                <a:spcPct val="0"/>
              </a:spcBef>
              <a:spcAft>
                <a:spcPct val="0"/>
              </a:spcAft>
              <a:defRPr sz="3300">
                <a:solidFill>
                  <a:schemeClr val="tx1"/>
                </a:solidFill>
                <a:latin typeface="Arial" pitchFamily="34" charset="0"/>
              </a:defRPr>
            </a:lvl4pPr>
            <a:lvl5pPr algn="l" defTabSz="685800" rtl="0" eaLnBrk="0" fontAlgn="base" hangingPunct="0">
              <a:lnSpc>
                <a:spcPct val="90000"/>
              </a:lnSpc>
              <a:spcBef>
                <a:spcPct val="0"/>
              </a:spcBef>
              <a:spcAft>
                <a:spcPct val="0"/>
              </a:spcAft>
              <a:defRPr sz="3300">
                <a:solidFill>
                  <a:schemeClr val="tx1"/>
                </a:solidFill>
                <a:latin typeface="Arial"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defRPr/>
            </a:pPr>
            <a:r>
              <a:rPr lang="vi-VN" sz="3200" dirty="0">
                <a:solidFill>
                  <a:srgbClr val="FF0000"/>
                </a:solidFill>
                <a:latin typeface="Times New Roman" panose="02020603050405020304" pitchFamily="18" charset="0"/>
                <a:cs typeface="Times New Roman" panose="02020603050405020304" pitchFamily="18" charset="0"/>
              </a:rPr>
              <a:t>Gi</a:t>
            </a:r>
            <a:r>
              <a:rPr lang="en-US" sz="3200" dirty="0" err="1">
                <a:solidFill>
                  <a:srgbClr val="FF0000"/>
                </a:solidFill>
                <a:latin typeface="Times New Roman" panose="02020603050405020304" pitchFamily="18" charset="0"/>
                <a:cs typeface="Times New Roman" panose="02020603050405020304" pitchFamily="18" charset="0"/>
              </a:rPr>
              <a:t>ải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nghĩa</a:t>
            </a:r>
            <a:endParaRPr lang="vi-VN" sz="3200" dirty="0">
              <a:solidFill>
                <a:srgbClr val="FF0000"/>
              </a:solidFill>
            </a:endParaRPr>
          </a:p>
        </p:txBody>
      </p:sp>
      <p:sp>
        <p:nvSpPr>
          <p:cNvPr id="11" name="Content Placeholder 2">
            <a:extLst>
              <a:ext uri="{FF2B5EF4-FFF2-40B4-BE49-F238E27FC236}">
                <a16:creationId xmlns:a16="http://schemas.microsoft.com/office/drawing/2014/main" id="{0731E493-EB59-45B1-A03F-D2E452585BD5}"/>
              </a:ext>
            </a:extLst>
          </p:cNvPr>
          <p:cNvSpPr txBox="1">
            <a:spLocks/>
          </p:cNvSpPr>
          <p:nvPr/>
        </p:nvSpPr>
        <p:spPr bwMode="auto">
          <a:xfrm>
            <a:off x="2362201" y="3992770"/>
            <a:ext cx="8352173" cy="1912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defTabSz="685800" rtl="0" eaLnBrk="0" fontAlgn="base" hangingPunct="0">
              <a:lnSpc>
                <a:spcPct val="90000"/>
              </a:lnSpc>
              <a:spcBef>
                <a:spcPts val="750"/>
              </a:spcBef>
              <a:spcAft>
                <a:spcPct val="0"/>
              </a:spcAft>
              <a:buFont typeface="Arial" pitchFamily="34" charset="0"/>
              <a:buChar char="•"/>
              <a:defRPr sz="2100" kern="1200">
                <a:solidFill>
                  <a:schemeClr val="tx1"/>
                </a:solidFill>
                <a:latin typeface="Arial" pitchFamily="34" charset="0"/>
                <a:ea typeface="+mn-ea"/>
                <a:cs typeface="+mn-cs"/>
              </a:defRPr>
            </a:lvl1pPr>
            <a:lvl2pPr marL="514350" indent="-171450" algn="l" defTabSz="685800" rtl="0" eaLnBrk="0" fontAlgn="base" hangingPunct="0">
              <a:lnSpc>
                <a:spcPct val="90000"/>
              </a:lnSpc>
              <a:spcBef>
                <a:spcPts val="375"/>
              </a:spcBef>
              <a:spcAft>
                <a:spcPct val="0"/>
              </a:spcAft>
              <a:buFont typeface="Arial" pitchFamily="34" charset="0"/>
              <a:buChar char="•"/>
              <a:defRPr sz="2800" kern="1200">
                <a:solidFill>
                  <a:schemeClr val="tx1"/>
                </a:solidFill>
                <a:latin typeface="Arial" pitchFamily="34" charset="0"/>
                <a:ea typeface="+mn-ea"/>
                <a:cs typeface="+mn-cs"/>
              </a:defRPr>
            </a:lvl2pPr>
            <a:lvl3pPr marL="857250" indent="-171450" algn="l" defTabSz="685800" rtl="0" eaLnBrk="0" fontAlgn="base" hangingPunct="0">
              <a:lnSpc>
                <a:spcPct val="90000"/>
              </a:lnSpc>
              <a:spcBef>
                <a:spcPts val="375"/>
              </a:spcBef>
              <a:spcAft>
                <a:spcPct val="0"/>
              </a:spcAft>
              <a:buFont typeface="Arial" pitchFamily="34" charset="0"/>
              <a:buChar char="•"/>
              <a:defRPr sz="1500" kern="1200">
                <a:solidFill>
                  <a:schemeClr val="tx1"/>
                </a:solidFill>
                <a:latin typeface="Arial" pitchFamily="34" charset="0"/>
                <a:ea typeface="+mn-ea"/>
                <a:cs typeface="+mn-cs"/>
              </a:defRPr>
            </a:lvl3pPr>
            <a:lvl4pPr marL="12001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Arial" pitchFamily="34" charset="0"/>
                <a:ea typeface="+mn-ea"/>
                <a:cs typeface="+mn-cs"/>
              </a:defRPr>
            </a:lvl4pPr>
            <a:lvl5pPr marL="15430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Arial"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defRPr/>
            </a:pPr>
            <a:r>
              <a:rPr lang="vi-VN"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Chóp</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bu</a:t>
            </a:r>
            <a:r>
              <a:rPr lang="vi-VN"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đứng</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đầu</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cầm</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đầu</a:t>
            </a:r>
            <a:r>
              <a:rPr lang="en-US" sz="2800" b="1" dirty="0">
                <a:solidFill>
                  <a:prstClr val="black"/>
                </a:solidFill>
                <a:latin typeface="Times New Roman" panose="02020603050405020304" pitchFamily="18" charset="0"/>
                <a:cs typeface="Times New Roman" panose="02020603050405020304" pitchFamily="18" charset="0"/>
              </a:rPr>
              <a:t>.</a:t>
            </a:r>
            <a:endParaRPr lang="vi-VN" sz="2800" dirty="0">
              <a:solidFill>
                <a:prstClr val="black"/>
              </a:solidFill>
              <a:latin typeface="Times New Roman" panose="02020603050405020304" pitchFamily="18" charset="0"/>
              <a:cs typeface="Times New Roman" panose="02020603050405020304" pitchFamily="18" charset="0"/>
            </a:endParaRPr>
          </a:p>
          <a:p>
            <a:pPr marL="0" indent="0">
              <a:lnSpc>
                <a:spcPct val="150000"/>
              </a:lnSpc>
              <a:buNone/>
              <a:defRPr/>
            </a:pP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Nặc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nộ</a:t>
            </a:r>
            <a:r>
              <a:rPr lang="en-US" sz="2800" dirty="0">
                <a:solidFill>
                  <a:prstClr val="black"/>
                </a:solidFill>
                <a:latin typeface="Times New Roman" panose="02020603050405020304" pitchFamily="18" charset="0"/>
                <a:cs typeface="Times New Roman" panose="02020603050405020304" pitchFamily="18" charset="0"/>
              </a:rPr>
              <a:t>: hung </a:t>
            </a:r>
            <a:r>
              <a:rPr lang="en-US" sz="2800" dirty="0" err="1">
                <a:solidFill>
                  <a:prstClr val="black"/>
                </a:solidFill>
                <a:latin typeface="Times New Roman" panose="02020603050405020304" pitchFamily="18" charset="0"/>
                <a:cs typeface="Times New Roman" panose="02020603050405020304" pitchFamily="18" charset="0"/>
              </a:rPr>
              <a:t>dữ</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táo</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tợn</a:t>
            </a:r>
            <a:r>
              <a:rPr lang="en-US" sz="2800" dirty="0">
                <a:solidFill>
                  <a:prstClr val="black"/>
                </a:solidFill>
                <a:latin typeface="Times New Roman" panose="02020603050405020304" pitchFamily="18" charset="0"/>
                <a:cs typeface="Times New Roman" panose="02020603050405020304" pitchFamily="18" charset="0"/>
              </a:rPr>
              <a:t> ( </a:t>
            </a:r>
            <a:r>
              <a:rPr lang="en-US" sz="2800" dirty="0" err="1">
                <a:solidFill>
                  <a:prstClr val="black"/>
                </a:solidFill>
                <a:latin typeface="Times New Roman" panose="02020603050405020304" pitchFamily="18" charset="0"/>
                <a:cs typeface="Times New Roman" panose="02020603050405020304" pitchFamily="18" charset="0"/>
              </a:rPr>
              <a:t>chỉ</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tính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cách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của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nhân</a:t>
            </a:r>
            <a:r>
              <a:rPr lang="en-US" sz="2800" dirty="0">
                <a:solidFill>
                  <a:prstClr val="black"/>
                </a:solidFill>
                <a:latin typeface="Times New Roman" panose="02020603050405020304" pitchFamily="18" charset="0"/>
                <a:cs typeface="Times New Roman" panose="02020603050405020304" pitchFamily="18" charset="0"/>
              </a:rPr>
              <a:t> </a:t>
            </a:r>
            <a:r>
              <a:rPr lang="vi-VN" sz="2800" dirty="0">
                <a:solidFill>
                  <a:prstClr val="black"/>
                </a:solidFill>
                <a:latin typeface="Times New Roman" panose="02020603050405020304" pitchFamily="18" charset="0"/>
                <a:cs typeface="Times New Roman" panose="02020603050405020304" pitchFamily="18" charset="0"/>
              </a:rPr>
              <a:t>vật.</a:t>
            </a:r>
            <a:r>
              <a:rPr lang="en-US" sz="2800" dirty="0">
                <a:solidFill>
                  <a:prstClr val="black"/>
                </a:solidFill>
                <a:latin typeface="Times New Roman" panose="02020603050405020304" pitchFamily="18" charset="0"/>
                <a:cs typeface="Times New Roman" panose="02020603050405020304" pitchFamily="18" charset="0"/>
              </a:rPr>
              <a:t>)</a:t>
            </a:r>
          </a:p>
          <a:p>
            <a:pPr>
              <a:lnSpc>
                <a:spcPct val="150000"/>
              </a:lnSpc>
              <a:defRPr/>
            </a:pPr>
            <a:endParaRPr lang="vi-VN" sz="2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0650716"/>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主题">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rở lại Trường học 16x9">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2662</TotalTime>
  <Words>1500</Words>
  <Application>Microsoft Office PowerPoint</Application>
  <PresentationFormat>Widescreen</PresentationFormat>
  <Paragraphs>105</Paragraphs>
  <Slides>21</Slides>
  <Notes>5</Notes>
  <HiddenSlides>0</HiddenSlides>
  <MMClips>0</MMClips>
  <ScaleCrop>false</ScaleCrop>
  <HeadingPairs>
    <vt:vector size="6" baseType="variant">
      <vt:variant>
        <vt:lpstr>Fonts Used</vt:lpstr>
      </vt:variant>
      <vt:variant>
        <vt:i4>14</vt:i4>
      </vt:variant>
      <vt:variant>
        <vt:lpstr>Theme</vt:lpstr>
      </vt:variant>
      <vt:variant>
        <vt:i4>7</vt:i4>
      </vt:variant>
      <vt:variant>
        <vt:lpstr>Slide Titles</vt:lpstr>
      </vt:variant>
      <vt:variant>
        <vt:i4>21</vt:i4>
      </vt:variant>
    </vt:vector>
  </HeadingPairs>
  <TitlesOfParts>
    <vt:vector size="42" baseType="lpstr">
      <vt:lpstr>微软雅黑</vt:lpstr>
      <vt:lpstr>SimHei</vt:lpstr>
      <vt:lpstr>.VnCommercial Script</vt:lpstr>
      <vt:lpstr>.VnTime</vt:lpstr>
      <vt:lpstr>Arial</vt:lpstr>
      <vt:lpstr>Calibri</vt:lpstr>
      <vt:lpstr>Calibri Light</vt:lpstr>
      <vt:lpstr>HP001 5Ha</vt:lpstr>
      <vt:lpstr>Segoe UI</vt:lpstr>
      <vt:lpstr>Times New Roman</vt:lpstr>
      <vt:lpstr>UTM Nyala</vt:lpstr>
      <vt:lpstr>Wingdings</vt:lpstr>
      <vt:lpstr>Wingdings 2</vt:lpstr>
      <vt:lpstr>腾祥铁山楷书繁</vt:lpstr>
      <vt:lpstr>Office 主题</vt:lpstr>
      <vt:lpstr>1_默认设计模板</vt:lpstr>
      <vt:lpstr>3_Office Theme</vt:lpstr>
      <vt:lpstr>1_Office 主题</vt:lpstr>
      <vt:lpstr>2_Office Theme</vt:lpstr>
      <vt:lpstr>Office Theme</vt:lpstr>
      <vt:lpstr>Trở lại Trường học 16x9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Giọng đọc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TB</dc:creator>
  <cp:lastModifiedBy>nguyenngocbich1107@gmail.com</cp:lastModifiedBy>
  <cp:revision>531</cp:revision>
  <dcterms:created xsi:type="dcterms:W3CDTF">2020-04-13T04:20:25Z</dcterms:created>
  <dcterms:modified xsi:type="dcterms:W3CDTF">2022-09-15T16:27:53Z</dcterms:modified>
</cp:coreProperties>
</file>