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7" r:id="rId3"/>
  </p:sldMasterIdLst>
  <p:notesMasterIdLst>
    <p:notesMasterId r:id="rId22"/>
  </p:notesMasterIdLst>
  <p:sldIdLst>
    <p:sldId id="448" r:id="rId4"/>
    <p:sldId id="259" r:id="rId5"/>
    <p:sldId id="445" r:id="rId6"/>
    <p:sldId id="291" r:id="rId7"/>
    <p:sldId id="267" r:id="rId8"/>
    <p:sldId id="272" r:id="rId9"/>
    <p:sldId id="260" r:id="rId10"/>
    <p:sldId id="261" r:id="rId11"/>
    <p:sldId id="262" r:id="rId12"/>
    <p:sldId id="263" r:id="rId13"/>
    <p:sldId id="266" r:id="rId14"/>
    <p:sldId id="273" r:id="rId15"/>
    <p:sldId id="271" r:id="rId16"/>
    <p:sldId id="270" r:id="rId17"/>
    <p:sldId id="269" r:id="rId18"/>
    <p:sldId id="264" r:id="rId19"/>
    <p:sldId id="275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74" autoAdjust="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4920-775E-4717-B27C-9CD7A2D5FBA8}" type="datetimeFigureOut">
              <a:rPr lang="vi-VN" smtClean="0"/>
              <a:t>15/09/2022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CE35B-CCBC-42CB-A0D2-32027C2C8E6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134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85E24-0492-4413-BBC8-A055B0947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文本占位符 849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9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7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0"/>
            <a:ext cx="6858130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725860598"/>
      </p:ext>
    </p:extLst>
  </p:cSld>
  <p:clrMapOvr>
    <a:masterClrMapping/>
  </p:clrMapOvr>
  <p:transition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4869759"/>
      </p:ext>
    </p:extLst>
  </p:cSld>
  <p:clrMapOvr>
    <a:masterClrMapping/>
  </p:clrMapOvr>
  <p:transition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709795"/>
            <a:ext cx="788684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4589617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06424176"/>
      </p:ext>
    </p:extLst>
  </p:cSld>
  <p:clrMapOvr>
    <a:masterClrMapping/>
  </p:clrMapOvr>
  <p:transition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5863612"/>
      </p:ext>
    </p:extLst>
  </p:cSld>
  <p:clrMapOvr>
    <a:masterClrMapping/>
  </p:clrMapOvr>
  <p:transition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65138"/>
            <a:ext cx="788684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778497"/>
            <a:ext cx="365524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2665468"/>
            <a:ext cx="365524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7"/>
            <a:ext cx="3673251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8"/>
            <a:ext cx="3673251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36542187"/>
      </p:ext>
    </p:extLst>
  </p:cSld>
  <p:clrMapOvr>
    <a:masterClrMapping/>
  </p:clrMapOvr>
  <p:transition advClick="0" advTm="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3124149"/>
      </p:ext>
    </p:extLst>
  </p:cSld>
  <p:clrMapOvr>
    <a:masterClrMapping/>
  </p:clrMapOvr>
  <p:transition advClick="0" advTm="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204181"/>
      </p:ext>
    </p:extLst>
  </p:cSld>
  <p:clrMapOvr>
    <a:masterClrMapping/>
  </p:clrMapOvr>
  <p:transition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8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2949233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96260932"/>
      </p:ext>
    </p:extLst>
  </p:cSld>
  <p:clrMapOvr>
    <a:masterClrMapping/>
  </p:clrMapOvr>
  <p:transition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8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6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312407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58197674"/>
      </p:ext>
    </p:extLst>
  </p:cSld>
  <p:clrMapOvr>
    <a:masterClrMapping/>
  </p:clrMapOvr>
  <p:transition advClick="0" advTm="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48501919"/>
      </p:ext>
    </p:extLst>
  </p:cSld>
  <p:clrMapOvr>
    <a:masterClrMapping/>
  </p:clrMapOvr>
  <p:transition advClick="0" advTm="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2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4288035"/>
      </p:ext>
    </p:extLst>
  </p:cSld>
  <p:clrMapOvr>
    <a:masterClrMapping/>
  </p:clrMapOvr>
  <p:transition advClick="0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825686"/>
            <a:ext cx="3886273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4076837"/>
            <a:ext cx="3886273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49709938"/>
      </p:ext>
    </p:extLst>
  </p:cSld>
  <p:clrMapOvr>
    <a:masterClrMapping/>
  </p:clrMapOvr>
  <p:transition advClick="0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24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91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79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78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9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1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37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6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8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45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C9CB6-9622-4195-90BC-90FBD178E36A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0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41A2-8968-475A-A1CD-7C15F8851C6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41A2-8968-475A-A1CD-7C15F8851C6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828C-8B7F-4D6F-94AA-996FEB0D77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1150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3297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advClick="0" advTm="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C9CB6-9622-4195-90BC-90FBD178E36A}" type="datetimeFigureOut">
              <a:rPr lang="zh-CN" altLang="en-US" smtClean="0"/>
              <a:t>2022/9/15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B61BE-B9C1-4A15-9D9D-34C9EFD87A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4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Truy&#7879;n%20th&#417;%20-%20N&#224;ng%20ti&#234;n%20&#7889;c%20-%20TerraBook.mp4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506"/>
            <a:ext cx="9129292" cy="51564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13" y="11243"/>
            <a:ext cx="8712279" cy="86794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4135879" y="5139918"/>
            <a:ext cx="4799615" cy="847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8177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96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2" charset="-122"/>
              <a:ea typeface="SimHei" panose="02010609060101010101" pitchFamily="2" charset="-122"/>
              <a:cs typeface="+mn-cs"/>
            </a:endParaRPr>
          </a:p>
          <a:p>
            <a:pPr marL="0" marR="0" lvl="0" indent="0" algn="l" defTabSz="8177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6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Hei" panose="02010609060101010101" pitchFamily="2" charset="-122"/>
              <a:ea typeface="SimHei" panose="02010609060101010101" pitchFamily="2" charset="-122"/>
              <a:cs typeface="+mn-cs"/>
            </a:endParaRPr>
          </a:p>
        </p:txBody>
      </p:sp>
      <p:sp>
        <p:nvSpPr>
          <p:cNvPr id="2056" name="文本框 2055"/>
          <p:cNvSpPr txBox="1"/>
          <p:nvPr/>
        </p:nvSpPr>
        <p:spPr>
          <a:xfrm>
            <a:off x="1292566" y="3429000"/>
            <a:ext cx="7391400" cy="8303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8177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796" b="1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796" b="1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96" b="1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giảng</a:t>
            </a:r>
            <a:r>
              <a:rPr lang="en-US" altLang="zh-CN" sz="4796" b="1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96" b="1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altLang="zh-CN" sz="4796" b="1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96" b="1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tử</a:t>
            </a:r>
            <a:r>
              <a:rPr lang="en-US" altLang="zh-CN" sz="4796" b="1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796" b="1" noProof="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khối</a:t>
            </a:r>
            <a:r>
              <a:rPr lang="en-US" altLang="zh-CN" sz="4796" b="1" noProof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 4</a:t>
            </a:r>
            <a:endParaRPr kumimoji="0" lang="en-US" altLang="zh-CN" sz="4796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SimHei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19" y="1113368"/>
            <a:ext cx="1681894" cy="562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228" y="1074436"/>
            <a:ext cx="1884344" cy="87728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857500"/>
            <a:ext cx="5486400" cy="1143000"/>
          </a:xfrm>
        </p:spPr>
        <p:txBody>
          <a:bodyPr>
            <a:norm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miley Face 5">
            <a:hlinkClick r:id="rId3" action="ppaction://hlinkfile"/>
          </p:cNvPr>
          <p:cNvSpPr/>
          <p:nvPr/>
        </p:nvSpPr>
        <p:spPr>
          <a:xfrm>
            <a:off x="8504734" y="6580910"/>
            <a:ext cx="410666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1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" y="0"/>
            <a:ext cx="2331929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71" y="24008"/>
            <a:ext cx="2197274" cy="2261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-10438"/>
            <a:ext cx="2140908" cy="2296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92" y="42798"/>
            <a:ext cx="2293307" cy="22432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052"/>
            <a:ext cx="2331929" cy="19561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690" y="2317315"/>
            <a:ext cx="2192055" cy="19498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892" y="2317316"/>
            <a:ext cx="2140908" cy="19498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6" y="2317316"/>
            <a:ext cx="2289654" cy="19498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" y="4318870"/>
            <a:ext cx="2315228" cy="210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96" y="4318870"/>
            <a:ext cx="2165962" cy="21064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44" y="4318870"/>
            <a:ext cx="2192055" cy="2081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345" y="4318870"/>
            <a:ext cx="2289653" cy="208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39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92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88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436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43100" y="838200"/>
            <a:ext cx="4876800" cy="12192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1524000" y="2590800"/>
            <a:ext cx="6019800" cy="25908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5322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F2E75A-0F8C-4C4B-8BAF-118F65086F07}"/>
              </a:ext>
            </a:extLst>
          </p:cNvPr>
          <p:cNvSpPr txBox="1"/>
          <p:nvPr/>
        </p:nvSpPr>
        <p:spPr>
          <a:xfrm>
            <a:off x="1066800" y="1600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9656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429000"/>
            <a:ext cx="518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 </a:t>
            </a:r>
            <a:r>
              <a:rPr lang="en-US" sz="5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54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r>
              <a:rPr lang="en-US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TỐT!</a:t>
            </a:r>
            <a:endParaRPr lang="en-US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5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47C8B-C4E5-407D-B1D9-239C96608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6656"/>
            <a:ext cx="5410200" cy="685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495300" y="972455"/>
            <a:ext cx="6248400" cy="2757713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57400" y="4495799"/>
            <a:ext cx="1676400" cy="7481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938569"/>
            <a:ext cx="1905000" cy="18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>
            <a:fillRect/>
          </a:stretch>
        </p:blipFill>
        <p:spPr>
          <a:xfrm>
            <a:off x="2710206" y="4536577"/>
            <a:ext cx="3952188" cy="2347274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74D7F280-A855-45F2-84F2-C94D1F435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1314450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7031A974-6D81-41AF-BB07-B794FA4A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2152704"/>
            <a:ext cx="5314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200" y="-32982"/>
            <a:ext cx="10647647" cy="6465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D065-71B6-4CAA-87A3-922DD61F09B7}"/>
              </a:ext>
            </a:extLst>
          </p:cNvPr>
          <p:cNvSpPr txBox="1"/>
          <p:nvPr/>
        </p:nvSpPr>
        <p:spPr>
          <a:xfrm rot="19467688">
            <a:off x="419099" y="1273899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MỤC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D2D8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TIÊU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2D2D8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C394B-0994-445B-A95F-0CFC5277B7A6}"/>
              </a:ext>
            </a:extLst>
          </p:cNvPr>
          <p:cNvSpPr txBox="1"/>
          <p:nvPr/>
        </p:nvSpPr>
        <p:spPr>
          <a:xfrm>
            <a:off x="1015035" y="1905506"/>
            <a:ext cx="7696200" cy="290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effectLst/>
              <a:latin typeface=".VnCommercial Script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effectLst/>
              <a:latin typeface=".VnCommercial Script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w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98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 descr="90%"/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50292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chuyện</a:t>
            </a:r>
            <a:endParaRPr lang="en-US" sz="48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Nàng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Tiên</a:t>
            </a:r>
            <a:r>
              <a:rPr lang="en-US" sz="4800" b="1" kern="10" dirty="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Ốc</a:t>
            </a:r>
            <a:endParaRPr lang="vi-VN" sz="4800" b="1" kern="10" dirty="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363" y="51852"/>
            <a:ext cx="8507397" cy="1319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             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567" y="12192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nghèo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chum.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567" y="4384090"/>
            <a:ext cx="32960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7100" y="1219200"/>
            <a:ext cx="33666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4047" y="5269468"/>
            <a:ext cx="2952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PHAN THỊ THANH NHÀN</a:t>
            </a:r>
          </a:p>
        </p:txBody>
      </p:sp>
    </p:spTree>
    <p:extLst>
      <p:ext uri="{BB962C8B-B14F-4D97-AF65-F5344CB8AC3E}">
        <p14:creationId xmlns:p14="http://schemas.microsoft.com/office/powerpoint/2010/main" val="1058979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198062-67E4-45C4-8CA8-026AA1043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29" y="0"/>
            <a:ext cx="71628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1.Bà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cua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biêng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3.Bà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chum.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4.Vì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939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312DB7-1238-4BD5-99D1-DA1FB670A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636"/>
            <a:ext cx="7086600" cy="6823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5.Từ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chum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7.Bà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8.Câu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5925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536</Words>
  <Application>Microsoft Office PowerPoint</Application>
  <PresentationFormat>On-screen Show (4:3)</PresentationFormat>
  <Paragraphs>70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SimHei</vt:lpstr>
      <vt:lpstr>.VnCommercial Script</vt:lpstr>
      <vt:lpstr>Arial</vt:lpstr>
      <vt:lpstr>Calibri</vt:lpstr>
      <vt:lpstr>Calibri Light</vt:lpstr>
      <vt:lpstr>Times New Roman</vt:lpstr>
      <vt:lpstr>Office Theme</vt:lpstr>
      <vt:lpstr>1_默认设计模板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Sv: Hà Thị Kim Tuyến</dc:title>
  <dc:creator>TGS</dc:creator>
  <cp:lastModifiedBy>nguyenngocbich1107@gmail.com</cp:lastModifiedBy>
  <cp:revision>46</cp:revision>
  <dcterms:created xsi:type="dcterms:W3CDTF">2017-04-17T07:22:59Z</dcterms:created>
  <dcterms:modified xsi:type="dcterms:W3CDTF">2022-09-15T16:26:37Z</dcterms:modified>
</cp:coreProperties>
</file>