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91" r:id="rId2"/>
    <p:sldId id="256" r:id="rId3"/>
    <p:sldId id="258" r:id="rId4"/>
    <p:sldId id="290" r:id="rId5"/>
    <p:sldId id="260" r:id="rId6"/>
    <p:sldId id="261" r:id="rId7"/>
    <p:sldId id="262" r:id="rId8"/>
    <p:sldId id="292" r:id="rId9"/>
    <p:sldId id="293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FFFF"/>
    <a:srgbClr val="FFA155"/>
    <a:srgbClr val="93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7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5E1B4-2E76-4059-85C6-40AD911FBF4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C118B-2ADD-41B7-89A6-111B748C7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6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0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68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2124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6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2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4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0" y="1945641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Unit 2 – Lesson 1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246534"/>
            <a:ext cx="1069144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I’m from japan</a:t>
            </a:r>
            <a:endParaRPr lang="en-US" altLang="zh-CN" sz="8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1911" y="891615"/>
            <a:ext cx="8395204" cy="56786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5094" y="146679"/>
            <a:ext cx="3329758" cy="4001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8305C469-BB20-4541-B06C-065E4C08D8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6948" y="1857094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9D580E87-5D00-4838-923B-6BD71A180E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59006" y="1042865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11B30519-E408-412D-AE09-5DCABE46CB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9973" y="4746817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7D63F369-ED69-457B-974A-7D3A995AE7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36142" y="1271465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AB3F8728-4EEF-46BF-9F9A-D25874105F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43511" y="4678237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D7BDEC33-F0C0-40FA-B23B-43691AF3A2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49500" y="902886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B35E9FF2-3F7E-4CFF-B00E-6EA14B5125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63632" y="891615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852FFE8C-1EBE-46F1-B5B1-D9839C4715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0526" y="2391941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A6C0577E-BBF1-4E57-80F8-A4142E0C12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70093" y="2391941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3EC5794F-E87E-424D-8D14-EE2275FFEB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90663" y="2906351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9103362A-4E90-48BB-AEF6-0862F04561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7428" y="342900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BC65845C-E68A-49B5-BD5E-13C1AA37A8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7428" y="382911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F7C8065C-C84E-4DEC-8901-5223417F85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09429" y="548923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3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2 I'm from Japan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2 I'm from Japan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2 I'm from Japan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2 I'm from Japan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2 I'm from Japan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2 I'm from Japan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2 I'm from Japan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2 I'm from Japan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2 I'm from Japan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1SHS/U2-L1-2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89" y="3274618"/>
            <a:ext cx="2136830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2-L1-2-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55" y="3274619"/>
            <a:ext cx="2099612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2-L1-2-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03" y="3274618"/>
            <a:ext cx="2202282" cy="21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2-L1-2-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722" y="3274618"/>
            <a:ext cx="2135546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characters/Na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8602" y="637702"/>
            <a:ext cx="777240" cy="7772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2" idx="2"/>
          </p:cNvCxnSpPr>
          <p:nvPr/>
        </p:nvCxnSpPr>
        <p:spPr>
          <a:xfrm flipH="1">
            <a:off x="2388949" y="2202179"/>
            <a:ext cx="3521948" cy="1037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2"/>
          </p:cNvCxnSpPr>
          <p:nvPr/>
        </p:nvCxnSpPr>
        <p:spPr>
          <a:xfrm flipH="1">
            <a:off x="4988560" y="2202179"/>
            <a:ext cx="922337" cy="1037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  <a:endCxn id="1027" idx="0"/>
          </p:cNvCxnSpPr>
          <p:nvPr/>
        </p:nvCxnSpPr>
        <p:spPr>
          <a:xfrm>
            <a:off x="5910897" y="2202179"/>
            <a:ext cx="1646347" cy="1072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  <a:endCxn id="1028" idx="0"/>
          </p:cNvCxnSpPr>
          <p:nvPr/>
        </p:nvCxnSpPr>
        <p:spPr>
          <a:xfrm>
            <a:off x="5910897" y="2202179"/>
            <a:ext cx="4526598" cy="1072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873410" y="5398387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HaKim</a:t>
            </a:r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723561" y="5489827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</a:t>
            </a:r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797656" y="5458801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</a:t>
            </a:r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69721" y="5428868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12401" y="323619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88949" y="767956"/>
            <a:ext cx="6856651" cy="646986"/>
            <a:chOff x="2388949" y="767956"/>
            <a:chExt cx="6856651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2388949" y="767956"/>
              <a:ext cx="656939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Hi. I'm 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645060" y="1555193"/>
            <a:ext cx="8245699" cy="646986"/>
            <a:chOff x="1645060" y="1555193"/>
            <a:chExt cx="8245699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4" y="1555193"/>
              <a:ext cx="795972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Hi, 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I'm </a:t>
              </a:r>
              <a:r>
                <a:rPr lang="en-US" sz="32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I'm from </a:t>
              </a:r>
              <a:r>
                <a:rPr lang="en-US" sz="32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99598" flipV="1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149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97530" y="1863090"/>
            <a:ext cx="6503669" cy="21882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069772" y="488548"/>
            <a:ext cx="405752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sentences: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9787" y="1863090"/>
            <a:ext cx="5497183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+ country.</a:t>
            </a:r>
          </a:p>
        </p:txBody>
      </p:sp>
    </p:spTree>
    <p:extLst>
      <p:ext uri="{BB962C8B-B14F-4D97-AF65-F5344CB8AC3E}">
        <p14:creationId xmlns:p14="http://schemas.microsoft.com/office/powerpoint/2010/main" val="406247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061" y="106389"/>
            <a:ext cx="233269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Listen and tick.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290" y="689379"/>
            <a:ext cx="8800417" cy="5752626"/>
          </a:xfrm>
          <a:prstGeom prst="rect">
            <a:avLst/>
          </a:prstGeom>
        </p:spPr>
      </p:pic>
      <p:pic>
        <p:nvPicPr>
          <p:cNvPr id="5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54" y="2182197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963" y="4065318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54" y="5921279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4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662" y="434567"/>
            <a:ext cx="9005574" cy="60009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0237"/>
            <a:ext cx="2779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4. Look and write.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37062" y="2726108"/>
            <a:ext cx="1888620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8827806" y="2700472"/>
            <a:ext cx="1888620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4154" y="5734229"/>
            <a:ext cx="1888620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9058543" y="5734229"/>
            <a:ext cx="1888620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</a:p>
        </p:txBody>
      </p:sp>
    </p:spTree>
    <p:extLst>
      <p:ext uri="{BB962C8B-B14F-4D97-AF65-F5344CB8AC3E}">
        <p14:creationId xmlns:p14="http://schemas.microsoft.com/office/powerpoint/2010/main" val="250814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4 - Unit 2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9365" y="1336711"/>
            <a:ext cx="8171351" cy="459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9710" y="528681"/>
            <a:ext cx="1949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5. Let’s 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227" y="1142999"/>
            <a:ext cx="10113628" cy="5029201"/>
          </a:xfrm>
          <a:prstGeom prst="round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479039C6-BB40-467C-AE03-7795DEA21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464" y="425871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7AE6E2DC-FDB7-44FA-8D11-6921BC897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236" y="380151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49700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587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Malaysia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Japan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America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England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Australia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7655" y="1815293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0000"/>
                </a:solidFill>
              </a:rPr>
              <a:t>Model sentence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Where are you from?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I’m from + country.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9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26343" y="1519854"/>
            <a:ext cx="9184574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800" dirty="0" smtClean="0"/>
              <a:t>- Do </a:t>
            </a:r>
            <a:r>
              <a:rPr lang="en-US" sz="4800" dirty="0"/>
              <a:t>the exercises in </a:t>
            </a:r>
            <a:r>
              <a:rPr lang="en-US" sz="4800" dirty="0" smtClean="0"/>
              <a:t>Workbook. </a:t>
            </a:r>
          </a:p>
          <a:p>
            <a:r>
              <a:rPr lang="en-US" sz="4800" dirty="0" smtClean="0"/>
              <a:t>- Prepare </a:t>
            </a:r>
            <a:r>
              <a:rPr lang="en-US" sz="4800" dirty="0"/>
              <a:t>the next </a:t>
            </a:r>
            <a:r>
              <a:rPr lang="en-US" sz="4800" dirty="0" smtClean="0"/>
              <a:t>lesson.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2920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87</Words>
  <Application>Microsoft Office PowerPoint</Application>
  <PresentationFormat>Widescreen</PresentationFormat>
  <Paragraphs>38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Times New Roman</vt:lpstr>
      <vt:lpstr>Arial</vt:lpstr>
      <vt:lpstr>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87</cp:revision>
  <dcterms:created xsi:type="dcterms:W3CDTF">2021-05-06T05:21:26Z</dcterms:created>
  <dcterms:modified xsi:type="dcterms:W3CDTF">2022-09-16T15:59:40Z</dcterms:modified>
</cp:coreProperties>
</file>