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302" r:id="rId3"/>
    <p:sldId id="292" r:id="rId4"/>
    <p:sldId id="334" r:id="rId5"/>
    <p:sldId id="369" r:id="rId6"/>
    <p:sldId id="355" r:id="rId7"/>
    <p:sldId id="390" r:id="rId8"/>
    <p:sldId id="337" r:id="rId9"/>
    <p:sldId id="373" r:id="rId10"/>
    <p:sldId id="367" r:id="rId11"/>
    <p:sldId id="374" r:id="rId12"/>
    <p:sldId id="376" r:id="rId13"/>
    <p:sldId id="375" r:id="rId14"/>
    <p:sldId id="338" r:id="rId15"/>
    <p:sldId id="29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3831" autoAdjust="0"/>
  </p:normalViewPr>
  <p:slideViewPr>
    <p:cSldViewPr snapToGrid="0">
      <p:cViewPr varScale="1">
        <p:scale>
          <a:sx n="47" d="100"/>
          <a:sy n="47" d="100"/>
        </p:scale>
        <p:origin x="128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0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09)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ask, and answer.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 A point and ask and the student B answer.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Afterwards, have some pairs demonstrate the activity in front of the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Play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Guess the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students time to look and read at the examples.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a student stand facing away from the board and stick a flashcard on the board behind them.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someone from the same team ask the student a question about the flashcard.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a student try to guess the answer without looking at the flashcard.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Give that team one point if it’s a correct guess.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teams take turns asking and guessing.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1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0.png"/><Relationship Id="rId18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4.png"/><Relationship Id="rId2" Type="http://schemas.openxmlformats.org/officeDocument/2006/relationships/audio" Target="../media/media2.mp3"/><Relationship Id="rId16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audio" Target="../media/media1.mp3"/><Relationship Id="rId11" Type="http://schemas.openxmlformats.org/officeDocument/2006/relationships/slideLayout" Target="../slideLayouts/slideLayout2.xml"/><Relationship Id="rId5" Type="http://schemas.microsoft.com/office/2007/relationships/media" Target="../media/media1.mp3"/><Relationship Id="rId15" Type="http://schemas.openxmlformats.org/officeDocument/2006/relationships/image" Target="../media/image12.png"/><Relationship Id="rId10" Type="http://schemas.openxmlformats.org/officeDocument/2006/relationships/audio" Target="../media/media4.mp3"/><Relationship Id="rId19" Type="http://schemas.openxmlformats.org/officeDocument/2006/relationships/image" Target="../media/image15.jpeg"/><Relationship Id="rId4" Type="http://schemas.openxmlformats.org/officeDocument/2006/relationships/audio" Target="../media/media3.mp3"/><Relationship Id="rId9" Type="http://schemas.microsoft.com/office/2007/relationships/media" Target="../media/media4.mp3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ask, and answer.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23570D0-3EE7-D0B2-18F5-6E915B87E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8" y="1073275"/>
            <a:ext cx="11340444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</a:t>
              </a:r>
              <a:r>
                <a:rPr lang="en-US" sz="3600" b="1" i="1" dirty="0">
                  <a:solidFill>
                    <a:srgbClr val="0070C0"/>
                  </a:solidFill>
                </a:rPr>
                <a:t> Guess the picture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03AA2D5-21E0-8DD3-CAC5-67F7482D9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" y="1243584"/>
            <a:ext cx="10814304" cy="37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red, yellow, blue, black, white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What color is it?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It’s yellow. 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ask the colors of things.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red, yellow, blue, black, white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What color is it?/ It’s yellow. 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58" y="358218"/>
            <a:ext cx="9898144" cy="592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977" y="3662318"/>
            <a:ext cx="3969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white">
            <a:hlinkClick r:id="" action="ppaction://media"/>
            <a:extLst>
              <a:ext uri="{FF2B5EF4-FFF2-40B4-BE49-F238E27FC236}">
                <a16:creationId xmlns:a16="http://schemas.microsoft.com/office/drawing/2014/main" id="{15E4AB44-7E81-B9BA-BBA3-52D9F8BA2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27201" y="1930984"/>
            <a:ext cx="487363" cy="487363"/>
          </a:xfrm>
          <a:prstGeom prst="rect">
            <a:avLst/>
          </a:prstGeom>
        </p:spPr>
      </p:pic>
      <p:pic>
        <p:nvPicPr>
          <p:cNvPr id="54" name="black">
            <a:hlinkClick r:id="" action="ppaction://media"/>
            <a:extLst>
              <a:ext uri="{FF2B5EF4-FFF2-40B4-BE49-F238E27FC236}">
                <a16:creationId xmlns:a16="http://schemas.microsoft.com/office/drawing/2014/main" id="{976A33C3-459F-50F8-1409-6E20B04762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35957" y="1943327"/>
            <a:ext cx="487363" cy="487363"/>
          </a:xfrm>
          <a:prstGeom prst="rect">
            <a:avLst/>
          </a:prstGeom>
        </p:spPr>
      </p:pic>
      <p:pic>
        <p:nvPicPr>
          <p:cNvPr id="53" name="blue">
            <a:hlinkClick r:id="" action="ppaction://media"/>
            <a:extLst>
              <a:ext uri="{FF2B5EF4-FFF2-40B4-BE49-F238E27FC236}">
                <a16:creationId xmlns:a16="http://schemas.microsoft.com/office/drawing/2014/main" id="{F2ED3DA6-2F2C-9B92-CDFF-52E5B8BD58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79506" y="1974615"/>
            <a:ext cx="487363" cy="487363"/>
          </a:xfrm>
          <a:prstGeom prst="rect">
            <a:avLst/>
          </a:prstGeom>
        </p:spPr>
      </p:pic>
      <p:pic>
        <p:nvPicPr>
          <p:cNvPr id="37" name="yellow">
            <a:hlinkClick r:id="" action="ppaction://media"/>
            <a:extLst>
              <a:ext uri="{FF2B5EF4-FFF2-40B4-BE49-F238E27FC236}">
                <a16:creationId xmlns:a16="http://schemas.microsoft.com/office/drawing/2014/main" id="{A2086989-C05C-82B9-DE6D-35ACB06790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33510" y="1963038"/>
            <a:ext cx="487363" cy="487363"/>
          </a:xfrm>
          <a:prstGeom prst="rect">
            <a:avLst/>
          </a:prstGeom>
        </p:spPr>
      </p:pic>
      <p:pic>
        <p:nvPicPr>
          <p:cNvPr id="35" name="red">
            <a:hlinkClick r:id="" action="ppaction://media"/>
            <a:extLst>
              <a:ext uri="{FF2B5EF4-FFF2-40B4-BE49-F238E27FC236}">
                <a16:creationId xmlns:a16="http://schemas.microsoft.com/office/drawing/2014/main" id="{FAFB5BD1-4C06-07D6-44F0-5F491B5AF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2414" y="1963038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7133" y="340872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yellow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123" y="341220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427" y="4350715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/red/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đỏ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15746" y="4350715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/>
              <a:t>ˈ</a:t>
            </a:r>
            <a:r>
              <a:rPr lang="en-US" dirty="0" err="1"/>
              <a:t>jeləʊ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vàng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08)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475259" y="34255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93360A-F560-B2EA-B696-FA9A196FD958}"/>
              </a:ext>
            </a:extLst>
          </p:cNvPr>
          <p:cNvSpPr txBox="1"/>
          <p:nvPr/>
        </p:nvSpPr>
        <p:spPr>
          <a:xfrm>
            <a:off x="7618666" y="34255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black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56B733-F579-836D-FBE3-C7122A26DB71}"/>
              </a:ext>
            </a:extLst>
          </p:cNvPr>
          <p:cNvSpPr txBox="1"/>
          <p:nvPr/>
        </p:nvSpPr>
        <p:spPr>
          <a:xfrm>
            <a:off x="5016969" y="4350715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blu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xanh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endParaRPr lang="en-US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C5C04B-4071-4FDE-8A38-AFDC9B4FE6B6}"/>
              </a:ext>
            </a:extLst>
          </p:cNvPr>
          <p:cNvSpPr txBox="1"/>
          <p:nvPr/>
        </p:nvSpPr>
        <p:spPr>
          <a:xfrm>
            <a:off x="7418194" y="4350715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blæk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đen</a:t>
            </a:r>
            <a:endParaRPr lang="en-US" sz="20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C50D2A-187A-1F94-BEA4-125788DA329F}"/>
              </a:ext>
            </a:extLst>
          </p:cNvPr>
          <p:cNvGrpSpPr/>
          <p:nvPr/>
        </p:nvGrpSpPr>
        <p:grpSpPr>
          <a:xfrm>
            <a:off x="150189" y="1053985"/>
            <a:ext cx="2188995" cy="2005300"/>
            <a:chOff x="150189" y="1053985"/>
            <a:chExt cx="2188995" cy="2005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871FE1-75A4-DFEB-40FB-C4FD4012B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09" y="1291591"/>
              <a:ext cx="1946175" cy="176769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F79739B-72E1-E48E-7CCF-F5B07DB60361}"/>
                </a:ext>
              </a:extLst>
            </p:cNvPr>
            <p:cNvSpPr/>
            <p:nvPr/>
          </p:nvSpPr>
          <p:spPr>
            <a:xfrm>
              <a:off x="150189" y="1053985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6B5E21-6AF2-8437-C607-D10258F4EC81}"/>
              </a:ext>
            </a:extLst>
          </p:cNvPr>
          <p:cNvGrpSpPr/>
          <p:nvPr/>
        </p:nvGrpSpPr>
        <p:grpSpPr>
          <a:xfrm>
            <a:off x="2582004" y="1053362"/>
            <a:ext cx="2156634" cy="2019166"/>
            <a:chOff x="2582004" y="1053362"/>
            <a:chExt cx="2156634" cy="20191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4BB449-B329-D26D-A020-6DB0292DA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833" y="1291591"/>
              <a:ext cx="1986805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97EBA26-4DF9-DE80-EEC9-2F322CC50C30}"/>
                </a:ext>
              </a:extLst>
            </p:cNvPr>
            <p:cNvSpPr/>
            <p:nvPr/>
          </p:nvSpPr>
          <p:spPr>
            <a:xfrm>
              <a:off x="2582004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67DA40-A2DD-998A-9BB4-0782A3F698CE}"/>
              </a:ext>
            </a:extLst>
          </p:cNvPr>
          <p:cNvGrpSpPr/>
          <p:nvPr/>
        </p:nvGrpSpPr>
        <p:grpSpPr>
          <a:xfrm>
            <a:off x="4985467" y="1053362"/>
            <a:ext cx="2109623" cy="2031496"/>
            <a:chOff x="4985467" y="1053362"/>
            <a:chExt cx="2109623" cy="20314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2F6977-9FC3-237C-22E4-BDC613C91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287" y="1328583"/>
              <a:ext cx="1943803" cy="175627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D64BB5E-1973-0342-6EBF-72C750D5FE0E}"/>
                </a:ext>
              </a:extLst>
            </p:cNvPr>
            <p:cNvSpPr/>
            <p:nvPr/>
          </p:nvSpPr>
          <p:spPr>
            <a:xfrm>
              <a:off x="4985467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1CB688-285C-9645-C87F-3165054BB799}"/>
              </a:ext>
            </a:extLst>
          </p:cNvPr>
          <p:cNvGrpSpPr/>
          <p:nvPr/>
        </p:nvGrpSpPr>
        <p:grpSpPr>
          <a:xfrm>
            <a:off x="7273921" y="1053362"/>
            <a:ext cx="2177621" cy="2031496"/>
            <a:chOff x="7273921" y="1053362"/>
            <a:chExt cx="2177621" cy="20314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2CFCC0-D94E-F2F0-9F3F-97AFAE2F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739" y="1303921"/>
              <a:ext cx="1943803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44402FF-11B5-7552-889A-0F88DE0140E2}"/>
                </a:ext>
              </a:extLst>
            </p:cNvPr>
            <p:cNvSpPr/>
            <p:nvPr/>
          </p:nvSpPr>
          <p:spPr>
            <a:xfrm>
              <a:off x="7273921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6224AB-86D1-4F77-B918-FC25EC121513}"/>
              </a:ext>
            </a:extLst>
          </p:cNvPr>
          <p:cNvGrpSpPr/>
          <p:nvPr/>
        </p:nvGrpSpPr>
        <p:grpSpPr>
          <a:xfrm>
            <a:off x="9685360" y="1053362"/>
            <a:ext cx="2122633" cy="2019166"/>
            <a:chOff x="9685360" y="1053362"/>
            <a:chExt cx="2122633" cy="20191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F5198B-6AE2-F7BC-7BB9-43618A297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4191" y="1307695"/>
              <a:ext cx="1943802" cy="176483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88F7853-4873-BBE8-EF50-013828CFD9F2}"/>
                </a:ext>
              </a:extLst>
            </p:cNvPr>
            <p:cNvSpPr/>
            <p:nvPr/>
          </p:nvSpPr>
          <p:spPr>
            <a:xfrm>
              <a:off x="9685360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F08EF8D-827D-73A4-E3ED-FD540123A548}"/>
              </a:ext>
            </a:extLst>
          </p:cNvPr>
          <p:cNvSpPr txBox="1"/>
          <p:nvPr/>
        </p:nvSpPr>
        <p:spPr>
          <a:xfrm>
            <a:off x="9919177" y="3429000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white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4C288B-667A-C223-A155-DB15725B27F9}"/>
              </a:ext>
            </a:extLst>
          </p:cNvPr>
          <p:cNvSpPr txBox="1"/>
          <p:nvPr/>
        </p:nvSpPr>
        <p:spPr>
          <a:xfrm>
            <a:off x="9819417" y="4350715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waɪt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trắng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14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27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2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09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4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8335415-B339-766D-1A30-E0790DB87E43}"/>
              </a:ext>
            </a:extLst>
          </p:cNvPr>
          <p:cNvSpPr txBox="1"/>
          <p:nvPr/>
        </p:nvSpPr>
        <p:spPr>
          <a:xfrm>
            <a:off x="2533977" y="339249"/>
            <a:ext cx="740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match.</a:t>
            </a:r>
            <a:endParaRPr lang="en-US" b="1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BDF8DA-D107-E468-C378-A75216CFF93C}"/>
              </a:ext>
            </a:extLst>
          </p:cNvPr>
          <p:cNvGrpSpPr/>
          <p:nvPr/>
        </p:nvGrpSpPr>
        <p:grpSpPr>
          <a:xfrm>
            <a:off x="157964" y="1038244"/>
            <a:ext cx="2188995" cy="2005300"/>
            <a:chOff x="150189" y="1053985"/>
            <a:chExt cx="2188995" cy="20053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E92AEB8-C40E-AF88-3095-BD801CADA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09" y="1291591"/>
              <a:ext cx="1946175" cy="176769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810275A-E7EE-56E0-9E1F-084AAD51DFAC}"/>
                </a:ext>
              </a:extLst>
            </p:cNvPr>
            <p:cNvSpPr/>
            <p:nvPr/>
          </p:nvSpPr>
          <p:spPr>
            <a:xfrm>
              <a:off x="150189" y="1053985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854A6B-937B-65B8-9048-8564AF590D28}"/>
              </a:ext>
            </a:extLst>
          </p:cNvPr>
          <p:cNvGrpSpPr/>
          <p:nvPr/>
        </p:nvGrpSpPr>
        <p:grpSpPr>
          <a:xfrm>
            <a:off x="2589779" y="1037621"/>
            <a:ext cx="2156634" cy="2019166"/>
            <a:chOff x="2582004" y="1053362"/>
            <a:chExt cx="2156634" cy="201916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71255A4-525B-F8FB-12AC-6749487FB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833" y="1291591"/>
              <a:ext cx="1986805" cy="178093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864C2E2-9017-8003-AD4C-D2C793BED441}"/>
                </a:ext>
              </a:extLst>
            </p:cNvPr>
            <p:cNvSpPr/>
            <p:nvPr/>
          </p:nvSpPr>
          <p:spPr>
            <a:xfrm>
              <a:off x="2582004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E79B558-1A7C-C6F8-9D91-147D3B6480A2}"/>
              </a:ext>
            </a:extLst>
          </p:cNvPr>
          <p:cNvGrpSpPr/>
          <p:nvPr/>
        </p:nvGrpSpPr>
        <p:grpSpPr>
          <a:xfrm>
            <a:off x="4993242" y="1037621"/>
            <a:ext cx="2109623" cy="2031496"/>
            <a:chOff x="4985467" y="1053362"/>
            <a:chExt cx="2109623" cy="203149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0DF56B8-1622-EC04-49E5-982DCD4CA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287" y="1328583"/>
              <a:ext cx="1943803" cy="17562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2EEE2E-35CE-AB6A-C98F-38A673E74754}"/>
                </a:ext>
              </a:extLst>
            </p:cNvPr>
            <p:cNvSpPr/>
            <p:nvPr/>
          </p:nvSpPr>
          <p:spPr>
            <a:xfrm>
              <a:off x="4985467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B040D93-CE26-188F-3179-89771D2CF6EA}"/>
              </a:ext>
            </a:extLst>
          </p:cNvPr>
          <p:cNvGrpSpPr/>
          <p:nvPr/>
        </p:nvGrpSpPr>
        <p:grpSpPr>
          <a:xfrm>
            <a:off x="7281696" y="1037621"/>
            <a:ext cx="2177621" cy="2031496"/>
            <a:chOff x="7273921" y="1053362"/>
            <a:chExt cx="2177621" cy="203149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AFF53F0-3789-2B31-7D75-7739236E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739" y="1303921"/>
              <a:ext cx="1943803" cy="178093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5F44D65-0D4F-D5CF-2C86-4C5A2F119537}"/>
                </a:ext>
              </a:extLst>
            </p:cNvPr>
            <p:cNvSpPr/>
            <p:nvPr/>
          </p:nvSpPr>
          <p:spPr>
            <a:xfrm>
              <a:off x="7273921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8344C0-31C8-2EB1-9B9D-DC09ECAFB6B6}"/>
              </a:ext>
            </a:extLst>
          </p:cNvPr>
          <p:cNvGrpSpPr/>
          <p:nvPr/>
        </p:nvGrpSpPr>
        <p:grpSpPr>
          <a:xfrm>
            <a:off x="9693135" y="1037621"/>
            <a:ext cx="2122633" cy="2019166"/>
            <a:chOff x="9685360" y="1053362"/>
            <a:chExt cx="2122633" cy="2019166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1D62C3E-FC32-9B8A-3739-783DF98BC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4191" y="1307695"/>
              <a:ext cx="1943802" cy="176483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B656A4A-2914-5B77-7F09-9B7EA005D4AB}"/>
                </a:ext>
              </a:extLst>
            </p:cNvPr>
            <p:cNvSpPr/>
            <p:nvPr/>
          </p:nvSpPr>
          <p:spPr>
            <a:xfrm>
              <a:off x="9685360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96" name="Oval 95">
            <a:extLst>
              <a:ext uri="{FF2B5EF4-FFF2-40B4-BE49-F238E27FC236}">
                <a16:creationId xmlns:a16="http://schemas.microsoft.com/office/drawing/2014/main" id="{256BB138-37C6-DB6B-DAEB-829C4E63C1C1}"/>
              </a:ext>
            </a:extLst>
          </p:cNvPr>
          <p:cNvSpPr/>
          <p:nvPr/>
        </p:nvSpPr>
        <p:spPr>
          <a:xfrm>
            <a:off x="400784" y="497267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D9E9CD9-11FB-5BC0-D0A6-80CB257B3450}"/>
              </a:ext>
            </a:extLst>
          </p:cNvPr>
          <p:cNvSpPr/>
          <p:nvPr/>
        </p:nvSpPr>
        <p:spPr>
          <a:xfrm>
            <a:off x="2823596" y="497267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398BF86-8415-BC91-71BE-ECEB8F32E0CD}"/>
              </a:ext>
            </a:extLst>
          </p:cNvPr>
          <p:cNvSpPr/>
          <p:nvPr/>
        </p:nvSpPr>
        <p:spPr>
          <a:xfrm>
            <a:off x="5213086" y="497267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BD365FB-2ED3-1A25-E083-7BC406540636}"/>
              </a:ext>
            </a:extLst>
          </p:cNvPr>
          <p:cNvSpPr/>
          <p:nvPr/>
        </p:nvSpPr>
        <p:spPr>
          <a:xfrm>
            <a:off x="7535188" y="4969510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D85C130-9F95-7B0C-D18E-9A03D4BF2FBC}"/>
              </a:ext>
            </a:extLst>
          </p:cNvPr>
          <p:cNvSpPr/>
          <p:nvPr/>
        </p:nvSpPr>
        <p:spPr>
          <a:xfrm>
            <a:off x="9835699" y="498946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</p:txBody>
      </p:sp>
      <p:pic>
        <p:nvPicPr>
          <p:cNvPr id="17" name="black">
            <a:hlinkClick r:id="" action="ppaction://media"/>
            <a:extLst>
              <a:ext uri="{FF2B5EF4-FFF2-40B4-BE49-F238E27FC236}">
                <a16:creationId xmlns:a16="http://schemas.microsoft.com/office/drawing/2014/main" id="{03880994-388A-FF7D-58EB-23C0333E60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5728" y="5310486"/>
            <a:ext cx="487363" cy="487363"/>
          </a:xfrm>
          <a:prstGeom prst="rect">
            <a:avLst/>
          </a:prstGeom>
        </p:spPr>
      </p:pic>
      <p:pic>
        <p:nvPicPr>
          <p:cNvPr id="18" name="blue">
            <a:hlinkClick r:id="" action="ppaction://media"/>
            <a:extLst>
              <a:ext uri="{FF2B5EF4-FFF2-40B4-BE49-F238E27FC236}">
                <a16:creationId xmlns:a16="http://schemas.microsoft.com/office/drawing/2014/main" id="{A665313E-E833-A6FB-C6A3-26A60E242C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765208" y="5302092"/>
            <a:ext cx="487363" cy="487363"/>
          </a:xfrm>
          <a:prstGeom prst="rect">
            <a:avLst/>
          </a:prstGeom>
        </p:spPr>
      </p:pic>
      <p:pic>
        <p:nvPicPr>
          <p:cNvPr id="19" name="white">
            <a:hlinkClick r:id="" action="ppaction://media"/>
            <a:extLst>
              <a:ext uri="{FF2B5EF4-FFF2-40B4-BE49-F238E27FC236}">
                <a16:creationId xmlns:a16="http://schemas.microsoft.com/office/drawing/2014/main" id="{791CB5D4-1090-407F-3FB7-747D84E2373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41187" y="5325317"/>
            <a:ext cx="487363" cy="487363"/>
          </a:xfrm>
          <a:prstGeom prst="rect">
            <a:avLst/>
          </a:prstGeom>
        </p:spPr>
      </p:pic>
      <p:pic>
        <p:nvPicPr>
          <p:cNvPr id="20" name="red">
            <a:hlinkClick r:id="" action="ppaction://media"/>
            <a:extLst>
              <a:ext uri="{FF2B5EF4-FFF2-40B4-BE49-F238E27FC236}">
                <a16:creationId xmlns:a16="http://schemas.microsoft.com/office/drawing/2014/main" id="{A56FCD03-DA34-EB68-4386-6B317A3E53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363289" y="5346207"/>
            <a:ext cx="487363" cy="487363"/>
          </a:xfrm>
          <a:prstGeom prst="rect">
            <a:avLst/>
          </a:prstGeom>
        </p:spPr>
      </p:pic>
      <p:pic>
        <p:nvPicPr>
          <p:cNvPr id="21" name="yellow">
            <a:hlinkClick r:id="" action="ppaction://media"/>
            <a:extLst>
              <a:ext uri="{FF2B5EF4-FFF2-40B4-BE49-F238E27FC236}">
                <a16:creationId xmlns:a16="http://schemas.microsoft.com/office/drawing/2014/main" id="{FE706566-2A90-1EB2-7479-E4AB5466D6B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733115" y="5351204"/>
            <a:ext cx="487363" cy="487363"/>
          </a:xfrm>
          <a:prstGeom prst="rect">
            <a:avLst/>
          </a:prstGeom>
        </p:spPr>
      </p:pic>
      <p:pic>
        <p:nvPicPr>
          <p:cNvPr id="1028" name="Picture 4" descr="Vector Headphones Icon">
            <a:extLst>
              <a:ext uri="{FF2B5EF4-FFF2-40B4-BE49-F238E27FC236}">
                <a16:creationId xmlns:a16="http://schemas.microsoft.com/office/drawing/2014/main" id="{3CCF3BF0-9AA2-75AE-3CDC-53233D05A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98" y="5170024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Vector Headphones Icon">
            <a:extLst>
              <a:ext uri="{FF2B5EF4-FFF2-40B4-BE49-F238E27FC236}">
                <a16:creationId xmlns:a16="http://schemas.microsoft.com/office/drawing/2014/main" id="{928E64D1-EC91-B907-9C1F-B6A3AB889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639" y="5134303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Vector Headphones Icon">
            <a:extLst>
              <a:ext uri="{FF2B5EF4-FFF2-40B4-BE49-F238E27FC236}">
                <a16:creationId xmlns:a16="http://schemas.microsoft.com/office/drawing/2014/main" id="{A2F863AF-8E83-4E5F-F8CD-7CA43BE3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625" y="5170024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Vector Headphones Icon">
            <a:extLst>
              <a:ext uri="{FF2B5EF4-FFF2-40B4-BE49-F238E27FC236}">
                <a16:creationId xmlns:a16="http://schemas.microsoft.com/office/drawing/2014/main" id="{DB6404DF-2F7B-7ED6-C3B0-637DA349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403" y="5170023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Vector Headphones Icon">
            <a:extLst>
              <a:ext uri="{FF2B5EF4-FFF2-40B4-BE49-F238E27FC236}">
                <a16:creationId xmlns:a16="http://schemas.microsoft.com/office/drawing/2014/main" id="{8F94D98B-E9AD-869B-7E4C-1BE26E78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990" y="5166860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C348F71-AD7E-93BA-0B0E-356C1F44811B}"/>
              </a:ext>
            </a:extLst>
          </p:cNvPr>
          <p:cNvCxnSpPr>
            <a:cxnSpLocks/>
            <a:stCxn id="53" idx="1"/>
            <a:endCxn id="1028" idx="0"/>
          </p:cNvCxnSpPr>
          <p:nvPr/>
        </p:nvCxnSpPr>
        <p:spPr>
          <a:xfrm flipH="1">
            <a:off x="1396218" y="3069117"/>
            <a:ext cx="7091198" cy="21009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61D7AB8-E583-A1E5-136E-A6B1E902ACE0}"/>
              </a:ext>
            </a:extLst>
          </p:cNvPr>
          <p:cNvCxnSpPr>
            <a:cxnSpLocks/>
            <a:stCxn id="50" idx="1"/>
            <a:endCxn id="123" idx="0"/>
          </p:cNvCxnSpPr>
          <p:nvPr/>
        </p:nvCxnSpPr>
        <p:spPr>
          <a:xfrm flipH="1">
            <a:off x="3869959" y="3069117"/>
            <a:ext cx="2261005" cy="2065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6C97C29-663D-84BA-BA58-B660E8853767}"/>
              </a:ext>
            </a:extLst>
          </p:cNvPr>
          <p:cNvCxnSpPr>
            <a:cxnSpLocks/>
            <a:stCxn id="56" idx="1"/>
            <a:endCxn id="124" idx="0"/>
          </p:cNvCxnSpPr>
          <p:nvPr/>
        </p:nvCxnSpPr>
        <p:spPr>
          <a:xfrm flipH="1">
            <a:off x="6262945" y="3056787"/>
            <a:ext cx="4580922" cy="2113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3A14826-D0B2-CB0C-F12F-8C73587BAE3D}"/>
              </a:ext>
            </a:extLst>
          </p:cNvPr>
          <p:cNvCxnSpPr>
            <a:cxnSpLocks/>
            <a:stCxn id="44" idx="1"/>
            <a:endCxn id="125" idx="0"/>
          </p:cNvCxnSpPr>
          <p:nvPr/>
        </p:nvCxnSpPr>
        <p:spPr>
          <a:xfrm>
            <a:off x="1373872" y="3043544"/>
            <a:ext cx="7210851" cy="21264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C16C51A-CEB6-9ABC-F4FF-FDC8AF783FA3}"/>
              </a:ext>
            </a:extLst>
          </p:cNvPr>
          <p:cNvCxnSpPr>
            <a:cxnSpLocks/>
            <a:stCxn id="47" idx="1"/>
            <a:endCxn id="126" idx="0"/>
          </p:cNvCxnSpPr>
          <p:nvPr/>
        </p:nvCxnSpPr>
        <p:spPr>
          <a:xfrm>
            <a:off x="3753011" y="3056787"/>
            <a:ext cx="7145299" cy="21100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15877D9-AB54-31C5-7712-A17201E8E73E}"/>
              </a:ext>
            </a:extLst>
          </p:cNvPr>
          <p:cNvSpPr/>
          <p:nvPr/>
        </p:nvSpPr>
        <p:spPr>
          <a:xfrm>
            <a:off x="10976796" y="6059799"/>
            <a:ext cx="1123284" cy="3356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36977540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4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7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952026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38106" y="711255"/>
            <a:ext cx="7064518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dirty="0">
                <a:solidFill>
                  <a:schemeClr val="bg1"/>
                </a:solidFill>
              </a:rPr>
              <a:t>What color is it?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It’s yellow. 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09)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BFAF1A-6998-D8BC-6169-5F93752B6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353"/>
            <a:ext cx="12191999" cy="34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13542</TotalTime>
  <Words>436</Words>
  <Application>Microsoft Office PowerPoint</Application>
  <PresentationFormat>Widescreen</PresentationFormat>
  <Paragraphs>96</Paragraphs>
  <Slides>15</Slides>
  <Notes>6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299</cp:revision>
  <dcterms:created xsi:type="dcterms:W3CDTF">2020-12-08T03:17:05Z</dcterms:created>
  <dcterms:modified xsi:type="dcterms:W3CDTF">2022-09-16T15:43:35Z</dcterms:modified>
</cp:coreProperties>
</file>