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02" r:id="rId3"/>
    <p:sldId id="292" r:id="rId4"/>
    <p:sldId id="334" r:id="rId5"/>
    <p:sldId id="306" r:id="rId6"/>
    <p:sldId id="369" r:id="rId7"/>
    <p:sldId id="355" r:id="rId8"/>
    <p:sldId id="371" r:id="rId9"/>
    <p:sldId id="337" r:id="rId10"/>
    <p:sldId id="373" r:id="rId11"/>
    <p:sldId id="338" r:id="rId12"/>
    <p:sldId id="37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47" d="100"/>
          <a:sy n="47" d="100"/>
        </p:scale>
        <p:origin x="12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png"/><Relationship Id="rId5" Type="http://schemas.microsoft.com/office/2007/relationships/media" Target="../media/media3.mp3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1" y="1637907"/>
            <a:ext cx="11774077" cy="3582186"/>
          </a:xfrm>
          <a:prstGeom prst="rect">
            <a:avLst/>
          </a:prstGeom>
        </p:spPr>
      </p:pic>
      <p:pic>
        <p:nvPicPr>
          <p:cNvPr id="4" name="CD1-TRACK 3">
            <a:hlinkClick r:id="" action="ppaction://media"/>
            <a:extLst>
              <a:ext uri="{FF2B5EF4-FFF2-40B4-BE49-F238E27FC236}">
                <a16:creationId xmlns:a16="http://schemas.microsoft.com/office/drawing/2014/main" id="{8A5C7EFE-E7FB-E977-216F-1DF3D1752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605" y="547341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0DD05-1465-31FC-8F1D-45017BD4778D}"/>
              </a:ext>
            </a:extLst>
          </p:cNvPr>
          <p:cNvGrpSpPr/>
          <p:nvPr/>
        </p:nvGrpSpPr>
        <p:grpSpPr>
          <a:xfrm>
            <a:off x="438569" y="901246"/>
            <a:ext cx="11753431" cy="5411385"/>
            <a:chOff x="438569" y="901246"/>
            <a:chExt cx="11753431" cy="541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621B42-FD22-E84E-F547-0F4682D4B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69" y="1130582"/>
              <a:ext cx="3962743" cy="51820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3D993-654E-6B86-2E6F-F13BC702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901246"/>
              <a:ext cx="7790688" cy="541138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CB1FFA-25A9-1B6E-E433-036FC9712EDF}"/>
              </a:ext>
            </a:extLst>
          </p:cNvPr>
          <p:cNvSpPr/>
          <p:nvPr/>
        </p:nvSpPr>
        <p:spPr>
          <a:xfrm>
            <a:off x="5230368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4F71D-93F6-6EEF-2B00-EE66923A84F4}"/>
              </a:ext>
            </a:extLst>
          </p:cNvPr>
          <p:cNvSpPr/>
          <p:nvPr/>
        </p:nvSpPr>
        <p:spPr>
          <a:xfrm>
            <a:off x="6473952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0BA94-8EC7-96C8-0D2E-8D19FB6B55BB}"/>
              </a:ext>
            </a:extLst>
          </p:cNvPr>
          <p:cNvSpPr/>
          <p:nvPr/>
        </p:nvSpPr>
        <p:spPr>
          <a:xfrm>
            <a:off x="7643227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C74FE-3483-B5BD-B67E-4C89043ABB98}"/>
              </a:ext>
            </a:extLst>
          </p:cNvPr>
          <p:cNvSpPr/>
          <p:nvPr/>
        </p:nvSpPr>
        <p:spPr>
          <a:xfrm>
            <a:off x="8899004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EBEAD-4A18-B22C-F476-64E9DE81D838}"/>
              </a:ext>
            </a:extLst>
          </p:cNvPr>
          <p:cNvSpPr/>
          <p:nvPr/>
        </p:nvSpPr>
        <p:spPr>
          <a:xfrm>
            <a:off x="9515856" y="2682240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C71DB3-1D00-8F20-48BF-8292658D04FD}"/>
              </a:ext>
            </a:extLst>
          </p:cNvPr>
          <p:cNvSpPr/>
          <p:nvPr/>
        </p:nvSpPr>
        <p:spPr>
          <a:xfrm>
            <a:off x="7643227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B9E4B-FD13-9DDE-C1BE-995383B4D954}"/>
              </a:ext>
            </a:extLst>
          </p:cNvPr>
          <p:cNvSpPr/>
          <p:nvPr/>
        </p:nvSpPr>
        <p:spPr>
          <a:xfrm>
            <a:off x="826617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88FCB-19F2-2F25-BE07-4C370579B8C0}"/>
              </a:ext>
            </a:extLst>
          </p:cNvPr>
          <p:cNvSpPr/>
          <p:nvPr/>
        </p:nvSpPr>
        <p:spPr>
          <a:xfrm>
            <a:off x="10160875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DB660-E694-98EB-2D2F-48CBAF0E7641}"/>
              </a:ext>
            </a:extLst>
          </p:cNvPr>
          <p:cNvSpPr/>
          <p:nvPr/>
        </p:nvSpPr>
        <p:spPr>
          <a:xfrm>
            <a:off x="10725333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1E031-7FCB-7546-9211-25B41238DA44}"/>
              </a:ext>
            </a:extLst>
          </p:cNvPr>
          <p:cNvSpPr/>
          <p:nvPr/>
        </p:nvSpPr>
        <p:spPr>
          <a:xfrm>
            <a:off x="11336246" y="3858768"/>
            <a:ext cx="451104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sit down, hands up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Stand up, please./ Sit down, please./ Hands up, please.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stand up</a:t>
            </a:r>
          </a:p>
          <a:p>
            <a:pPr algn="ctr"/>
            <a:r>
              <a:rPr lang="en-US" sz="3600" i="1" dirty="0"/>
              <a:t>sit down</a:t>
            </a:r>
          </a:p>
          <a:p>
            <a:pPr algn="ctr"/>
            <a:r>
              <a:rPr lang="en-US" sz="3600" i="1" dirty="0"/>
              <a:t>hands up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637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sit down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41091" y="3842378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up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4489" y="4836533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stænd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đứng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749" y="4778884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sɪt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4656" y="4750839"/>
            <a:ext cx="163095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ʌp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giơ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lên</a:t>
            </a:r>
            <a:r>
              <a:rPr lang="en-US" sz="2000" b="1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02)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793071" y="3863417"/>
            <a:ext cx="215808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stand up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3E923-4FA3-6ED8-F1A5-BB84A0AB87BC}"/>
              </a:ext>
            </a:extLst>
          </p:cNvPr>
          <p:cNvGrpSpPr/>
          <p:nvPr/>
        </p:nvGrpSpPr>
        <p:grpSpPr>
          <a:xfrm>
            <a:off x="1421593" y="1065729"/>
            <a:ext cx="2813267" cy="2533999"/>
            <a:chOff x="1421593" y="1065729"/>
            <a:chExt cx="2813267" cy="2533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8468" y="1300222"/>
              <a:ext cx="2526392" cy="229950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6CE31C5-67C1-C1E8-1926-8FDB6EFC4231}"/>
                </a:ext>
              </a:extLst>
            </p:cNvPr>
            <p:cNvSpPr/>
            <p:nvPr/>
          </p:nvSpPr>
          <p:spPr>
            <a:xfrm>
              <a:off x="1421593" y="1065729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ADA2D9-CE39-5CF1-EEA7-0ACB668A415C}"/>
              </a:ext>
            </a:extLst>
          </p:cNvPr>
          <p:cNvGrpSpPr/>
          <p:nvPr/>
        </p:nvGrpSpPr>
        <p:grpSpPr>
          <a:xfrm>
            <a:off x="8371616" y="1065730"/>
            <a:ext cx="2584129" cy="2514518"/>
            <a:chOff x="8371616" y="1065730"/>
            <a:chExt cx="2584129" cy="25145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2502" y="1292436"/>
              <a:ext cx="2503243" cy="22878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9FF34-0AA4-4116-5DBC-97408DB1BC06}"/>
                </a:ext>
              </a:extLst>
            </p:cNvPr>
            <p:cNvSpPr/>
            <p:nvPr/>
          </p:nvSpPr>
          <p:spPr>
            <a:xfrm>
              <a:off x="8371616" y="10657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88B0A7-5FA9-B2D6-358D-9F3241CE04B4}"/>
              </a:ext>
            </a:extLst>
          </p:cNvPr>
          <p:cNvGrpSpPr/>
          <p:nvPr/>
        </p:nvGrpSpPr>
        <p:grpSpPr>
          <a:xfrm>
            <a:off x="4815827" y="1070930"/>
            <a:ext cx="2791049" cy="2517104"/>
            <a:chOff x="4815827" y="1070930"/>
            <a:chExt cx="2791049" cy="251710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485" y="1284650"/>
              <a:ext cx="2526391" cy="230338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363E-A491-6024-63C6-67EBA6A13396}"/>
                </a:ext>
              </a:extLst>
            </p:cNvPr>
            <p:cNvSpPr/>
            <p:nvPr/>
          </p:nvSpPr>
          <p:spPr>
            <a:xfrm>
              <a:off x="4815827" y="1070930"/>
              <a:ext cx="529316" cy="5179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say the words.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3505-E415-1074-C9AC-87105A9F8FAE}"/>
              </a:ext>
            </a:extLst>
          </p:cNvPr>
          <p:cNvGrpSpPr/>
          <p:nvPr/>
        </p:nvGrpSpPr>
        <p:grpSpPr>
          <a:xfrm>
            <a:off x="243068" y="3310273"/>
            <a:ext cx="2604150" cy="2645748"/>
            <a:chOff x="243068" y="1794076"/>
            <a:chExt cx="2940846" cy="27729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E043C6E-0645-3F71-B8C4-2500A1720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522" y="2267553"/>
              <a:ext cx="2526392" cy="2299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35A103C-38E6-31C5-CBDD-9E2547DF0D60}"/>
                </a:ext>
              </a:extLst>
            </p:cNvPr>
            <p:cNvSpPr/>
            <p:nvPr/>
          </p:nvSpPr>
          <p:spPr>
            <a:xfrm>
              <a:off x="243068" y="179407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431C5-CE38-1060-8FF0-49B572CBDF9C}"/>
              </a:ext>
            </a:extLst>
          </p:cNvPr>
          <p:cNvGrpSpPr/>
          <p:nvPr/>
        </p:nvGrpSpPr>
        <p:grpSpPr>
          <a:xfrm>
            <a:off x="4531477" y="963502"/>
            <a:ext cx="2745131" cy="2645748"/>
            <a:chOff x="4463524" y="1030306"/>
            <a:chExt cx="2895672" cy="27380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E793CFC-5EC7-720B-B204-2FF5E25F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2805" y="1464975"/>
              <a:ext cx="2526391" cy="2303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5D4A16-20F4-CC2F-A53A-CDAF1282D08F}"/>
                </a:ext>
              </a:extLst>
            </p:cNvPr>
            <p:cNvSpPr/>
            <p:nvPr/>
          </p:nvSpPr>
          <p:spPr>
            <a:xfrm>
              <a:off x="4463524" y="1030306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B374C2-F7F2-E8AA-C1CE-E8DD7365BF04}"/>
              </a:ext>
            </a:extLst>
          </p:cNvPr>
          <p:cNvGrpSpPr/>
          <p:nvPr/>
        </p:nvGrpSpPr>
        <p:grpSpPr>
          <a:xfrm>
            <a:off x="8659365" y="3310273"/>
            <a:ext cx="2939485" cy="2645747"/>
            <a:chOff x="8636643" y="2034095"/>
            <a:chExt cx="2874687" cy="26457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25CF3A-FC7C-32E4-094F-71444E36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087" y="2392031"/>
              <a:ext cx="2503243" cy="2287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1FF1F0-E3DE-3FC1-F4F1-C0D696ADDB3E}"/>
                </a:ext>
              </a:extLst>
            </p:cNvPr>
            <p:cNvSpPr/>
            <p:nvPr/>
          </p:nvSpPr>
          <p:spPr>
            <a:xfrm>
              <a:off x="8636643" y="2034095"/>
              <a:ext cx="544010" cy="59795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</a:t>
              </a:r>
            </a:p>
          </p:txBody>
        </p:sp>
      </p:grpSp>
      <p:sp>
        <p:nvSpPr>
          <p:cNvPr id="65" name="Star: 8 Points 64">
            <a:extLst>
              <a:ext uri="{FF2B5EF4-FFF2-40B4-BE49-F238E27FC236}">
                <a16:creationId xmlns:a16="http://schemas.microsoft.com/office/drawing/2014/main" id="{0437C453-54F5-8EE1-370F-54962E5922E7}"/>
              </a:ext>
            </a:extLst>
          </p:cNvPr>
          <p:cNvSpPr/>
          <p:nvPr/>
        </p:nvSpPr>
        <p:spPr>
          <a:xfrm>
            <a:off x="4915382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6" name="Star: 8 Points 65">
            <a:extLst>
              <a:ext uri="{FF2B5EF4-FFF2-40B4-BE49-F238E27FC236}">
                <a16:creationId xmlns:a16="http://schemas.microsoft.com/office/drawing/2014/main" id="{987E4CF7-DD9B-4371-7F27-C62390E9F449}"/>
              </a:ext>
            </a:extLst>
          </p:cNvPr>
          <p:cNvSpPr/>
          <p:nvPr/>
        </p:nvSpPr>
        <p:spPr>
          <a:xfrm>
            <a:off x="4900103" y="3907157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1" name="Star: 8 Points 30">
            <a:extLst>
              <a:ext uri="{FF2B5EF4-FFF2-40B4-BE49-F238E27FC236}">
                <a16:creationId xmlns:a16="http://schemas.microsoft.com/office/drawing/2014/main" id="{7A6193CB-F016-3145-43EF-79C29573AEE2}"/>
              </a:ext>
            </a:extLst>
          </p:cNvPr>
          <p:cNvSpPr/>
          <p:nvPr/>
        </p:nvSpPr>
        <p:spPr>
          <a:xfrm>
            <a:off x="490774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2" name="Star: 8 Points 31">
            <a:extLst>
              <a:ext uri="{FF2B5EF4-FFF2-40B4-BE49-F238E27FC236}">
                <a16:creationId xmlns:a16="http://schemas.microsoft.com/office/drawing/2014/main" id="{4F320F10-A6AE-3C1E-D447-B802947D0E05}"/>
              </a:ext>
            </a:extLst>
          </p:cNvPr>
          <p:cNvSpPr/>
          <p:nvPr/>
        </p:nvSpPr>
        <p:spPr>
          <a:xfrm>
            <a:off x="4900102" y="3907156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3" name="Star: 8 Points 32">
            <a:extLst>
              <a:ext uri="{FF2B5EF4-FFF2-40B4-BE49-F238E27FC236}">
                <a16:creationId xmlns:a16="http://schemas.microsoft.com/office/drawing/2014/main" id="{88E4BCFA-D5C6-E128-704C-2AC33FF66BCA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4" name="Star: 8 Points 33">
            <a:extLst>
              <a:ext uri="{FF2B5EF4-FFF2-40B4-BE49-F238E27FC236}">
                <a16:creationId xmlns:a16="http://schemas.microsoft.com/office/drawing/2014/main" id="{08827FBA-A774-AAFA-092F-335F10B7F8CF}"/>
              </a:ext>
            </a:extLst>
          </p:cNvPr>
          <p:cNvSpPr/>
          <p:nvPr/>
        </p:nvSpPr>
        <p:spPr>
          <a:xfrm>
            <a:off x="4923021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37" name="Star: 8 Points 36">
            <a:extLst>
              <a:ext uri="{FF2B5EF4-FFF2-40B4-BE49-F238E27FC236}">
                <a16:creationId xmlns:a16="http://schemas.microsoft.com/office/drawing/2014/main" id="{0D67FB68-71CF-CC99-55C3-6D031CB66DA3}"/>
              </a:ext>
            </a:extLst>
          </p:cNvPr>
          <p:cNvSpPr/>
          <p:nvPr/>
        </p:nvSpPr>
        <p:spPr>
          <a:xfrm>
            <a:off x="490774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39" name="Star: 8 Points 38">
            <a:extLst>
              <a:ext uri="{FF2B5EF4-FFF2-40B4-BE49-F238E27FC236}">
                <a16:creationId xmlns:a16="http://schemas.microsoft.com/office/drawing/2014/main" id="{8EAA9C62-B377-BB49-DBDF-A1AE98D5BA87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0" name="Star: 8 Points 39">
            <a:extLst>
              <a:ext uri="{FF2B5EF4-FFF2-40B4-BE49-F238E27FC236}">
                <a16:creationId xmlns:a16="http://schemas.microsoft.com/office/drawing/2014/main" id="{06800BC1-5742-CAE0-553A-FDF7C07825D2}"/>
              </a:ext>
            </a:extLst>
          </p:cNvPr>
          <p:cNvSpPr/>
          <p:nvPr/>
        </p:nvSpPr>
        <p:spPr>
          <a:xfrm>
            <a:off x="4915382" y="3907155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1" name="Star: 8 Points 40">
            <a:extLst>
              <a:ext uri="{FF2B5EF4-FFF2-40B4-BE49-F238E27FC236}">
                <a16:creationId xmlns:a16="http://schemas.microsoft.com/office/drawing/2014/main" id="{7D149C96-4D64-F2D2-5AF1-18764C4932A4}"/>
              </a:ext>
            </a:extLst>
          </p:cNvPr>
          <p:cNvSpPr/>
          <p:nvPr/>
        </p:nvSpPr>
        <p:spPr>
          <a:xfrm>
            <a:off x="490774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2" name="Star: 8 Points 41">
            <a:extLst>
              <a:ext uri="{FF2B5EF4-FFF2-40B4-BE49-F238E27FC236}">
                <a16:creationId xmlns:a16="http://schemas.microsoft.com/office/drawing/2014/main" id="{2FC825DB-4711-7900-3BDC-CA48E0D65FEF}"/>
              </a:ext>
            </a:extLst>
          </p:cNvPr>
          <p:cNvSpPr/>
          <p:nvPr/>
        </p:nvSpPr>
        <p:spPr>
          <a:xfrm>
            <a:off x="4900100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3" name="Star: 8 Points 42">
            <a:extLst>
              <a:ext uri="{FF2B5EF4-FFF2-40B4-BE49-F238E27FC236}">
                <a16:creationId xmlns:a16="http://schemas.microsoft.com/office/drawing/2014/main" id="{668047E3-6F5F-D305-A541-E4BAEBD77F79}"/>
              </a:ext>
            </a:extLst>
          </p:cNvPr>
          <p:cNvSpPr/>
          <p:nvPr/>
        </p:nvSpPr>
        <p:spPr>
          <a:xfrm>
            <a:off x="4915382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4" name="Star: 8 Points 43">
            <a:extLst>
              <a:ext uri="{FF2B5EF4-FFF2-40B4-BE49-F238E27FC236}">
                <a16:creationId xmlns:a16="http://schemas.microsoft.com/office/drawing/2014/main" id="{15105C47-B927-C860-CA86-B2497D2205A3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45" name="Star: 8 Points 44">
            <a:extLst>
              <a:ext uri="{FF2B5EF4-FFF2-40B4-BE49-F238E27FC236}">
                <a16:creationId xmlns:a16="http://schemas.microsoft.com/office/drawing/2014/main" id="{585B8AB2-4883-9231-1656-F40A454582AF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6" name="Star: 8 Points 45">
            <a:extLst>
              <a:ext uri="{FF2B5EF4-FFF2-40B4-BE49-F238E27FC236}">
                <a16:creationId xmlns:a16="http://schemas.microsoft.com/office/drawing/2014/main" id="{9C7E0659-9274-0003-BE76-EED483265ADB}"/>
              </a:ext>
            </a:extLst>
          </p:cNvPr>
          <p:cNvSpPr/>
          <p:nvPr/>
        </p:nvSpPr>
        <p:spPr>
          <a:xfrm>
            <a:off x="491537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7" name="Star: 8 Points 46">
            <a:extLst>
              <a:ext uri="{FF2B5EF4-FFF2-40B4-BE49-F238E27FC236}">
                <a16:creationId xmlns:a16="http://schemas.microsoft.com/office/drawing/2014/main" id="{C86FF030-8EFC-9095-6A99-DC04BEAAA01C}"/>
              </a:ext>
            </a:extLst>
          </p:cNvPr>
          <p:cNvSpPr/>
          <p:nvPr/>
        </p:nvSpPr>
        <p:spPr>
          <a:xfrm>
            <a:off x="4915376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49" name="Star: 8 Points 48">
            <a:extLst>
              <a:ext uri="{FF2B5EF4-FFF2-40B4-BE49-F238E27FC236}">
                <a16:creationId xmlns:a16="http://schemas.microsoft.com/office/drawing/2014/main" id="{76F21656-50DF-CBC8-AE3D-8F333470A421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67" name="Star: 8 Points 66">
            <a:extLst>
              <a:ext uri="{FF2B5EF4-FFF2-40B4-BE49-F238E27FC236}">
                <a16:creationId xmlns:a16="http://schemas.microsoft.com/office/drawing/2014/main" id="{CB2CB573-70D5-0682-EFB7-5CF64DA12D59}"/>
              </a:ext>
            </a:extLst>
          </p:cNvPr>
          <p:cNvSpPr/>
          <p:nvPr/>
        </p:nvSpPr>
        <p:spPr>
          <a:xfrm>
            <a:off x="4923021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8" name="Star: 8 Points 67">
            <a:extLst>
              <a:ext uri="{FF2B5EF4-FFF2-40B4-BE49-F238E27FC236}">
                <a16:creationId xmlns:a16="http://schemas.microsoft.com/office/drawing/2014/main" id="{09486B9E-8842-89A9-B96C-62D4AC7FB4D0}"/>
              </a:ext>
            </a:extLst>
          </p:cNvPr>
          <p:cNvSpPr/>
          <p:nvPr/>
        </p:nvSpPr>
        <p:spPr>
          <a:xfrm>
            <a:off x="4915373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69" name="Star: 8 Points 68">
            <a:extLst>
              <a:ext uri="{FF2B5EF4-FFF2-40B4-BE49-F238E27FC236}">
                <a16:creationId xmlns:a16="http://schemas.microsoft.com/office/drawing/2014/main" id="{DFCE3835-2E2D-607D-06AD-8C16FDAAC23C}"/>
              </a:ext>
            </a:extLst>
          </p:cNvPr>
          <p:cNvSpPr/>
          <p:nvPr/>
        </p:nvSpPr>
        <p:spPr>
          <a:xfrm>
            <a:off x="4905128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70" name="Star: 8 Points 69">
            <a:extLst>
              <a:ext uri="{FF2B5EF4-FFF2-40B4-BE49-F238E27FC236}">
                <a16:creationId xmlns:a16="http://schemas.microsoft.com/office/drawing/2014/main" id="{870C8329-7323-B165-CF61-920167A88106}"/>
              </a:ext>
            </a:extLst>
          </p:cNvPr>
          <p:cNvSpPr/>
          <p:nvPr/>
        </p:nvSpPr>
        <p:spPr>
          <a:xfrm>
            <a:off x="4900099" y="3907153"/>
            <a:ext cx="2361235" cy="2191199"/>
          </a:xfrm>
          <a:prstGeom prst="star8">
            <a:avLst>
              <a:gd name="adj" fmla="val 22238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08C42-DEE0-AC68-3BE3-03458E6C92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21" y="3880792"/>
            <a:ext cx="3553865" cy="2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Stand up, please.</a:t>
            </a:r>
          </a:p>
          <a:p>
            <a:pPr algn="ctr"/>
            <a:r>
              <a:rPr lang="en-US" sz="3600" i="1" dirty="0"/>
              <a:t>Sit down, please.</a:t>
            </a:r>
          </a:p>
          <a:p>
            <a:pPr algn="ctr"/>
            <a:r>
              <a:rPr lang="en-US" sz="3600" i="1" dirty="0"/>
              <a:t>Hands up,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290</Words>
  <Application>Microsoft Office PowerPoint</Application>
  <PresentationFormat>Widescreen</PresentationFormat>
  <Paragraphs>88</Paragraphs>
  <Slides>12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226</cp:revision>
  <dcterms:created xsi:type="dcterms:W3CDTF">2020-12-08T03:17:05Z</dcterms:created>
  <dcterms:modified xsi:type="dcterms:W3CDTF">2022-09-16T15:40:32Z</dcterms:modified>
</cp:coreProperties>
</file>