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4" r:id="rId2"/>
  </p:sldMasterIdLst>
  <p:notesMasterIdLst>
    <p:notesMasterId r:id="rId31"/>
  </p:notesMasterIdLst>
  <p:handoutMasterIdLst>
    <p:handoutMasterId r:id="rId32"/>
  </p:handoutMasterIdLst>
  <p:sldIdLst>
    <p:sldId id="322" r:id="rId3"/>
    <p:sldId id="337" r:id="rId4"/>
    <p:sldId id="320" r:id="rId5"/>
    <p:sldId id="366" r:id="rId6"/>
    <p:sldId id="367" r:id="rId7"/>
    <p:sldId id="368" r:id="rId8"/>
    <p:sldId id="356" r:id="rId9"/>
    <p:sldId id="369" r:id="rId10"/>
    <p:sldId id="362" r:id="rId11"/>
    <p:sldId id="363" r:id="rId12"/>
    <p:sldId id="364" r:id="rId13"/>
    <p:sldId id="257" r:id="rId14"/>
    <p:sldId id="265" r:id="rId15"/>
    <p:sldId id="372" r:id="rId16"/>
    <p:sldId id="377" r:id="rId17"/>
    <p:sldId id="376" r:id="rId18"/>
    <p:sldId id="374" r:id="rId19"/>
    <p:sldId id="365" r:id="rId20"/>
    <p:sldId id="358" r:id="rId21"/>
    <p:sldId id="373" r:id="rId22"/>
    <p:sldId id="359" r:id="rId23"/>
    <p:sldId id="378" r:id="rId24"/>
    <p:sldId id="379" r:id="rId25"/>
    <p:sldId id="380" r:id="rId26"/>
    <p:sldId id="381" r:id="rId27"/>
    <p:sldId id="382" r:id="rId28"/>
    <p:sldId id="384" r:id="rId29"/>
    <p:sldId id="280" r:id="rId30"/>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iCiel Cadena" panose="02000503000000020004" pitchFamily="2" charset="0"/>
      <p:bold r:id="rId39"/>
    </p:embeddedFont>
    <p:embeddedFont>
      <p:font typeface="Kalam" panose="020B0604020202020204" charset="0"/>
      <p:regular r:id="rId40"/>
      <p:bold r:id="rId41"/>
    </p:embeddedFont>
    <p:embeddedFont>
      <p:font typeface="Montserrat" panose="02000505000000020004" pitchFamily="2" charset="0"/>
      <p:regular r:id="rId42"/>
      <p:bold r:id="rId43"/>
      <p:italic r:id="rId44"/>
      <p:boldItalic r:id="rId45"/>
    </p:embeddedFont>
    <p:embeddedFont>
      <p:font typeface="UTM Avo" panose="02040603050506020204" pitchFamily="18" charset="0"/>
      <p:regular r:id="rId46"/>
      <p:bold r:id="rId47"/>
      <p:italic r:id="rId48"/>
      <p:boldItalic r:id="rId49"/>
    </p:embeddedFont>
    <p:embeddedFont>
      <p:font typeface="UTM Cookies" panose="02040603050506020204" pitchFamily="18" charset="0"/>
      <p:regular r:id="rId50"/>
    </p:embeddedFont>
  </p:embeddedFontLst>
  <p:custDataLst>
    <p:tags r:id="rId5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 An Khanh" initials="LAK" lastIdx="1" clrIdx="0">
    <p:extLst>
      <p:ext uri="{19B8F6BF-5375-455C-9EA6-DF929625EA0E}">
        <p15:presenceInfo xmlns:p15="http://schemas.microsoft.com/office/powerpoint/2012/main" userId="S::khanh.lucan@gamudagardens.sis.edu.vn::fa8a5708-4d67-40d2-80ce-8dae865efe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F6F6"/>
    <a:srgbClr val="FFFFFF"/>
    <a:srgbClr val="F7F7F7"/>
    <a:srgbClr val="B7D574"/>
    <a:srgbClr val="000000"/>
    <a:srgbClr val="8AB036"/>
    <a:srgbClr val="BEE7FB"/>
    <a:srgbClr val="7EA131"/>
    <a:srgbClr val="F95D51"/>
    <a:srgbClr val="FB4C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8" autoAdjust="0"/>
    <p:restoredTop sz="93554" autoAdjust="0"/>
  </p:normalViewPr>
  <p:slideViewPr>
    <p:cSldViewPr snapToGrid="0">
      <p:cViewPr varScale="1">
        <p:scale>
          <a:sx n="83" d="100"/>
          <a:sy n="83" d="100"/>
        </p:scale>
        <p:origin x="138" y="11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3T22:31:15.715" idx="1">
    <p:pos x="-226" y="298"/>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097D39C9-0BF9-48FD-BD94-FED4430D40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a:extLst>
              <a:ext uri="{FF2B5EF4-FFF2-40B4-BE49-F238E27FC236}">
                <a16:creationId xmlns:a16="http://schemas.microsoft.com/office/drawing/2014/main" id="{425C2E83-0CB1-4D86-AA55-E5712E1BB5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B81B44-E8B1-4E92-9926-C9020A04DAB3}" type="datetimeFigureOut">
              <a:rPr lang="en-US" smtClean="0"/>
              <a:t>24/8/2021</a:t>
            </a:fld>
            <a:endParaRPr lang="en-US"/>
          </a:p>
        </p:txBody>
      </p:sp>
      <p:sp>
        <p:nvSpPr>
          <p:cNvPr id="4" name="Chỗ dành sẵn cho Chân trang 3">
            <a:extLst>
              <a:ext uri="{FF2B5EF4-FFF2-40B4-BE49-F238E27FC236}">
                <a16:creationId xmlns:a16="http://schemas.microsoft.com/office/drawing/2014/main" id="{4D4E9B10-0FF5-4036-AEA2-F6F23B9D21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Chỗ dành sẵn cho Số hiệu Bản chiếu 4">
            <a:extLst>
              <a:ext uri="{FF2B5EF4-FFF2-40B4-BE49-F238E27FC236}">
                <a16:creationId xmlns:a16="http://schemas.microsoft.com/office/drawing/2014/main" id="{ECF5CAA6-67BF-4F70-9570-8817E1F9E1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BFD21A-2803-4F50-BB56-3A4FC6898340}" type="slidenum">
              <a:rPr lang="en-US" smtClean="0"/>
              <a:t>‹#›</a:t>
            </a:fld>
            <a:endParaRPr lang="en-US"/>
          </a:p>
        </p:txBody>
      </p:sp>
    </p:spTree>
    <p:extLst>
      <p:ext uri="{BB962C8B-B14F-4D97-AF65-F5344CB8AC3E}">
        <p14:creationId xmlns:p14="http://schemas.microsoft.com/office/powerpoint/2010/main" val="915372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767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a:t>
            </a:fld>
            <a:endParaRPr/>
          </a:p>
        </p:txBody>
      </p:sp>
    </p:spTree>
    <p:extLst>
      <p:ext uri="{BB962C8B-B14F-4D97-AF65-F5344CB8AC3E}">
        <p14:creationId xmlns:p14="http://schemas.microsoft.com/office/powerpoint/2010/main" val="3140863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a:t>
            </a:fld>
            <a:endParaRPr/>
          </a:p>
        </p:txBody>
      </p:sp>
    </p:spTree>
    <p:extLst>
      <p:ext uri="{BB962C8B-B14F-4D97-AF65-F5344CB8AC3E}">
        <p14:creationId xmlns:p14="http://schemas.microsoft.com/office/powerpoint/2010/main" val="87538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a:t>
            </a:fld>
            <a:endParaRPr/>
          </a:p>
        </p:txBody>
      </p:sp>
    </p:spTree>
    <p:extLst>
      <p:ext uri="{BB962C8B-B14F-4D97-AF65-F5344CB8AC3E}">
        <p14:creationId xmlns:p14="http://schemas.microsoft.com/office/powerpoint/2010/main" val="771183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a:t>
            </a:fld>
            <a:endParaRPr/>
          </a:p>
        </p:txBody>
      </p:sp>
    </p:spTree>
    <p:extLst>
      <p:ext uri="{BB962C8B-B14F-4D97-AF65-F5344CB8AC3E}">
        <p14:creationId xmlns:p14="http://schemas.microsoft.com/office/powerpoint/2010/main" val="3891758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F25CAA-ED89-46F7-A4DF-AB72F87F1FB3}" type="slidenum">
              <a:rPr lang="zh-CN" altLang="en-US" smtClean="0"/>
              <a:t>13</a:t>
            </a:fld>
            <a:endParaRPr lang="zh-CN" altLang="en-US"/>
          </a:p>
        </p:txBody>
      </p:sp>
    </p:spTree>
    <p:extLst>
      <p:ext uri="{BB962C8B-B14F-4D97-AF65-F5344CB8AC3E}">
        <p14:creationId xmlns:p14="http://schemas.microsoft.com/office/powerpoint/2010/main" val="2759840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18</a:t>
            </a:fld>
            <a:endParaRPr/>
          </a:p>
        </p:txBody>
      </p:sp>
    </p:spTree>
    <p:extLst>
      <p:ext uri="{BB962C8B-B14F-4D97-AF65-F5344CB8AC3E}">
        <p14:creationId xmlns:p14="http://schemas.microsoft.com/office/powerpoint/2010/main" val="3865844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09" y="194193"/>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6" name="Group 15"/>
          <p:cNvGrpSpPr/>
          <p:nvPr userDrawn="1"/>
        </p:nvGrpSpPr>
        <p:grpSpPr>
          <a:xfrm>
            <a:off x="294376" y="1331119"/>
            <a:ext cx="8582413"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6" name="Group 5"/>
          <p:cNvGrpSpPr/>
          <p:nvPr userDrawn="1"/>
        </p:nvGrpSpPr>
        <p:grpSpPr>
          <a:xfrm>
            <a:off x="377049" y="255821"/>
            <a:ext cx="1931059"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p:cNvGrpSpPr/>
          <p:nvPr userDrawn="1"/>
        </p:nvGrpSpPr>
        <p:grpSpPr>
          <a:xfrm>
            <a:off x="281408"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8" name="Group 7"/>
          <p:cNvGrpSpPr/>
          <p:nvPr userDrawn="1"/>
        </p:nvGrpSpPr>
        <p:grpSpPr>
          <a:xfrm>
            <a:off x="377049" y="255821"/>
            <a:ext cx="1931059"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996480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3"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68580" tIns="34290" rIns="68580" bIns="34290" numCol="1" anchor="t" anchorCtr="0" compatLnSpc="1">
            <a:prstTxWarp prst="textNoShape">
              <a:avLst/>
            </a:prstTxWarp>
          </a:bodyPr>
          <a:lstStyle/>
          <a:p>
            <a:endParaRPr lang="en-US" sz="1050" dirty="0"/>
          </a:p>
        </p:txBody>
      </p:sp>
    </p:spTree>
    <p:extLst>
      <p:ext uri="{BB962C8B-B14F-4D97-AF65-F5344CB8AC3E}">
        <p14:creationId xmlns:p14="http://schemas.microsoft.com/office/powerpoint/2010/main" val="2415025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3"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68580" tIns="34290" rIns="68580" bIns="34290" numCol="1" anchor="t" anchorCtr="0" compatLnSpc="1">
            <a:prstTxWarp prst="textNoShape">
              <a:avLst/>
            </a:prstTxWarp>
          </a:bodyPr>
          <a:lstStyle/>
          <a:p>
            <a:endParaRPr lang="en-US" sz="1050" dirty="0"/>
          </a:p>
        </p:txBody>
      </p:sp>
    </p:spTree>
    <p:extLst>
      <p:ext uri="{BB962C8B-B14F-4D97-AF65-F5344CB8AC3E}">
        <p14:creationId xmlns:p14="http://schemas.microsoft.com/office/powerpoint/2010/main" val="1844000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3"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68580" tIns="34290" rIns="68580" bIns="34290" numCol="1" anchor="t" anchorCtr="0" compatLnSpc="1">
            <a:prstTxWarp prst="textNoShape">
              <a:avLst/>
            </a:prstTxWarp>
          </a:bodyPr>
          <a:lstStyle/>
          <a:p>
            <a:endParaRPr lang="en-US" sz="1050" dirty="0"/>
          </a:p>
        </p:txBody>
      </p:sp>
    </p:spTree>
    <p:extLst>
      <p:ext uri="{BB962C8B-B14F-4D97-AF65-F5344CB8AC3E}">
        <p14:creationId xmlns:p14="http://schemas.microsoft.com/office/powerpoint/2010/main" val="3010976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3"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68580" tIns="34290" rIns="68580" bIns="34290" numCol="1" anchor="t" anchorCtr="0" compatLnSpc="1">
            <a:prstTxWarp prst="textNoShape">
              <a:avLst/>
            </a:prstTxWarp>
          </a:bodyPr>
          <a:lstStyle/>
          <a:p>
            <a:endParaRPr lang="en-US" sz="1050" dirty="0"/>
          </a:p>
        </p:txBody>
      </p:sp>
    </p:spTree>
    <p:extLst>
      <p:ext uri="{BB962C8B-B14F-4D97-AF65-F5344CB8AC3E}">
        <p14:creationId xmlns:p14="http://schemas.microsoft.com/office/powerpoint/2010/main" val="2814308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3"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68580" tIns="34290" rIns="68580" bIns="34290" numCol="1" anchor="t" anchorCtr="0" compatLnSpc="1">
            <a:prstTxWarp prst="textNoShape">
              <a:avLst/>
            </a:prstTxWarp>
          </a:bodyPr>
          <a:lstStyle/>
          <a:p>
            <a:endParaRPr lang="en-US" sz="1050" dirty="0"/>
          </a:p>
        </p:txBody>
      </p:sp>
    </p:spTree>
    <p:extLst>
      <p:ext uri="{BB962C8B-B14F-4D97-AF65-F5344CB8AC3E}">
        <p14:creationId xmlns:p14="http://schemas.microsoft.com/office/powerpoint/2010/main" val="834717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451204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自定义版式">
  <p:cSld name="1_自定义版式">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365552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自定义版式">
  <p:cSld name="1_自定义版式">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54209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09" y="194193"/>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6" name="Group 15"/>
          <p:cNvGrpSpPr/>
          <p:nvPr userDrawn="1"/>
        </p:nvGrpSpPr>
        <p:grpSpPr>
          <a:xfrm>
            <a:off x="294376" y="1331119"/>
            <a:ext cx="8582413"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6" name="Group 5"/>
          <p:cNvGrpSpPr/>
          <p:nvPr userDrawn="1"/>
        </p:nvGrpSpPr>
        <p:grpSpPr>
          <a:xfrm>
            <a:off x="377049" y="255821"/>
            <a:ext cx="1931059"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1543992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自定义版式">
  <p:cSld name="1_自定义版式">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304735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自定义版式">
  <p:cSld name="1_自定义版式">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882998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自定义版式">
  <p:cSld name="1_自定义版式">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638171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2021/8/24</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64065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2021/8/24</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17745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B916AC-AAE9-48B5-87E5-723F61CFC06F}"/>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74524A5-FBAF-46A3-AE82-C53346B0B3B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C321A5B-A3AA-4968-BBDD-4F42A5511238}"/>
              </a:ext>
            </a:extLst>
          </p:cNvPr>
          <p:cNvSpPr>
            <a:spLocks noGrp="1"/>
          </p:cNvSpPr>
          <p:nvPr>
            <p:ph type="dt" sz="half" idx="10"/>
          </p:nvPr>
        </p:nvSpPr>
        <p:spPr/>
        <p:txBody>
          <a:bodyPr/>
          <a:lstStyle/>
          <a:p>
            <a:fld id="{161C7A0A-0B04-4010-8627-2E8FA144B85B}" type="datetimeFigureOut">
              <a:rPr lang="en-US" smtClean="0"/>
              <a:t>24/8/2021</a:t>
            </a:fld>
            <a:endParaRPr lang="en-US"/>
          </a:p>
        </p:txBody>
      </p:sp>
      <p:sp>
        <p:nvSpPr>
          <p:cNvPr id="5" name="Chỗ dành sẵn cho Chân trang 4">
            <a:extLst>
              <a:ext uri="{FF2B5EF4-FFF2-40B4-BE49-F238E27FC236}">
                <a16:creationId xmlns:a16="http://schemas.microsoft.com/office/drawing/2014/main" id="{4AC70271-1A12-45D8-B6C9-65E00C820C8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1DA6F51-4669-4668-A74F-4518E2DB4B31}"/>
              </a:ext>
            </a:extLst>
          </p:cNvPr>
          <p:cNvSpPr>
            <a:spLocks noGrp="1"/>
          </p:cNvSpPr>
          <p:nvPr>
            <p:ph type="sldNum" sz="quarter" idx="12"/>
          </p:nvPr>
        </p:nvSpPr>
        <p:spPr/>
        <p:txBody>
          <a:bodyPr/>
          <a:lstStyle/>
          <a:p>
            <a:fld id="{B4F11A16-0EF2-4EE8-A7DA-D2AFA4BFDB7E}" type="slidenum">
              <a:rPr lang="en-US" smtClean="0"/>
              <a:t>‹#›</a:t>
            </a:fld>
            <a:endParaRPr lang="en-US"/>
          </a:p>
        </p:txBody>
      </p:sp>
    </p:spTree>
    <p:extLst>
      <p:ext uri="{BB962C8B-B14F-4D97-AF65-F5344CB8AC3E}">
        <p14:creationId xmlns:p14="http://schemas.microsoft.com/office/powerpoint/2010/main" val="60186591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D073BE1-6E59-4190-A387-4FBF3C3849B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B928724-CB8D-432A-A86D-9CB91ACBE08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4D386FA-4567-4768-9616-AED7FCE73E4D}"/>
              </a:ext>
            </a:extLst>
          </p:cNvPr>
          <p:cNvSpPr>
            <a:spLocks noGrp="1"/>
          </p:cNvSpPr>
          <p:nvPr>
            <p:ph type="dt" sz="half" idx="10"/>
          </p:nvPr>
        </p:nvSpPr>
        <p:spPr/>
        <p:txBody>
          <a:bodyPr/>
          <a:lstStyle/>
          <a:p>
            <a:fld id="{161C7A0A-0B04-4010-8627-2E8FA144B85B}" type="datetimeFigureOut">
              <a:rPr lang="en-US" smtClean="0"/>
              <a:t>24/8/2021</a:t>
            </a:fld>
            <a:endParaRPr lang="en-US"/>
          </a:p>
        </p:txBody>
      </p:sp>
      <p:sp>
        <p:nvSpPr>
          <p:cNvPr id="5" name="Chỗ dành sẵn cho Chân trang 4">
            <a:extLst>
              <a:ext uri="{FF2B5EF4-FFF2-40B4-BE49-F238E27FC236}">
                <a16:creationId xmlns:a16="http://schemas.microsoft.com/office/drawing/2014/main" id="{A77E7433-D395-4DA2-AFC8-357E9EDD4EF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74FB2CC-3F4D-4174-ACA4-B2F0DADEFE0D}"/>
              </a:ext>
            </a:extLst>
          </p:cNvPr>
          <p:cNvSpPr>
            <a:spLocks noGrp="1"/>
          </p:cNvSpPr>
          <p:nvPr>
            <p:ph type="sldNum" sz="quarter" idx="12"/>
          </p:nvPr>
        </p:nvSpPr>
        <p:spPr/>
        <p:txBody>
          <a:bodyPr/>
          <a:lstStyle/>
          <a:p>
            <a:fld id="{B4F11A16-0EF2-4EE8-A7DA-D2AFA4BFDB7E}" type="slidenum">
              <a:rPr lang="en-US" smtClean="0"/>
              <a:t>‹#›</a:t>
            </a:fld>
            <a:endParaRPr lang="en-US"/>
          </a:p>
        </p:txBody>
      </p:sp>
    </p:spTree>
    <p:extLst>
      <p:ext uri="{BB962C8B-B14F-4D97-AF65-F5344CB8AC3E}">
        <p14:creationId xmlns:p14="http://schemas.microsoft.com/office/powerpoint/2010/main" val="399980610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D74553-F2FC-4FB8-9328-A755E85CDFF8}"/>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E0DC599-5E31-4CA1-A7FF-14A2258C0E7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BF2EAC9-5593-4DC7-A664-4B73219803CD}"/>
              </a:ext>
            </a:extLst>
          </p:cNvPr>
          <p:cNvSpPr>
            <a:spLocks noGrp="1"/>
          </p:cNvSpPr>
          <p:nvPr>
            <p:ph type="dt" sz="half" idx="10"/>
          </p:nvPr>
        </p:nvSpPr>
        <p:spPr/>
        <p:txBody>
          <a:bodyPr/>
          <a:lstStyle/>
          <a:p>
            <a:fld id="{161C7A0A-0B04-4010-8627-2E8FA144B85B}" type="datetimeFigureOut">
              <a:rPr lang="en-US" smtClean="0"/>
              <a:t>24/8/2021</a:t>
            </a:fld>
            <a:endParaRPr lang="en-US"/>
          </a:p>
        </p:txBody>
      </p:sp>
      <p:sp>
        <p:nvSpPr>
          <p:cNvPr id="5" name="Chỗ dành sẵn cho Chân trang 4">
            <a:extLst>
              <a:ext uri="{FF2B5EF4-FFF2-40B4-BE49-F238E27FC236}">
                <a16:creationId xmlns:a16="http://schemas.microsoft.com/office/drawing/2014/main" id="{4A07D009-C806-4873-9656-4E7A5016EBC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0814CE1-BA5E-4FCE-AF9A-31B84709E988}"/>
              </a:ext>
            </a:extLst>
          </p:cNvPr>
          <p:cNvSpPr>
            <a:spLocks noGrp="1"/>
          </p:cNvSpPr>
          <p:nvPr>
            <p:ph type="sldNum" sz="quarter" idx="12"/>
          </p:nvPr>
        </p:nvSpPr>
        <p:spPr/>
        <p:txBody>
          <a:bodyPr/>
          <a:lstStyle/>
          <a:p>
            <a:fld id="{B4F11A16-0EF2-4EE8-A7DA-D2AFA4BFDB7E}" type="slidenum">
              <a:rPr lang="en-US" smtClean="0"/>
              <a:t>‹#›</a:t>
            </a:fld>
            <a:endParaRPr lang="en-US"/>
          </a:p>
        </p:txBody>
      </p:sp>
    </p:spTree>
    <p:extLst>
      <p:ext uri="{BB962C8B-B14F-4D97-AF65-F5344CB8AC3E}">
        <p14:creationId xmlns:p14="http://schemas.microsoft.com/office/powerpoint/2010/main" val="213079292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86D17-6101-4DE3-8B57-89DA2458D7C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DBCA308-DB13-4ECD-AADC-A3F447D25FDB}"/>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AC4D78A-7916-4F8D-A9DC-29543981C67D}"/>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2FE4F99-31A9-4FEE-AC7F-F07A4390A760}"/>
              </a:ext>
            </a:extLst>
          </p:cNvPr>
          <p:cNvSpPr>
            <a:spLocks noGrp="1"/>
          </p:cNvSpPr>
          <p:nvPr>
            <p:ph type="dt" sz="half" idx="10"/>
          </p:nvPr>
        </p:nvSpPr>
        <p:spPr/>
        <p:txBody>
          <a:bodyPr/>
          <a:lstStyle/>
          <a:p>
            <a:fld id="{161C7A0A-0B04-4010-8627-2E8FA144B85B}" type="datetimeFigureOut">
              <a:rPr lang="en-US" smtClean="0"/>
              <a:t>24/8/2021</a:t>
            </a:fld>
            <a:endParaRPr lang="en-US"/>
          </a:p>
        </p:txBody>
      </p:sp>
      <p:sp>
        <p:nvSpPr>
          <p:cNvPr id="6" name="Chỗ dành sẵn cho Chân trang 5">
            <a:extLst>
              <a:ext uri="{FF2B5EF4-FFF2-40B4-BE49-F238E27FC236}">
                <a16:creationId xmlns:a16="http://schemas.microsoft.com/office/drawing/2014/main" id="{D14234E5-C2AC-47C6-B89A-735AC3D7A7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A0B522A-C51A-4037-A02B-E2B158225DD8}"/>
              </a:ext>
            </a:extLst>
          </p:cNvPr>
          <p:cNvSpPr>
            <a:spLocks noGrp="1"/>
          </p:cNvSpPr>
          <p:nvPr>
            <p:ph type="sldNum" sz="quarter" idx="12"/>
          </p:nvPr>
        </p:nvSpPr>
        <p:spPr/>
        <p:txBody>
          <a:bodyPr/>
          <a:lstStyle/>
          <a:p>
            <a:fld id="{B4F11A16-0EF2-4EE8-A7DA-D2AFA4BFDB7E}" type="slidenum">
              <a:rPr lang="en-US" smtClean="0"/>
              <a:t>‹#›</a:t>
            </a:fld>
            <a:endParaRPr lang="en-US"/>
          </a:p>
        </p:txBody>
      </p:sp>
    </p:spTree>
    <p:extLst>
      <p:ext uri="{BB962C8B-B14F-4D97-AF65-F5344CB8AC3E}">
        <p14:creationId xmlns:p14="http://schemas.microsoft.com/office/powerpoint/2010/main" val="423520641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C6A06E-3E07-4D47-8057-BA6668E07334}"/>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9973A17-CC49-4836-9061-C25B7E898C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B0A49E1-2EC8-43E5-8FF4-29B64F1F9FBE}"/>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1FD1ED5B-B641-449E-8D72-DDC40039203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D42AC60-DC9E-4D61-BF29-4101F951D174}"/>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A07E3DB8-39FE-4155-B0E4-983544EF866A}"/>
              </a:ext>
            </a:extLst>
          </p:cNvPr>
          <p:cNvSpPr>
            <a:spLocks noGrp="1"/>
          </p:cNvSpPr>
          <p:nvPr>
            <p:ph type="dt" sz="half" idx="10"/>
          </p:nvPr>
        </p:nvSpPr>
        <p:spPr/>
        <p:txBody>
          <a:bodyPr/>
          <a:lstStyle/>
          <a:p>
            <a:fld id="{161C7A0A-0B04-4010-8627-2E8FA144B85B}" type="datetimeFigureOut">
              <a:rPr lang="en-US" smtClean="0"/>
              <a:t>24/8/2021</a:t>
            </a:fld>
            <a:endParaRPr lang="en-US"/>
          </a:p>
        </p:txBody>
      </p:sp>
      <p:sp>
        <p:nvSpPr>
          <p:cNvPr id="8" name="Chỗ dành sẵn cho Chân trang 7">
            <a:extLst>
              <a:ext uri="{FF2B5EF4-FFF2-40B4-BE49-F238E27FC236}">
                <a16:creationId xmlns:a16="http://schemas.microsoft.com/office/drawing/2014/main" id="{91E370FC-88BF-4558-99D4-4DF06DC4F243}"/>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B64ED179-4D96-4751-8C0F-B5956FD96E86}"/>
              </a:ext>
            </a:extLst>
          </p:cNvPr>
          <p:cNvSpPr>
            <a:spLocks noGrp="1"/>
          </p:cNvSpPr>
          <p:nvPr>
            <p:ph type="sldNum" sz="quarter" idx="12"/>
          </p:nvPr>
        </p:nvSpPr>
        <p:spPr/>
        <p:txBody>
          <a:bodyPr/>
          <a:lstStyle/>
          <a:p>
            <a:fld id="{B4F11A16-0EF2-4EE8-A7DA-D2AFA4BFDB7E}" type="slidenum">
              <a:rPr lang="en-US" smtClean="0"/>
              <a:t>‹#›</a:t>
            </a:fld>
            <a:endParaRPr lang="en-US"/>
          </a:p>
        </p:txBody>
      </p:sp>
    </p:spTree>
    <p:extLst>
      <p:ext uri="{BB962C8B-B14F-4D97-AF65-F5344CB8AC3E}">
        <p14:creationId xmlns:p14="http://schemas.microsoft.com/office/powerpoint/2010/main" val="60288309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09" y="194193"/>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6" name="Group 15"/>
          <p:cNvGrpSpPr/>
          <p:nvPr userDrawn="1"/>
        </p:nvGrpSpPr>
        <p:grpSpPr>
          <a:xfrm>
            <a:off x="294376" y="1331119"/>
            <a:ext cx="8582413"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6" name="Group 5"/>
          <p:cNvGrpSpPr/>
          <p:nvPr userDrawn="1"/>
        </p:nvGrpSpPr>
        <p:grpSpPr>
          <a:xfrm>
            <a:off x="377049" y="255821"/>
            <a:ext cx="1931059"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694961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D2E4772-D0C4-4C6E-943B-68A3D956340B}"/>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94C4C8F-B549-48A7-A7F3-3CA18C672423}"/>
              </a:ext>
            </a:extLst>
          </p:cNvPr>
          <p:cNvSpPr>
            <a:spLocks noGrp="1"/>
          </p:cNvSpPr>
          <p:nvPr>
            <p:ph type="dt" sz="half" idx="10"/>
          </p:nvPr>
        </p:nvSpPr>
        <p:spPr/>
        <p:txBody>
          <a:bodyPr/>
          <a:lstStyle/>
          <a:p>
            <a:fld id="{161C7A0A-0B04-4010-8627-2E8FA144B85B}" type="datetimeFigureOut">
              <a:rPr lang="en-US" smtClean="0"/>
              <a:t>24/8/2021</a:t>
            </a:fld>
            <a:endParaRPr lang="en-US"/>
          </a:p>
        </p:txBody>
      </p:sp>
      <p:sp>
        <p:nvSpPr>
          <p:cNvPr id="4" name="Chỗ dành sẵn cho Chân trang 3">
            <a:extLst>
              <a:ext uri="{FF2B5EF4-FFF2-40B4-BE49-F238E27FC236}">
                <a16:creationId xmlns:a16="http://schemas.microsoft.com/office/drawing/2014/main" id="{B1105AA4-5B86-4FB8-AD97-677F5152661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590DD8F-C02B-4F7D-BE17-F83156A7D894}"/>
              </a:ext>
            </a:extLst>
          </p:cNvPr>
          <p:cNvSpPr>
            <a:spLocks noGrp="1"/>
          </p:cNvSpPr>
          <p:nvPr>
            <p:ph type="sldNum" sz="quarter" idx="12"/>
          </p:nvPr>
        </p:nvSpPr>
        <p:spPr/>
        <p:txBody>
          <a:bodyPr/>
          <a:lstStyle/>
          <a:p>
            <a:fld id="{B4F11A16-0EF2-4EE8-A7DA-D2AFA4BFDB7E}" type="slidenum">
              <a:rPr lang="en-US" smtClean="0"/>
              <a:t>‹#›</a:t>
            </a:fld>
            <a:endParaRPr lang="en-US"/>
          </a:p>
        </p:txBody>
      </p:sp>
    </p:spTree>
    <p:extLst>
      <p:ext uri="{BB962C8B-B14F-4D97-AF65-F5344CB8AC3E}">
        <p14:creationId xmlns:p14="http://schemas.microsoft.com/office/powerpoint/2010/main" val="903291589"/>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15DAF0C-B091-4175-89D9-3DA8669FA178}"/>
              </a:ext>
            </a:extLst>
          </p:cNvPr>
          <p:cNvSpPr>
            <a:spLocks noGrp="1"/>
          </p:cNvSpPr>
          <p:nvPr>
            <p:ph type="dt" sz="half" idx="10"/>
          </p:nvPr>
        </p:nvSpPr>
        <p:spPr/>
        <p:txBody>
          <a:bodyPr/>
          <a:lstStyle/>
          <a:p>
            <a:fld id="{161C7A0A-0B04-4010-8627-2E8FA144B85B}" type="datetimeFigureOut">
              <a:rPr lang="en-US" smtClean="0"/>
              <a:t>24/8/2021</a:t>
            </a:fld>
            <a:endParaRPr lang="en-US"/>
          </a:p>
        </p:txBody>
      </p:sp>
      <p:sp>
        <p:nvSpPr>
          <p:cNvPr id="3" name="Chỗ dành sẵn cho Chân trang 2">
            <a:extLst>
              <a:ext uri="{FF2B5EF4-FFF2-40B4-BE49-F238E27FC236}">
                <a16:creationId xmlns:a16="http://schemas.microsoft.com/office/drawing/2014/main" id="{E584F204-D45B-422C-BEFB-21D319CAA8E2}"/>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8A2E17A-3AF9-44A3-9949-BC6FB941F0B9}"/>
              </a:ext>
            </a:extLst>
          </p:cNvPr>
          <p:cNvSpPr>
            <a:spLocks noGrp="1"/>
          </p:cNvSpPr>
          <p:nvPr>
            <p:ph type="sldNum" sz="quarter" idx="12"/>
          </p:nvPr>
        </p:nvSpPr>
        <p:spPr/>
        <p:txBody>
          <a:bodyPr/>
          <a:lstStyle/>
          <a:p>
            <a:fld id="{B4F11A16-0EF2-4EE8-A7DA-D2AFA4BFDB7E}" type="slidenum">
              <a:rPr lang="en-US" smtClean="0"/>
              <a:t>‹#›</a:t>
            </a:fld>
            <a:endParaRPr lang="en-US"/>
          </a:p>
        </p:txBody>
      </p:sp>
    </p:spTree>
    <p:extLst>
      <p:ext uri="{BB962C8B-B14F-4D97-AF65-F5344CB8AC3E}">
        <p14:creationId xmlns:p14="http://schemas.microsoft.com/office/powerpoint/2010/main" val="168049486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15DAF0C-B091-4175-89D9-3DA8669FA178}"/>
              </a:ext>
            </a:extLst>
          </p:cNvPr>
          <p:cNvSpPr>
            <a:spLocks noGrp="1"/>
          </p:cNvSpPr>
          <p:nvPr>
            <p:ph type="dt" sz="half" idx="10"/>
          </p:nvPr>
        </p:nvSpPr>
        <p:spPr/>
        <p:txBody>
          <a:bodyPr/>
          <a:lstStyle/>
          <a:p>
            <a:fld id="{161C7A0A-0B04-4010-8627-2E8FA144B85B}" type="datetimeFigureOut">
              <a:rPr lang="en-US" smtClean="0"/>
              <a:t>24/8/2021</a:t>
            </a:fld>
            <a:endParaRPr lang="en-US"/>
          </a:p>
        </p:txBody>
      </p:sp>
      <p:sp>
        <p:nvSpPr>
          <p:cNvPr id="3" name="Chỗ dành sẵn cho Chân trang 2">
            <a:extLst>
              <a:ext uri="{FF2B5EF4-FFF2-40B4-BE49-F238E27FC236}">
                <a16:creationId xmlns:a16="http://schemas.microsoft.com/office/drawing/2014/main" id="{E584F204-D45B-422C-BEFB-21D319CAA8E2}"/>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8A2E17A-3AF9-44A3-9949-BC6FB941F0B9}"/>
              </a:ext>
            </a:extLst>
          </p:cNvPr>
          <p:cNvSpPr>
            <a:spLocks noGrp="1"/>
          </p:cNvSpPr>
          <p:nvPr>
            <p:ph type="sldNum" sz="quarter" idx="12"/>
          </p:nvPr>
        </p:nvSpPr>
        <p:spPr/>
        <p:txBody>
          <a:bodyPr/>
          <a:lstStyle/>
          <a:p>
            <a:fld id="{B4F11A16-0EF2-4EE8-A7DA-D2AFA4BFDB7E}" type="slidenum">
              <a:rPr lang="en-US" smtClean="0"/>
              <a:t>‹#›</a:t>
            </a:fld>
            <a:endParaRPr lang="en-US"/>
          </a:p>
        </p:txBody>
      </p:sp>
    </p:spTree>
    <p:extLst>
      <p:ext uri="{BB962C8B-B14F-4D97-AF65-F5344CB8AC3E}">
        <p14:creationId xmlns:p14="http://schemas.microsoft.com/office/powerpoint/2010/main" val="290001619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15DAF0C-B091-4175-89D9-3DA8669FA178}"/>
              </a:ext>
            </a:extLst>
          </p:cNvPr>
          <p:cNvSpPr>
            <a:spLocks noGrp="1"/>
          </p:cNvSpPr>
          <p:nvPr>
            <p:ph type="dt" sz="half" idx="10"/>
          </p:nvPr>
        </p:nvSpPr>
        <p:spPr/>
        <p:txBody>
          <a:bodyPr/>
          <a:lstStyle/>
          <a:p>
            <a:fld id="{161C7A0A-0B04-4010-8627-2E8FA144B85B}" type="datetimeFigureOut">
              <a:rPr lang="en-US" smtClean="0"/>
              <a:t>24/8/2021</a:t>
            </a:fld>
            <a:endParaRPr lang="en-US"/>
          </a:p>
        </p:txBody>
      </p:sp>
      <p:sp>
        <p:nvSpPr>
          <p:cNvPr id="3" name="Chỗ dành sẵn cho Chân trang 2">
            <a:extLst>
              <a:ext uri="{FF2B5EF4-FFF2-40B4-BE49-F238E27FC236}">
                <a16:creationId xmlns:a16="http://schemas.microsoft.com/office/drawing/2014/main" id="{E584F204-D45B-422C-BEFB-21D319CAA8E2}"/>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8A2E17A-3AF9-44A3-9949-BC6FB941F0B9}"/>
              </a:ext>
            </a:extLst>
          </p:cNvPr>
          <p:cNvSpPr>
            <a:spLocks noGrp="1"/>
          </p:cNvSpPr>
          <p:nvPr>
            <p:ph type="sldNum" sz="quarter" idx="12"/>
          </p:nvPr>
        </p:nvSpPr>
        <p:spPr/>
        <p:txBody>
          <a:bodyPr/>
          <a:lstStyle/>
          <a:p>
            <a:fld id="{B4F11A16-0EF2-4EE8-A7DA-D2AFA4BFDB7E}" type="slidenum">
              <a:rPr lang="en-US" smtClean="0"/>
              <a:t>‹#›</a:t>
            </a:fld>
            <a:endParaRPr lang="en-US"/>
          </a:p>
        </p:txBody>
      </p:sp>
    </p:spTree>
    <p:extLst>
      <p:ext uri="{BB962C8B-B14F-4D97-AF65-F5344CB8AC3E}">
        <p14:creationId xmlns:p14="http://schemas.microsoft.com/office/powerpoint/2010/main" val="1282680703"/>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79A1F9-1DCC-40C3-990D-4391C84552EB}"/>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B61C3C9-A10C-4A48-BF8B-EB2A7808C83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3DBD7880-859B-423D-B8E5-05327E0D5D7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5F75DB-D0B0-4FF3-9DC0-5903000FF699}"/>
              </a:ext>
            </a:extLst>
          </p:cNvPr>
          <p:cNvSpPr>
            <a:spLocks noGrp="1"/>
          </p:cNvSpPr>
          <p:nvPr>
            <p:ph type="dt" sz="half" idx="10"/>
          </p:nvPr>
        </p:nvSpPr>
        <p:spPr/>
        <p:txBody>
          <a:bodyPr/>
          <a:lstStyle/>
          <a:p>
            <a:fld id="{161C7A0A-0B04-4010-8627-2E8FA144B85B}" type="datetimeFigureOut">
              <a:rPr lang="en-US" smtClean="0"/>
              <a:t>24/8/2021</a:t>
            </a:fld>
            <a:endParaRPr lang="en-US"/>
          </a:p>
        </p:txBody>
      </p:sp>
      <p:sp>
        <p:nvSpPr>
          <p:cNvPr id="6" name="Chỗ dành sẵn cho Chân trang 5">
            <a:extLst>
              <a:ext uri="{FF2B5EF4-FFF2-40B4-BE49-F238E27FC236}">
                <a16:creationId xmlns:a16="http://schemas.microsoft.com/office/drawing/2014/main" id="{15842099-DAA2-41AC-90EE-2638C8C69B8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5679593-97DF-4420-9A5D-40916563B7E1}"/>
              </a:ext>
            </a:extLst>
          </p:cNvPr>
          <p:cNvSpPr>
            <a:spLocks noGrp="1"/>
          </p:cNvSpPr>
          <p:nvPr>
            <p:ph type="sldNum" sz="quarter" idx="12"/>
          </p:nvPr>
        </p:nvSpPr>
        <p:spPr/>
        <p:txBody>
          <a:bodyPr/>
          <a:lstStyle/>
          <a:p>
            <a:fld id="{B4F11A16-0EF2-4EE8-A7DA-D2AFA4BFDB7E}" type="slidenum">
              <a:rPr lang="en-US" smtClean="0"/>
              <a:t>‹#›</a:t>
            </a:fld>
            <a:endParaRPr lang="en-US"/>
          </a:p>
        </p:txBody>
      </p:sp>
    </p:spTree>
    <p:extLst>
      <p:ext uri="{BB962C8B-B14F-4D97-AF65-F5344CB8AC3E}">
        <p14:creationId xmlns:p14="http://schemas.microsoft.com/office/powerpoint/2010/main" val="1779219484"/>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9CFB94-8C55-4105-B39A-69F4083384CA}"/>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C987B63-EF44-46FF-949C-A6F7E492299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64CADC74-1B81-4DCE-ABFC-FE7EE8507BF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F9FE71-7527-4E96-ABCF-6551B56D5B87}"/>
              </a:ext>
            </a:extLst>
          </p:cNvPr>
          <p:cNvSpPr>
            <a:spLocks noGrp="1"/>
          </p:cNvSpPr>
          <p:nvPr>
            <p:ph type="dt" sz="half" idx="10"/>
          </p:nvPr>
        </p:nvSpPr>
        <p:spPr/>
        <p:txBody>
          <a:bodyPr/>
          <a:lstStyle/>
          <a:p>
            <a:fld id="{161C7A0A-0B04-4010-8627-2E8FA144B85B}" type="datetimeFigureOut">
              <a:rPr lang="en-US" smtClean="0"/>
              <a:t>24/8/2021</a:t>
            </a:fld>
            <a:endParaRPr lang="en-US"/>
          </a:p>
        </p:txBody>
      </p:sp>
      <p:sp>
        <p:nvSpPr>
          <p:cNvPr id="6" name="Chỗ dành sẵn cho Chân trang 5">
            <a:extLst>
              <a:ext uri="{FF2B5EF4-FFF2-40B4-BE49-F238E27FC236}">
                <a16:creationId xmlns:a16="http://schemas.microsoft.com/office/drawing/2014/main" id="{E255C81E-3156-4B44-A7E4-3510DAF7D36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22AF2CE-0676-4F95-9B73-571CD2F609D1}"/>
              </a:ext>
            </a:extLst>
          </p:cNvPr>
          <p:cNvSpPr>
            <a:spLocks noGrp="1"/>
          </p:cNvSpPr>
          <p:nvPr>
            <p:ph type="sldNum" sz="quarter" idx="12"/>
          </p:nvPr>
        </p:nvSpPr>
        <p:spPr/>
        <p:txBody>
          <a:bodyPr/>
          <a:lstStyle/>
          <a:p>
            <a:fld id="{B4F11A16-0EF2-4EE8-A7DA-D2AFA4BFDB7E}" type="slidenum">
              <a:rPr lang="en-US" smtClean="0"/>
              <a:t>‹#›</a:t>
            </a:fld>
            <a:endParaRPr lang="en-US"/>
          </a:p>
        </p:txBody>
      </p:sp>
    </p:spTree>
    <p:extLst>
      <p:ext uri="{BB962C8B-B14F-4D97-AF65-F5344CB8AC3E}">
        <p14:creationId xmlns:p14="http://schemas.microsoft.com/office/powerpoint/2010/main" val="2770445210"/>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CEC628-7B85-4CB2-B07B-AED556C0DB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66C0291-913F-42C7-98BE-6D1D6BB3A33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EA7C9D-46D7-42F3-A326-055F108E161A}"/>
              </a:ext>
            </a:extLst>
          </p:cNvPr>
          <p:cNvSpPr>
            <a:spLocks noGrp="1"/>
          </p:cNvSpPr>
          <p:nvPr>
            <p:ph type="dt" sz="half" idx="10"/>
          </p:nvPr>
        </p:nvSpPr>
        <p:spPr/>
        <p:txBody>
          <a:bodyPr/>
          <a:lstStyle/>
          <a:p>
            <a:fld id="{161C7A0A-0B04-4010-8627-2E8FA144B85B}" type="datetimeFigureOut">
              <a:rPr lang="en-US" smtClean="0"/>
              <a:t>24/8/2021</a:t>
            </a:fld>
            <a:endParaRPr lang="en-US"/>
          </a:p>
        </p:txBody>
      </p:sp>
      <p:sp>
        <p:nvSpPr>
          <p:cNvPr id="5" name="Chỗ dành sẵn cho Chân trang 4">
            <a:extLst>
              <a:ext uri="{FF2B5EF4-FFF2-40B4-BE49-F238E27FC236}">
                <a16:creationId xmlns:a16="http://schemas.microsoft.com/office/drawing/2014/main" id="{9B6A76B7-CAAF-4BB7-BA70-5C406215C46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E018034-A18D-46F0-9DD7-B8A8C139DD93}"/>
              </a:ext>
            </a:extLst>
          </p:cNvPr>
          <p:cNvSpPr>
            <a:spLocks noGrp="1"/>
          </p:cNvSpPr>
          <p:nvPr>
            <p:ph type="sldNum" sz="quarter" idx="12"/>
          </p:nvPr>
        </p:nvSpPr>
        <p:spPr/>
        <p:txBody>
          <a:bodyPr/>
          <a:lstStyle/>
          <a:p>
            <a:fld id="{B4F11A16-0EF2-4EE8-A7DA-D2AFA4BFDB7E}" type="slidenum">
              <a:rPr lang="en-US" smtClean="0"/>
              <a:t>‹#›</a:t>
            </a:fld>
            <a:endParaRPr lang="en-US"/>
          </a:p>
        </p:txBody>
      </p:sp>
    </p:spTree>
    <p:extLst>
      <p:ext uri="{BB962C8B-B14F-4D97-AF65-F5344CB8AC3E}">
        <p14:creationId xmlns:p14="http://schemas.microsoft.com/office/powerpoint/2010/main" val="211078357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651B5AB-32DF-4ABB-9AFF-A52FBCBD1DAF}"/>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00010E1-4B24-4D06-9B79-03BA6E349F57}"/>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A411EA6-2DED-4751-92AA-24CA02D1A3AD}"/>
              </a:ext>
            </a:extLst>
          </p:cNvPr>
          <p:cNvSpPr>
            <a:spLocks noGrp="1"/>
          </p:cNvSpPr>
          <p:nvPr>
            <p:ph type="dt" sz="half" idx="10"/>
          </p:nvPr>
        </p:nvSpPr>
        <p:spPr/>
        <p:txBody>
          <a:bodyPr/>
          <a:lstStyle/>
          <a:p>
            <a:fld id="{161C7A0A-0B04-4010-8627-2E8FA144B85B}" type="datetimeFigureOut">
              <a:rPr lang="en-US" smtClean="0"/>
              <a:t>24/8/2021</a:t>
            </a:fld>
            <a:endParaRPr lang="en-US"/>
          </a:p>
        </p:txBody>
      </p:sp>
      <p:sp>
        <p:nvSpPr>
          <p:cNvPr id="5" name="Chỗ dành sẵn cho Chân trang 4">
            <a:extLst>
              <a:ext uri="{FF2B5EF4-FFF2-40B4-BE49-F238E27FC236}">
                <a16:creationId xmlns:a16="http://schemas.microsoft.com/office/drawing/2014/main" id="{354A1C89-9385-483B-8C96-20EB65F4376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DA5B4F2-8940-411F-B6AF-0189705962AD}"/>
              </a:ext>
            </a:extLst>
          </p:cNvPr>
          <p:cNvSpPr>
            <a:spLocks noGrp="1"/>
          </p:cNvSpPr>
          <p:nvPr>
            <p:ph type="sldNum" sz="quarter" idx="12"/>
          </p:nvPr>
        </p:nvSpPr>
        <p:spPr/>
        <p:txBody>
          <a:bodyPr/>
          <a:lstStyle/>
          <a:p>
            <a:fld id="{B4F11A16-0EF2-4EE8-A7DA-D2AFA4BFDB7E}" type="slidenum">
              <a:rPr lang="en-US" smtClean="0"/>
              <a:t>‹#›</a:t>
            </a:fld>
            <a:endParaRPr lang="en-US"/>
          </a:p>
        </p:txBody>
      </p:sp>
    </p:spTree>
    <p:extLst>
      <p:ext uri="{BB962C8B-B14F-4D97-AF65-F5344CB8AC3E}">
        <p14:creationId xmlns:p14="http://schemas.microsoft.com/office/powerpoint/2010/main" val="1259009079"/>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09" y="194193"/>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6" name="Group 15"/>
          <p:cNvGrpSpPr/>
          <p:nvPr userDrawn="1"/>
        </p:nvGrpSpPr>
        <p:grpSpPr>
          <a:xfrm>
            <a:off x="294376" y="1331119"/>
            <a:ext cx="8582413"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6" name="Group 5"/>
          <p:cNvGrpSpPr/>
          <p:nvPr userDrawn="1"/>
        </p:nvGrpSpPr>
        <p:grpSpPr>
          <a:xfrm>
            <a:off x="377049" y="255821"/>
            <a:ext cx="1931059"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1931977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390700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09" y="194193"/>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6" name="Group 15"/>
          <p:cNvGrpSpPr/>
          <p:nvPr userDrawn="1"/>
        </p:nvGrpSpPr>
        <p:grpSpPr>
          <a:xfrm>
            <a:off x="294376" y="1331119"/>
            <a:ext cx="8582413"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6" name="Group 5"/>
          <p:cNvGrpSpPr/>
          <p:nvPr userDrawn="1"/>
        </p:nvGrpSpPr>
        <p:grpSpPr>
          <a:xfrm>
            <a:off x="377049" y="255821"/>
            <a:ext cx="1931059"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247719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3"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68580" tIns="34290" rIns="68580" bIns="34290" numCol="1" anchor="t" anchorCtr="0" compatLnSpc="1">
            <a:prstTxWarp prst="textNoShape">
              <a:avLst/>
            </a:prstTxWarp>
          </a:bodyPr>
          <a:lstStyle/>
          <a:p>
            <a:endParaRPr lang="en-US" sz="1050" dirty="0"/>
          </a:p>
        </p:txBody>
      </p:sp>
    </p:spTree>
    <p:extLst>
      <p:ext uri="{BB962C8B-B14F-4D97-AF65-F5344CB8AC3E}">
        <p14:creationId xmlns:p14="http://schemas.microsoft.com/office/powerpoint/2010/main" val="2653321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7" name="Group 16"/>
          <p:cNvGrpSpPr/>
          <p:nvPr userDrawn="1"/>
        </p:nvGrpSpPr>
        <p:grpSpPr>
          <a:xfrm>
            <a:off x="281408" y="1321594"/>
            <a:ext cx="8582413"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3" name="Group 12"/>
          <p:cNvGrpSpPr/>
          <p:nvPr userDrawn="1"/>
        </p:nvGrpSpPr>
        <p:grpSpPr>
          <a:xfrm>
            <a:off x="377049" y="255821"/>
            <a:ext cx="1931059"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2440720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3"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68580" tIns="34290" rIns="68580" bIns="34290" numCol="1" anchor="t" anchorCtr="0" compatLnSpc="1">
            <a:prstTxWarp prst="textNoShape">
              <a:avLst/>
            </a:prstTxWarp>
          </a:bodyPr>
          <a:lstStyle/>
          <a:p>
            <a:endParaRPr lang="en-US" sz="1050" dirty="0"/>
          </a:p>
        </p:txBody>
      </p:sp>
    </p:spTree>
    <p:extLst>
      <p:ext uri="{BB962C8B-B14F-4D97-AF65-F5344CB8AC3E}">
        <p14:creationId xmlns:p14="http://schemas.microsoft.com/office/powerpoint/2010/main" val="373763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p:cNvGrpSpPr/>
          <p:nvPr userDrawn="1"/>
        </p:nvGrpSpPr>
        <p:grpSpPr>
          <a:xfrm>
            <a:off x="281408"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8" name="Group 7"/>
          <p:cNvGrpSpPr/>
          <p:nvPr userDrawn="1"/>
        </p:nvGrpSpPr>
        <p:grpSpPr>
          <a:xfrm>
            <a:off x="377049"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1676365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3"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68580" tIns="34290" rIns="68580" bIns="34290" numCol="1" anchor="t" anchorCtr="0" compatLnSpc="1">
            <a:prstTxWarp prst="textNoShape">
              <a:avLst/>
            </a:prstTxWarp>
          </a:bodyPr>
          <a:lstStyle/>
          <a:p>
            <a:endParaRPr lang="en-US" sz="1050" dirty="0"/>
          </a:p>
        </p:txBody>
      </p:sp>
    </p:spTree>
    <p:extLst>
      <p:ext uri="{BB962C8B-B14F-4D97-AF65-F5344CB8AC3E}">
        <p14:creationId xmlns:p14="http://schemas.microsoft.com/office/powerpoint/2010/main" val="3803959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7"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2" name="Rectangle 1">
            <a:extLst>
              <a:ext uri="{FF2B5EF4-FFF2-40B4-BE49-F238E27FC236}">
                <a16:creationId xmlns:a16="http://schemas.microsoft.com/office/drawing/2014/main" id="{67ACCE60-7EFD-41A3-AF84-6A418BAD7F89}"/>
              </a:ext>
            </a:extLst>
          </p:cNvPr>
          <p:cNvSpPr/>
          <p:nvPr userDrawn="1"/>
        </p:nvSpPr>
        <p:spPr>
          <a:xfrm>
            <a:off x="6280139" y="4875876"/>
            <a:ext cx="1257075" cy="184666"/>
          </a:xfrm>
          <a:prstGeom prst="rect">
            <a:avLst/>
          </a:prstGeom>
        </p:spPr>
        <p:txBody>
          <a:bodyPr wrap="none">
            <a:spAutoFit/>
          </a:bodyPr>
          <a:lstStyle/>
          <a:p>
            <a:r>
              <a:rPr lang="vi-VN" sz="600" b="0" i="0" dirty="0">
                <a:solidFill>
                  <a:srgbClr val="000000"/>
                </a:solidFill>
                <a:effectLst/>
                <a:latin typeface="+mn-lt"/>
              </a:rPr>
              <a:t>FeistyForwarders_0968120672</a:t>
            </a:r>
            <a:endParaRPr lang="vi-VN" sz="6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732" r:id="rId2"/>
    <p:sldLayoutId id="2147483701" r:id="rId3"/>
    <p:sldLayoutId id="2147483700" r:id="rId4"/>
    <p:sldLayoutId id="2147483690" r:id="rId5"/>
    <p:sldLayoutId id="2147483685" r:id="rId6"/>
    <p:sldLayoutId id="2147483691" r:id="rId7"/>
    <p:sldLayoutId id="2147483687" r:id="rId8"/>
    <p:sldLayoutId id="2147483692" r:id="rId9"/>
    <p:sldLayoutId id="2147483686" r:id="rId10"/>
    <p:sldLayoutId id="2147483693" r:id="rId11"/>
    <p:sldLayoutId id="2147483688" r:id="rId12"/>
    <p:sldLayoutId id="2147483736" r:id="rId13"/>
    <p:sldLayoutId id="2147483702" r:id="rId14"/>
    <p:sldLayoutId id="2147483695" r:id="rId15"/>
    <p:sldLayoutId id="2147483694" r:id="rId16"/>
    <p:sldLayoutId id="2147483696" r:id="rId17"/>
    <p:sldLayoutId id="2147483735" r:id="rId18"/>
    <p:sldLayoutId id="2147483734" r:id="rId19"/>
    <p:sldLayoutId id="2147483733" r:id="rId20"/>
    <p:sldLayoutId id="2147483703" r:id="rId21"/>
    <p:sldLayoutId id="2147483699" r:id="rId22"/>
    <p:sldLayoutId id="2147483697" r:id="rId23"/>
    <p:sldLayoutId id="2147483698"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6B6128F-0CA7-4B18-80B1-B6D2C8823F8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494C92F-28CD-4DC6-B0C2-ED7A71813A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7DD7D7B-E8FF-42FE-A08F-23250E6619D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61C7A0A-0B04-4010-8627-2E8FA144B85B}" type="datetimeFigureOut">
              <a:rPr lang="en-US" smtClean="0"/>
              <a:t>24/8/2021</a:t>
            </a:fld>
            <a:endParaRPr lang="en-US"/>
          </a:p>
        </p:txBody>
      </p:sp>
      <p:sp>
        <p:nvSpPr>
          <p:cNvPr id="5" name="Chỗ dành sẵn cho Chân trang 4">
            <a:extLst>
              <a:ext uri="{FF2B5EF4-FFF2-40B4-BE49-F238E27FC236}">
                <a16:creationId xmlns:a16="http://schemas.microsoft.com/office/drawing/2014/main" id="{6E9470FF-981F-4394-8823-6F23B658F80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86E33AD-19D9-432D-ACB9-0483D1EF6C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F11A16-0EF2-4EE8-A7DA-D2AFA4BFDB7E}" type="slidenum">
              <a:rPr lang="en-US" smtClean="0"/>
              <a:t>‹#›</a:t>
            </a:fld>
            <a:endParaRPr lang="en-US"/>
          </a:p>
        </p:txBody>
      </p:sp>
      <p:sp>
        <p:nvSpPr>
          <p:cNvPr id="7" name="Rectangle 1">
            <a:extLst>
              <a:ext uri="{FF2B5EF4-FFF2-40B4-BE49-F238E27FC236}">
                <a16:creationId xmlns:a16="http://schemas.microsoft.com/office/drawing/2014/main" id="{9D713E57-FECE-4191-BD01-F66F29D431BD}"/>
              </a:ext>
            </a:extLst>
          </p:cNvPr>
          <p:cNvSpPr/>
          <p:nvPr userDrawn="1"/>
        </p:nvSpPr>
        <p:spPr>
          <a:xfrm>
            <a:off x="6280139" y="4875876"/>
            <a:ext cx="1257075" cy="184666"/>
          </a:xfrm>
          <a:prstGeom prst="rect">
            <a:avLst/>
          </a:prstGeom>
        </p:spPr>
        <p:txBody>
          <a:bodyPr wrap="none">
            <a:spAutoFit/>
          </a:bodyPr>
          <a:lstStyle/>
          <a:p>
            <a:r>
              <a:rPr lang="vi-VN" sz="600" b="0" i="0" dirty="0">
                <a:solidFill>
                  <a:srgbClr val="000000"/>
                </a:solidFill>
                <a:effectLst/>
                <a:latin typeface="+mn-lt"/>
              </a:rPr>
              <a:t>FeistyForwarders_0968120672</a:t>
            </a:r>
            <a:endParaRPr lang="vi-VN" sz="600" dirty="0">
              <a:solidFill>
                <a:srgbClr val="000000"/>
              </a:solidFill>
              <a:latin typeface="+mn-lt"/>
            </a:endParaRPr>
          </a:p>
        </p:txBody>
      </p:sp>
    </p:spTree>
    <p:extLst>
      <p:ext uri="{BB962C8B-B14F-4D97-AF65-F5344CB8AC3E}">
        <p14:creationId xmlns:p14="http://schemas.microsoft.com/office/powerpoint/2010/main" val="56883036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37" r:id="rId8"/>
    <p:sldLayoutId id="2147483716" r:id="rId9"/>
    <p:sldLayoutId id="2147483712" r:id="rId10"/>
    <p:sldLayoutId id="2147483713" r:id="rId11"/>
    <p:sldLayoutId id="2147483714" r:id="rId12"/>
    <p:sldLayoutId id="2147483715" r:id="rId13"/>
    <p:sldLayoutId id="2147483730" r:id="rId14"/>
    <p:sldLayoutId id="2147483731" r:id="rId1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3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microsoft.com/office/2007/relationships/hdphoto" Target="../media/hdphoto6.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comments" Target="../comments/comment1.xml"/><Relationship Id="rId5" Type="http://schemas.openxmlformats.org/officeDocument/2006/relationships/image" Target="../media/image28.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8.wdp"/><Relationship Id="rId5" Type="http://schemas.openxmlformats.org/officeDocument/2006/relationships/image" Target="../media/image2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8.wdp"/><Relationship Id="rId5" Type="http://schemas.openxmlformats.org/officeDocument/2006/relationships/image" Target="../media/image29.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png"/><Relationship Id="rId1" Type="http://schemas.openxmlformats.org/officeDocument/2006/relationships/slideLayout" Target="../slideLayouts/slideLayout31.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jp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283129" y="324580"/>
            <a:ext cx="4577741" cy="4494340"/>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780" y="425750"/>
            <a:ext cx="1159258" cy="11592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24395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CF0A96A-FDC3-445B-B604-B6009A26AE72}"/>
              </a:ext>
            </a:extLst>
          </p:cNvPr>
          <p:cNvSpPr txBox="1"/>
          <p:nvPr/>
        </p:nvSpPr>
        <p:spPr>
          <a:xfrm>
            <a:off x="133823" y="970580"/>
            <a:ext cx="8848131" cy="2241960"/>
          </a:xfrm>
          <a:prstGeom prst="rect">
            <a:avLst/>
          </a:prstGeom>
          <a:noFill/>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       </a:t>
            </a:r>
            <a:r>
              <a:rPr lang="vi-VN" sz="2400" dirty="0">
                <a:latin typeface="+mj-lt"/>
              </a:rPr>
              <a:t>Tôi </a:t>
            </a:r>
            <a:r>
              <a:rPr lang="vi-VN" sz="2400" dirty="0" err="1">
                <a:latin typeface="+mj-lt"/>
              </a:rPr>
              <a:t>háo</a:t>
            </a:r>
            <a:r>
              <a:rPr lang="vi-VN" sz="2400" dirty="0">
                <a:latin typeface="+mj-lt"/>
              </a:rPr>
              <a:t> </a:t>
            </a:r>
            <a:r>
              <a:rPr lang="vi-VN" sz="2400" dirty="0" err="1">
                <a:latin typeface="+mj-lt"/>
              </a:rPr>
              <a:t>hức</a:t>
            </a:r>
            <a:r>
              <a:rPr lang="vi-VN" sz="2400" dirty="0">
                <a:latin typeface="+mj-lt"/>
              </a:rPr>
              <a:t> </a:t>
            </a:r>
            <a:r>
              <a:rPr lang="vi-VN" sz="2400" dirty="0" err="1">
                <a:latin typeface="+mj-lt"/>
              </a:rPr>
              <a:t>tưởng</a:t>
            </a:r>
            <a:r>
              <a:rPr lang="vi-VN" sz="2400" dirty="0">
                <a:latin typeface="+mj-lt"/>
              </a:rPr>
              <a:t> </a:t>
            </a:r>
            <a:r>
              <a:rPr lang="vi-VN" sz="2400" dirty="0" err="1">
                <a:latin typeface="+mj-lt"/>
              </a:rPr>
              <a:t>tượng</a:t>
            </a:r>
            <a:r>
              <a:rPr lang="vi-VN" sz="2400" dirty="0">
                <a:latin typeface="+mj-lt"/>
              </a:rPr>
              <a:t> ra </a:t>
            </a:r>
            <a:r>
              <a:rPr lang="vi-VN" sz="2400" dirty="0" err="1">
                <a:latin typeface="+mj-lt"/>
              </a:rPr>
              <a:t>cảnh</a:t>
            </a:r>
            <a:r>
              <a:rPr lang="vi-VN" sz="2400" dirty="0">
                <a:latin typeface="+mj-lt"/>
              </a:rPr>
              <a:t> </a:t>
            </a:r>
            <a:r>
              <a:rPr lang="vi-VN" sz="2400" dirty="0" err="1">
                <a:latin typeface="+mj-lt"/>
              </a:rPr>
              <a:t>mình</a:t>
            </a:r>
            <a:r>
              <a:rPr lang="vi-VN" sz="2400" dirty="0">
                <a:latin typeface="+mj-lt"/>
              </a:rPr>
              <a:t> </a:t>
            </a:r>
            <a:r>
              <a:rPr lang="vi-VN" sz="2400" dirty="0" err="1">
                <a:latin typeface="+mj-lt"/>
              </a:rPr>
              <a:t>đến</a:t>
            </a:r>
            <a:r>
              <a:rPr lang="vi-VN" sz="2400" dirty="0">
                <a:latin typeface="+mj-lt"/>
              </a:rPr>
              <a:t> </a:t>
            </a:r>
            <a:r>
              <a:rPr lang="vi-VN" sz="2400" dirty="0" err="1">
                <a:latin typeface="+mj-lt"/>
              </a:rPr>
              <a:t>đầu</a:t>
            </a:r>
            <a:r>
              <a:rPr lang="vi-VN" sz="2400" dirty="0">
                <a:latin typeface="+mj-lt"/>
              </a:rPr>
              <a:t> tiên, </a:t>
            </a:r>
            <a:r>
              <a:rPr lang="vi-VN" sz="2400" dirty="0" err="1">
                <a:latin typeface="+mj-lt"/>
              </a:rPr>
              <a:t>cất</a:t>
            </a:r>
            <a:r>
              <a:rPr lang="vi-VN" sz="2400" dirty="0">
                <a:latin typeface="+mj-lt"/>
              </a:rPr>
              <a:t> </a:t>
            </a:r>
            <a:r>
              <a:rPr lang="vi-VN" sz="2400" dirty="0" err="1">
                <a:latin typeface="+mj-lt"/>
              </a:rPr>
              <a:t>tiếng</a:t>
            </a:r>
            <a:r>
              <a:rPr lang="vi-VN" sz="2400" dirty="0">
                <a:latin typeface="+mj-lt"/>
              </a:rPr>
              <a:t> </a:t>
            </a:r>
            <a:r>
              <a:rPr lang="vi-VN" sz="2400" dirty="0" err="1">
                <a:latin typeface="+mj-lt"/>
              </a:rPr>
              <a:t>chào</a:t>
            </a:r>
            <a:r>
              <a:rPr lang="vi-VN" sz="2400" dirty="0">
                <a:latin typeface="+mj-lt"/>
              </a:rPr>
              <a:t>  </a:t>
            </a:r>
            <a:r>
              <a:rPr lang="vi-VN" sz="2400" dirty="0" err="1">
                <a:latin typeface="+mj-lt"/>
              </a:rPr>
              <a:t>thật</a:t>
            </a:r>
            <a:r>
              <a:rPr lang="vi-VN" sz="2400" dirty="0">
                <a:latin typeface="+mj-lt"/>
              </a:rPr>
              <a:t> to </a:t>
            </a:r>
            <a:r>
              <a:rPr lang="vi-VN" sz="2400" dirty="0" err="1">
                <a:latin typeface="+mj-lt"/>
              </a:rPr>
              <a:t>những</a:t>
            </a:r>
            <a:r>
              <a:rPr lang="vi-VN" sz="2400" dirty="0">
                <a:latin typeface="+mj-lt"/>
              </a:rPr>
              <a:t> </a:t>
            </a:r>
            <a:r>
              <a:rPr lang="vi-VN" sz="2400" dirty="0" err="1">
                <a:latin typeface="+mj-lt"/>
              </a:rPr>
              <a:t>bạn</a:t>
            </a:r>
            <a:r>
              <a:rPr lang="vi-VN" sz="2400" dirty="0">
                <a:latin typeface="+mj-lt"/>
              </a:rPr>
              <a:t> </a:t>
            </a:r>
            <a:r>
              <a:rPr lang="vi-VN" sz="2400" dirty="0" err="1">
                <a:latin typeface="+mj-lt"/>
              </a:rPr>
              <a:t>đến</a:t>
            </a:r>
            <a:r>
              <a:rPr lang="vi-VN" sz="2400" dirty="0">
                <a:latin typeface="+mj-lt"/>
              </a:rPr>
              <a:t> sau. Nhưng </a:t>
            </a:r>
            <a:r>
              <a:rPr lang="vi-VN" sz="2400" dirty="0" err="1">
                <a:latin typeface="+mj-lt"/>
              </a:rPr>
              <a:t>vừa</a:t>
            </a:r>
            <a:r>
              <a:rPr lang="vi-VN" sz="2400" dirty="0">
                <a:latin typeface="+mj-lt"/>
              </a:rPr>
              <a:t> </a:t>
            </a:r>
            <a:r>
              <a:rPr lang="vi-VN" sz="2400" dirty="0" err="1">
                <a:latin typeface="+mj-lt"/>
              </a:rPr>
              <a:t>đến</a:t>
            </a:r>
            <a:r>
              <a:rPr lang="vi-VN" sz="2400" dirty="0">
                <a:latin typeface="+mj-lt"/>
              </a:rPr>
              <a:t> </a:t>
            </a:r>
            <a:r>
              <a:rPr lang="vi-VN" sz="2400" dirty="0" err="1">
                <a:latin typeface="+mj-lt"/>
              </a:rPr>
              <a:t>cổng</a:t>
            </a:r>
            <a:r>
              <a:rPr lang="vi-VN" sz="2400" dirty="0">
                <a:latin typeface="+mj-lt"/>
              </a:rPr>
              <a:t> </a:t>
            </a:r>
            <a:r>
              <a:rPr lang="vi-VN" sz="2400" dirty="0" err="1">
                <a:latin typeface="+mj-lt"/>
              </a:rPr>
              <a:t>trường</a:t>
            </a:r>
            <a:r>
              <a:rPr lang="vi-VN" sz="2400" dirty="0">
                <a:latin typeface="+mj-lt"/>
              </a:rPr>
              <a:t>, tôi </a:t>
            </a:r>
            <a:r>
              <a:rPr lang="vi-VN" sz="2400" dirty="0" err="1">
                <a:latin typeface="+mj-lt"/>
              </a:rPr>
              <a:t>đã</a:t>
            </a:r>
            <a:r>
              <a:rPr lang="vi-VN" sz="2400" dirty="0">
                <a:latin typeface="+mj-lt"/>
              </a:rPr>
              <a:t> </a:t>
            </a:r>
            <a:r>
              <a:rPr lang="vi-VN" sz="2400" dirty="0" err="1">
                <a:latin typeface="+mj-lt"/>
              </a:rPr>
              <a:t>thấy</a:t>
            </a:r>
            <a:r>
              <a:rPr lang="vi-VN" sz="2400" dirty="0">
                <a:latin typeface="+mj-lt"/>
              </a:rPr>
              <a:t> </a:t>
            </a:r>
            <a:r>
              <a:rPr lang="vi-VN" sz="2400" dirty="0" err="1">
                <a:latin typeface="+mj-lt"/>
              </a:rPr>
              <a:t>mấy</a:t>
            </a:r>
            <a:r>
              <a:rPr lang="vi-VN" sz="2400" dirty="0">
                <a:latin typeface="+mj-lt"/>
              </a:rPr>
              <a:t> </a:t>
            </a:r>
            <a:r>
              <a:rPr lang="vi-VN" sz="2400" dirty="0" err="1">
                <a:latin typeface="+mj-lt"/>
              </a:rPr>
              <a:t>bạn</a:t>
            </a:r>
            <a:r>
              <a:rPr lang="vi-VN" sz="2400" dirty="0">
                <a:latin typeface="+mj-lt"/>
              </a:rPr>
              <a:t> </a:t>
            </a:r>
            <a:r>
              <a:rPr lang="vi-VN" sz="2400" dirty="0" err="1">
                <a:latin typeface="+mj-lt"/>
              </a:rPr>
              <a:t>cùng</a:t>
            </a:r>
            <a:r>
              <a:rPr lang="vi-VN" sz="2400" dirty="0">
                <a:latin typeface="+mj-lt"/>
              </a:rPr>
              <a:t> </a:t>
            </a:r>
            <a:r>
              <a:rPr lang="vi-VN" sz="2400" dirty="0" err="1">
                <a:latin typeface="+mj-lt"/>
              </a:rPr>
              <a:t>lớp</a:t>
            </a:r>
            <a:r>
              <a:rPr lang="vi-VN" sz="2400" dirty="0">
                <a:latin typeface="+mj-lt"/>
              </a:rPr>
              <a:t> đang </a:t>
            </a:r>
            <a:r>
              <a:rPr lang="vi-VN" sz="2400" dirty="0" err="1">
                <a:latin typeface="+mj-lt"/>
              </a:rPr>
              <a:t>ríu</a:t>
            </a:r>
            <a:r>
              <a:rPr lang="vi-VN" sz="2400" dirty="0">
                <a:latin typeface="+mj-lt"/>
              </a:rPr>
              <a:t> </a:t>
            </a:r>
            <a:r>
              <a:rPr lang="vi-VN" sz="2400" dirty="0" err="1">
                <a:latin typeface="+mj-lt"/>
              </a:rPr>
              <a:t>rít</a:t>
            </a:r>
            <a:r>
              <a:rPr lang="vi-VN" sz="2400" dirty="0">
                <a:latin typeface="+mj-lt"/>
              </a:rPr>
              <a:t> </a:t>
            </a:r>
            <a:r>
              <a:rPr lang="vi-VN" sz="2400" dirty="0" err="1">
                <a:latin typeface="+mj-lt"/>
              </a:rPr>
              <a:t>nói</a:t>
            </a:r>
            <a:r>
              <a:rPr lang="vi-VN" sz="2400" dirty="0">
                <a:latin typeface="+mj-lt"/>
              </a:rPr>
              <a:t> </a:t>
            </a:r>
            <a:r>
              <a:rPr lang="vi-VN" sz="2400" dirty="0" err="1">
                <a:latin typeface="+mj-lt"/>
              </a:rPr>
              <a:t>cười</a:t>
            </a:r>
            <a:r>
              <a:rPr lang="vi-VN" sz="2400" dirty="0">
                <a:latin typeface="+mj-lt"/>
              </a:rPr>
              <a:t> ở trong sân. </a:t>
            </a:r>
            <a:r>
              <a:rPr lang="vi-VN" sz="2400" dirty="0" err="1">
                <a:latin typeface="+mj-lt"/>
              </a:rPr>
              <a:t>Thì</a:t>
            </a:r>
            <a:r>
              <a:rPr lang="vi-VN" sz="2400" dirty="0">
                <a:latin typeface="+mj-lt"/>
              </a:rPr>
              <a:t> ra, không </a:t>
            </a:r>
            <a:r>
              <a:rPr lang="vi-VN" sz="2400" dirty="0" err="1">
                <a:latin typeface="+mj-lt"/>
              </a:rPr>
              <a:t>chỉ</a:t>
            </a:r>
            <a:r>
              <a:rPr lang="vi-VN" sz="2400" dirty="0">
                <a:latin typeface="+mj-lt"/>
              </a:rPr>
              <a:t> </a:t>
            </a:r>
            <a:r>
              <a:rPr lang="vi-VN" sz="2400" dirty="0" err="1">
                <a:latin typeface="+mj-lt"/>
              </a:rPr>
              <a:t>mình</a:t>
            </a:r>
            <a:r>
              <a:rPr lang="vi-VN" sz="2400" dirty="0">
                <a:latin typeface="+mj-lt"/>
              </a:rPr>
              <a:t> tôi </a:t>
            </a:r>
            <a:r>
              <a:rPr lang="vi-VN" sz="2400" dirty="0" err="1">
                <a:latin typeface="+mj-lt"/>
              </a:rPr>
              <a:t>muốn</a:t>
            </a:r>
            <a:r>
              <a:rPr lang="vi-VN" sz="2400" dirty="0">
                <a:latin typeface="+mj-lt"/>
              </a:rPr>
              <a:t> </a:t>
            </a:r>
            <a:r>
              <a:rPr lang="vi-VN" sz="2400" dirty="0" err="1">
                <a:latin typeface="+mj-lt"/>
              </a:rPr>
              <a:t>đến</a:t>
            </a:r>
            <a:r>
              <a:rPr lang="vi-VN" sz="2400" dirty="0">
                <a:latin typeface="+mj-lt"/>
              </a:rPr>
              <a:t> </a:t>
            </a:r>
            <a:r>
              <a:rPr lang="vi-VN" sz="2400" dirty="0" err="1">
                <a:latin typeface="+mj-lt"/>
              </a:rPr>
              <a:t>sớm</a:t>
            </a:r>
            <a:r>
              <a:rPr lang="vi-VN" sz="2400" dirty="0">
                <a:latin typeface="+mj-lt"/>
              </a:rPr>
              <a:t> </a:t>
            </a:r>
            <a:r>
              <a:rPr lang="vi-VN" sz="2400" dirty="0" err="1">
                <a:latin typeface="+mj-lt"/>
              </a:rPr>
              <a:t>nhất</a:t>
            </a:r>
            <a:r>
              <a:rPr lang="vi-VN" sz="2400" dirty="0">
                <a:latin typeface="+mj-lt"/>
              </a:rPr>
              <a:t>. Tôi </a:t>
            </a:r>
            <a:r>
              <a:rPr lang="vi-VN" sz="2400" dirty="0" err="1">
                <a:latin typeface="+mj-lt"/>
              </a:rPr>
              <a:t>chào</a:t>
            </a:r>
            <a:r>
              <a:rPr lang="vi-VN" sz="2400" dirty="0">
                <a:latin typeface="+mj-lt"/>
              </a:rPr>
              <a:t> </a:t>
            </a:r>
            <a:r>
              <a:rPr lang="vi-VN" sz="2400" dirty="0" err="1">
                <a:latin typeface="+mj-lt"/>
              </a:rPr>
              <a:t>mẹ</a:t>
            </a:r>
            <a:r>
              <a:rPr lang="vi-VN" sz="2400" dirty="0">
                <a:latin typeface="+mj-lt"/>
              </a:rPr>
              <a:t>, </a:t>
            </a:r>
            <a:r>
              <a:rPr lang="vi-VN" sz="2400" dirty="0" err="1">
                <a:latin typeface="+mj-lt"/>
              </a:rPr>
              <a:t>chạy</a:t>
            </a:r>
            <a:r>
              <a:rPr lang="vi-VN" sz="2400" dirty="0">
                <a:latin typeface="+mj-lt"/>
              </a:rPr>
              <a:t> </a:t>
            </a:r>
            <a:r>
              <a:rPr lang="vi-VN" sz="2400" dirty="0" err="1">
                <a:latin typeface="+mj-lt"/>
              </a:rPr>
              <a:t>ào</a:t>
            </a:r>
            <a:r>
              <a:rPr lang="vi-VN" sz="2400" dirty="0">
                <a:latin typeface="+mj-lt"/>
              </a:rPr>
              <a:t> </a:t>
            </a:r>
            <a:r>
              <a:rPr lang="vi-VN" sz="2400" dirty="0" err="1">
                <a:latin typeface="+mj-lt"/>
              </a:rPr>
              <a:t>vào</a:t>
            </a:r>
            <a:r>
              <a:rPr lang="vi-VN" sz="2400" dirty="0">
                <a:latin typeface="+mj-lt"/>
              </a:rPr>
              <a:t> </a:t>
            </a:r>
            <a:r>
              <a:rPr lang="vi-VN" sz="2400" dirty="0" err="1">
                <a:latin typeface="+mj-lt"/>
              </a:rPr>
              <a:t>cùng</a:t>
            </a:r>
            <a:r>
              <a:rPr lang="vi-VN" sz="2400" dirty="0">
                <a:latin typeface="+mj-lt"/>
              </a:rPr>
              <a:t> </a:t>
            </a:r>
            <a:r>
              <a:rPr lang="vi-VN" sz="2400" dirty="0" err="1">
                <a:latin typeface="+mj-lt"/>
              </a:rPr>
              <a:t>các</a:t>
            </a:r>
            <a:r>
              <a:rPr lang="vi-VN" sz="2400" dirty="0">
                <a:latin typeface="+mj-lt"/>
              </a:rPr>
              <a:t> </a:t>
            </a:r>
            <a:r>
              <a:rPr lang="vi-VN" sz="2400" dirty="0" err="1">
                <a:latin typeface="+mj-lt"/>
              </a:rPr>
              <a:t>bạn</a:t>
            </a:r>
            <a:r>
              <a:rPr lang="vi-VN" sz="2400" dirty="0">
                <a:latin typeface="+mj-lt"/>
              </a:rPr>
              <a:t>.</a:t>
            </a:r>
          </a:p>
        </p:txBody>
      </p:sp>
      <p:pic>
        <p:nvPicPr>
          <p:cNvPr id="8" name="Picture 6">
            <a:extLst>
              <a:ext uri="{FF2B5EF4-FFF2-40B4-BE49-F238E27FC236}">
                <a16:creationId xmlns:a16="http://schemas.microsoft.com/office/drawing/2014/main" id="{273E8FE2-F1E8-440B-BD50-FDD1FE3F89DB}"/>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7227" y="1155398"/>
            <a:ext cx="316514" cy="316514"/>
          </a:xfrm>
          <a:prstGeom prst="rect">
            <a:avLst/>
          </a:prstGeom>
        </p:spPr>
      </p:pic>
      <p:sp>
        <p:nvSpPr>
          <p:cNvPr id="10" name="Rectangle 4">
            <a:extLst>
              <a:ext uri="{FF2B5EF4-FFF2-40B4-BE49-F238E27FC236}">
                <a16:creationId xmlns:a16="http://schemas.microsoft.com/office/drawing/2014/main" id="{77EE2373-3953-489C-BF7F-57F4F23B519C}"/>
              </a:ext>
            </a:extLst>
          </p:cNvPr>
          <p:cNvSpPr/>
          <p:nvPr/>
        </p:nvSpPr>
        <p:spPr>
          <a:xfrm>
            <a:off x="133823" y="3786774"/>
            <a:ext cx="8848131" cy="1254599"/>
          </a:xfrm>
          <a:prstGeom prst="roundRect">
            <a:avLst/>
          </a:prstGeom>
          <a:solidFill>
            <a:schemeClr val="accent5">
              <a:lumMod val="20000"/>
              <a:lumOff val="80000"/>
            </a:schemeClr>
          </a:solidFill>
        </p:spPr>
        <p:txBody>
          <a:bodyPr wrap="square">
            <a:spAutoFit/>
          </a:bodyPr>
          <a:lstStyle/>
          <a:p>
            <a:pPr algn="just">
              <a:lnSpc>
                <a:spcPct val="150000"/>
              </a:lnSpc>
            </a:pPr>
            <a:r>
              <a:rPr lang="vi-VN" sz="2400" dirty="0">
                <a:latin typeface="Times New Roman" panose="02020603050405020304" pitchFamily="18" charset="0"/>
                <a:cs typeface="Times New Roman" panose="02020603050405020304" pitchFamily="18" charset="0"/>
              </a:rPr>
              <a:t>     Nhưng vừa đến cổng trường, tôi đã thấy mấy bạn cùng lớp đang ríu rít nói cười ở trong sân. </a:t>
            </a:r>
          </a:p>
        </p:txBody>
      </p:sp>
      <p:cxnSp>
        <p:nvCxnSpPr>
          <p:cNvPr id="52" name="Straight Connector 12">
            <a:extLst>
              <a:ext uri="{FF2B5EF4-FFF2-40B4-BE49-F238E27FC236}">
                <a16:creationId xmlns:a16="http://schemas.microsoft.com/office/drawing/2014/main" id="{749295EA-D65D-4998-8313-72B9C4406661}"/>
              </a:ext>
            </a:extLst>
          </p:cNvPr>
          <p:cNvCxnSpPr>
            <a:cxnSpLocks/>
          </p:cNvCxnSpPr>
          <p:nvPr/>
        </p:nvCxnSpPr>
        <p:spPr>
          <a:xfrm flipH="1">
            <a:off x="8135815" y="3998488"/>
            <a:ext cx="128955" cy="4155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Hộp Văn bản 52">
            <a:extLst>
              <a:ext uri="{FF2B5EF4-FFF2-40B4-BE49-F238E27FC236}">
                <a16:creationId xmlns:a16="http://schemas.microsoft.com/office/drawing/2014/main" id="{09188D3A-92E9-468B-A3AB-3800A7491346}"/>
              </a:ext>
            </a:extLst>
          </p:cNvPr>
          <p:cNvSpPr txBox="1"/>
          <p:nvPr/>
        </p:nvSpPr>
        <p:spPr>
          <a:xfrm>
            <a:off x="133823" y="3390356"/>
            <a:ext cx="1776448" cy="461665"/>
          </a:xfrm>
          <a:prstGeom prst="rect">
            <a:avLst/>
          </a:prstGeom>
          <a:noFill/>
        </p:spPr>
        <p:txBody>
          <a:bodyPr wrap="none" rtlCol="0">
            <a:spAutoFit/>
          </a:bodyPr>
          <a:lstStyle/>
          <a:p>
            <a:r>
              <a:rPr lang="en-US" sz="2400" b="1" i="1" dirty="0" err="1">
                <a:latin typeface="Times New Roman" panose="02020603050405020304" pitchFamily="18" charset="0"/>
                <a:cs typeface="Times New Roman" panose="02020603050405020304" pitchFamily="18" charset="0"/>
              </a:rPr>
              <a:t>Câu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dài</a:t>
            </a:r>
            <a:endParaRPr lang="en-US" sz="2400" b="1" i="1" dirty="0">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33817B42-4C60-44A0-922D-A160501570C4}"/>
              </a:ext>
            </a:extLst>
          </p:cNvPr>
          <p:cNvSpPr txBox="1"/>
          <p:nvPr/>
        </p:nvSpPr>
        <p:spPr>
          <a:xfrm>
            <a:off x="3009993" y="235646"/>
            <a:ext cx="2930610" cy="523220"/>
          </a:xfrm>
          <a:prstGeom prst="rect">
            <a:avLst/>
          </a:prstGeom>
          <a:noFill/>
        </p:spPr>
        <p:txBody>
          <a:bodyPr wrap="none" rtlCol="0">
            <a:spAutoFit/>
          </a:bodyPr>
          <a:lstStyle/>
          <a:p>
            <a:r>
              <a:rPr lang="en-US" sz="2800" b="1" dirty="0">
                <a:latin typeface="UTM Cookies" panose="02040603050506020204" pitchFamily="18" charset="0"/>
                <a:cs typeface="Times New Roman" panose="02020603050405020304" pitchFamily="18" charset="0"/>
              </a:rPr>
              <a:t>LUYỆN ĐỌC ĐOẠN</a:t>
            </a:r>
          </a:p>
        </p:txBody>
      </p:sp>
      <p:pic>
        <p:nvPicPr>
          <p:cNvPr id="16" name="Picture 4">
            <a:extLst>
              <a:ext uri="{FF2B5EF4-FFF2-40B4-BE49-F238E27FC236}">
                <a16:creationId xmlns:a16="http://schemas.microsoft.com/office/drawing/2014/main" id="{B69BBA07-2E74-4052-AF70-D101E780BA6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92" y="0"/>
            <a:ext cx="897384" cy="89738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2">
            <a:extLst>
              <a:ext uri="{FF2B5EF4-FFF2-40B4-BE49-F238E27FC236}">
                <a16:creationId xmlns:a16="http://schemas.microsoft.com/office/drawing/2014/main" id="{06968977-C727-405A-AD0F-9D205BB60D99}"/>
              </a:ext>
            </a:extLst>
          </p:cNvPr>
          <p:cNvCxnSpPr>
            <a:cxnSpLocks/>
          </p:cNvCxnSpPr>
          <p:nvPr/>
        </p:nvCxnSpPr>
        <p:spPr>
          <a:xfrm flipH="1">
            <a:off x="4255476" y="3998487"/>
            <a:ext cx="128955" cy="4155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12">
            <a:extLst>
              <a:ext uri="{FF2B5EF4-FFF2-40B4-BE49-F238E27FC236}">
                <a16:creationId xmlns:a16="http://schemas.microsoft.com/office/drawing/2014/main" id="{D60D2437-7587-428F-ABAB-C84465B93DB6}"/>
              </a:ext>
            </a:extLst>
          </p:cNvPr>
          <p:cNvCxnSpPr>
            <a:cxnSpLocks/>
          </p:cNvCxnSpPr>
          <p:nvPr/>
        </p:nvCxnSpPr>
        <p:spPr>
          <a:xfrm flipH="1">
            <a:off x="2039815" y="4537749"/>
            <a:ext cx="128955" cy="4155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1" name="Nhóm 10">
            <a:extLst>
              <a:ext uri="{FF2B5EF4-FFF2-40B4-BE49-F238E27FC236}">
                <a16:creationId xmlns:a16="http://schemas.microsoft.com/office/drawing/2014/main" id="{F788CAFC-4A83-4F00-A3F5-565F06084356}"/>
              </a:ext>
            </a:extLst>
          </p:cNvPr>
          <p:cNvGrpSpPr/>
          <p:nvPr/>
        </p:nvGrpSpPr>
        <p:grpSpPr>
          <a:xfrm>
            <a:off x="3606034" y="4547167"/>
            <a:ext cx="194621" cy="415585"/>
            <a:chOff x="3606034" y="4547167"/>
            <a:chExt cx="194621" cy="415585"/>
          </a:xfrm>
        </p:grpSpPr>
        <p:cxnSp>
          <p:nvCxnSpPr>
            <p:cNvPr id="22" name="Straight Connector 12">
              <a:extLst>
                <a:ext uri="{FF2B5EF4-FFF2-40B4-BE49-F238E27FC236}">
                  <a16:creationId xmlns:a16="http://schemas.microsoft.com/office/drawing/2014/main" id="{427FE3C7-1D68-42DA-8D24-B5527FEE8583}"/>
                </a:ext>
              </a:extLst>
            </p:cNvPr>
            <p:cNvCxnSpPr>
              <a:cxnSpLocks/>
            </p:cNvCxnSpPr>
            <p:nvPr/>
          </p:nvCxnSpPr>
          <p:spPr>
            <a:xfrm flipH="1">
              <a:off x="3606034" y="4547167"/>
              <a:ext cx="128955" cy="4155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12">
              <a:extLst>
                <a:ext uri="{FF2B5EF4-FFF2-40B4-BE49-F238E27FC236}">
                  <a16:creationId xmlns:a16="http://schemas.microsoft.com/office/drawing/2014/main" id="{9F3DB58A-3D7C-4F7C-A2C0-C6BA239FE56E}"/>
                </a:ext>
              </a:extLst>
            </p:cNvPr>
            <p:cNvCxnSpPr>
              <a:cxnSpLocks/>
            </p:cNvCxnSpPr>
            <p:nvPr/>
          </p:nvCxnSpPr>
          <p:spPr>
            <a:xfrm flipH="1">
              <a:off x="3671700" y="4547167"/>
              <a:ext cx="128955" cy="4155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325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down)">
                                      <p:cBhvr>
                                        <p:cTn id="13" dur="500"/>
                                        <p:tgtEl>
                                          <p:spTgt spid="10"/>
                                        </p:tgtEl>
                                      </p:cBhvr>
                                    </p:animEffect>
                                  </p:childTnLst>
                                </p:cTn>
                              </p:par>
                              <p:par>
                                <p:cTn id="14" presetID="2" presetClass="entr" presetSubtype="4"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 calcmode="lin" valueType="num">
                                      <p:cBhvr additive="base">
                                        <p:cTn id="16" dur="500" fill="hold"/>
                                        <p:tgtEl>
                                          <p:spTgt spid="52"/>
                                        </p:tgtEl>
                                        <p:attrNameLst>
                                          <p:attrName>ppt_x</p:attrName>
                                        </p:attrNameLst>
                                      </p:cBhvr>
                                      <p:tavLst>
                                        <p:tav tm="0">
                                          <p:val>
                                            <p:strVal val="#ppt_x"/>
                                          </p:val>
                                        </p:tav>
                                        <p:tav tm="100000">
                                          <p:val>
                                            <p:strVal val="#ppt_x"/>
                                          </p:val>
                                        </p:tav>
                                      </p:tavLst>
                                    </p:anim>
                                    <p:anim calcmode="lin" valueType="num">
                                      <p:cBhvr additive="base">
                                        <p:cTn id="17" dur="500" fill="hold"/>
                                        <p:tgtEl>
                                          <p:spTgt spid="5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CF0A96A-FDC3-445B-B604-B6009A26AE72}"/>
              </a:ext>
            </a:extLst>
          </p:cNvPr>
          <p:cNvSpPr txBox="1"/>
          <p:nvPr/>
        </p:nvSpPr>
        <p:spPr>
          <a:xfrm>
            <a:off x="364080" y="895285"/>
            <a:ext cx="8641024" cy="2249142"/>
          </a:xfrm>
          <a:prstGeom prst="rect">
            <a:avLst/>
          </a:prstGeom>
          <a:noFill/>
        </p:spPr>
        <p:txBody>
          <a:bodyPr wrap="square">
            <a:spAutoFit/>
          </a:bodyPr>
          <a:lstStyle/>
          <a:p>
            <a:pPr algn="just">
              <a:lnSpc>
                <a:spcPct val="150000"/>
              </a:lnSpc>
            </a:pPr>
            <a:r>
              <a:rPr lang="en-US" sz="1350" dirty="0">
                <a:latin typeface="Times New Roman" panose="02020603050405020304" pitchFamily="18" charset="0"/>
                <a:cs typeface="Times New Roman" panose="02020603050405020304" pitchFamily="18" charset="0"/>
              </a:rPr>
              <a:t>       </a:t>
            </a:r>
            <a:r>
              <a:rPr lang="vi-VN" sz="2400" dirty="0" err="1">
                <a:latin typeface="+mj-lt"/>
              </a:rPr>
              <a:t>Chúng</a:t>
            </a:r>
            <a:r>
              <a:rPr lang="vi-VN" sz="2400" dirty="0">
                <a:latin typeface="+mj-lt"/>
              </a:rPr>
              <a:t> tôi tranh nhau </a:t>
            </a:r>
            <a:r>
              <a:rPr lang="vi-VN" sz="2400" dirty="0" err="1">
                <a:latin typeface="+mj-lt"/>
              </a:rPr>
              <a:t>kể</a:t>
            </a:r>
            <a:r>
              <a:rPr lang="vi-VN" sz="2400" dirty="0">
                <a:latin typeface="+mj-lt"/>
              </a:rPr>
              <a:t> </a:t>
            </a:r>
            <a:r>
              <a:rPr lang="vi-VN" sz="2400" dirty="0" err="1">
                <a:latin typeface="+mj-lt"/>
              </a:rPr>
              <a:t>về</a:t>
            </a:r>
            <a:r>
              <a:rPr lang="vi-VN" sz="2400" dirty="0">
                <a:latin typeface="+mj-lt"/>
              </a:rPr>
              <a:t> </a:t>
            </a:r>
            <a:r>
              <a:rPr lang="vi-VN" sz="2400" dirty="0" err="1">
                <a:latin typeface="+mj-lt"/>
              </a:rPr>
              <a:t>chuyện</a:t>
            </a:r>
            <a:r>
              <a:rPr lang="vi-VN" sz="2400" dirty="0">
                <a:latin typeface="+mj-lt"/>
              </a:rPr>
              <a:t> </a:t>
            </a:r>
            <a:r>
              <a:rPr lang="vi-VN" sz="2400" dirty="0" err="1">
                <a:latin typeface="+mj-lt"/>
              </a:rPr>
              <a:t>ngày</a:t>
            </a:r>
            <a:r>
              <a:rPr lang="vi-VN" sz="2400" dirty="0">
                <a:latin typeface="+mj-lt"/>
              </a:rPr>
              <a:t> </a:t>
            </a:r>
            <a:r>
              <a:rPr lang="vi-VN" sz="2400" dirty="0" err="1">
                <a:latin typeface="+mj-lt"/>
              </a:rPr>
              <a:t>hè</a:t>
            </a:r>
            <a:r>
              <a:rPr lang="vi-VN" sz="2400" dirty="0">
                <a:latin typeface="+mj-lt"/>
              </a:rPr>
              <a:t>. Ngay </a:t>
            </a:r>
            <a:r>
              <a:rPr lang="vi-VN" sz="2400" dirty="0" err="1">
                <a:latin typeface="+mj-lt"/>
              </a:rPr>
              <a:t>cạnh</a:t>
            </a:r>
            <a:r>
              <a:rPr lang="vi-VN" sz="2400" dirty="0">
                <a:latin typeface="+mj-lt"/>
              </a:rPr>
              <a:t> </a:t>
            </a:r>
            <a:r>
              <a:rPr lang="vi-VN" sz="2400" dirty="0" err="1">
                <a:latin typeface="+mj-lt"/>
              </a:rPr>
              <a:t>chúng</a:t>
            </a:r>
            <a:r>
              <a:rPr lang="vi-VN" sz="2400" dirty="0">
                <a:latin typeface="+mj-lt"/>
              </a:rPr>
              <a:t> tôi,  </a:t>
            </a:r>
            <a:r>
              <a:rPr lang="vi-VN" sz="2400" dirty="0" err="1">
                <a:latin typeface="+mj-lt"/>
              </a:rPr>
              <a:t>mấy</a:t>
            </a:r>
            <a:r>
              <a:rPr lang="vi-VN" sz="2400" dirty="0">
                <a:latin typeface="+mj-lt"/>
              </a:rPr>
              <a:t> em </a:t>
            </a:r>
            <a:r>
              <a:rPr lang="vi-VN" sz="2400" dirty="0" err="1">
                <a:latin typeface="+mj-lt"/>
              </a:rPr>
              <a:t>lớp</a:t>
            </a:r>
            <a:r>
              <a:rPr lang="vi-VN" sz="2400" dirty="0">
                <a:latin typeface="+mj-lt"/>
              </a:rPr>
              <a:t> 1 đang </a:t>
            </a:r>
            <a:r>
              <a:rPr lang="vi-VN" sz="2400" dirty="0" err="1">
                <a:latin typeface="+mj-lt"/>
              </a:rPr>
              <a:t>rụt</a:t>
            </a:r>
            <a:r>
              <a:rPr lang="vi-VN" sz="2400" dirty="0">
                <a:latin typeface="+mj-lt"/>
              </a:rPr>
              <a:t> </a:t>
            </a:r>
            <a:r>
              <a:rPr lang="vi-VN" sz="2400" dirty="0" err="1">
                <a:latin typeface="+mj-lt"/>
              </a:rPr>
              <a:t>rè</a:t>
            </a:r>
            <a:r>
              <a:rPr lang="vi-VN" sz="2400" dirty="0">
                <a:latin typeface="+mj-lt"/>
              </a:rPr>
              <a:t> </a:t>
            </a:r>
            <a:r>
              <a:rPr lang="vi-VN" sz="2400" dirty="0" err="1">
                <a:latin typeface="+mj-lt"/>
              </a:rPr>
              <a:t>níu</a:t>
            </a:r>
            <a:r>
              <a:rPr lang="vi-VN" sz="2400" dirty="0">
                <a:latin typeface="+mj-lt"/>
              </a:rPr>
              <a:t> </a:t>
            </a:r>
            <a:r>
              <a:rPr lang="vi-VN" sz="2400" dirty="0" err="1">
                <a:latin typeface="+mj-lt"/>
              </a:rPr>
              <a:t>chặt</a:t>
            </a:r>
            <a:r>
              <a:rPr lang="vi-VN" sz="2400" dirty="0">
                <a:latin typeface="+mj-lt"/>
              </a:rPr>
              <a:t> tay </a:t>
            </a:r>
            <a:r>
              <a:rPr lang="vi-VN" sz="2400" dirty="0" err="1">
                <a:latin typeface="+mj-lt"/>
              </a:rPr>
              <a:t>bố</a:t>
            </a:r>
            <a:r>
              <a:rPr lang="vi-VN" sz="2400" dirty="0">
                <a:latin typeface="+mj-lt"/>
              </a:rPr>
              <a:t> </a:t>
            </a:r>
            <a:r>
              <a:rPr lang="vi-VN" sz="2400" dirty="0" err="1">
                <a:latin typeface="+mj-lt"/>
              </a:rPr>
              <a:t>mẹ</a:t>
            </a:r>
            <a:r>
              <a:rPr lang="vi-VN" sz="2400" dirty="0">
                <a:latin typeface="+mj-lt"/>
              </a:rPr>
              <a:t>, </a:t>
            </a:r>
            <a:r>
              <a:rPr lang="vi-VN" sz="2400" dirty="0" err="1">
                <a:latin typeface="+mj-lt"/>
              </a:rPr>
              <a:t>thật</a:t>
            </a:r>
            <a:r>
              <a:rPr lang="vi-VN" sz="2400" dirty="0">
                <a:latin typeface="+mj-lt"/>
              </a:rPr>
              <a:t> </a:t>
            </a:r>
            <a:r>
              <a:rPr lang="vi-VN" sz="2400" dirty="0" err="1">
                <a:latin typeface="+mj-lt"/>
              </a:rPr>
              <a:t>giống</a:t>
            </a:r>
            <a:r>
              <a:rPr lang="vi-VN" sz="2400" dirty="0">
                <a:latin typeface="+mj-lt"/>
              </a:rPr>
              <a:t> tôi năm </a:t>
            </a:r>
            <a:r>
              <a:rPr lang="vi-VN" sz="2400" dirty="0" err="1">
                <a:latin typeface="+mj-lt"/>
              </a:rPr>
              <a:t>ngoái</a:t>
            </a:r>
            <a:r>
              <a:rPr lang="vi-VN" sz="2400" dirty="0">
                <a:latin typeface="+mj-lt"/>
              </a:rPr>
              <a:t>. </a:t>
            </a:r>
            <a:r>
              <a:rPr lang="vi-VN" sz="2400" dirty="0" err="1">
                <a:latin typeface="+mj-lt"/>
              </a:rPr>
              <a:t>Trước</a:t>
            </a:r>
            <a:r>
              <a:rPr lang="vi-VN" sz="2400" dirty="0">
                <a:latin typeface="+mj-lt"/>
              </a:rPr>
              <a:t> </a:t>
            </a:r>
            <a:r>
              <a:rPr lang="vi-VN" sz="2400" dirty="0" err="1">
                <a:latin typeface="+mj-lt"/>
              </a:rPr>
              <a:t>các</a:t>
            </a:r>
            <a:r>
              <a:rPr lang="vi-VN" sz="2400" dirty="0">
                <a:latin typeface="+mj-lt"/>
              </a:rPr>
              <a:t> em, tôi </a:t>
            </a:r>
            <a:r>
              <a:rPr lang="vi-VN" sz="2400" dirty="0" err="1">
                <a:latin typeface="+mj-lt"/>
              </a:rPr>
              <a:t>cảm</a:t>
            </a:r>
            <a:r>
              <a:rPr lang="vi-VN" sz="2400" dirty="0">
                <a:latin typeface="+mj-lt"/>
              </a:rPr>
              <a:t> </a:t>
            </a:r>
            <a:r>
              <a:rPr lang="vi-VN" sz="2400" dirty="0" err="1">
                <a:latin typeface="+mj-lt"/>
              </a:rPr>
              <a:t>thấy</a:t>
            </a:r>
            <a:r>
              <a:rPr lang="vi-VN" sz="2400" dirty="0">
                <a:latin typeface="+mj-lt"/>
              </a:rPr>
              <a:t> </a:t>
            </a:r>
            <a:r>
              <a:rPr lang="vi-VN" sz="2400" dirty="0" err="1">
                <a:latin typeface="+mj-lt"/>
              </a:rPr>
              <a:t>mình</a:t>
            </a:r>
            <a:r>
              <a:rPr lang="vi-VN" sz="2400" dirty="0">
                <a:latin typeface="+mj-lt"/>
              </a:rPr>
              <a:t> </a:t>
            </a:r>
            <a:r>
              <a:rPr lang="vi-VN" sz="2400" dirty="0" err="1">
                <a:latin typeface="+mj-lt"/>
              </a:rPr>
              <a:t>lớn</a:t>
            </a:r>
            <a:r>
              <a:rPr lang="vi-VN" sz="2400" dirty="0">
                <a:latin typeface="+mj-lt"/>
              </a:rPr>
              <a:t> </a:t>
            </a:r>
            <a:r>
              <a:rPr lang="vi-VN" sz="2400" dirty="0" err="1">
                <a:latin typeface="+mj-lt"/>
              </a:rPr>
              <a:t>bổng</a:t>
            </a:r>
            <a:r>
              <a:rPr lang="vi-VN" sz="2400" dirty="0">
                <a:latin typeface="+mj-lt"/>
              </a:rPr>
              <a:t> lên. Tôi </a:t>
            </a:r>
            <a:r>
              <a:rPr lang="vi-VN" sz="2400" dirty="0" err="1">
                <a:latin typeface="+mj-lt"/>
              </a:rPr>
              <a:t>đã</a:t>
            </a:r>
            <a:r>
              <a:rPr lang="vi-VN" sz="2400" dirty="0">
                <a:latin typeface="+mj-lt"/>
              </a:rPr>
              <a:t> </a:t>
            </a:r>
            <a:r>
              <a:rPr lang="vi-VN" sz="2400" dirty="0" err="1">
                <a:latin typeface="+mj-lt"/>
              </a:rPr>
              <a:t>là</a:t>
            </a:r>
            <a:r>
              <a:rPr lang="vi-VN" sz="2400" dirty="0">
                <a:latin typeface="+mj-lt"/>
              </a:rPr>
              <a:t> </a:t>
            </a:r>
            <a:r>
              <a:rPr lang="vi-VN" sz="2400" dirty="0" err="1">
                <a:latin typeface="+mj-lt"/>
              </a:rPr>
              <a:t>học</a:t>
            </a:r>
            <a:r>
              <a:rPr lang="vi-VN" sz="2400" dirty="0">
                <a:latin typeface="+mj-lt"/>
              </a:rPr>
              <a:t> sinh </a:t>
            </a:r>
            <a:r>
              <a:rPr lang="vi-VN" sz="2400" dirty="0" err="1">
                <a:latin typeface="+mj-lt"/>
              </a:rPr>
              <a:t>lớp</a:t>
            </a:r>
            <a:r>
              <a:rPr lang="vi-VN" sz="2400" dirty="0">
                <a:latin typeface="+mj-lt"/>
              </a:rPr>
              <a:t> 2 </a:t>
            </a:r>
            <a:r>
              <a:rPr lang="vi-VN" sz="2400" dirty="0" err="1">
                <a:latin typeface="+mj-lt"/>
              </a:rPr>
              <a:t>rồi</a:t>
            </a:r>
            <a:r>
              <a:rPr lang="vi-VN" sz="2400" dirty="0">
                <a:latin typeface="+mj-lt"/>
              </a:rPr>
              <a:t>  cơ </a:t>
            </a:r>
            <a:r>
              <a:rPr lang="vi-VN" sz="2400" dirty="0" err="1">
                <a:latin typeface="+mj-lt"/>
              </a:rPr>
              <a:t>mà</a:t>
            </a:r>
            <a:r>
              <a:rPr lang="vi-VN" sz="2400" dirty="0">
                <a:latin typeface="+mj-lt"/>
              </a:rPr>
              <a:t>.</a:t>
            </a:r>
            <a:endParaRPr lang="en-US" sz="1350" dirty="0">
              <a:latin typeface="+mj-lt"/>
            </a:endParaRPr>
          </a:p>
        </p:txBody>
      </p:sp>
      <p:pic>
        <p:nvPicPr>
          <p:cNvPr id="8" name="Picture 7">
            <a:extLst>
              <a:ext uri="{FF2B5EF4-FFF2-40B4-BE49-F238E27FC236}">
                <a16:creationId xmlns:a16="http://schemas.microsoft.com/office/drawing/2014/main" id="{F6AE834C-5BFD-4DF3-8379-D5B75A991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82" y="1066957"/>
            <a:ext cx="353550" cy="353550"/>
          </a:xfrm>
          <a:prstGeom prst="rect">
            <a:avLst/>
          </a:prstGeom>
        </p:spPr>
      </p:pic>
      <p:sp>
        <p:nvSpPr>
          <p:cNvPr id="10" name="Rectangle 6">
            <a:extLst>
              <a:ext uri="{FF2B5EF4-FFF2-40B4-BE49-F238E27FC236}">
                <a16:creationId xmlns:a16="http://schemas.microsoft.com/office/drawing/2014/main" id="{B458BFF6-AB39-4ACF-BE45-6196E8969844}"/>
              </a:ext>
            </a:extLst>
          </p:cNvPr>
          <p:cNvSpPr/>
          <p:nvPr/>
        </p:nvSpPr>
        <p:spPr>
          <a:xfrm>
            <a:off x="426050" y="3742083"/>
            <a:ext cx="8336862" cy="1254599"/>
          </a:xfrm>
          <a:prstGeom prst="roundRect">
            <a:avLst/>
          </a:prstGeom>
          <a:solidFill>
            <a:schemeClr val="accent1">
              <a:lumMod val="20000"/>
              <a:lumOff val="80000"/>
            </a:schemeClr>
          </a:solidFill>
        </p:spPr>
        <p:txBody>
          <a:bodyPr wrap="square">
            <a:spAutoFit/>
          </a:bodyPr>
          <a:lstStyle/>
          <a:p>
            <a:pPr algn="just">
              <a:lnSpc>
                <a:spcPct val="150000"/>
              </a:lnSpc>
            </a:pPr>
            <a:r>
              <a:rPr lang="vi-VN" sz="2400" dirty="0">
                <a:latin typeface="UTM Avo" panose="02040603050506020204" pitchFamily="18" charset="0"/>
              </a:rPr>
              <a:t>     </a:t>
            </a:r>
            <a:r>
              <a:rPr lang="vi-VN" sz="2400" dirty="0">
                <a:latin typeface="Times New Roman" panose="02020603050405020304" pitchFamily="18" charset="0"/>
                <a:cs typeface="Times New Roman" panose="02020603050405020304" pitchFamily="18" charset="0"/>
              </a:rPr>
              <a:t>Ngay cạnh chúng tôi,  mấy em lớp 1 đang rụt rè níu chặt tay bố mẹ, thật giống tôi năm ngoái. </a:t>
            </a:r>
          </a:p>
        </p:txBody>
      </p:sp>
      <p:grpSp>
        <p:nvGrpSpPr>
          <p:cNvPr id="2" name="Nhóm 1">
            <a:extLst>
              <a:ext uri="{FF2B5EF4-FFF2-40B4-BE49-F238E27FC236}">
                <a16:creationId xmlns:a16="http://schemas.microsoft.com/office/drawing/2014/main" id="{5097EAFD-2926-4277-A2B5-43D3660E69F5}"/>
              </a:ext>
            </a:extLst>
          </p:cNvPr>
          <p:cNvGrpSpPr/>
          <p:nvPr/>
        </p:nvGrpSpPr>
        <p:grpSpPr>
          <a:xfrm>
            <a:off x="4575149" y="4511718"/>
            <a:ext cx="155501" cy="353110"/>
            <a:chOff x="5612273" y="4000755"/>
            <a:chExt cx="207334" cy="470813"/>
          </a:xfrm>
        </p:grpSpPr>
        <p:cxnSp>
          <p:nvCxnSpPr>
            <p:cNvPr id="11" name="Straight Connector 16">
              <a:extLst>
                <a:ext uri="{FF2B5EF4-FFF2-40B4-BE49-F238E27FC236}">
                  <a16:creationId xmlns:a16="http://schemas.microsoft.com/office/drawing/2014/main" id="{93D5164C-F06C-42FD-ABDE-95DA432C5DB5}"/>
                </a:ext>
              </a:extLst>
            </p:cNvPr>
            <p:cNvCxnSpPr/>
            <p:nvPr/>
          </p:nvCxnSpPr>
          <p:spPr>
            <a:xfrm flipH="1">
              <a:off x="5612273" y="4000755"/>
              <a:ext cx="138223" cy="4708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6">
              <a:extLst>
                <a:ext uri="{FF2B5EF4-FFF2-40B4-BE49-F238E27FC236}">
                  <a16:creationId xmlns:a16="http://schemas.microsoft.com/office/drawing/2014/main" id="{B5F2E130-1F7B-41E2-8F6E-45045DA84A3D}"/>
                </a:ext>
              </a:extLst>
            </p:cNvPr>
            <p:cNvCxnSpPr/>
            <p:nvPr/>
          </p:nvCxnSpPr>
          <p:spPr>
            <a:xfrm flipH="1">
              <a:off x="5681384" y="4000755"/>
              <a:ext cx="138223" cy="4708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6">
            <a:extLst>
              <a:ext uri="{FF2B5EF4-FFF2-40B4-BE49-F238E27FC236}">
                <a16:creationId xmlns:a16="http://schemas.microsoft.com/office/drawing/2014/main" id="{F3B9ADF4-43BA-4890-B099-167BD474195F}"/>
              </a:ext>
            </a:extLst>
          </p:cNvPr>
          <p:cNvCxnSpPr/>
          <p:nvPr/>
        </p:nvCxnSpPr>
        <p:spPr>
          <a:xfrm flipH="1">
            <a:off x="7069197" y="3946727"/>
            <a:ext cx="103667" cy="35311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6">
            <a:extLst>
              <a:ext uri="{FF2B5EF4-FFF2-40B4-BE49-F238E27FC236}">
                <a16:creationId xmlns:a16="http://schemas.microsoft.com/office/drawing/2014/main" id="{458FC147-6C1E-4FD9-A863-E672878CA8AE}"/>
              </a:ext>
            </a:extLst>
          </p:cNvPr>
          <p:cNvCxnSpPr/>
          <p:nvPr/>
        </p:nvCxnSpPr>
        <p:spPr>
          <a:xfrm flipH="1">
            <a:off x="3695790" y="3946727"/>
            <a:ext cx="103667" cy="35311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16">
            <a:extLst>
              <a:ext uri="{FF2B5EF4-FFF2-40B4-BE49-F238E27FC236}">
                <a16:creationId xmlns:a16="http://schemas.microsoft.com/office/drawing/2014/main" id="{DC47F689-E2CC-4457-B921-0B4AFDA0BA4D}"/>
              </a:ext>
            </a:extLst>
          </p:cNvPr>
          <p:cNvCxnSpPr/>
          <p:nvPr/>
        </p:nvCxnSpPr>
        <p:spPr>
          <a:xfrm flipH="1">
            <a:off x="1395536" y="4511718"/>
            <a:ext cx="103667" cy="35311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Hộp Văn bản 14">
            <a:extLst>
              <a:ext uri="{FF2B5EF4-FFF2-40B4-BE49-F238E27FC236}">
                <a16:creationId xmlns:a16="http://schemas.microsoft.com/office/drawing/2014/main" id="{222A9320-10CF-42EB-AFE8-185FACDEC541}"/>
              </a:ext>
            </a:extLst>
          </p:cNvPr>
          <p:cNvSpPr txBox="1"/>
          <p:nvPr/>
        </p:nvSpPr>
        <p:spPr>
          <a:xfrm>
            <a:off x="426050" y="3280418"/>
            <a:ext cx="1723549" cy="461665"/>
          </a:xfrm>
          <a:prstGeom prst="rect">
            <a:avLst/>
          </a:prstGeom>
          <a:noFill/>
        </p:spPr>
        <p:txBody>
          <a:bodyPr wrap="none" rtlCol="0">
            <a:spAutoFit/>
          </a:bodyPr>
          <a:lstStyle/>
          <a:p>
            <a:r>
              <a:rPr lang="en-US" sz="2400" b="1" i="1" dirty="0" err="1">
                <a:latin typeface="Times New Roman" panose="02020603050405020304" pitchFamily="18" charset="0"/>
                <a:cs typeface="Times New Roman" panose="02020603050405020304" pitchFamily="18" charset="0"/>
              </a:rPr>
              <a:t>Câu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dài</a:t>
            </a:r>
            <a:endParaRPr lang="en-US" sz="2400" b="1" i="1" dirty="0">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474F89C0-D0F9-41D8-8F90-36CF7357A35A}"/>
              </a:ext>
            </a:extLst>
          </p:cNvPr>
          <p:cNvSpPr txBox="1"/>
          <p:nvPr/>
        </p:nvSpPr>
        <p:spPr>
          <a:xfrm>
            <a:off x="2780897" y="109872"/>
            <a:ext cx="3320140" cy="584775"/>
          </a:xfrm>
          <a:prstGeom prst="rect">
            <a:avLst/>
          </a:prstGeom>
          <a:noFill/>
        </p:spPr>
        <p:txBody>
          <a:bodyPr wrap="none" rtlCol="0">
            <a:spAutoFit/>
          </a:bodyPr>
          <a:lstStyle/>
          <a:p>
            <a:r>
              <a:rPr lang="en-US" sz="3200" b="1" dirty="0">
                <a:latin typeface="UTM Cookies" panose="02040603050506020204" pitchFamily="18" charset="0"/>
                <a:cs typeface="Times New Roman" panose="02020603050405020304" pitchFamily="18" charset="0"/>
              </a:rPr>
              <a:t>LUYỆN ĐỌC ĐOẠN</a:t>
            </a:r>
          </a:p>
        </p:txBody>
      </p:sp>
      <p:pic>
        <p:nvPicPr>
          <p:cNvPr id="17" name="Picture 4">
            <a:extLst>
              <a:ext uri="{FF2B5EF4-FFF2-40B4-BE49-F238E27FC236}">
                <a16:creationId xmlns:a16="http://schemas.microsoft.com/office/drawing/2014/main" id="{C258EC9B-EB43-487E-943E-115A2FED648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6432"/>
            <a:ext cx="897384" cy="897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2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11" name="Google Shape;111;p2"/>
          <p:cNvPicPr preferRelativeResize="0"/>
          <p:nvPr/>
        </p:nvPicPr>
        <p:blipFill rotWithShape="1">
          <a:blip r:embed="rId3">
            <a:alphaModFix/>
          </a:blip>
          <a:srcRect/>
          <a:stretch/>
        </p:blipFill>
        <p:spPr>
          <a:xfrm>
            <a:off x="1185363" y="307078"/>
            <a:ext cx="1492106" cy="1061234"/>
          </a:xfrm>
          <a:prstGeom prst="rect">
            <a:avLst/>
          </a:prstGeom>
          <a:noFill/>
          <a:ln>
            <a:noFill/>
          </a:ln>
        </p:spPr>
      </p:pic>
      <p:grpSp>
        <p:nvGrpSpPr>
          <p:cNvPr id="3" name="Nhóm 2">
            <a:extLst>
              <a:ext uri="{FF2B5EF4-FFF2-40B4-BE49-F238E27FC236}">
                <a16:creationId xmlns:a16="http://schemas.microsoft.com/office/drawing/2014/main" id="{DCAD8CD2-C2FD-4F51-B887-9532F310539C}"/>
              </a:ext>
            </a:extLst>
          </p:cNvPr>
          <p:cNvGrpSpPr/>
          <p:nvPr/>
        </p:nvGrpSpPr>
        <p:grpSpPr>
          <a:xfrm>
            <a:off x="2004646" y="445477"/>
            <a:ext cx="5134707" cy="2449564"/>
            <a:chOff x="1007100" y="1270904"/>
            <a:chExt cx="4353518" cy="2707163"/>
          </a:xfrm>
        </p:grpSpPr>
        <p:sp>
          <p:nvSpPr>
            <p:cNvPr id="2" name="Đám mây 1">
              <a:extLst>
                <a:ext uri="{FF2B5EF4-FFF2-40B4-BE49-F238E27FC236}">
                  <a16:creationId xmlns:a16="http://schemas.microsoft.com/office/drawing/2014/main" id="{B98F28B1-36D0-47DE-9F80-4758386E549E}"/>
                </a:ext>
              </a:extLst>
            </p:cNvPr>
            <p:cNvSpPr/>
            <p:nvPr/>
          </p:nvSpPr>
          <p:spPr>
            <a:xfrm>
              <a:off x="1131278" y="1270904"/>
              <a:ext cx="4229340" cy="2554210"/>
            </a:xfrm>
            <a:prstGeom prst="cloud">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Đám mây 8">
              <a:extLst>
                <a:ext uri="{FF2B5EF4-FFF2-40B4-BE49-F238E27FC236}">
                  <a16:creationId xmlns:a16="http://schemas.microsoft.com/office/drawing/2014/main" id="{15E63151-0EA8-407F-810D-EBBD4E324887}"/>
                </a:ext>
              </a:extLst>
            </p:cNvPr>
            <p:cNvSpPr/>
            <p:nvPr/>
          </p:nvSpPr>
          <p:spPr>
            <a:xfrm>
              <a:off x="1007100" y="1388571"/>
              <a:ext cx="4340451" cy="2589496"/>
            </a:xfrm>
            <a:prstGeom prst="cloud">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50000"/>
                    </a:schemeClr>
                  </a:solidFill>
                  <a:latin typeface="iCiel Cadena" panose="02000503000000020004" pitchFamily="2" charset="0"/>
                  <a:cs typeface="Times New Roman" panose="02020603050405020304" pitchFamily="18" charset="0"/>
                </a:rPr>
                <a:t>LUYỆN ĐỌC NHÓM</a:t>
              </a:r>
            </a:p>
          </p:txBody>
        </p:sp>
      </p:grpSp>
      <p:pic>
        <p:nvPicPr>
          <p:cNvPr id="1026" name="Picture 2" descr="Trẻ học tiếng Nhật ngay từ nhỏ - Tại sao không? | KILALA">
            <a:extLst>
              <a:ext uri="{FF2B5EF4-FFF2-40B4-BE49-F238E27FC236}">
                <a16:creationId xmlns:a16="http://schemas.microsoft.com/office/drawing/2014/main" id="{3C2DB85F-6957-4F6C-81FC-76204A0A2D7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657" b="89700" l="1596" r="96631">
                        <a14:foregroundMark x1="20745" y1="31116" x2="20035" y2="69742"/>
                        <a14:foregroundMark x1="12411" y1="60515" x2="17730" y2="75966"/>
                        <a14:foregroundMark x1="12411" y1="81330" x2="15780" y2="82189"/>
                        <a14:foregroundMark x1="3723" y1="83691" x2="3723" y2="83691"/>
                        <a14:foregroundMark x1="4433" y1="64592" x2="4433" y2="64592"/>
                        <a14:foregroundMark x1="24645" y1="61588" x2="25532" y2="70172"/>
                        <a14:foregroundMark x1="26950" y1="61588" x2="28546" y2="66738"/>
                        <a14:foregroundMark x1="14184" y1="57296" x2="14184" y2="57296"/>
                        <a14:foregroundMark x1="11525" y1="57725" x2="11525" y2="57725"/>
                        <a14:foregroundMark x1="4255" y1="57725" x2="4255" y2="57725"/>
                        <a14:foregroundMark x1="6206" y1="60730" x2="7447" y2="69742"/>
                        <a14:foregroundMark x1="1773" y1="61588" x2="2660" y2="65236"/>
                        <a14:foregroundMark x1="15071" y1="57296" x2="6560" y2="59657"/>
                        <a14:foregroundMark x1="14362" y1="58369" x2="19858" y2="52790"/>
                        <a14:foregroundMark x1="1950" y1="55794" x2="3546" y2="58584"/>
                        <a14:foregroundMark x1="34929" y1="62661" x2="34220" y2="69099"/>
                        <a14:foregroundMark x1="45213" y1="38841" x2="46277" y2="61159"/>
                        <a14:foregroundMark x1="53014" y1="37124" x2="60461" y2="39056"/>
                        <a14:foregroundMark x1="40780" y1="32189" x2="41489" y2="35193"/>
                        <a14:foregroundMark x1="50532" y1="49142" x2="50532" y2="60730"/>
                        <a14:foregroundMark x1="49645" y1="78755" x2="52482" y2="82189"/>
                        <a14:foregroundMark x1="74291" y1="56652" x2="82447" y2="75536"/>
                        <a14:foregroundMark x1="64894" y1="62876" x2="64894" y2="62876"/>
                        <a14:foregroundMark x1="64007" y1="60730" x2="64007" y2="60730"/>
                        <a14:foregroundMark x1="82270" y1="42275" x2="84574" y2="67597"/>
                        <a14:foregroundMark x1="71099" y1="58584" x2="81560" y2="64378"/>
                        <a14:foregroundMark x1="81560" y1="64378" x2="92021" y2="65021"/>
                        <a14:foregroundMark x1="92021" y1="65021" x2="91844" y2="81330"/>
                        <a14:foregroundMark x1="95035" y1="77682" x2="96631" y2="78326"/>
                        <a14:foregroundMark x1="88830" y1="34764" x2="89716" y2="44421"/>
                        <a14:foregroundMark x1="75709" y1="79185" x2="87943" y2="83047"/>
                        <a14:foregroundMark x1="87943" y1="83047" x2="91667" y2="79185"/>
                        <a14:foregroundMark x1="17021" y1="79185" x2="17199" y2="80043"/>
                        <a14:foregroundMark x1="2482" y1="85622" x2="2482" y2="85622"/>
                        <a14:foregroundMark x1="5319" y1="85837" x2="7270" y2="84979"/>
                        <a14:foregroundMark x1="39362" y1="54077" x2="39362" y2="54077"/>
                        <a14:foregroundMark x1="38652" y1="52790" x2="38652" y2="52790"/>
                        <a14:foregroundMark x1="36348" y1="52790" x2="36348" y2="52790"/>
                        <a14:foregroundMark x1="35461" y1="52790" x2="35461" y2="52790"/>
                        <a14:foregroundMark x1="34574" y1="52575" x2="34574" y2="52575"/>
                        <a14:foregroundMark x1="69681" y1="59442" x2="69681" y2="59442"/>
                        <a14:foregroundMark x1="84574" y1="85837" x2="84574" y2="85837"/>
                        <a14:foregroundMark x1="11348" y1="48283" x2="11348" y2="48283"/>
                      </a14:backgroundRemoval>
                    </a14:imgEffect>
                  </a14:imgLayer>
                </a14:imgProps>
              </a:ext>
              <a:ext uri="{28A0092B-C50C-407E-A947-70E740481C1C}">
                <a14:useLocalDpi xmlns:a14="http://schemas.microsoft.com/office/drawing/2010/main" val="0"/>
              </a:ext>
            </a:extLst>
          </a:blip>
          <a:srcRect/>
          <a:stretch>
            <a:fillRect/>
          </a:stretch>
        </p:blipFill>
        <p:spPr bwMode="auto">
          <a:xfrm>
            <a:off x="3057248" y="2705644"/>
            <a:ext cx="3175961" cy="2624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750"/>
                                        <p:tgtEl>
                                          <p:spTgt spid="1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4FEBBDD9-585F-40E9-98AE-8F982F04FB66}"/>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6027" t="45612" r="46939" b="16614"/>
          <a:stretch/>
        </p:blipFill>
        <p:spPr>
          <a:xfrm>
            <a:off x="-145231" y="-135134"/>
            <a:ext cx="9872093" cy="5278634"/>
          </a:xfrm>
          <a:prstGeom prst="rect">
            <a:avLst/>
          </a:prstGeom>
          <a:effectLst>
            <a:outerShdw blurRad="50800" dist="63500" dir="5400000" sx="102000" sy="102000" algn="ctr" rotWithShape="0">
              <a:srgbClr val="000000">
                <a:alpha val="43137"/>
              </a:srgbClr>
            </a:outerShdw>
          </a:effectLst>
        </p:spPr>
      </p:pic>
      <p:pic>
        <p:nvPicPr>
          <p:cNvPr id="2" name="图片 1">
            <a:extLst>
              <a:ext uri="{FF2B5EF4-FFF2-40B4-BE49-F238E27FC236}">
                <a16:creationId xmlns:a16="http://schemas.microsoft.com/office/drawing/2014/main" id="{2D654C84-AA23-4CC8-844F-6E6C5C1B8A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464" r="71083" b="46860"/>
          <a:stretch/>
        </p:blipFill>
        <p:spPr>
          <a:xfrm>
            <a:off x="589402" y="2043175"/>
            <a:ext cx="1437026" cy="1474732"/>
          </a:xfrm>
          <a:prstGeom prst="rect">
            <a:avLst/>
          </a:prstGeom>
        </p:spPr>
      </p:pic>
      <p:pic>
        <p:nvPicPr>
          <p:cNvPr id="15" name="图片 14">
            <a:extLst>
              <a:ext uri="{FF2B5EF4-FFF2-40B4-BE49-F238E27FC236}">
                <a16:creationId xmlns:a16="http://schemas.microsoft.com/office/drawing/2014/main" id="{47679C7F-1B36-4A0F-923B-857C03F864DD}"/>
              </a:ext>
            </a:extLst>
          </p:cNvPr>
          <p:cNvPicPr>
            <a:picLocks noChangeAspect="1"/>
          </p:cNvPicPr>
          <p:nvPr/>
        </p:nvPicPr>
        <p:blipFill rotWithShape="1">
          <a:blip r:embed="rId6">
            <a:extLst>
              <a:ext uri="{28A0092B-C50C-407E-A947-70E740481C1C}">
                <a14:useLocalDpi xmlns:a14="http://schemas.microsoft.com/office/drawing/2010/main" val="0"/>
              </a:ext>
            </a:extLst>
          </a:blip>
          <a:srcRect r="7136"/>
          <a:stretch/>
        </p:blipFill>
        <p:spPr>
          <a:xfrm flipH="1">
            <a:off x="0" y="2768933"/>
            <a:ext cx="2527223" cy="2374567"/>
          </a:xfrm>
          <a:prstGeom prst="rect">
            <a:avLst/>
          </a:prstGeom>
        </p:spPr>
      </p:pic>
      <p:pic>
        <p:nvPicPr>
          <p:cNvPr id="5" name="图片 4">
            <a:extLst>
              <a:ext uri="{FF2B5EF4-FFF2-40B4-BE49-F238E27FC236}">
                <a16:creationId xmlns:a16="http://schemas.microsoft.com/office/drawing/2014/main" id="{1021C121-05FE-40DC-907D-1A80A5D02E5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5709" t="39298" r="39007" b="25614"/>
          <a:stretch/>
        </p:blipFill>
        <p:spPr>
          <a:xfrm rot="20040471">
            <a:off x="459309" y="2014109"/>
            <a:ext cx="260186" cy="255085"/>
          </a:xfrm>
          <a:prstGeom prst="rect">
            <a:avLst/>
          </a:prstGeom>
        </p:spPr>
      </p:pic>
      <p:sp>
        <p:nvSpPr>
          <p:cNvPr id="3" name="Hộp Văn bản 2">
            <a:extLst>
              <a:ext uri="{FF2B5EF4-FFF2-40B4-BE49-F238E27FC236}">
                <a16:creationId xmlns:a16="http://schemas.microsoft.com/office/drawing/2014/main" id="{28C56C70-6CBD-4627-B687-F130FD10A446}"/>
              </a:ext>
            </a:extLst>
          </p:cNvPr>
          <p:cNvSpPr txBox="1"/>
          <p:nvPr/>
        </p:nvSpPr>
        <p:spPr>
          <a:xfrm>
            <a:off x="2807740" y="1959364"/>
            <a:ext cx="3966150" cy="707886"/>
          </a:xfrm>
          <a:prstGeom prst="rect">
            <a:avLst/>
          </a:prstGeom>
          <a:noFill/>
        </p:spPr>
        <p:txBody>
          <a:bodyPr wrap="none" rtlCol="0">
            <a:spAutoFit/>
          </a:bodyPr>
          <a:lstStyle/>
          <a:p>
            <a:r>
              <a:rPr lang="en-US" sz="4000" dirty="0">
                <a:latin typeface="UTM Cookies" panose="02040603050506020204" pitchFamily="18" charset="0"/>
              </a:rPr>
              <a:t>TRẢ LỜI CÂU HỎI</a:t>
            </a:r>
          </a:p>
        </p:txBody>
      </p:sp>
    </p:spTree>
    <p:extLst>
      <p:ext uri="{BB962C8B-B14F-4D97-AF65-F5344CB8AC3E}">
        <p14:creationId xmlns:p14="http://schemas.microsoft.com/office/powerpoint/2010/main" val="199236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85B9FED4-757B-4D3F-8C2F-6F6B638B1EF2}"/>
              </a:ext>
            </a:extLst>
          </p:cNvPr>
          <p:cNvSpPr/>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5D59375A-2510-402B-8EBB-8BF668E4D60A}"/>
              </a:ext>
            </a:extLst>
          </p:cNvPr>
          <p:cNvSpPr txBox="1"/>
          <p:nvPr/>
        </p:nvSpPr>
        <p:spPr>
          <a:xfrm>
            <a:off x="117230" y="1261001"/>
            <a:ext cx="8944707" cy="2485787"/>
          </a:xfrm>
          <a:prstGeom prst="roundRect">
            <a:avLst/>
          </a:prstGeom>
          <a:solidFill>
            <a:schemeClr val="accent1">
              <a:lumMod val="20000"/>
              <a:lumOff val="80000"/>
            </a:schemeClr>
          </a:solid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Ngày</a:t>
            </a:r>
            <a:r>
              <a:rPr lang="vi-VN" sz="2800" dirty="0">
                <a:latin typeface="Times New Roman" panose="02020603050405020304" pitchFamily="18" charset="0"/>
                <a:cs typeface="Times New Roman" panose="02020603050405020304" pitchFamily="18" charset="0"/>
              </a:rPr>
              <a:t> khai </a:t>
            </a:r>
            <a:r>
              <a:rPr lang="vi-VN" sz="2800" dirty="0" err="1">
                <a:latin typeface="Times New Roman" panose="02020603050405020304" pitchFamily="18" charset="0"/>
                <a:cs typeface="Times New Roman" panose="02020603050405020304" pitchFamily="18" charset="0"/>
              </a:rPr>
              <a:t>trường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đã</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đến</a:t>
            </a:r>
            <a:r>
              <a:rPr lang="vi-VN"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Sáng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sớm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mẹ</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mới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gọi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một</a:t>
            </a:r>
            <a:r>
              <a:rPr lang="vi-VN" sz="2800" dirty="0">
                <a:latin typeface="Times New Roman" panose="02020603050405020304" pitchFamily="18" charset="0"/>
                <a:cs typeface="Times New Roman" panose="02020603050405020304" pitchFamily="18" charset="0"/>
              </a:rPr>
              <a:t> câu </a:t>
            </a:r>
            <a:r>
              <a:rPr lang="vi-VN" sz="2800" dirty="0" err="1">
                <a:latin typeface="Times New Roman" panose="02020603050405020304" pitchFamily="18" charset="0"/>
                <a:cs typeface="Times New Roman" panose="02020603050405020304" pitchFamily="18" charset="0"/>
              </a:rPr>
              <a:t>mà</a:t>
            </a:r>
            <a:r>
              <a:rPr lang="vi-VN" sz="2800" dirty="0">
                <a:latin typeface="Times New Roman" panose="02020603050405020304" pitchFamily="18" charset="0"/>
                <a:cs typeface="Times New Roman" panose="02020603050405020304" pitchFamily="18" charset="0"/>
              </a:rPr>
              <a:t> tôi </a:t>
            </a:r>
            <a:r>
              <a:rPr lang="vi-VN" sz="2800" dirty="0" err="1">
                <a:latin typeface="Times New Roman" panose="02020603050405020304" pitchFamily="18" charset="0"/>
                <a:cs typeface="Times New Roman" panose="02020603050405020304" pitchFamily="18" charset="0"/>
              </a:rPr>
              <a:t>đã</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vùng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dậy</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khác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hẳn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mọi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ngày</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Loáng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một</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cái</a:t>
            </a:r>
            <a:r>
              <a:rPr lang="vi-VN" sz="2800" dirty="0">
                <a:latin typeface="Times New Roman" panose="02020603050405020304" pitchFamily="18" charset="0"/>
                <a:cs typeface="Times New Roman" panose="02020603050405020304" pitchFamily="18" charset="0"/>
              </a:rPr>
              <a:t>, tôi </a:t>
            </a:r>
            <a:r>
              <a:rPr lang="vi-VN" sz="2800" dirty="0" err="1">
                <a:latin typeface="Times New Roman" panose="02020603050405020304" pitchFamily="18" charset="0"/>
                <a:cs typeface="Times New Roman" panose="02020603050405020304" pitchFamily="18" charset="0"/>
              </a:rPr>
              <a:t>đã</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chuẩn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bị</a:t>
            </a:r>
            <a:r>
              <a:rPr lang="vi-VN" sz="2800" dirty="0">
                <a:latin typeface="Times New Roman" panose="02020603050405020304" pitchFamily="18" charset="0"/>
                <a:cs typeface="Times New Roman" panose="02020603050405020304" pitchFamily="18" charset="0"/>
              </a:rPr>
              <a:t> xong </a:t>
            </a:r>
            <a:r>
              <a:rPr lang="vi-VN" sz="2800" dirty="0" err="1">
                <a:latin typeface="Times New Roman" panose="02020603050405020304" pitchFamily="18" charset="0"/>
                <a:cs typeface="Times New Roman" panose="02020603050405020304" pitchFamily="18" charset="0"/>
              </a:rPr>
              <a:t>mọi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thứ</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Bố</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ngạc</a:t>
            </a:r>
            <a:r>
              <a:rPr lang="vi-VN" sz="2800" dirty="0">
                <a:latin typeface="Times New Roman" panose="02020603050405020304" pitchFamily="18" charset="0"/>
                <a:cs typeface="Times New Roman" panose="02020603050405020304" pitchFamily="18" charset="0"/>
              </a:rPr>
              <a:t> nhiên </a:t>
            </a:r>
            <a:r>
              <a:rPr lang="vi-VN" sz="2800" dirty="0" err="1">
                <a:latin typeface="Times New Roman" panose="02020603050405020304" pitchFamily="18" charset="0"/>
                <a:cs typeface="Times New Roman" panose="02020603050405020304" pitchFamily="18" charset="0"/>
              </a:rPr>
              <a:t>nhìn</a:t>
            </a:r>
            <a:r>
              <a:rPr lang="vi-VN" sz="2800" dirty="0">
                <a:latin typeface="Times New Roman" panose="02020603050405020304" pitchFamily="18" charset="0"/>
                <a:cs typeface="Times New Roman" panose="02020603050405020304" pitchFamily="18" charset="0"/>
              </a:rPr>
              <a:t> tôi, </a:t>
            </a:r>
            <a:r>
              <a:rPr lang="vi-VN" sz="2800" dirty="0" err="1">
                <a:latin typeface="Times New Roman" panose="02020603050405020304" pitchFamily="18" charset="0"/>
                <a:cs typeface="Times New Roman" panose="02020603050405020304" pitchFamily="18" charset="0"/>
              </a:rPr>
              <a:t>còn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mẹ</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cười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tủm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tỉm</a:t>
            </a:r>
            <a:r>
              <a:rPr lang="vi-VN" sz="2800" dirty="0">
                <a:latin typeface="Times New Roman" panose="02020603050405020304" pitchFamily="18" charset="0"/>
                <a:cs typeface="Times New Roman" panose="02020603050405020304" pitchFamily="18" charset="0"/>
              </a:rPr>
              <a:t>. Tôi </a:t>
            </a:r>
            <a:r>
              <a:rPr lang="vi-VN" sz="2800" dirty="0" err="1">
                <a:latin typeface="Times New Roman" panose="02020603050405020304" pitchFamily="18" charset="0"/>
                <a:cs typeface="Times New Roman" panose="02020603050405020304" pitchFamily="18" charset="0"/>
              </a:rPr>
              <a:t>rối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rít</a:t>
            </a:r>
            <a:r>
              <a:rPr lang="vi-VN" sz="2800" dirty="0">
                <a:latin typeface="Times New Roman" panose="02020603050405020304" pitchFamily="18" charset="0"/>
                <a:cs typeface="Times New Roman" panose="02020603050405020304" pitchFamily="18" charset="0"/>
              </a:rPr>
              <a:t>: “Con </a:t>
            </a:r>
            <a:r>
              <a:rPr lang="vi-VN" sz="2800" dirty="0" err="1">
                <a:latin typeface="Times New Roman" panose="02020603050405020304" pitchFamily="18" charset="0"/>
                <a:cs typeface="Times New Roman" panose="02020603050405020304" pitchFamily="18" charset="0"/>
              </a:rPr>
              <a:t>muốn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đến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sớm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nhất</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lớp</a:t>
            </a:r>
            <a:r>
              <a:rPr lang="vi-VN" sz="28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C918FCB9-840D-4387-A6C1-61613EB79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32" y="1483817"/>
            <a:ext cx="362243" cy="304378"/>
          </a:xfrm>
          <a:prstGeom prst="rect">
            <a:avLst/>
          </a:prstGeom>
        </p:spPr>
      </p:pic>
      <p:pic>
        <p:nvPicPr>
          <p:cNvPr id="4" name="Google Shape;110;p2">
            <a:extLst>
              <a:ext uri="{FF2B5EF4-FFF2-40B4-BE49-F238E27FC236}">
                <a16:creationId xmlns:a16="http://schemas.microsoft.com/office/drawing/2014/main" id="{3A637A5B-40C5-4677-939F-6FF0F3270187}"/>
              </a:ext>
            </a:extLst>
          </p:cNvPr>
          <p:cNvPicPr preferRelativeResize="0"/>
          <p:nvPr/>
        </p:nvPicPr>
        <p:blipFill rotWithShape="1">
          <a:blip r:embed="rId3">
            <a:alphaModFix/>
          </a:blip>
          <a:srcRect/>
          <a:stretch/>
        </p:blipFill>
        <p:spPr>
          <a:xfrm flipH="1">
            <a:off x="7743804" y="4316310"/>
            <a:ext cx="1400196" cy="907441"/>
          </a:xfrm>
          <a:prstGeom prst="rect">
            <a:avLst/>
          </a:prstGeom>
          <a:noFill/>
          <a:ln>
            <a:noFill/>
          </a:ln>
        </p:spPr>
      </p:pic>
      <p:pic>
        <p:nvPicPr>
          <p:cNvPr id="7" name="Google Shape;111;p2">
            <a:extLst>
              <a:ext uri="{FF2B5EF4-FFF2-40B4-BE49-F238E27FC236}">
                <a16:creationId xmlns:a16="http://schemas.microsoft.com/office/drawing/2014/main" id="{C9C590EE-F897-4A02-A6E2-BC9210C00DE1}"/>
              </a:ext>
            </a:extLst>
          </p:cNvPr>
          <p:cNvPicPr preferRelativeResize="0"/>
          <p:nvPr/>
        </p:nvPicPr>
        <p:blipFill rotWithShape="1">
          <a:blip r:embed="rId4">
            <a:alphaModFix/>
          </a:blip>
          <a:srcRect/>
          <a:stretch/>
        </p:blipFill>
        <p:spPr>
          <a:xfrm>
            <a:off x="7381933" y="-90004"/>
            <a:ext cx="1879297" cy="1498773"/>
          </a:xfrm>
          <a:prstGeom prst="rect">
            <a:avLst/>
          </a:prstGeom>
          <a:noFill/>
          <a:ln>
            <a:noFill/>
          </a:ln>
        </p:spPr>
      </p:pic>
      <p:pic>
        <p:nvPicPr>
          <p:cNvPr id="8" name="Google Shape;112;p2">
            <a:extLst>
              <a:ext uri="{FF2B5EF4-FFF2-40B4-BE49-F238E27FC236}">
                <a16:creationId xmlns:a16="http://schemas.microsoft.com/office/drawing/2014/main" id="{4679D978-CFD5-497E-BC26-5E1CAE1F7E51}"/>
              </a:ext>
            </a:extLst>
          </p:cNvPr>
          <p:cNvPicPr preferRelativeResize="0"/>
          <p:nvPr/>
        </p:nvPicPr>
        <p:blipFill rotWithShape="1">
          <a:blip r:embed="rId5">
            <a:alphaModFix/>
          </a:blip>
          <a:srcRect/>
          <a:stretch/>
        </p:blipFill>
        <p:spPr>
          <a:xfrm flipH="1">
            <a:off x="0" y="4035879"/>
            <a:ext cx="1313076" cy="1213326"/>
          </a:xfrm>
          <a:prstGeom prst="rect">
            <a:avLst/>
          </a:prstGeom>
          <a:noFill/>
          <a:ln>
            <a:noFill/>
          </a:ln>
        </p:spPr>
      </p:pic>
    </p:spTree>
    <p:extLst>
      <p:ext uri="{BB962C8B-B14F-4D97-AF65-F5344CB8AC3E}">
        <p14:creationId xmlns:p14="http://schemas.microsoft.com/office/powerpoint/2010/main" val="195185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8" fill="hold" nodeType="withEffect">
                                  <p:stCondLst>
                                    <p:cond delay="7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p:tgtEl>
                                          <p:spTgt spid="4"/>
                                        </p:tgtEl>
                                        <p:attrNameLst>
                                          <p:attrName>ppt_x</p:attrName>
                                        </p:attrNameLst>
                                      </p:cBhvr>
                                      <p:tavLst>
                                        <p:tav tm="0">
                                          <p:val>
                                            <p:strVal val="#ppt_x-1"/>
                                          </p:val>
                                        </p:tav>
                                        <p:tav tm="100000">
                                          <p:val>
                                            <p:strVal val="#ppt_x"/>
                                          </p:val>
                                        </p:tav>
                                      </p:tavLst>
                                    </p:anim>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750"/>
                                        <p:tgtEl>
                                          <p:spTgt spid="7"/>
                                        </p:tgtEl>
                                        <p:attrNameLst>
                                          <p:attrName>ppt_x</p:attrName>
                                        </p:attrNameLst>
                                      </p:cBhvr>
                                      <p:tavLst>
                                        <p:tav tm="0">
                                          <p:val>
                                            <p:strVal val="#ppt_x-1"/>
                                          </p:val>
                                        </p:tav>
                                        <p:tav tm="100000">
                                          <p:val>
                                            <p:strVal val="#ppt_x"/>
                                          </p:val>
                                        </p:tav>
                                      </p:tavLst>
                                    </p:anim>
                                  </p:childTnLst>
                                </p:cTn>
                              </p:par>
                              <p:par>
                                <p:cTn id="17" presetID="2" presetClass="entr" presetSubtype="4" fill="hold" nodeType="with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4A9E2-44DB-43E5-908E-045F32845B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73024" y="258894"/>
            <a:ext cx="1769398" cy="1410994"/>
          </a:xfrm>
          <a:prstGeom prst="ellipse">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674257" y="1687995"/>
            <a:ext cx="7795486" cy="1873654"/>
          </a:xfrm>
          <a:prstGeom prst="rect">
            <a:avLst/>
          </a:prstGeom>
          <a:noFill/>
        </p:spPr>
        <p:txBody>
          <a:bodyPr wrap="square" rtlCol="0">
            <a:spAutoFit/>
          </a:bodyPr>
          <a:lstStyle/>
          <a:p>
            <a:pPr algn="just">
              <a:lnSpc>
                <a:spcPct val="150000"/>
              </a:lnSpc>
            </a:pPr>
            <a:r>
              <a:rPr lang="en-US" sz="2000" b="1" dirty="0" err="1">
                <a:solidFill>
                  <a:schemeClr val="accent6">
                    <a:lumMod val="75000"/>
                  </a:schemeClr>
                </a:solidFill>
                <a:latin typeface="UTM Avo" panose="02040603050506020204" pitchFamily="18" charset="0"/>
              </a:rPr>
              <a:t>Câu</a:t>
            </a:r>
            <a:r>
              <a:rPr lang="en-US" sz="2000" b="1" dirty="0">
                <a:solidFill>
                  <a:schemeClr val="accent6">
                    <a:lumMod val="75000"/>
                  </a:schemeClr>
                </a:solidFill>
                <a:latin typeface="UTM Avo" panose="02040603050506020204" pitchFamily="18" charset="0"/>
              </a:rPr>
              <a:t> </a:t>
            </a:r>
            <a:r>
              <a:rPr lang="vi-VN" sz="2000" b="1" dirty="0">
                <a:solidFill>
                  <a:schemeClr val="accent6">
                    <a:lumMod val="75000"/>
                  </a:schemeClr>
                </a:solidFill>
                <a:latin typeface="UTM Avo" panose="02040603050506020204" pitchFamily="18" charset="0"/>
              </a:rPr>
              <a:t>1. </a:t>
            </a:r>
            <a:r>
              <a:rPr lang="vi-VN" sz="2000" dirty="0">
                <a:latin typeface="UTM Avo" panose="02040603050506020204" pitchFamily="18" charset="0"/>
              </a:rPr>
              <a:t>Những chi tiết nào cho thấy bạn nhỏ rất háo hức đến trường vào ngày khai trường?</a:t>
            </a:r>
          </a:p>
          <a:p>
            <a:pPr algn="just">
              <a:lnSpc>
                <a:spcPct val="150000"/>
              </a:lnSpc>
            </a:pPr>
            <a:r>
              <a:rPr lang="vi-VN" sz="2000" dirty="0">
                <a:latin typeface="UTM Avo" panose="02040603050506020204" pitchFamily="18" charset="0"/>
              </a:rPr>
              <a:t>     a. vùng dậy		b. muốn đến sớm nhất lớp</a:t>
            </a:r>
          </a:p>
          <a:p>
            <a:pPr algn="just">
              <a:lnSpc>
                <a:spcPct val="150000"/>
              </a:lnSpc>
            </a:pPr>
            <a:r>
              <a:rPr lang="vi-VN" sz="2000" dirty="0">
                <a:latin typeface="UTM Avo" panose="02040603050506020204" pitchFamily="18" charset="0"/>
              </a:rPr>
              <a:t>     c. chuẩn bị rất nhanh	d. thấy mình lớn bổng lên</a:t>
            </a:r>
          </a:p>
        </p:txBody>
      </p:sp>
      <p:sp>
        <p:nvSpPr>
          <p:cNvPr id="10" name="TextBox 9">
            <a:extLst>
              <a:ext uri="{FF2B5EF4-FFF2-40B4-BE49-F238E27FC236}">
                <a16:creationId xmlns:a16="http://schemas.microsoft.com/office/drawing/2014/main" id="{CC238813-6EDC-49C5-8D5C-B80523462C08}"/>
              </a:ext>
            </a:extLst>
          </p:cNvPr>
          <p:cNvSpPr txBox="1"/>
          <p:nvPr/>
        </p:nvSpPr>
        <p:spPr>
          <a:xfrm>
            <a:off x="2505971" y="559766"/>
            <a:ext cx="427030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2050" name="Picture 2" descr="Happy Cute Kid Boy Ready To Go To School Stock Vector - Illustration of  cute, person: 166125471">
            <a:extLst>
              <a:ext uri="{FF2B5EF4-FFF2-40B4-BE49-F238E27FC236}">
                <a16:creationId xmlns:a16="http://schemas.microsoft.com/office/drawing/2014/main" id="{A126AF1E-9305-4070-A2E9-E24070A1B97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88" b="89994" l="10000" r="90000">
                        <a14:foregroundMark x1="57375" y1="19124" x2="58062" y2="30373"/>
                        <a14:foregroundMark x1="58062" y1="30373" x2="54500" y2="38484"/>
                        <a14:foregroundMark x1="51688" y1="23387" x2="52625" y2="38247"/>
                        <a14:foregroundMark x1="44063" y1="5388" x2="45250" y2="15512"/>
                        <a14:foregroundMark x1="46438" y1="18472" x2="46000" y2="29011"/>
                        <a14:foregroundMark x1="73063" y1="31083" x2="73063" y2="31083"/>
                        <a14:foregroundMark x1="59500" y1="46596" x2="59500" y2="46596"/>
                        <a14:foregroundMark x1="60000" y1="45234" x2="60250" y2="48135"/>
                        <a14:foregroundMark x1="60000" y1="45471" x2="60500" y2="53108"/>
                        <a14:backgroundMark x1="45000" y1="5625" x2="43125" y2="6098"/>
                        <a14:backgroundMark x1="43625" y1="6513" x2="45000" y2="6513"/>
                        <a14:backgroundMark x1="44063" y1="5151" x2="44313" y2="7223"/>
                      </a14:backgroundRemoval>
                    </a14:imgEffect>
                  </a14:imgLayer>
                </a14:imgProps>
              </a:ext>
              <a:ext uri="{28A0092B-C50C-407E-A947-70E740481C1C}">
                <a14:useLocalDpi xmlns:a14="http://schemas.microsoft.com/office/drawing/2010/main" val="0"/>
              </a:ext>
            </a:extLst>
          </a:blip>
          <a:srcRect/>
          <a:stretch>
            <a:fillRect/>
          </a:stretch>
        </p:blipFill>
        <p:spPr bwMode="auto">
          <a:xfrm>
            <a:off x="7108427" y="3094509"/>
            <a:ext cx="1774767" cy="18736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953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áo Dục, Học Tập, Học Sinh, Kiến Thức, Học Nhóm, Tải hình PNG 187 -  Free.Vector6.com">
            <a:extLst>
              <a:ext uri="{FF2B5EF4-FFF2-40B4-BE49-F238E27FC236}">
                <a16:creationId xmlns:a16="http://schemas.microsoft.com/office/drawing/2014/main" id="{7DAD8677-8A7C-4CB0-A1D9-67AF03FC6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030" y="2363685"/>
            <a:ext cx="3739662" cy="27798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31F2E16C-1DD4-48FC-9B13-32F59001FE90}"/>
              </a:ext>
            </a:extLst>
          </p:cNvPr>
          <p:cNvSpPr txBox="1"/>
          <p:nvPr/>
        </p:nvSpPr>
        <p:spPr>
          <a:xfrm>
            <a:off x="258687" y="106694"/>
            <a:ext cx="6481637" cy="1678757"/>
          </a:xfrm>
          <a:prstGeom prst="roundRect">
            <a:avLst/>
          </a:prstGeom>
          <a:solidFill>
            <a:schemeClr val="accent5">
              <a:lumMod val="20000"/>
              <a:lumOff val="80000"/>
            </a:schemeClr>
          </a:solidFill>
          <a:ln w="19050">
            <a:solidFill>
              <a:schemeClr val="tx1"/>
            </a:solidFill>
            <a:prstDash val="dash"/>
          </a:ln>
        </p:spPr>
        <p:txBody>
          <a:bodyPr wrap="square" rtlCol="0">
            <a:spAutoFit/>
          </a:bodyPr>
          <a:lstStyle/>
          <a:p>
            <a:pPr algn="just">
              <a:lnSpc>
                <a:spcPct val="150000"/>
              </a:lnSpc>
            </a:pPr>
            <a:r>
              <a:rPr lang="en-US" sz="1600" b="1" dirty="0" err="1">
                <a:solidFill>
                  <a:schemeClr val="tx1"/>
                </a:solidFill>
                <a:latin typeface="UTM Avo" panose="02040603050506020204" pitchFamily="18" charset="0"/>
              </a:rPr>
              <a:t>Câu</a:t>
            </a:r>
            <a:r>
              <a:rPr lang="en-US" sz="1600" b="1" dirty="0">
                <a:solidFill>
                  <a:schemeClr val="tx1"/>
                </a:solidFill>
                <a:latin typeface="UTM Avo" panose="02040603050506020204" pitchFamily="18" charset="0"/>
              </a:rPr>
              <a:t> </a:t>
            </a:r>
            <a:r>
              <a:rPr lang="vi-VN" sz="1600" b="1" dirty="0">
                <a:solidFill>
                  <a:schemeClr val="tx1"/>
                </a:solidFill>
                <a:latin typeface="UTM Avo" panose="02040603050506020204" pitchFamily="18" charset="0"/>
              </a:rPr>
              <a:t>1</a:t>
            </a:r>
            <a:r>
              <a:rPr lang="en-US" sz="1600" b="1" dirty="0">
                <a:solidFill>
                  <a:schemeClr val="tx1"/>
                </a:solidFill>
                <a:latin typeface="UTM Avo" panose="02040603050506020204" pitchFamily="18" charset="0"/>
              </a:rPr>
              <a:t>:</a:t>
            </a:r>
            <a:r>
              <a:rPr lang="vi-VN" sz="1600" b="1" dirty="0">
                <a:solidFill>
                  <a:schemeClr val="tx1"/>
                </a:solidFill>
                <a:latin typeface="UTM Avo" panose="02040603050506020204" pitchFamily="18" charset="0"/>
              </a:rPr>
              <a:t> </a:t>
            </a:r>
            <a:r>
              <a:rPr lang="vi-VN" sz="1600" b="1" dirty="0">
                <a:latin typeface="UTM Avo" panose="02040603050506020204" pitchFamily="18" charset="0"/>
              </a:rPr>
              <a:t>Những chi tiết nào cho thấy bạn nhỏ rất háo hức đến trường vào ngày khai trường?</a:t>
            </a:r>
          </a:p>
          <a:p>
            <a:pPr algn="just">
              <a:lnSpc>
                <a:spcPct val="150000"/>
              </a:lnSpc>
            </a:pPr>
            <a:r>
              <a:rPr lang="vi-VN" sz="1600" dirty="0">
                <a:latin typeface="UTM Avo" panose="02040603050506020204" pitchFamily="18" charset="0"/>
              </a:rPr>
              <a:t>     a. vùng dậy		b. muốn đến sớm nhất lớp</a:t>
            </a:r>
          </a:p>
          <a:p>
            <a:pPr algn="just">
              <a:lnSpc>
                <a:spcPct val="150000"/>
              </a:lnSpc>
            </a:pPr>
            <a:r>
              <a:rPr lang="vi-VN" sz="1600" dirty="0">
                <a:latin typeface="UTM Avo" panose="02040603050506020204" pitchFamily="18" charset="0"/>
              </a:rPr>
              <a:t>     c. chuẩn bị rất nhanh	d. thấy mình lớn bổng lên</a:t>
            </a:r>
          </a:p>
        </p:txBody>
      </p:sp>
      <p:sp>
        <p:nvSpPr>
          <p:cNvPr id="2" name="Hộp Văn bản 1">
            <a:extLst>
              <a:ext uri="{FF2B5EF4-FFF2-40B4-BE49-F238E27FC236}">
                <a16:creationId xmlns:a16="http://schemas.microsoft.com/office/drawing/2014/main" id="{096A1D91-AEDA-46C6-8D5B-4E1D90A57932}"/>
              </a:ext>
            </a:extLst>
          </p:cNvPr>
          <p:cNvSpPr txBox="1"/>
          <p:nvPr/>
        </p:nvSpPr>
        <p:spPr>
          <a:xfrm>
            <a:off x="5509846" y="2347585"/>
            <a:ext cx="3200400" cy="1569660"/>
          </a:xfrm>
          <a:prstGeom prst="rect">
            <a:avLst/>
          </a:prstGeom>
          <a:noFill/>
        </p:spPr>
        <p:txBody>
          <a:bodyPr wrap="square" rtlCol="0">
            <a:prstTxWarp prst="textArchUp">
              <a:avLst/>
            </a:prstTxWarp>
            <a:spAutoFit/>
          </a:bodyPr>
          <a:lstStyle/>
          <a:p>
            <a:r>
              <a:rPr lang="en-US" sz="3200" b="1" dirty="0">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147580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4A9E2-44DB-43E5-908E-045F32845B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73024" y="258894"/>
            <a:ext cx="1769398" cy="1410994"/>
          </a:xfrm>
          <a:prstGeom prst="ellipse">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674257" y="1687995"/>
            <a:ext cx="7795486" cy="1873654"/>
          </a:xfrm>
          <a:prstGeom prst="rect">
            <a:avLst/>
          </a:prstGeom>
          <a:noFill/>
        </p:spPr>
        <p:txBody>
          <a:bodyPr wrap="square" rtlCol="0">
            <a:spAutoFit/>
          </a:bodyPr>
          <a:lstStyle/>
          <a:p>
            <a:pPr algn="just">
              <a:lnSpc>
                <a:spcPct val="150000"/>
              </a:lnSpc>
            </a:pPr>
            <a:r>
              <a:rPr lang="en-US" sz="2000" b="1" dirty="0" err="1">
                <a:solidFill>
                  <a:schemeClr val="accent6">
                    <a:lumMod val="75000"/>
                  </a:schemeClr>
                </a:solidFill>
                <a:latin typeface="UTM Avo" panose="02040603050506020204" pitchFamily="18" charset="0"/>
              </a:rPr>
              <a:t>Câu</a:t>
            </a:r>
            <a:r>
              <a:rPr lang="en-US" sz="2000" b="1" dirty="0">
                <a:solidFill>
                  <a:schemeClr val="accent6">
                    <a:lumMod val="75000"/>
                  </a:schemeClr>
                </a:solidFill>
                <a:latin typeface="UTM Avo" panose="02040603050506020204" pitchFamily="18" charset="0"/>
              </a:rPr>
              <a:t> </a:t>
            </a:r>
            <a:r>
              <a:rPr lang="vi-VN" sz="2000" b="1" dirty="0">
                <a:solidFill>
                  <a:schemeClr val="accent6">
                    <a:lumMod val="75000"/>
                  </a:schemeClr>
                </a:solidFill>
                <a:latin typeface="UTM Avo" panose="02040603050506020204" pitchFamily="18" charset="0"/>
              </a:rPr>
              <a:t>1. </a:t>
            </a:r>
            <a:r>
              <a:rPr lang="vi-VN" sz="2000" dirty="0">
                <a:latin typeface="UTM Avo" panose="02040603050506020204" pitchFamily="18" charset="0"/>
              </a:rPr>
              <a:t>Những chi tiết nào cho thấy bạn nhỏ rất háo hức đến trường vào ngày khai trường?</a:t>
            </a:r>
          </a:p>
          <a:p>
            <a:pPr algn="just">
              <a:lnSpc>
                <a:spcPct val="150000"/>
              </a:lnSpc>
            </a:pPr>
            <a:r>
              <a:rPr lang="vi-VN" sz="2000" dirty="0">
                <a:latin typeface="UTM Avo" panose="02040603050506020204" pitchFamily="18" charset="0"/>
              </a:rPr>
              <a:t>     a. vùng dậy		b. muốn đến sớm nhất lớp</a:t>
            </a:r>
          </a:p>
          <a:p>
            <a:pPr algn="just">
              <a:lnSpc>
                <a:spcPct val="150000"/>
              </a:lnSpc>
            </a:pPr>
            <a:r>
              <a:rPr lang="vi-VN" sz="2000" dirty="0">
                <a:latin typeface="UTM Avo" panose="02040603050506020204" pitchFamily="18" charset="0"/>
              </a:rPr>
              <a:t>     c. chuẩn bị rất nhanh	d. thấy mình lớn bổng lên</a:t>
            </a:r>
          </a:p>
        </p:txBody>
      </p:sp>
      <p:sp>
        <p:nvSpPr>
          <p:cNvPr id="2" name="Oval 1">
            <a:extLst>
              <a:ext uri="{FF2B5EF4-FFF2-40B4-BE49-F238E27FC236}">
                <a16:creationId xmlns:a16="http://schemas.microsoft.com/office/drawing/2014/main" id="{D13CEEAA-25E8-41D8-8576-F3C2DDD7E4D7}"/>
              </a:ext>
            </a:extLst>
          </p:cNvPr>
          <p:cNvSpPr/>
          <p:nvPr/>
        </p:nvSpPr>
        <p:spPr>
          <a:xfrm>
            <a:off x="988303" y="2702378"/>
            <a:ext cx="369420" cy="3642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2" name="Oval 11">
            <a:extLst>
              <a:ext uri="{FF2B5EF4-FFF2-40B4-BE49-F238E27FC236}">
                <a16:creationId xmlns:a16="http://schemas.microsoft.com/office/drawing/2014/main" id="{17D1DA9B-4311-4AD9-9933-089EFFBE626B}"/>
              </a:ext>
            </a:extLst>
          </p:cNvPr>
          <p:cNvSpPr/>
          <p:nvPr/>
        </p:nvSpPr>
        <p:spPr>
          <a:xfrm>
            <a:off x="4271706" y="2702378"/>
            <a:ext cx="369420" cy="3642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4" name="Oval 13">
            <a:extLst>
              <a:ext uri="{FF2B5EF4-FFF2-40B4-BE49-F238E27FC236}">
                <a16:creationId xmlns:a16="http://schemas.microsoft.com/office/drawing/2014/main" id="{D8E3C35F-8F3E-461A-89BA-DB30B594D609}"/>
              </a:ext>
            </a:extLst>
          </p:cNvPr>
          <p:cNvSpPr/>
          <p:nvPr/>
        </p:nvSpPr>
        <p:spPr>
          <a:xfrm>
            <a:off x="988303" y="3197389"/>
            <a:ext cx="369420" cy="3642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0" name="TextBox 9">
            <a:extLst>
              <a:ext uri="{FF2B5EF4-FFF2-40B4-BE49-F238E27FC236}">
                <a16:creationId xmlns:a16="http://schemas.microsoft.com/office/drawing/2014/main" id="{CC238813-6EDC-49C5-8D5C-B80523462C08}"/>
              </a:ext>
            </a:extLst>
          </p:cNvPr>
          <p:cNvSpPr txBox="1"/>
          <p:nvPr/>
        </p:nvSpPr>
        <p:spPr>
          <a:xfrm>
            <a:off x="2505971" y="559766"/>
            <a:ext cx="427030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2050" name="Picture 2" descr="Happy Cute Kid Boy Ready To Go To School Stock Vector - Illustration of  cute, person: 166125471">
            <a:extLst>
              <a:ext uri="{FF2B5EF4-FFF2-40B4-BE49-F238E27FC236}">
                <a16:creationId xmlns:a16="http://schemas.microsoft.com/office/drawing/2014/main" id="{A126AF1E-9305-4070-A2E9-E24070A1B97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88" b="89994" l="10000" r="90000">
                        <a14:foregroundMark x1="57375" y1="19124" x2="58062" y2="30373"/>
                        <a14:foregroundMark x1="58062" y1="30373" x2="54500" y2="38484"/>
                        <a14:foregroundMark x1="51688" y1="23387" x2="52625" y2="38247"/>
                        <a14:foregroundMark x1="44063" y1="5388" x2="45250" y2="15512"/>
                        <a14:foregroundMark x1="46438" y1="18472" x2="46000" y2="29011"/>
                        <a14:foregroundMark x1="73063" y1="31083" x2="73063" y2="31083"/>
                        <a14:foregroundMark x1="59500" y1="46596" x2="59500" y2="46596"/>
                        <a14:foregroundMark x1="60000" y1="45234" x2="60250" y2="48135"/>
                        <a14:foregroundMark x1="60000" y1="45471" x2="60500" y2="53108"/>
                        <a14:backgroundMark x1="45000" y1="5625" x2="43125" y2="6098"/>
                        <a14:backgroundMark x1="43625" y1="6513" x2="45000" y2="6513"/>
                        <a14:backgroundMark x1="44063" y1="5151" x2="44313" y2="7223"/>
                      </a14:backgroundRemoval>
                    </a14:imgEffect>
                  </a14:imgLayer>
                </a14:imgProps>
              </a:ext>
              <a:ext uri="{28A0092B-C50C-407E-A947-70E740481C1C}">
                <a14:useLocalDpi xmlns:a14="http://schemas.microsoft.com/office/drawing/2010/main" val="0"/>
              </a:ext>
            </a:extLst>
          </a:blip>
          <a:srcRect/>
          <a:stretch>
            <a:fillRect/>
          </a:stretch>
        </p:blipFill>
        <p:spPr bwMode="auto">
          <a:xfrm>
            <a:off x="7108427" y="3094509"/>
            <a:ext cx="1774767" cy="18736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752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108"/>
        <p:cNvGrpSpPr/>
        <p:nvPr/>
      </p:nvGrpSpPr>
      <p:grpSpPr>
        <a:xfrm>
          <a:off x="0" y="0"/>
          <a:ext cx="0" cy="0"/>
          <a:chOff x="0" y="0"/>
          <a:chExt cx="0" cy="0"/>
        </a:xfrm>
      </p:grpSpPr>
      <p:sp>
        <p:nvSpPr>
          <p:cNvPr id="10" name="TextBox 6">
            <a:extLst>
              <a:ext uri="{FF2B5EF4-FFF2-40B4-BE49-F238E27FC236}">
                <a16:creationId xmlns:a16="http://schemas.microsoft.com/office/drawing/2014/main" id="{A7017C88-F0D8-4320-A742-182E73CBA916}"/>
              </a:ext>
            </a:extLst>
          </p:cNvPr>
          <p:cNvSpPr txBox="1"/>
          <p:nvPr/>
        </p:nvSpPr>
        <p:spPr>
          <a:xfrm>
            <a:off x="1441940" y="0"/>
            <a:ext cx="5439508" cy="2389406"/>
          </a:xfrm>
          <a:prstGeom prst="cloudCallout">
            <a:avLst>
              <a:gd name="adj1" fmla="val -47480"/>
              <a:gd name="adj2" fmla="val 43302"/>
            </a:avLst>
          </a:prstGeom>
          <a:solidFill>
            <a:srgbClr val="B7D574"/>
          </a:solidFill>
        </p:spPr>
        <p:txBody>
          <a:bodyPr wrap="square" rtlCol="0">
            <a:spAutoFit/>
          </a:bodyPr>
          <a:lstStyle/>
          <a:p>
            <a:pPr algn="just"/>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vi-VN" sz="2400" b="1" dirty="0">
                <a:solidFill>
                  <a:schemeClr val="accent6">
                    <a:lumMod val="75000"/>
                  </a:schemeClr>
                </a:solidFill>
                <a:latin typeface="Times New Roman" panose="02020603050405020304" pitchFamily="18" charset="0"/>
                <a:cs typeface="Times New Roman" panose="02020603050405020304" pitchFamily="18" charset="0"/>
              </a:rPr>
              <a:t>2</a:t>
            </a:r>
            <a:r>
              <a:rPr lang="en-US" sz="2400" b="1" dirty="0">
                <a:solidFill>
                  <a:schemeClr val="accent6">
                    <a:lumMod val="75000"/>
                  </a:schemeClr>
                </a:solidFill>
                <a:latin typeface="Times New Roman" panose="02020603050405020304" pitchFamily="18" charset="0"/>
                <a:cs typeface="Times New Roman" panose="02020603050405020304" pitchFamily="18" charset="0"/>
              </a:rPr>
              <a:t>:</a:t>
            </a:r>
            <a:r>
              <a:rPr lang="vi-VN" sz="2400" b="1" dirty="0">
                <a:solidFill>
                  <a:schemeClr val="accent6">
                    <a:lumMod val="75000"/>
                  </a:schemeClr>
                </a:solidFill>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Bạn ấy có thực hiện được mong muốn đến sớm nhất lớp không? </a:t>
            </a:r>
            <a:r>
              <a:rPr lang="vi-VN" sz="2400" b="1" dirty="0" err="1">
                <a:latin typeface="Times New Roman" panose="02020603050405020304" pitchFamily="18" charset="0"/>
                <a:cs typeface="Times New Roman" panose="02020603050405020304" pitchFamily="18" charset="0"/>
              </a:rPr>
              <a:t>Vì</a:t>
            </a:r>
            <a:r>
              <a:rPr lang="vi-VN" sz="2400" b="1" dirty="0">
                <a:latin typeface="Times New Roman" panose="02020603050405020304" pitchFamily="18" charset="0"/>
                <a:cs typeface="Times New Roman" panose="02020603050405020304" pitchFamily="18" charset="0"/>
              </a:rPr>
              <a:t> sao?</a:t>
            </a:r>
          </a:p>
        </p:txBody>
      </p:sp>
      <p:sp>
        <p:nvSpPr>
          <p:cNvPr id="11" name="TextBox 10">
            <a:extLst>
              <a:ext uri="{FF2B5EF4-FFF2-40B4-BE49-F238E27FC236}">
                <a16:creationId xmlns:a16="http://schemas.microsoft.com/office/drawing/2014/main" id="{ECC0631F-39EB-4E5A-A698-D2B65A7E3D69}"/>
              </a:ext>
            </a:extLst>
          </p:cNvPr>
          <p:cNvSpPr txBox="1"/>
          <p:nvPr/>
        </p:nvSpPr>
        <p:spPr>
          <a:xfrm>
            <a:off x="0" y="4072451"/>
            <a:ext cx="9144000" cy="950325"/>
          </a:xfrm>
          <a:prstGeom prst="rect">
            <a:avLst/>
          </a:prstGeom>
          <a:solidFill>
            <a:schemeClr val="bg2">
              <a:lumMod val="20000"/>
              <a:lumOff val="80000"/>
            </a:schemeClr>
          </a:solidFill>
        </p:spPr>
        <p:txBody>
          <a:bodyPr wrap="square" rtlCol="0">
            <a:spAutoFit/>
          </a:bodyPr>
          <a:lstStyle/>
          <a:p>
            <a:pPr algn="just">
              <a:lnSpc>
                <a:spcPct val="150000"/>
              </a:lnSpc>
            </a:pPr>
            <a:r>
              <a:rPr lang="vi-VN" sz="2000" b="1" dirty="0">
                <a:solidFill>
                  <a:schemeClr val="accent6">
                    <a:lumMod val="75000"/>
                  </a:schemeClr>
                </a:solidFill>
                <a:latin typeface="UTM Avo" panose="02040603050506020204" pitchFamily="18" charset="0"/>
                <a:sym typeface="Wingdings" panose="05000000000000000000" pitchFamily="2" charset="2"/>
              </a:rPr>
              <a:t> </a:t>
            </a:r>
            <a:r>
              <a:rPr lang="vi-VN" sz="2000" b="1" dirty="0">
                <a:solidFill>
                  <a:schemeClr val="accent6">
                    <a:lumMod val="75000"/>
                  </a:schemeClr>
                </a:solidFill>
                <a:latin typeface="UTM Avo" panose="02040603050506020204" pitchFamily="18" charset="0"/>
              </a:rPr>
              <a:t>Bạn ấy không thực hiện được mong </a:t>
            </a:r>
            <a:r>
              <a:rPr lang="vi-VN" sz="2000" b="1" dirty="0" err="1">
                <a:solidFill>
                  <a:schemeClr val="accent6">
                    <a:lumMod val="75000"/>
                  </a:schemeClr>
                </a:solidFill>
                <a:latin typeface="UTM Avo" panose="02040603050506020204" pitchFamily="18" charset="0"/>
              </a:rPr>
              <a:t>muốn</a:t>
            </a:r>
            <a:r>
              <a:rPr lang="vi-VN" sz="2000" b="1" dirty="0">
                <a:solidFill>
                  <a:schemeClr val="accent6">
                    <a:lumMod val="75000"/>
                  </a:schemeClr>
                </a:solidFill>
                <a:latin typeface="UTM Avo" panose="02040603050506020204" pitchFamily="18" charset="0"/>
              </a:rPr>
              <a:t> </a:t>
            </a:r>
            <a:r>
              <a:rPr lang="vi-VN" sz="2000" b="1" dirty="0" err="1">
                <a:solidFill>
                  <a:schemeClr val="accent6">
                    <a:lumMod val="75000"/>
                  </a:schemeClr>
                </a:solidFill>
                <a:latin typeface="UTM Avo" panose="02040603050506020204" pitchFamily="18" charset="0"/>
              </a:rPr>
              <a:t>đó</a:t>
            </a:r>
            <a:r>
              <a:rPr lang="vi-VN" sz="2000" b="1" dirty="0">
                <a:solidFill>
                  <a:schemeClr val="accent6">
                    <a:lumMod val="75000"/>
                  </a:schemeClr>
                </a:solidFill>
                <a:latin typeface="UTM Avo" panose="02040603050506020204" pitchFamily="18" charset="0"/>
              </a:rPr>
              <a:t> vì các bạn khác cũng muốn đến sớm và nhiều bạn đã đến trước bạn ấy.</a:t>
            </a:r>
          </a:p>
        </p:txBody>
      </p:sp>
      <p:pic>
        <p:nvPicPr>
          <p:cNvPr id="15" name="图片 9">
            <a:extLst>
              <a:ext uri="{FF2B5EF4-FFF2-40B4-BE49-F238E27FC236}">
                <a16:creationId xmlns:a16="http://schemas.microsoft.com/office/drawing/2014/main" id="{F4CCA2B3-3810-4B6A-9F75-25D2055BADCE}"/>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193842" y="1222441"/>
            <a:ext cx="2194285" cy="2698618"/>
          </a:xfrm>
          <a:prstGeom prst="rect">
            <a:avLst/>
          </a:prstGeom>
        </p:spPr>
      </p:pic>
      <p:pic>
        <p:nvPicPr>
          <p:cNvPr id="3074" name="Picture 2" descr="Transparent Enter Clipart - Children Going To School Clipart, HD Png  Download , Transparent Png Image - PNGitem">
            <a:extLst>
              <a:ext uri="{FF2B5EF4-FFF2-40B4-BE49-F238E27FC236}">
                <a16:creationId xmlns:a16="http://schemas.microsoft.com/office/drawing/2014/main" id="{44804D4F-8369-4D14-AA7E-52A990113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448" y="1222441"/>
            <a:ext cx="2194285" cy="277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2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235029" y="286013"/>
            <a:ext cx="8673942" cy="579967"/>
          </a:xfrm>
          <a:prstGeom prst="rect">
            <a:avLst/>
          </a:prstGeom>
          <a:noFill/>
        </p:spPr>
        <p:txBody>
          <a:bodyPr wrap="square" rtlCol="0">
            <a:spAutoFit/>
          </a:bodyPr>
          <a:lstStyle/>
          <a:p>
            <a:pPr algn="just">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3</a:t>
            </a:r>
            <a:r>
              <a:rPr lang="en-US" sz="2400" b="1" dirty="0">
                <a:solidFill>
                  <a:schemeClr val="tx1"/>
                </a:solidFill>
                <a:latin typeface="Times New Roman" panose="02020603050405020304" pitchFamily="18" charset="0"/>
                <a:cs typeface="Times New Roman" panose="02020603050405020304" pitchFamily="18" charset="0"/>
              </a:rPr>
              <a:t>:</a:t>
            </a:r>
            <a:r>
              <a:rPr lang="vi-VN" sz="2400" b="1" dirty="0">
                <a:solidFill>
                  <a:schemeClr val="tx1"/>
                </a:solidFill>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Bạn ấy nhận ra mình thay đổi như thế nào khi lên </a:t>
            </a:r>
            <a:r>
              <a:rPr lang="vi-VN" sz="2400" b="1" dirty="0" err="1">
                <a:latin typeface="Times New Roman" panose="02020603050405020304" pitchFamily="18" charset="0"/>
                <a:cs typeface="Times New Roman" panose="02020603050405020304" pitchFamily="18" charset="0"/>
              </a:rPr>
              <a:t>lớp</a:t>
            </a:r>
            <a:r>
              <a:rPr lang="vi-VN" sz="2400" b="1" dirty="0">
                <a:latin typeface="Times New Roman" panose="02020603050405020304" pitchFamily="18" charset="0"/>
                <a:cs typeface="Times New Roman" panose="02020603050405020304" pitchFamily="18" charset="0"/>
              </a:rPr>
              <a:t> 2</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864CFADA-286A-4D5B-8854-FD11F6827570}"/>
              </a:ext>
            </a:extLst>
          </p:cNvPr>
          <p:cNvSpPr txBox="1"/>
          <p:nvPr/>
        </p:nvSpPr>
        <p:spPr>
          <a:xfrm>
            <a:off x="235029" y="1091901"/>
            <a:ext cx="5134575" cy="579582"/>
          </a:xfrm>
          <a:prstGeom prst="rect">
            <a:avLst/>
          </a:prstGeom>
          <a:noFill/>
        </p:spPr>
        <p:txBody>
          <a:bodyPr wrap="square" rtlCol="0">
            <a:spAutoFit/>
          </a:bodyPr>
          <a:lstStyle/>
          <a:p>
            <a:pPr algn="just">
              <a:lnSpc>
                <a:spcPct val="150000"/>
              </a:lnSpc>
            </a:pPr>
            <a:r>
              <a:rPr lang="vi-VN" sz="24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srgbClr val="002060"/>
                </a:solidFill>
                <a:latin typeface="Times New Roman" panose="02020603050405020304" pitchFamily="18" charset="0"/>
                <a:cs typeface="Times New Roman" panose="02020603050405020304" pitchFamily="18" charset="0"/>
              </a:rPr>
              <a:t>Bạn ấy thấy mình lớn bổng lên.</a:t>
            </a:r>
          </a:p>
        </p:txBody>
      </p:sp>
      <p:pic>
        <p:nvPicPr>
          <p:cNvPr id="4" name="Picture 2">
            <a:extLst>
              <a:ext uri="{FF2B5EF4-FFF2-40B4-BE49-F238E27FC236}">
                <a16:creationId xmlns:a16="http://schemas.microsoft.com/office/drawing/2014/main" id="{076B7322-B1E5-4A3C-AF6F-B9E0474C58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72065" y="3056569"/>
            <a:ext cx="913887" cy="7876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359E7B-1BD9-440C-B748-75A3BC9BBDE4}"/>
              </a:ext>
            </a:extLst>
          </p:cNvPr>
          <p:cNvSpPr txBox="1"/>
          <p:nvPr/>
        </p:nvSpPr>
        <p:spPr>
          <a:xfrm>
            <a:off x="172065" y="3798046"/>
            <a:ext cx="8588613" cy="507831"/>
          </a:xfrm>
          <a:prstGeom prst="rect">
            <a:avLst/>
          </a:prstGeom>
          <a:noFill/>
        </p:spPr>
        <p:txBody>
          <a:bodyPr wrap="square" rtlCol="0">
            <a:spAutoFit/>
          </a:bodyPr>
          <a:lstStyle/>
          <a:p>
            <a:pPr algn="just"/>
            <a:r>
              <a:rPr lang="vi-VN" sz="2700" b="1" dirty="0" err="1">
                <a:latin typeface="Times New Roman" panose="02020603050405020304" pitchFamily="18" charset="0"/>
                <a:cs typeface="Times New Roman" panose="02020603050405020304" pitchFamily="18" charset="0"/>
              </a:rPr>
              <a:t>Các</a:t>
            </a:r>
            <a:r>
              <a:rPr lang="vi-VN" sz="2700" b="1" dirty="0">
                <a:latin typeface="Times New Roman" panose="02020603050405020304" pitchFamily="18" charset="0"/>
                <a:cs typeface="Times New Roman" panose="02020603050405020304" pitchFamily="18" charset="0"/>
              </a:rPr>
              <a:t> </a:t>
            </a:r>
            <a:r>
              <a:rPr lang="en-US" sz="2700" b="1" dirty="0">
                <a:latin typeface="Times New Roman" panose="02020603050405020304" pitchFamily="18" charset="0"/>
                <a:cs typeface="Times New Roman" panose="02020603050405020304" pitchFamily="18" charset="0"/>
              </a:rPr>
              <a:t>con</a:t>
            </a:r>
            <a:r>
              <a:rPr lang="vi-VN" sz="2700" b="1" dirty="0">
                <a:latin typeface="Times New Roman" panose="02020603050405020304" pitchFamily="18" charset="0"/>
                <a:cs typeface="Times New Roman" panose="02020603050405020304" pitchFamily="18" charset="0"/>
              </a:rPr>
              <a:t> thấy mình có gì khác so với khi vào lớp 1 không?</a:t>
            </a:r>
          </a:p>
        </p:txBody>
      </p:sp>
      <p:pic>
        <p:nvPicPr>
          <p:cNvPr id="6" name="Picture 5">
            <a:extLst>
              <a:ext uri="{FF2B5EF4-FFF2-40B4-BE49-F238E27FC236}">
                <a16:creationId xmlns:a16="http://schemas.microsoft.com/office/drawing/2014/main" id="{D1853038-8327-4AA4-9A99-ADB7CA213D9D}"/>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057711" y="1141880"/>
            <a:ext cx="2342936" cy="1651218"/>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a:extLst>
              <a:ext uri="{FF2B5EF4-FFF2-40B4-BE49-F238E27FC236}">
                <a16:creationId xmlns:a16="http://schemas.microsoft.com/office/drawing/2014/main" id="{F34CBD6C-73A5-4AAA-845D-8E330BD41842}"/>
              </a:ext>
            </a:extLst>
          </p:cNvPr>
          <p:cNvPicPr>
            <a:picLocks noChangeAspect="1"/>
          </p:cNvPicPr>
          <p:nvPr/>
        </p:nvPicPr>
        <p:blipFill rotWithShape="1">
          <a:blip r:embed="rId6">
            <a:extLst>
              <a:ext uri="{28A0092B-C50C-407E-A947-70E740481C1C}">
                <a14:useLocalDpi xmlns:a14="http://schemas.microsoft.com/office/drawing/2010/main" val="0"/>
              </a:ext>
            </a:extLst>
          </a:blip>
          <a:srcRect r="66335"/>
          <a:stretch/>
        </p:blipFill>
        <p:spPr>
          <a:xfrm>
            <a:off x="8392757" y="4342527"/>
            <a:ext cx="751243" cy="800973"/>
          </a:xfrm>
          <a:prstGeom prst="rect">
            <a:avLst/>
          </a:prstGeom>
        </p:spPr>
      </p:pic>
    </p:spTree>
    <p:extLst>
      <p:ext uri="{BB962C8B-B14F-4D97-AF65-F5344CB8AC3E}">
        <p14:creationId xmlns:p14="http://schemas.microsoft.com/office/powerpoint/2010/main" val="178858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696814" y="572955"/>
            <a:ext cx="1572043" cy="646332"/>
            <a:chOff x="173666" y="381532"/>
            <a:chExt cx="2096056" cy="861776"/>
          </a:xfrm>
        </p:grpSpPr>
        <p:sp>
          <p:nvSpPr>
            <p:cNvPr id="3" name="TextBox 2">
              <a:extLst>
                <a:ext uri="{FF2B5EF4-FFF2-40B4-BE49-F238E27FC236}">
                  <a16:creationId xmlns:a16="http://schemas.microsoft.com/office/drawing/2014/main" id="{6A553182-F3C1-4121-8FDA-73CEE8D72B23}"/>
                </a:ext>
              </a:extLst>
            </p:cNvPr>
            <p:cNvSpPr txBox="1"/>
            <p:nvPr/>
          </p:nvSpPr>
          <p:spPr>
            <a:xfrm>
              <a:off x="218823" y="381533"/>
              <a:ext cx="2050899" cy="861775"/>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1</a:t>
              </a:r>
            </a:p>
          </p:txBody>
        </p:sp>
        <p:sp>
          <p:nvSpPr>
            <p:cNvPr id="4" name="TextBox 3">
              <a:extLst>
                <a:ext uri="{FF2B5EF4-FFF2-40B4-BE49-F238E27FC236}">
                  <a16:creationId xmlns:a16="http://schemas.microsoft.com/office/drawing/2014/main" id="{31A601FE-6892-4EC6-ACDD-75D395FCC956}"/>
                </a:ext>
              </a:extLst>
            </p:cNvPr>
            <p:cNvSpPr txBox="1"/>
            <p:nvPr/>
          </p:nvSpPr>
          <p:spPr>
            <a:xfrm>
              <a:off x="173666" y="381532"/>
              <a:ext cx="2050899" cy="861775"/>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1</a:t>
              </a:r>
            </a:p>
          </p:txBody>
        </p:sp>
      </p:grpSp>
      <p:sp>
        <p:nvSpPr>
          <p:cNvPr id="13" name="TextBox 12">
            <a:extLst>
              <a:ext uri="{FF2B5EF4-FFF2-40B4-BE49-F238E27FC236}">
                <a16:creationId xmlns:a16="http://schemas.microsoft.com/office/drawing/2014/main" id="{7B5B728C-6E08-431C-95CB-497657ACF5B5}"/>
              </a:ext>
            </a:extLst>
          </p:cNvPr>
          <p:cNvSpPr txBox="1"/>
          <p:nvPr/>
        </p:nvSpPr>
        <p:spPr>
          <a:xfrm>
            <a:off x="2357823" y="494953"/>
            <a:ext cx="5725022"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EM LÀ HỌC SINH LỚP 2</a:t>
            </a:r>
            <a:endParaRPr lang="en-US" sz="4000" dirty="0">
              <a:solidFill>
                <a:schemeClr val="accent2"/>
              </a:solidFill>
              <a:latin typeface="UTM Cookies" panose="02040603050506020204" pitchFamily="18" charset="0"/>
            </a:endParaRPr>
          </a:p>
        </p:txBody>
      </p:sp>
      <p:grpSp>
        <p:nvGrpSpPr>
          <p:cNvPr id="22" name="Group 21">
            <a:extLst>
              <a:ext uri="{FF2B5EF4-FFF2-40B4-BE49-F238E27FC236}">
                <a16:creationId xmlns:a16="http://schemas.microsoft.com/office/drawing/2014/main" id="{CD95E369-22E3-47BF-A4B6-6F6C7AEDEE5A}"/>
              </a:ext>
            </a:extLst>
          </p:cNvPr>
          <p:cNvGrpSpPr/>
          <p:nvPr/>
        </p:nvGrpSpPr>
        <p:grpSpPr>
          <a:xfrm>
            <a:off x="2630311" y="1377586"/>
            <a:ext cx="4335081" cy="3460274"/>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3064386" y="2987782"/>
              <a:ext cx="2009748" cy="1006857"/>
            </a:xfrm>
            <a:prstGeom prst="rect">
              <a:avLst/>
            </a:prstGeom>
            <a:noFill/>
          </p:spPr>
          <p:txBody>
            <a:bodyPr wrap="square" rtlCol="0">
              <a:spAutoFit/>
            </a:bodyPr>
            <a:lstStyle/>
            <a:p>
              <a:pPr algn="ctr">
                <a:lnSpc>
                  <a:spcPct val="150000"/>
                </a:lnSpc>
              </a:pPr>
              <a:r>
                <a:rPr lang="vi-VN" sz="3300" b="1" dirty="0">
                  <a:solidFill>
                    <a:srgbClr val="17479D"/>
                  </a:solidFill>
                  <a:latin typeface="UTM Avo" panose="02040603050506020204" pitchFamily="18" charset="0"/>
                </a:rPr>
                <a:t>ĐỌC</a:t>
              </a:r>
              <a:endParaRPr lang="en-US" sz="33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447588" y="2552809"/>
              <a:ext cx="3041010" cy="690703"/>
            </a:xfrm>
            <a:prstGeom prst="rect">
              <a:avLst/>
            </a:prstGeom>
            <a:noFill/>
          </p:spPr>
          <p:txBody>
            <a:bodyPr wrap="square" rtlCol="0">
              <a:spAutoFit/>
            </a:bodyPr>
            <a:lstStyle/>
            <a:p>
              <a:pPr algn="ctr">
                <a:lnSpc>
                  <a:spcPct val="150000"/>
                </a:lnSpc>
              </a:pPr>
              <a:r>
                <a:rPr lang="vi-VN" sz="2100" b="1" dirty="0">
                  <a:solidFill>
                    <a:schemeClr val="accent1">
                      <a:lumMod val="50000"/>
                    </a:schemeClr>
                  </a:solidFill>
                  <a:latin typeface="UTM Avo" panose="02040603050506020204" pitchFamily="18" charset="0"/>
                </a:rPr>
                <a:t>TIẾT 1 – 2</a:t>
              </a:r>
              <a:endParaRPr lang="en-US" sz="2100" b="1" dirty="0">
                <a:solidFill>
                  <a:schemeClr val="accent1">
                    <a:lumMod val="50000"/>
                  </a:schemeClr>
                </a:solidFill>
                <a:latin typeface="UTM Avo" panose="02040603050506020204" pitchFamily="18" charset="0"/>
              </a:endParaRPr>
            </a:p>
          </p:txBody>
        </p:sp>
      </p:grpSp>
      <p:pic>
        <p:nvPicPr>
          <p:cNvPr id="2052" name="Picture 4">
            <a:extLst>
              <a:ext uri="{FF2B5EF4-FFF2-40B4-BE49-F238E27FC236}">
                <a16:creationId xmlns:a16="http://schemas.microsoft.com/office/drawing/2014/main" id="{52354FA0-88C8-4F5C-A6E1-0274A536B6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3072" y="3665540"/>
            <a:ext cx="1172320" cy="11723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38493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3672DA1-16CE-4541-B549-84101D0469CF}"/>
              </a:ext>
            </a:extLst>
          </p:cNvPr>
          <p:cNvSpPr txBox="1"/>
          <p:nvPr/>
        </p:nvSpPr>
        <p:spPr>
          <a:xfrm>
            <a:off x="211608" y="128955"/>
            <a:ext cx="7485557" cy="494110"/>
          </a:xfrm>
          <a:prstGeom prst="rect">
            <a:avLst/>
          </a:prstGeom>
          <a:noFill/>
        </p:spPr>
        <p:txBody>
          <a:bodyPr wrap="square" rtlCol="0">
            <a:spAutoFit/>
          </a:bodyPr>
          <a:lstStyle/>
          <a:p>
            <a:pPr algn="just">
              <a:lnSpc>
                <a:spcPct val="150000"/>
              </a:lnSpc>
            </a:pPr>
            <a:r>
              <a:rPr lang="en-US" sz="2000" b="1" dirty="0" err="1">
                <a:solidFill>
                  <a:schemeClr val="accent6">
                    <a:lumMod val="75000"/>
                  </a:schemeClr>
                </a:solidFill>
                <a:latin typeface="UTM Avo" panose="02040603050506020204" pitchFamily="18" charset="0"/>
              </a:rPr>
              <a:t>Câu</a:t>
            </a:r>
            <a:r>
              <a:rPr lang="en-US" sz="2000" b="1" dirty="0">
                <a:solidFill>
                  <a:schemeClr val="accent6">
                    <a:lumMod val="75000"/>
                  </a:schemeClr>
                </a:solidFill>
                <a:latin typeface="UTM Avo" panose="02040603050506020204" pitchFamily="18" charset="0"/>
              </a:rPr>
              <a:t> </a:t>
            </a:r>
            <a:r>
              <a:rPr lang="vi-VN" sz="2000" b="1" dirty="0">
                <a:solidFill>
                  <a:schemeClr val="accent6">
                    <a:lumMod val="75000"/>
                  </a:schemeClr>
                </a:solidFill>
                <a:latin typeface="UTM Avo" panose="02040603050506020204" pitchFamily="18" charset="0"/>
              </a:rPr>
              <a:t>4</a:t>
            </a:r>
            <a:r>
              <a:rPr lang="en-US" sz="2000" b="1" dirty="0">
                <a:solidFill>
                  <a:schemeClr val="accent6">
                    <a:lumMod val="75000"/>
                  </a:schemeClr>
                </a:solidFill>
                <a:latin typeface="UTM Avo" panose="02040603050506020204" pitchFamily="18" charset="0"/>
              </a:rPr>
              <a:t>:</a:t>
            </a:r>
            <a:r>
              <a:rPr lang="vi-VN" sz="2000" b="1" dirty="0">
                <a:solidFill>
                  <a:schemeClr val="accent6">
                    <a:lumMod val="75000"/>
                  </a:schemeClr>
                </a:solidFill>
                <a:latin typeface="UTM Avo" panose="02040603050506020204" pitchFamily="18" charset="0"/>
              </a:rPr>
              <a:t> </a:t>
            </a:r>
            <a:r>
              <a:rPr lang="vi-VN" sz="2000" b="1" dirty="0">
                <a:latin typeface="UTM Avo" panose="02040603050506020204" pitchFamily="18" charset="0"/>
              </a:rPr>
              <a:t>Tìm tranh thích hợp với mỗi đoạn trong bài đọc.</a:t>
            </a:r>
          </a:p>
        </p:txBody>
      </p:sp>
      <p:pic>
        <p:nvPicPr>
          <p:cNvPr id="3" name="Picture 6">
            <a:extLst>
              <a:ext uri="{FF2B5EF4-FFF2-40B4-BE49-F238E27FC236}">
                <a16:creationId xmlns:a16="http://schemas.microsoft.com/office/drawing/2014/main" id="{62027DD5-4280-4F3B-A519-6286DDD0B75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68088"/>
          <a:stretch/>
        </p:blipFill>
        <p:spPr>
          <a:xfrm>
            <a:off x="341725" y="952167"/>
            <a:ext cx="1987780" cy="2597579"/>
          </a:xfrm>
          <a:prstGeom prst="rect">
            <a:avLst/>
          </a:prstGeom>
        </p:spPr>
      </p:pic>
      <p:pic>
        <p:nvPicPr>
          <p:cNvPr id="4" name="Picture 7">
            <a:extLst>
              <a:ext uri="{FF2B5EF4-FFF2-40B4-BE49-F238E27FC236}">
                <a16:creationId xmlns:a16="http://schemas.microsoft.com/office/drawing/2014/main" id="{7CFECD40-0315-4FE0-92BD-AE1F54CF0C9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4361" r="33727"/>
          <a:stretch/>
        </p:blipFill>
        <p:spPr>
          <a:xfrm>
            <a:off x="3644157" y="952167"/>
            <a:ext cx="1987780" cy="2597579"/>
          </a:xfrm>
          <a:prstGeom prst="rect">
            <a:avLst/>
          </a:prstGeom>
        </p:spPr>
      </p:pic>
      <p:pic>
        <p:nvPicPr>
          <p:cNvPr id="5" name="Picture 8">
            <a:extLst>
              <a:ext uri="{FF2B5EF4-FFF2-40B4-BE49-F238E27FC236}">
                <a16:creationId xmlns:a16="http://schemas.microsoft.com/office/drawing/2014/main" id="{3754F1FF-D5CD-434F-BE14-90589DF2483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67453" t="634" r="635" b="-634"/>
          <a:stretch/>
        </p:blipFill>
        <p:spPr>
          <a:xfrm>
            <a:off x="6814495" y="952167"/>
            <a:ext cx="1987780" cy="2597579"/>
          </a:xfrm>
          <a:prstGeom prst="rect">
            <a:avLst/>
          </a:prstGeom>
        </p:spPr>
      </p:pic>
      <p:sp>
        <p:nvSpPr>
          <p:cNvPr id="6" name="TextBox 9">
            <a:extLst>
              <a:ext uri="{FF2B5EF4-FFF2-40B4-BE49-F238E27FC236}">
                <a16:creationId xmlns:a16="http://schemas.microsoft.com/office/drawing/2014/main" id="{D1BADB77-097B-49EB-A122-AE2C652B8229}"/>
              </a:ext>
            </a:extLst>
          </p:cNvPr>
          <p:cNvSpPr txBox="1"/>
          <p:nvPr/>
        </p:nvSpPr>
        <p:spPr>
          <a:xfrm>
            <a:off x="469046" y="3810066"/>
            <a:ext cx="1768721" cy="923330"/>
          </a:xfrm>
          <a:prstGeom prst="rect">
            <a:avLst/>
          </a:prstGeom>
          <a:noFill/>
        </p:spPr>
        <p:txBody>
          <a:bodyPr wrap="square" rtlCol="0">
            <a:spAutoFit/>
          </a:bodyPr>
          <a:lstStyle/>
          <a:p>
            <a:pPr algn="ctr"/>
            <a:r>
              <a:rPr lang="vi-VN" sz="1800" dirty="0">
                <a:solidFill>
                  <a:schemeClr val="accent6">
                    <a:lumMod val="75000"/>
                  </a:schemeClr>
                </a:solidFill>
                <a:latin typeface="UTM Avo" panose="02040603050506020204" pitchFamily="18" charset="0"/>
              </a:rPr>
              <a:t>Bạn nhỏ chuẩn bị để đến trường.</a:t>
            </a:r>
          </a:p>
        </p:txBody>
      </p:sp>
      <p:sp>
        <p:nvSpPr>
          <p:cNvPr id="7" name="TextBox 10">
            <a:extLst>
              <a:ext uri="{FF2B5EF4-FFF2-40B4-BE49-F238E27FC236}">
                <a16:creationId xmlns:a16="http://schemas.microsoft.com/office/drawing/2014/main" id="{62BEA662-1301-4E4D-B2D3-7CC387967A98}"/>
              </a:ext>
            </a:extLst>
          </p:cNvPr>
          <p:cNvSpPr txBox="1"/>
          <p:nvPr/>
        </p:nvSpPr>
        <p:spPr>
          <a:xfrm>
            <a:off x="3863216" y="3810066"/>
            <a:ext cx="1768721" cy="923330"/>
          </a:xfrm>
          <a:prstGeom prst="rect">
            <a:avLst/>
          </a:prstGeom>
          <a:noFill/>
        </p:spPr>
        <p:txBody>
          <a:bodyPr wrap="square" rtlCol="0">
            <a:spAutoFit/>
          </a:bodyPr>
          <a:lstStyle/>
          <a:p>
            <a:pPr algn="just"/>
            <a:r>
              <a:rPr lang="vi-VN" sz="1800" dirty="0">
                <a:solidFill>
                  <a:schemeClr val="accent6">
                    <a:lumMod val="75000"/>
                  </a:schemeClr>
                </a:solidFill>
                <a:latin typeface="UTM Avo" panose="02040603050506020204" pitchFamily="18" charset="0"/>
              </a:rPr>
              <a:t>Bạn nhỏ chào mẹ để vào trường.</a:t>
            </a:r>
          </a:p>
        </p:txBody>
      </p:sp>
      <p:sp>
        <p:nvSpPr>
          <p:cNvPr id="8" name="TextBox 11">
            <a:extLst>
              <a:ext uri="{FF2B5EF4-FFF2-40B4-BE49-F238E27FC236}">
                <a16:creationId xmlns:a16="http://schemas.microsoft.com/office/drawing/2014/main" id="{2EEEC376-500A-4F37-990C-BE417913E984}"/>
              </a:ext>
            </a:extLst>
          </p:cNvPr>
          <p:cNvSpPr txBox="1"/>
          <p:nvPr/>
        </p:nvSpPr>
        <p:spPr>
          <a:xfrm>
            <a:off x="6814495" y="3917788"/>
            <a:ext cx="1987780" cy="707886"/>
          </a:xfrm>
          <a:prstGeom prst="rect">
            <a:avLst/>
          </a:prstGeom>
          <a:noFill/>
        </p:spPr>
        <p:txBody>
          <a:bodyPr wrap="square" rtlCol="0">
            <a:spAutoFit/>
          </a:bodyPr>
          <a:lstStyle/>
          <a:p>
            <a:pPr algn="ctr"/>
            <a:r>
              <a:rPr lang="vi-VN" sz="2000" dirty="0">
                <a:solidFill>
                  <a:schemeClr val="accent6">
                    <a:lumMod val="75000"/>
                  </a:schemeClr>
                </a:solidFill>
                <a:latin typeface="UTM Avo" panose="02040603050506020204" pitchFamily="18" charset="0"/>
              </a:rPr>
              <a:t>Các bạn nhỏ gặp nhau.</a:t>
            </a:r>
          </a:p>
        </p:txBody>
      </p:sp>
    </p:spTree>
    <p:extLst>
      <p:ext uri="{BB962C8B-B14F-4D97-AF65-F5344CB8AC3E}">
        <p14:creationId xmlns:p14="http://schemas.microsoft.com/office/powerpoint/2010/main" val="128319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par>
                                <p:cTn id="14" presetID="1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par>
                                <p:cTn id="18" presetID="1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ppt_y</p:attrName>
                                        </p:attrNameLst>
                                      </p:cBhvr>
                                      <p:tavLst>
                                        <p:tav tm="0">
                                          <p:val>
                                            <p:strVal val="#ppt_y+#ppt_h*1.125000"/>
                                          </p:val>
                                        </p:tav>
                                        <p:tav tm="100000">
                                          <p:val>
                                            <p:strVal val="#ppt_y"/>
                                          </p:val>
                                        </p:tav>
                                      </p:tavLst>
                                    </p:anim>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3.05556E-6 -4.32099E-6 L -0.55694 -0.00555 " pathEditMode="relative" rAng="0" ptsTypes="AA">
                                      <p:cBhvr>
                                        <p:cTn id="25" dur="2000" fill="hold"/>
                                        <p:tgtEl>
                                          <p:spTgt spid="5"/>
                                        </p:tgtEl>
                                        <p:attrNameLst>
                                          <p:attrName>ppt_x</p:attrName>
                                          <p:attrName>ppt_y</p:attrName>
                                        </p:attrNameLst>
                                      </p:cBhvr>
                                      <p:rCtr x="-27847" y="-278"/>
                                    </p:animMotion>
                                  </p:childTnLst>
                                </p:cTn>
                              </p:par>
                              <p:par>
                                <p:cTn id="26" presetID="42" presetClass="path" presetSubtype="0" accel="50000" decel="50000" fill="hold" nodeType="withEffect">
                                  <p:stCondLst>
                                    <p:cond delay="0"/>
                                  </p:stCondLst>
                                  <p:childTnLst>
                                    <p:animMotion origin="layout" path="M 3.05556E-6 -4.32099E-6 L 0.55694 0.00556 " pathEditMode="relative" rAng="0" ptsTypes="AA">
                                      <p:cBhvr>
                                        <p:cTn id="27" dur="2000" fill="hold"/>
                                        <p:tgtEl>
                                          <p:spTgt spid="3"/>
                                        </p:tgtEl>
                                        <p:attrNameLst>
                                          <p:attrName>ppt_x</p:attrName>
                                          <p:attrName>ppt_y</p:attrName>
                                        </p:attrNameLst>
                                      </p:cBhvr>
                                      <p:rCtr x="27847" y="278"/>
                                    </p:animMotion>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71F456-AA68-4549-9B7B-560A427486DE}"/>
              </a:ext>
            </a:extLst>
          </p:cNvPr>
          <p:cNvSpPr txBox="1"/>
          <p:nvPr/>
        </p:nvSpPr>
        <p:spPr>
          <a:xfrm>
            <a:off x="1416515" y="415320"/>
            <a:ext cx="2086799" cy="456535"/>
          </a:xfrm>
          <a:prstGeom prst="rect">
            <a:avLst/>
          </a:prstGeom>
          <a:noFill/>
        </p:spPr>
        <p:txBody>
          <a:bodyPr wrap="square" rtlCol="0">
            <a:spAutoFit/>
          </a:bodyPr>
          <a:lstStyle/>
          <a:p>
            <a:pPr>
              <a:lnSpc>
                <a:spcPct val="150000"/>
              </a:lnSpc>
            </a:pPr>
            <a:r>
              <a:rPr lang="vi-VN" sz="1800" b="1" dirty="0">
                <a:solidFill>
                  <a:srgbClr val="17479D"/>
                </a:solidFill>
                <a:latin typeface="+mn-lt"/>
              </a:rPr>
              <a:t>LUYỆN ĐỌC LẠI</a:t>
            </a:r>
            <a:endParaRPr lang="en-US" sz="1800" b="1" dirty="0">
              <a:solidFill>
                <a:srgbClr val="17479D"/>
              </a:solidFill>
              <a:latin typeface="+mn-lt"/>
            </a:endParaRPr>
          </a:p>
        </p:txBody>
      </p:sp>
      <p:pic>
        <p:nvPicPr>
          <p:cNvPr id="3" name="Picture 2">
            <a:extLst>
              <a:ext uri="{FF2B5EF4-FFF2-40B4-BE49-F238E27FC236}">
                <a16:creationId xmlns:a16="http://schemas.microsoft.com/office/drawing/2014/main" id="{FD1B89D7-F56A-4570-8431-F9A326E4CBB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792215" y="423676"/>
            <a:ext cx="624300" cy="563044"/>
          </a:xfrm>
          <a:prstGeom prst="rect">
            <a:avLst/>
          </a:prstGeom>
        </p:spPr>
      </p:pic>
      <p:sp>
        <p:nvSpPr>
          <p:cNvPr id="4" name="TextBox 3">
            <a:extLst>
              <a:ext uri="{FF2B5EF4-FFF2-40B4-BE49-F238E27FC236}">
                <a16:creationId xmlns:a16="http://schemas.microsoft.com/office/drawing/2014/main" id="{8F1CB901-87FE-485B-B8A4-45ECEF2538BD}"/>
              </a:ext>
            </a:extLst>
          </p:cNvPr>
          <p:cNvSpPr txBox="1"/>
          <p:nvPr/>
        </p:nvSpPr>
        <p:spPr>
          <a:xfrm>
            <a:off x="2599693" y="753765"/>
            <a:ext cx="4024370" cy="577850"/>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mn-lt"/>
              </a:rPr>
              <a:t>Tôi là học sinh lớp 2</a:t>
            </a:r>
            <a:endParaRPr lang="en-US" sz="2400" b="1" dirty="0">
              <a:solidFill>
                <a:schemeClr val="accent1">
                  <a:lumMod val="50000"/>
                </a:schemeClr>
              </a:solidFill>
              <a:latin typeface="+mn-lt"/>
            </a:endParaRPr>
          </a:p>
        </p:txBody>
      </p:sp>
      <p:sp>
        <p:nvSpPr>
          <p:cNvPr id="5" name="TextBox 4">
            <a:extLst>
              <a:ext uri="{FF2B5EF4-FFF2-40B4-BE49-F238E27FC236}">
                <a16:creationId xmlns:a16="http://schemas.microsoft.com/office/drawing/2014/main" id="{E4CC1066-8F55-4922-B32E-16DF438D7D78}"/>
              </a:ext>
            </a:extLst>
          </p:cNvPr>
          <p:cNvSpPr txBox="1"/>
          <p:nvPr/>
        </p:nvSpPr>
        <p:spPr>
          <a:xfrm>
            <a:off x="435985" y="1210300"/>
            <a:ext cx="8351785" cy="3416320"/>
          </a:xfrm>
          <a:prstGeom prst="rect">
            <a:avLst/>
          </a:prstGeom>
          <a:noFill/>
        </p:spPr>
        <p:txBody>
          <a:bodyPr wrap="square" rtlCol="0">
            <a:spAutoFit/>
          </a:bodyPr>
          <a:lstStyle/>
          <a:p>
            <a:pPr algn="just"/>
            <a:r>
              <a:rPr lang="vi-VN" sz="1600" dirty="0">
                <a:latin typeface="+mn-lt"/>
              </a:rPr>
              <a:t>      </a:t>
            </a:r>
            <a:r>
              <a:rPr lang="vi-VN" sz="1800" dirty="0">
                <a:latin typeface="Times New Roman" panose="02020603050405020304" pitchFamily="18" charset="0"/>
                <a:cs typeface="Times New Roman" panose="02020603050405020304" pitchFamily="18" charset="0"/>
              </a:rPr>
              <a:t>Ngày khai trường đã đến.</a:t>
            </a:r>
          </a:p>
          <a:p>
            <a:pPr algn="just"/>
            <a:r>
              <a:rPr lang="vi-VN" sz="1800" dirty="0">
                <a:latin typeface="Times New Roman" panose="02020603050405020304" pitchFamily="18" charset="0"/>
                <a:cs typeface="Times New Roman" panose="02020603050405020304" pitchFamily="18" charset="0"/>
              </a:rPr>
              <a:t>      Sáng sớm, mẹ mới gọi một câu mà tôi đã vùng dậy, khác hẳn mọi ngày. Loáng một cái, tôi đã chuẩn bị xong mọi thứ. Bố ngạc nhiên nhìn tôi, còn mẹ cười tủm tỉm. Tôi rối rít: “Con muốn đến sớm nhất lớp.”.</a:t>
            </a:r>
          </a:p>
          <a:p>
            <a:pPr algn="just"/>
            <a:r>
              <a:rPr lang="vi-VN" sz="1800" dirty="0">
                <a:latin typeface="Times New Roman" panose="02020603050405020304" pitchFamily="18" charset="0"/>
                <a:cs typeface="Times New Roman" panose="02020603050405020304" pitchFamily="18" charset="0"/>
              </a:rPr>
              <a:t>      Tôi háo hức tưởng tượng ra cảnh mình đến đầu tiên, cất </a:t>
            </a:r>
            <a:r>
              <a:rPr lang="vi-VN" sz="1800" dirty="0" err="1">
                <a:latin typeface="Times New Roman" panose="02020603050405020304" pitchFamily="18" charset="0"/>
                <a:cs typeface="Times New Roman" panose="02020603050405020304" pitchFamily="18" charset="0"/>
              </a:rPr>
              <a:t>tiếng</a:t>
            </a:r>
            <a:r>
              <a:rPr lang="vi-VN" sz="1800" dirty="0">
                <a:latin typeface="Times New Roman" panose="02020603050405020304" pitchFamily="18" charset="0"/>
                <a:cs typeface="Times New Roman" panose="02020603050405020304" pitchFamily="18" charset="0"/>
              </a:rPr>
              <a:t> </a:t>
            </a:r>
            <a:r>
              <a:rPr lang="vi-VN" sz="1800" dirty="0" err="1">
                <a:latin typeface="Times New Roman" panose="02020603050405020304" pitchFamily="18" charset="0"/>
                <a:cs typeface="Times New Roman" panose="02020603050405020304" pitchFamily="18" charset="0"/>
              </a:rPr>
              <a:t>chào</a:t>
            </a:r>
            <a:r>
              <a:rPr lang="vi-VN" sz="1800" dirty="0">
                <a:latin typeface="Times New Roman" panose="02020603050405020304" pitchFamily="18" charset="0"/>
                <a:cs typeface="Times New Roman" panose="02020603050405020304" pitchFamily="18" charset="0"/>
              </a:rPr>
              <a:t>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vi-VN" sz="1800" dirty="0">
                <a:latin typeface="Times New Roman" panose="02020603050405020304" pitchFamily="18" charset="0"/>
                <a:cs typeface="Times New Roman" panose="02020603050405020304" pitchFamily="18" charset="0"/>
              </a:rPr>
              <a:t>      Chúng tôi tranh nhau kể về chuyện ngày hè. Ngay cạnh chúng tôi, </a:t>
            </a:r>
            <a:r>
              <a:rPr lang="vi-VN" sz="1800" dirty="0" err="1">
                <a:latin typeface="Times New Roman" panose="02020603050405020304" pitchFamily="18" charset="0"/>
                <a:cs typeface="Times New Roman" panose="02020603050405020304" pitchFamily="18" charset="0"/>
              </a:rPr>
              <a:t>mấy</a:t>
            </a:r>
            <a:r>
              <a:rPr lang="vi-VN" sz="1800" dirty="0">
                <a:latin typeface="Times New Roman" panose="02020603050405020304" pitchFamily="18" charset="0"/>
                <a:cs typeface="Times New Roman" panose="02020603050405020304" pitchFamily="18" charset="0"/>
              </a:rPr>
              <a:t> em lớp 1 đang rụt rè níu chặt tay bố mẹ, thật giống tôi năm ngoái. Trước các em, tôi cảm thấy mình lớn bổng lên. Tôi đã là học sinh lớp 2 </a:t>
            </a:r>
            <a:r>
              <a:rPr lang="vi-VN" sz="1800" dirty="0" err="1">
                <a:latin typeface="Times New Roman" panose="02020603050405020304" pitchFamily="18" charset="0"/>
                <a:cs typeface="Times New Roman" panose="02020603050405020304" pitchFamily="18" charset="0"/>
              </a:rPr>
              <a:t>rồi</a:t>
            </a:r>
            <a:r>
              <a:rPr lang="vi-VN" sz="1800" dirty="0">
                <a:latin typeface="Times New Roman" panose="02020603050405020304" pitchFamily="18" charset="0"/>
                <a:cs typeface="Times New Roman" panose="02020603050405020304" pitchFamily="18" charset="0"/>
              </a:rPr>
              <a:t> cơ </a:t>
            </a:r>
            <a:r>
              <a:rPr lang="vi-VN" sz="1800" dirty="0" err="1">
                <a:latin typeface="Times New Roman" panose="02020603050405020304" pitchFamily="18" charset="0"/>
                <a:cs typeface="Times New Roman" panose="02020603050405020304" pitchFamily="18" charset="0"/>
              </a:rPr>
              <a:t>mà</a:t>
            </a:r>
            <a:r>
              <a:rPr lang="vi-VN"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r>
              <a:rPr lang="en-US" sz="1800" dirty="0">
                <a:latin typeface="Times New Roman" panose="02020603050405020304" pitchFamily="18" charset="0"/>
                <a:cs typeface="Times New Roman" panose="02020603050405020304" pitchFamily="18" charset="0"/>
              </a:rPr>
              <a:t>                                         </a:t>
            </a:r>
            <a:r>
              <a:rPr lang="en-US" sz="1600" dirty="0">
                <a:latin typeface="+mn-lt"/>
              </a:rPr>
              <a:t>                                                                        </a:t>
            </a:r>
            <a:r>
              <a:rPr lang="vi-VN" sz="1600" dirty="0">
                <a:latin typeface="+mn-lt"/>
              </a:rPr>
              <a:t>(Văn Giá)</a:t>
            </a:r>
            <a:endParaRPr lang="en-US" sz="1600" dirty="0">
              <a:latin typeface="+mn-lt"/>
            </a:endParaRPr>
          </a:p>
        </p:txBody>
      </p:sp>
    </p:spTree>
    <p:extLst>
      <p:ext uri="{BB962C8B-B14F-4D97-AF65-F5344CB8AC3E}">
        <p14:creationId xmlns:p14="http://schemas.microsoft.com/office/powerpoint/2010/main" val="268649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B66661C-B52F-4564-AA08-9E7F99DF61C4}"/>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1">
            <a:extLst>
              <a:ext uri="{FF2B5EF4-FFF2-40B4-BE49-F238E27FC236}">
                <a16:creationId xmlns:a16="http://schemas.microsoft.com/office/drawing/2014/main" id="{EFA30AA8-114C-475A-B734-51AF1949AEE8}"/>
              </a:ext>
            </a:extLst>
          </p:cNvPr>
          <p:cNvSpPr txBox="1"/>
          <p:nvPr/>
        </p:nvSpPr>
        <p:spPr>
          <a:xfrm>
            <a:off x="3059521" y="151477"/>
            <a:ext cx="4270309" cy="769441"/>
          </a:xfrm>
          <a:prstGeom prst="rect">
            <a:avLst/>
          </a:prstGeom>
          <a:noFill/>
        </p:spPr>
        <p:txBody>
          <a:bodyPr wrap="square" rtlCol="0">
            <a:spAutoFit/>
          </a:bodyPr>
          <a:lstStyle/>
          <a:p>
            <a:r>
              <a:rPr lang="vi-VN" sz="4400" b="1" dirty="0">
                <a:solidFill>
                  <a:schemeClr val="accent2"/>
                </a:solidFill>
                <a:latin typeface="Times New Roman" panose="02020603050405020304" pitchFamily="18" charset="0"/>
                <a:cs typeface="Times New Roman" panose="02020603050405020304" pitchFamily="18" charset="0"/>
              </a:rPr>
              <a:t>LUYỆN TẬP</a:t>
            </a:r>
            <a:endParaRPr lang="en-US" sz="4400" b="1" dirty="0">
              <a:solidFill>
                <a:schemeClr val="accent2"/>
              </a:solidFill>
              <a:latin typeface="Times New Roman" panose="02020603050405020304" pitchFamily="18" charset="0"/>
              <a:cs typeface="Times New Roman" panose="02020603050405020304" pitchFamily="18" charset="0"/>
            </a:endParaRPr>
          </a:p>
        </p:txBody>
      </p:sp>
      <p:sp>
        <p:nvSpPr>
          <p:cNvPr id="4" name="TextBox 7">
            <a:extLst>
              <a:ext uri="{FF2B5EF4-FFF2-40B4-BE49-F238E27FC236}">
                <a16:creationId xmlns:a16="http://schemas.microsoft.com/office/drawing/2014/main" id="{949B5ABA-C55F-4347-8A61-97CDFFDD0E9C}"/>
              </a:ext>
            </a:extLst>
          </p:cNvPr>
          <p:cNvSpPr txBox="1"/>
          <p:nvPr/>
        </p:nvSpPr>
        <p:spPr>
          <a:xfrm>
            <a:off x="93785" y="1417410"/>
            <a:ext cx="8956430" cy="1953868"/>
          </a:xfrm>
          <a:prstGeom prst="rect">
            <a:avLst/>
          </a:prstGeom>
          <a:noFill/>
        </p:spPr>
        <p:txBody>
          <a:bodyPr wrap="square" rtlCol="0">
            <a:spAutoFit/>
          </a:bodyPr>
          <a:lstStyle/>
          <a:p>
            <a:pPr algn="just">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1: </a:t>
            </a:r>
            <a:r>
              <a:rPr lang="vi-VN" sz="2800" b="1" dirty="0" err="1">
                <a:latin typeface="Times New Roman" panose="02020603050405020304" pitchFamily="18" charset="0"/>
                <a:cs typeface="Times New Roman" panose="02020603050405020304" pitchFamily="18" charset="0"/>
              </a:rPr>
              <a:t>Từ</a:t>
            </a:r>
            <a:r>
              <a:rPr lang="vi-VN" sz="2800" b="1" dirty="0">
                <a:latin typeface="Times New Roman" panose="02020603050405020304" pitchFamily="18" charset="0"/>
                <a:cs typeface="Times New Roman" panose="02020603050405020304" pitchFamily="18" charset="0"/>
              </a:rPr>
              <a:t> nào dưới đây nói về các em lớp 1 trong ngày khai trường?</a:t>
            </a:r>
          </a:p>
          <a:p>
            <a:pPr algn="just">
              <a:lnSpc>
                <a:spcPct val="150000"/>
              </a:lnSpc>
            </a:pPr>
            <a:r>
              <a:rPr lang="vi-VN" sz="2800" dirty="0">
                <a:latin typeface="Times New Roman" panose="02020603050405020304" pitchFamily="18" charset="0"/>
                <a:cs typeface="Times New Roman" panose="02020603050405020304" pitchFamily="18" charset="0"/>
              </a:rPr>
              <a:t>     a. ngạc nhiên	         b. háo hức	             c. rụt rè</a:t>
            </a:r>
          </a:p>
        </p:txBody>
      </p:sp>
      <p:sp>
        <p:nvSpPr>
          <p:cNvPr id="5" name="Oval 13">
            <a:extLst>
              <a:ext uri="{FF2B5EF4-FFF2-40B4-BE49-F238E27FC236}">
                <a16:creationId xmlns:a16="http://schemas.microsoft.com/office/drawing/2014/main" id="{75C81A01-FBA1-4D23-984F-DB347AEAAAFE}"/>
              </a:ext>
            </a:extLst>
          </p:cNvPr>
          <p:cNvSpPr/>
          <p:nvPr/>
        </p:nvSpPr>
        <p:spPr>
          <a:xfrm>
            <a:off x="6653607" y="2975161"/>
            <a:ext cx="456514" cy="3961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pic>
        <p:nvPicPr>
          <p:cNvPr id="5122" name="Picture 2" descr="Kids - Student Clipart Png Transparent Png (#5405599) - PinClipart">
            <a:extLst>
              <a:ext uri="{FF2B5EF4-FFF2-40B4-BE49-F238E27FC236}">
                <a16:creationId xmlns:a16="http://schemas.microsoft.com/office/drawing/2014/main" id="{C86077BB-5700-4C78-B140-4B845A2CE14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1250" y1="21111" x2="31250" y2="21111"/>
                        <a14:foregroundMark x1="16818" y1="33333" x2="16818" y2="33333"/>
                        <a14:foregroundMark x1="33523" y1="26296" x2="33523" y2="26296"/>
                        <a14:foregroundMark x1="35000" y1="26296" x2="35000" y2="26296"/>
                        <a14:foregroundMark x1="22273" y1="32593" x2="22273" y2="32593"/>
                        <a14:foregroundMark x1="33636" y1="28333" x2="33636" y2="28333"/>
                        <a14:foregroundMark x1="20795" y1="32222" x2="20795" y2="32222"/>
                        <a14:foregroundMark x1="21705" y1="30556" x2="21705" y2="30556"/>
                        <a14:foregroundMark x1="26591" y1="33704" x2="26591" y2="33704"/>
                        <a14:foregroundMark x1="18523" y1="62222" x2="18523" y2="62222"/>
                        <a14:foregroundMark x1="20455" y1="58889" x2="20455" y2="58889"/>
                        <a14:foregroundMark x1="18864" y1="59259" x2="18864" y2="59259"/>
                        <a14:foregroundMark x1="33636" y1="77222" x2="33636" y2="77222"/>
                        <a14:foregroundMark x1="32386" y1="74259" x2="32386" y2="74259"/>
                        <a14:foregroundMark x1="36250" y1="73333" x2="36250" y2="73333"/>
                        <a14:foregroundMark x1="33409" y1="27593" x2="33409" y2="27593"/>
                        <a14:foregroundMark x1="60795" y1="20556" x2="60795" y2="20556"/>
                        <a14:foregroundMark x1="55568" y1="28333" x2="55568" y2="28333"/>
                        <a14:foregroundMark x1="61705" y1="13704" x2="61705" y2="13704"/>
                        <a14:foregroundMark x1="62045" y1="17407" x2="62045" y2="17407"/>
                        <a14:foregroundMark x1="61136" y1="17407" x2="59545" y2="17963"/>
                        <a14:foregroundMark x1="55682" y1="27407" x2="55909" y2="29259"/>
                        <a14:foregroundMark x1="79773" y1="23704" x2="79773" y2="23704"/>
                        <a14:foregroundMark x1="74886" y1="29630" x2="75682" y2="29815"/>
                        <a14:foregroundMark x1="80114" y1="23704" x2="82955" y2="27593"/>
                        <a14:foregroundMark x1="74318" y1="29444" x2="76477" y2="29444"/>
                        <a14:foregroundMark x1="74773" y1="27778" x2="74886" y2="30556"/>
                        <a14:foregroundMark x1="79773" y1="26296" x2="80909" y2="30370"/>
                        <a14:foregroundMark x1="79545" y1="23519" x2="79886" y2="23519"/>
                        <a14:foregroundMark x1="73523" y1="31481" x2="76591" y2="28333"/>
                        <a14:foregroundMark x1="74886" y1="28333" x2="74886" y2="28333"/>
                        <a14:foregroundMark x1="87614" y1="50000" x2="87614" y2="50000"/>
                        <a14:foregroundMark x1="83182" y1="47037" x2="83182" y2="47037"/>
                        <a14:foregroundMark x1="73068" y1="32593" x2="73068" y2="32593"/>
                        <a14:foregroundMark x1="13523" y1="36667" x2="13523" y2="36667"/>
                        <a14:foregroundMark x1="61136" y1="72407" x2="61136" y2="72407"/>
                        <a14:foregroundMark x1="58864" y1="69815" x2="63864" y2="81852"/>
                        <a14:foregroundMark x1="66477" y1="70926" x2="69886" y2="73704"/>
                        <a14:foregroundMark x1="81364" y1="47407" x2="86591" y2="49630"/>
                        <a14:foregroundMark x1="81932" y1="46667" x2="80909" y2="47222"/>
                        <a14:foregroundMark x1="80909" y1="47037" x2="81591" y2="47037"/>
                        <a14:foregroundMark x1="80455" y1="47037" x2="80455" y2="47037"/>
                        <a14:foregroundMark x1="58977" y1="11852" x2="61023" y2="23889"/>
                        <a14:foregroundMark x1="15455" y1="35185" x2="22614" y2="31852"/>
                        <a14:foregroundMark x1="80455" y1="46481" x2="80455" y2="46481"/>
                        <a14:foregroundMark x1="80682" y1="47037" x2="81023" y2="47037"/>
                        <a14:foregroundMark x1="80341" y1="47037" x2="80341" y2="47037"/>
                        <a14:foregroundMark x1="72955" y1="32407" x2="73182" y2="32778"/>
                        <a14:foregroundMark x1="73068" y1="32407" x2="72841" y2="34259"/>
                        <a14:foregroundMark x1="16136" y1="65185" x2="16136" y2="65185"/>
                        <a14:foregroundMark x1="16477" y1="61481" x2="18523" y2="66111"/>
                        <a14:foregroundMark x1="79886" y1="25556" x2="78636" y2="25926"/>
                        <a14:foregroundMark x1="80455" y1="47037" x2="84091" y2="46296"/>
                        <a14:foregroundMark x1="80455" y1="47222" x2="80455" y2="47222"/>
                        <a14:foregroundMark x1="80341" y1="47222" x2="80341" y2="47222"/>
                        <a14:foregroundMark x1="81364" y1="47222" x2="79886" y2="47037"/>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957754" cy="1201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56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0EE15A6A-92A9-4201-AC40-B69B4BDA3330}"/>
              </a:ext>
            </a:extLst>
          </p:cNvPr>
          <p:cNvSpPr txBox="1"/>
          <p:nvPr/>
        </p:nvSpPr>
        <p:spPr>
          <a:xfrm>
            <a:off x="150651" y="359434"/>
            <a:ext cx="9144000" cy="3892861"/>
          </a:xfrm>
          <a:prstGeom prst="rect">
            <a:avLst/>
          </a:prstGeom>
          <a:noFill/>
        </p:spPr>
        <p:txBody>
          <a:bodyPr wrap="square" rtlCol="0">
            <a:spAutoFit/>
          </a:bodyPr>
          <a:lstStyle/>
          <a:p>
            <a:pPr algn="just">
              <a:lnSpc>
                <a:spcPct val="150000"/>
              </a:lnSpc>
            </a:pP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vi-VN" sz="2800" b="1" dirty="0">
                <a:solidFill>
                  <a:schemeClr val="accent6">
                    <a:lumMod val="75000"/>
                  </a:schemeClr>
                </a:solidFill>
                <a:latin typeface="Times New Roman" panose="02020603050405020304" pitchFamily="18" charset="0"/>
                <a:cs typeface="Times New Roman" panose="02020603050405020304" pitchFamily="18" charset="0"/>
              </a:rPr>
              <a:t>2.</a:t>
            </a:r>
            <a:r>
              <a:rPr lang="vi-VN" sz="2800" b="1" dirty="0">
                <a:latin typeface="Times New Roman" panose="02020603050405020304" pitchFamily="18" charset="0"/>
                <a:cs typeface="Times New Roman" panose="02020603050405020304" pitchFamily="18" charset="0"/>
              </a:rPr>
              <a:t> Thực hiện các yêu cầu sau:</a:t>
            </a:r>
          </a:p>
          <a:p>
            <a:pPr algn="just">
              <a:lnSpc>
                <a:spcPct val="150000"/>
              </a:lnSpc>
            </a:pPr>
            <a:r>
              <a:rPr lang="vi-VN" sz="2800" dirty="0">
                <a:latin typeface="Times New Roman" panose="02020603050405020304" pitchFamily="18" charset="0"/>
                <a:cs typeface="Times New Roman" panose="02020603050405020304" pitchFamily="18" charset="0"/>
              </a:rPr>
              <a:t>     a. Nói lời chào tạm biệt mẹ trước khi đến trường.</a:t>
            </a:r>
          </a:p>
          <a:p>
            <a:pPr algn="just">
              <a:lnSpc>
                <a:spcPct val="150000"/>
              </a:lnSpc>
            </a:pPr>
            <a:endParaRPr lang="vi-VN" sz="2800" dirty="0">
              <a:latin typeface="Times New Roman" panose="02020603050405020304" pitchFamily="18" charset="0"/>
              <a:cs typeface="Times New Roman" panose="02020603050405020304" pitchFamily="18" charset="0"/>
            </a:endParaRPr>
          </a:p>
          <a:p>
            <a:pPr algn="just">
              <a:lnSpc>
                <a:spcPct val="150000"/>
              </a:lnSpc>
            </a:pPr>
            <a:r>
              <a:rPr lang="vi-VN" sz="2800" dirty="0">
                <a:latin typeface="Times New Roman" panose="02020603050405020304" pitchFamily="18" charset="0"/>
                <a:cs typeface="Times New Roman" panose="02020603050405020304" pitchFamily="18" charset="0"/>
              </a:rPr>
              <a:t>     b. </a:t>
            </a:r>
            <a:r>
              <a:rPr lang="vi-VN" sz="2800" dirty="0" err="1">
                <a:latin typeface="Times New Roman" panose="02020603050405020304" pitchFamily="18" charset="0"/>
                <a:cs typeface="Times New Roman" panose="02020603050405020304" pitchFamily="18" charset="0"/>
              </a:rPr>
              <a:t>Nói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lời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chào</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thầy</a:t>
            </a:r>
            <a:r>
              <a:rPr lang="vi-VN" sz="2800" dirty="0">
                <a:latin typeface="Times New Roman" panose="02020603050405020304" pitchFamily="18" charset="0"/>
                <a:cs typeface="Times New Roman" panose="02020603050405020304" pitchFamily="18" charset="0"/>
              </a:rPr>
              <a:t>, cô </a:t>
            </a:r>
            <a:r>
              <a:rPr lang="vi-VN" sz="2800" dirty="0" err="1">
                <a:latin typeface="Times New Roman" panose="02020603050405020304" pitchFamily="18" charset="0"/>
                <a:cs typeface="Times New Roman" panose="02020603050405020304" pitchFamily="18" charset="0"/>
              </a:rPr>
              <a:t>giáo</a:t>
            </a:r>
            <a:r>
              <a:rPr lang="vi-VN" sz="2800" dirty="0">
                <a:latin typeface="Times New Roman" panose="02020603050405020304" pitchFamily="18" charset="0"/>
                <a:cs typeface="Times New Roman" panose="02020603050405020304" pitchFamily="18" charset="0"/>
              </a:rPr>
              <a:t> khi </a:t>
            </a:r>
            <a:r>
              <a:rPr lang="vi-VN" sz="2800" dirty="0" err="1">
                <a:latin typeface="Times New Roman" panose="02020603050405020304" pitchFamily="18" charset="0"/>
                <a:cs typeface="Times New Roman" panose="02020603050405020304" pitchFamily="18" charset="0"/>
              </a:rPr>
              <a:t>đến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lớp</a:t>
            </a:r>
            <a:r>
              <a:rPr lang="vi-VN" sz="2800" dirty="0">
                <a:latin typeface="Times New Roman" panose="02020603050405020304" pitchFamily="18" charset="0"/>
                <a:cs typeface="Times New Roman" panose="02020603050405020304" pitchFamily="18" charset="0"/>
              </a:rPr>
              <a:t>.</a:t>
            </a:r>
          </a:p>
          <a:p>
            <a:pPr algn="just">
              <a:lnSpc>
                <a:spcPct val="150000"/>
              </a:lnSpc>
            </a:pPr>
            <a:endParaRPr lang="vi-VN" sz="2800" dirty="0">
              <a:latin typeface="Times New Roman" panose="02020603050405020304" pitchFamily="18" charset="0"/>
              <a:cs typeface="Times New Roman" panose="02020603050405020304" pitchFamily="18" charset="0"/>
            </a:endParaRPr>
          </a:p>
          <a:p>
            <a:pPr algn="just">
              <a:lnSpc>
                <a:spcPct val="150000"/>
              </a:lnSpc>
            </a:pPr>
            <a:r>
              <a:rPr lang="vi-VN" sz="2800" dirty="0">
                <a:latin typeface="Times New Roman" panose="02020603050405020304" pitchFamily="18" charset="0"/>
                <a:cs typeface="Times New Roman" panose="02020603050405020304" pitchFamily="18" charset="0"/>
              </a:rPr>
              <a:t>     c. Cùng bạn nói và đáp lời chào khi gặp nhau ở trường.</a:t>
            </a:r>
          </a:p>
        </p:txBody>
      </p:sp>
      <p:pic>
        <p:nvPicPr>
          <p:cNvPr id="3" name="Google Shape;110;p2">
            <a:extLst>
              <a:ext uri="{FF2B5EF4-FFF2-40B4-BE49-F238E27FC236}">
                <a16:creationId xmlns:a16="http://schemas.microsoft.com/office/drawing/2014/main" id="{1805697C-4FCF-4D42-A3B9-E098183551F9}"/>
              </a:ext>
            </a:extLst>
          </p:cNvPr>
          <p:cNvPicPr preferRelativeResize="0"/>
          <p:nvPr/>
        </p:nvPicPr>
        <p:blipFill rotWithShape="1">
          <a:blip r:embed="rId2">
            <a:alphaModFix/>
          </a:blip>
          <a:srcRect/>
          <a:stretch/>
        </p:blipFill>
        <p:spPr>
          <a:xfrm flipH="1">
            <a:off x="7966060" y="4383439"/>
            <a:ext cx="1177940" cy="801253"/>
          </a:xfrm>
          <a:prstGeom prst="rect">
            <a:avLst/>
          </a:prstGeom>
          <a:noFill/>
          <a:ln>
            <a:noFill/>
          </a:ln>
        </p:spPr>
      </p:pic>
    </p:spTree>
    <p:extLst>
      <p:ext uri="{BB962C8B-B14F-4D97-AF65-F5344CB8AC3E}">
        <p14:creationId xmlns:p14="http://schemas.microsoft.com/office/powerpoint/2010/main" val="262595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par>
                                <p:cTn id="23" presetID="2" presetClass="entr" presetSubtype="8" fill="hold" nodeType="withEffect">
                                  <p:stCondLst>
                                    <p:cond delay="75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p:tgtEl>
                                          <p:spTgt spid="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F3562BF9-E57D-4EEF-818F-9F8EDF8580CD}"/>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Vẫy Tay Từ Biệt Hình ảnh | Định dạng hình ảnh PSD 401416403| vn.lovepik.com">
            <a:extLst>
              <a:ext uri="{FF2B5EF4-FFF2-40B4-BE49-F238E27FC236}">
                <a16:creationId xmlns:a16="http://schemas.microsoft.com/office/drawing/2014/main" id="{4E95A586-BD60-49F5-A799-0199326985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37" b="93837" l="10000" r="90000">
                        <a14:foregroundMark x1="56744" y1="8953" x2="67093" y2="8953"/>
                        <a14:foregroundMark x1="52442" y1="25233" x2="52442" y2="34186"/>
                        <a14:foregroundMark x1="52907" y1="75116" x2="62558" y2="76047"/>
                        <a14:foregroundMark x1="64419" y1="90000" x2="62558" y2="93837"/>
                        <a14:foregroundMark x1="55581" y1="88488" x2="52907" y2="90465"/>
                        <a14:foregroundMark x1="53140" y1="75349" x2="54767" y2="79651"/>
                        <a14:foregroundMark x1="61977" y1="75116" x2="63256" y2="79651"/>
                        <a14:foregroundMark x1="56977" y1="31977" x2="58953" y2="39186"/>
                        <a14:foregroundMark x1="70698" y1="8953" x2="70698" y2="8953"/>
                      </a14:backgroundRemoval>
                    </a14:imgEffect>
                  </a14:imgLayer>
                </a14:imgProps>
              </a:ext>
              <a:ext uri="{28A0092B-C50C-407E-A947-70E740481C1C}">
                <a14:useLocalDpi xmlns:a14="http://schemas.microsoft.com/office/drawing/2010/main" val="0"/>
              </a:ext>
            </a:extLst>
          </a:blip>
          <a:srcRect l="28894"/>
          <a:stretch/>
        </p:blipFill>
        <p:spPr bwMode="auto">
          <a:xfrm flipH="1">
            <a:off x="6442781" y="3610708"/>
            <a:ext cx="1089907" cy="15327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ủ đề nói lời chào và tạm biệt">
            <a:extLst>
              <a:ext uri="{FF2B5EF4-FFF2-40B4-BE49-F238E27FC236}">
                <a16:creationId xmlns:a16="http://schemas.microsoft.com/office/drawing/2014/main" id="{4F31254C-D617-4F2F-A335-4AFA09F464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576"/>
          <a:stretch/>
        </p:blipFill>
        <p:spPr bwMode="auto">
          <a:xfrm>
            <a:off x="7792901" y="2571750"/>
            <a:ext cx="1782728" cy="241237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E92B379-447B-4079-AD70-892285EB5E0C}"/>
              </a:ext>
            </a:extLst>
          </p:cNvPr>
          <p:cNvSpPr txBox="1"/>
          <p:nvPr/>
        </p:nvSpPr>
        <p:spPr>
          <a:xfrm>
            <a:off x="115375" y="270442"/>
            <a:ext cx="9144000" cy="1481175"/>
          </a:xfrm>
          <a:prstGeom prst="rect">
            <a:avLst/>
          </a:prstGeom>
          <a:noFill/>
        </p:spPr>
        <p:txBody>
          <a:bodyPr wrap="square">
            <a:spAutoFit/>
          </a:bodyPr>
          <a:lstStyle/>
          <a:p>
            <a:pPr algn="just">
              <a:lnSpc>
                <a:spcPct val="150000"/>
              </a:lnSpc>
            </a:pPr>
            <a:r>
              <a:rPr lang="en-US" sz="3200" b="1"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vi-VN" sz="3200" b="1" dirty="0">
                <a:solidFill>
                  <a:schemeClr val="accent6">
                    <a:lumMod val="75000"/>
                  </a:schemeClr>
                </a:solidFill>
                <a:latin typeface="Times New Roman" panose="02020603050405020304" pitchFamily="18" charset="0"/>
                <a:cs typeface="Times New Roman" panose="02020603050405020304" pitchFamily="18" charset="0"/>
              </a:rPr>
              <a:t>2.</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Thực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hiện</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các</a:t>
            </a:r>
            <a:r>
              <a:rPr lang="vi-VN" sz="3200" b="1" dirty="0">
                <a:latin typeface="Times New Roman" panose="02020603050405020304" pitchFamily="18" charset="0"/>
                <a:cs typeface="Times New Roman" panose="02020603050405020304" pitchFamily="18" charset="0"/>
              </a:rPr>
              <a:t> yêu </a:t>
            </a:r>
            <a:r>
              <a:rPr lang="vi-VN" sz="3200" b="1" dirty="0" err="1">
                <a:latin typeface="Times New Roman" panose="02020603050405020304" pitchFamily="18" charset="0"/>
                <a:cs typeface="Times New Roman" panose="02020603050405020304" pitchFamily="18" charset="0"/>
              </a:rPr>
              <a:t>cầu</a:t>
            </a:r>
            <a:r>
              <a:rPr lang="vi-VN" sz="3200" b="1" dirty="0">
                <a:latin typeface="Times New Roman" panose="02020603050405020304" pitchFamily="18" charset="0"/>
                <a:cs typeface="Times New Roman" panose="02020603050405020304" pitchFamily="18" charset="0"/>
              </a:rPr>
              <a:t> sau:</a:t>
            </a:r>
          </a:p>
          <a:p>
            <a:pPr algn="just">
              <a:lnSpc>
                <a:spcPct val="150000"/>
              </a:lnSpc>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a. </a:t>
            </a:r>
            <a:r>
              <a:rPr lang="vi-VN" sz="3200" dirty="0" err="1">
                <a:latin typeface="Times New Roman" panose="02020603050405020304" pitchFamily="18" charset="0"/>
                <a:cs typeface="Times New Roman" panose="02020603050405020304" pitchFamily="18" charset="0"/>
              </a:rPr>
              <a:t>Nói</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lời</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chào</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tạm</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biệt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mẹ</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trước</a:t>
            </a:r>
            <a:r>
              <a:rPr lang="vi-VN" sz="3200" dirty="0">
                <a:latin typeface="Times New Roman" panose="02020603050405020304" pitchFamily="18" charset="0"/>
                <a:cs typeface="Times New Roman" panose="02020603050405020304" pitchFamily="18" charset="0"/>
              </a:rPr>
              <a:t> khi </a:t>
            </a:r>
            <a:r>
              <a:rPr lang="vi-VN" sz="3200" dirty="0" err="1">
                <a:latin typeface="Times New Roman" panose="02020603050405020304" pitchFamily="18" charset="0"/>
                <a:cs typeface="Times New Roman" panose="02020603050405020304" pitchFamily="18" charset="0"/>
              </a:rPr>
              <a:t>đến</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trường</a:t>
            </a:r>
            <a:r>
              <a:rPr lang="vi-VN" sz="3200" dirty="0">
                <a:latin typeface="Times New Roman" panose="02020603050405020304" pitchFamily="18" charset="0"/>
                <a:cs typeface="Times New Roman" panose="02020603050405020304" pitchFamily="18" charset="0"/>
              </a:rPr>
              <a:t>.</a:t>
            </a:r>
          </a:p>
        </p:txBody>
      </p:sp>
      <p:sp>
        <p:nvSpPr>
          <p:cNvPr id="7" name="TextBox 10">
            <a:extLst>
              <a:ext uri="{FF2B5EF4-FFF2-40B4-BE49-F238E27FC236}">
                <a16:creationId xmlns:a16="http://schemas.microsoft.com/office/drawing/2014/main" id="{BAE0DD53-0C34-41E5-B483-DAC1B13A5E3C}"/>
              </a:ext>
            </a:extLst>
          </p:cNvPr>
          <p:cNvSpPr txBox="1"/>
          <p:nvPr/>
        </p:nvSpPr>
        <p:spPr>
          <a:xfrm>
            <a:off x="232605" y="1751617"/>
            <a:ext cx="8796019" cy="741998"/>
          </a:xfrm>
          <a:prstGeom prst="rect">
            <a:avLst/>
          </a:prstGeom>
          <a:noFill/>
        </p:spPr>
        <p:txBody>
          <a:bodyPr wrap="square" rtlCol="0">
            <a:spAutoFit/>
          </a:bodyPr>
          <a:lstStyle/>
          <a:p>
            <a:pPr algn="just">
              <a:lnSpc>
                <a:spcPct val="150000"/>
              </a:lnSpc>
            </a:pP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002060"/>
                </a:solidFill>
                <a:latin typeface="Times New Roman" panose="02020603050405020304" pitchFamily="18" charset="0"/>
                <a:cs typeface="Times New Roman" panose="02020603050405020304" pitchFamily="18" charset="0"/>
              </a:rPr>
              <a:t>Con chào mẹ ạ, con đi học chiều con về mẹ nhé!</a:t>
            </a:r>
          </a:p>
        </p:txBody>
      </p:sp>
    </p:spTree>
    <p:extLst>
      <p:ext uri="{BB962C8B-B14F-4D97-AF65-F5344CB8AC3E}">
        <p14:creationId xmlns:p14="http://schemas.microsoft.com/office/powerpoint/2010/main" val="156448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F3562BF9-E57D-4EEF-818F-9F8EDF8580CD}"/>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9E92B379-447B-4079-AD70-892285EB5E0C}"/>
              </a:ext>
            </a:extLst>
          </p:cNvPr>
          <p:cNvSpPr txBox="1"/>
          <p:nvPr/>
        </p:nvSpPr>
        <p:spPr>
          <a:xfrm>
            <a:off x="115375" y="270442"/>
            <a:ext cx="9144000" cy="2219838"/>
          </a:xfrm>
          <a:prstGeom prst="rect">
            <a:avLst/>
          </a:prstGeom>
          <a:noFill/>
        </p:spPr>
        <p:txBody>
          <a:bodyPr wrap="square">
            <a:spAutoFit/>
          </a:bodyPr>
          <a:lstStyle/>
          <a:p>
            <a:pPr algn="just">
              <a:lnSpc>
                <a:spcPct val="150000"/>
              </a:lnSpc>
            </a:pPr>
            <a:r>
              <a:rPr lang="en-US" sz="3200" b="1"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vi-VN" sz="3200" b="1" dirty="0">
                <a:solidFill>
                  <a:schemeClr val="accent6">
                    <a:lumMod val="75000"/>
                  </a:schemeClr>
                </a:solidFill>
                <a:latin typeface="Times New Roman" panose="02020603050405020304" pitchFamily="18" charset="0"/>
                <a:cs typeface="Times New Roman" panose="02020603050405020304" pitchFamily="18" charset="0"/>
              </a:rPr>
              <a:t>2.</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Thực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hiện</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các</a:t>
            </a:r>
            <a:r>
              <a:rPr lang="vi-VN" sz="3200" b="1" dirty="0">
                <a:latin typeface="Times New Roman" panose="02020603050405020304" pitchFamily="18" charset="0"/>
                <a:cs typeface="Times New Roman" panose="02020603050405020304" pitchFamily="18" charset="0"/>
              </a:rPr>
              <a:t> yêu </a:t>
            </a:r>
            <a:r>
              <a:rPr lang="vi-VN" sz="3200" b="1" dirty="0" err="1">
                <a:latin typeface="Times New Roman" panose="02020603050405020304" pitchFamily="18" charset="0"/>
                <a:cs typeface="Times New Roman" panose="02020603050405020304" pitchFamily="18" charset="0"/>
              </a:rPr>
              <a:t>cầu</a:t>
            </a:r>
            <a:r>
              <a:rPr lang="vi-VN" sz="3200" b="1" dirty="0">
                <a:latin typeface="Times New Roman" panose="02020603050405020304" pitchFamily="18" charset="0"/>
                <a:cs typeface="Times New Roman" panose="02020603050405020304" pitchFamily="18" charset="0"/>
              </a:rPr>
              <a:t> sau:</a:t>
            </a:r>
          </a:p>
          <a:p>
            <a:pPr algn="just">
              <a:lnSpc>
                <a:spcPct val="150000"/>
              </a:lnSpc>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 </a:t>
            </a:r>
            <a:r>
              <a:rPr lang="vi-VN" sz="3200" dirty="0" err="1">
                <a:latin typeface="Times New Roman" panose="02020603050405020304" pitchFamily="18" charset="0"/>
                <a:cs typeface="Times New Roman" panose="02020603050405020304" pitchFamily="18" charset="0"/>
              </a:rPr>
              <a:t>Nói</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lời</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chào</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thầy</a:t>
            </a:r>
            <a:r>
              <a:rPr lang="vi-VN" sz="3200" dirty="0">
                <a:latin typeface="Times New Roman" panose="02020603050405020304" pitchFamily="18" charset="0"/>
                <a:cs typeface="Times New Roman" panose="02020603050405020304" pitchFamily="18" charset="0"/>
              </a:rPr>
              <a:t>, cô </a:t>
            </a:r>
            <a:r>
              <a:rPr lang="vi-VN" sz="3200" dirty="0" err="1">
                <a:latin typeface="Times New Roman" panose="02020603050405020304" pitchFamily="18" charset="0"/>
                <a:cs typeface="Times New Roman" panose="02020603050405020304" pitchFamily="18" charset="0"/>
              </a:rPr>
              <a:t>giáo</a:t>
            </a:r>
            <a:r>
              <a:rPr lang="vi-VN" sz="3200" dirty="0">
                <a:latin typeface="Times New Roman" panose="02020603050405020304" pitchFamily="18" charset="0"/>
                <a:cs typeface="Times New Roman" panose="02020603050405020304" pitchFamily="18" charset="0"/>
              </a:rPr>
              <a:t> khi </a:t>
            </a:r>
            <a:r>
              <a:rPr lang="vi-VN" sz="3200" dirty="0" err="1">
                <a:latin typeface="Times New Roman" panose="02020603050405020304" pitchFamily="18" charset="0"/>
                <a:cs typeface="Times New Roman" panose="02020603050405020304" pitchFamily="18" charset="0"/>
              </a:rPr>
              <a:t>đến</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lớp</a:t>
            </a:r>
            <a:r>
              <a:rPr lang="vi-VN" sz="3200" dirty="0">
                <a:latin typeface="Times New Roman" panose="02020603050405020304" pitchFamily="18" charset="0"/>
                <a:cs typeface="Times New Roman" panose="02020603050405020304" pitchFamily="18" charset="0"/>
              </a:rPr>
              <a:t>.</a:t>
            </a:r>
          </a:p>
          <a:p>
            <a:pPr algn="just">
              <a:lnSpc>
                <a:spcPct val="150000"/>
              </a:lnSpc>
            </a:pPr>
            <a:endParaRPr lang="vi-VN" sz="3200" dirty="0">
              <a:latin typeface="Times New Roman" panose="02020603050405020304" pitchFamily="18" charset="0"/>
              <a:cs typeface="Times New Roman" panose="02020603050405020304" pitchFamily="18" charset="0"/>
            </a:endParaRPr>
          </a:p>
        </p:txBody>
      </p:sp>
      <p:sp>
        <p:nvSpPr>
          <p:cNvPr id="7" name="TextBox 10">
            <a:extLst>
              <a:ext uri="{FF2B5EF4-FFF2-40B4-BE49-F238E27FC236}">
                <a16:creationId xmlns:a16="http://schemas.microsoft.com/office/drawing/2014/main" id="{BAE0DD53-0C34-41E5-B483-DAC1B13A5E3C}"/>
              </a:ext>
            </a:extLst>
          </p:cNvPr>
          <p:cNvSpPr txBox="1"/>
          <p:nvPr/>
        </p:nvSpPr>
        <p:spPr>
          <a:xfrm>
            <a:off x="232605" y="1751617"/>
            <a:ext cx="8796019" cy="741998"/>
          </a:xfrm>
          <a:prstGeom prst="rect">
            <a:avLst/>
          </a:prstGeom>
          <a:noFill/>
        </p:spPr>
        <p:txBody>
          <a:bodyPr wrap="square" rtlCol="0">
            <a:spAutoFit/>
          </a:bodyPr>
          <a:lstStyle/>
          <a:p>
            <a:pPr algn="just">
              <a:lnSpc>
                <a:spcPct val="150000"/>
              </a:lnSpc>
            </a:pP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Con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chào</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thầy</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/cô ạ!</a:t>
            </a:r>
          </a:p>
        </p:txBody>
      </p:sp>
      <p:pic>
        <p:nvPicPr>
          <p:cNvPr id="4098" name="Picture 2" descr="Cô Giáo Khen Ngợi Bạn Cùng Lớp Hình ảnh | Định dạng hình ảnh PNG 401559328|  vn.lovepik.com">
            <a:extLst>
              <a:ext uri="{FF2B5EF4-FFF2-40B4-BE49-F238E27FC236}">
                <a16:creationId xmlns:a16="http://schemas.microsoft.com/office/drawing/2014/main" id="{A9282F84-ED44-47F6-8A93-2FF62482E51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70" b="94070" l="10000" r="90000">
                        <a14:foregroundMark x1="57907" y1="7907" x2="57907" y2="7907"/>
                        <a14:foregroundMark x1="51977" y1="4302" x2="51977" y2="4302"/>
                        <a14:foregroundMark x1="68023" y1="92209" x2="68023" y2="92209"/>
                        <a14:foregroundMark x1="67326" y1="94070" x2="67326" y2="94070"/>
                      </a14:backgroundRemoval>
                    </a14:imgEffect>
                  </a14:imgLayer>
                </a14:imgProps>
              </a:ext>
              <a:ext uri="{28A0092B-C50C-407E-A947-70E740481C1C}">
                <a14:useLocalDpi xmlns:a14="http://schemas.microsoft.com/office/drawing/2010/main" val="0"/>
              </a:ext>
            </a:extLst>
          </a:blip>
          <a:srcRect/>
          <a:stretch>
            <a:fillRect/>
          </a:stretch>
        </p:blipFill>
        <p:spPr bwMode="auto">
          <a:xfrm>
            <a:off x="6228568" y="1751617"/>
            <a:ext cx="3263412" cy="326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90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F3562BF9-E57D-4EEF-818F-9F8EDF8580CD}"/>
              </a:ext>
            </a:extLst>
          </p:cNvPr>
          <p:cNvSpPr/>
          <p:nvPr/>
        </p:nvSpPr>
        <p:spPr>
          <a:xfrm>
            <a:off x="0" y="0"/>
            <a:ext cx="9144000" cy="51435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9E92B379-447B-4079-AD70-892285EB5E0C}"/>
              </a:ext>
            </a:extLst>
          </p:cNvPr>
          <p:cNvSpPr txBox="1"/>
          <p:nvPr/>
        </p:nvSpPr>
        <p:spPr>
          <a:xfrm>
            <a:off x="115375" y="270442"/>
            <a:ext cx="9144000" cy="2219838"/>
          </a:xfrm>
          <a:prstGeom prst="rect">
            <a:avLst/>
          </a:prstGeom>
          <a:noFill/>
        </p:spPr>
        <p:txBody>
          <a:bodyPr wrap="square">
            <a:spAutoFit/>
          </a:bodyPr>
          <a:lstStyle/>
          <a:p>
            <a:pPr algn="just">
              <a:lnSpc>
                <a:spcPct val="150000"/>
              </a:lnSpc>
            </a:pPr>
            <a:r>
              <a:rPr lang="en-US" sz="3200" b="1"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vi-VN" sz="3200" b="1" dirty="0">
                <a:solidFill>
                  <a:schemeClr val="accent6">
                    <a:lumMod val="75000"/>
                  </a:schemeClr>
                </a:solidFill>
                <a:latin typeface="Times New Roman" panose="02020603050405020304" pitchFamily="18" charset="0"/>
                <a:cs typeface="Times New Roman" panose="02020603050405020304" pitchFamily="18" charset="0"/>
              </a:rPr>
              <a:t>2.</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Thực</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hiện</a:t>
            </a:r>
            <a:r>
              <a:rPr lang="vi-VN" sz="3200" b="1" dirty="0">
                <a:latin typeface="Times New Roman" panose="02020603050405020304" pitchFamily="18" charset="0"/>
                <a:cs typeface="Times New Roman" panose="02020603050405020304" pitchFamily="18" charset="0"/>
              </a:rPr>
              <a:t> </a:t>
            </a:r>
            <a:r>
              <a:rPr lang="vi-VN" sz="3200" b="1" dirty="0" err="1">
                <a:latin typeface="Times New Roman" panose="02020603050405020304" pitchFamily="18" charset="0"/>
                <a:cs typeface="Times New Roman" panose="02020603050405020304" pitchFamily="18" charset="0"/>
              </a:rPr>
              <a:t>các</a:t>
            </a:r>
            <a:r>
              <a:rPr lang="vi-VN" sz="3200" b="1" dirty="0">
                <a:latin typeface="Times New Roman" panose="02020603050405020304" pitchFamily="18" charset="0"/>
                <a:cs typeface="Times New Roman" panose="02020603050405020304" pitchFamily="18" charset="0"/>
              </a:rPr>
              <a:t> yêu </a:t>
            </a:r>
            <a:r>
              <a:rPr lang="vi-VN" sz="3200" b="1" dirty="0" err="1">
                <a:latin typeface="Times New Roman" panose="02020603050405020304" pitchFamily="18" charset="0"/>
                <a:cs typeface="Times New Roman" panose="02020603050405020304" pitchFamily="18" charset="0"/>
              </a:rPr>
              <a:t>cầu</a:t>
            </a:r>
            <a:r>
              <a:rPr lang="vi-VN" sz="3200" b="1" dirty="0">
                <a:latin typeface="Times New Roman" panose="02020603050405020304" pitchFamily="18" charset="0"/>
                <a:cs typeface="Times New Roman" panose="02020603050405020304" pitchFamily="18" charset="0"/>
              </a:rPr>
              <a:t> sau:</a:t>
            </a:r>
          </a:p>
          <a:p>
            <a:pPr algn="just">
              <a:lnSpc>
                <a:spcPct val="150000"/>
              </a:lnSpc>
            </a:pPr>
            <a:r>
              <a:rPr lang="vi-VN" sz="3000" dirty="0">
                <a:latin typeface="Times New Roman" panose="02020603050405020304" pitchFamily="18" charset="0"/>
                <a:cs typeface="Times New Roman" panose="02020603050405020304" pitchFamily="18" charset="0"/>
              </a:rPr>
              <a:t>c. </a:t>
            </a:r>
            <a:r>
              <a:rPr lang="vi-VN" sz="3000" dirty="0" err="1">
                <a:latin typeface="Times New Roman" panose="02020603050405020304" pitchFamily="18" charset="0"/>
                <a:cs typeface="Times New Roman" panose="02020603050405020304" pitchFamily="18" charset="0"/>
              </a:rPr>
              <a:t>Cùng</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bạn</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nói</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và</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đáp</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lời</a:t>
            </a:r>
            <a:r>
              <a:rPr lang="vi-VN" sz="3000" dirty="0">
                <a:latin typeface="Times New Roman" panose="02020603050405020304" pitchFamily="18" charset="0"/>
                <a:cs typeface="Times New Roman" panose="02020603050405020304" pitchFamily="18" charset="0"/>
              </a:rPr>
              <a:t> </a:t>
            </a:r>
            <a:r>
              <a:rPr lang="vi-VN" sz="3000" dirty="0" err="1">
                <a:latin typeface="Times New Roman" panose="02020603050405020304" pitchFamily="18" charset="0"/>
                <a:cs typeface="Times New Roman" panose="02020603050405020304" pitchFamily="18" charset="0"/>
              </a:rPr>
              <a:t>chào</a:t>
            </a:r>
            <a:r>
              <a:rPr lang="vi-VN" sz="3000" dirty="0">
                <a:latin typeface="Times New Roman" panose="02020603050405020304" pitchFamily="18" charset="0"/>
                <a:cs typeface="Times New Roman" panose="02020603050405020304" pitchFamily="18" charset="0"/>
              </a:rPr>
              <a:t> khi </a:t>
            </a:r>
            <a:r>
              <a:rPr lang="vi-VN" sz="3000" dirty="0" err="1">
                <a:latin typeface="Times New Roman" panose="02020603050405020304" pitchFamily="18" charset="0"/>
                <a:cs typeface="Times New Roman" panose="02020603050405020304" pitchFamily="18" charset="0"/>
              </a:rPr>
              <a:t>gặp</a:t>
            </a:r>
            <a:r>
              <a:rPr lang="vi-VN" sz="3000" dirty="0">
                <a:latin typeface="Times New Roman" panose="02020603050405020304" pitchFamily="18" charset="0"/>
                <a:cs typeface="Times New Roman" panose="02020603050405020304" pitchFamily="18" charset="0"/>
              </a:rPr>
              <a:t> nhau ở </a:t>
            </a:r>
            <a:r>
              <a:rPr lang="vi-VN" sz="3000" dirty="0" err="1">
                <a:latin typeface="Times New Roman" panose="02020603050405020304" pitchFamily="18" charset="0"/>
                <a:cs typeface="Times New Roman" panose="02020603050405020304" pitchFamily="18" charset="0"/>
              </a:rPr>
              <a:t>trường</a:t>
            </a:r>
            <a:r>
              <a:rPr lang="vi-VN"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algn="just">
              <a:lnSpc>
                <a:spcPct val="150000"/>
              </a:lnSpc>
            </a:pPr>
            <a:endParaRPr lang="vi-VN" sz="3200" dirty="0">
              <a:latin typeface="Times New Roman" panose="02020603050405020304" pitchFamily="18" charset="0"/>
              <a:cs typeface="Times New Roman" panose="02020603050405020304" pitchFamily="18" charset="0"/>
            </a:endParaRPr>
          </a:p>
        </p:txBody>
      </p:sp>
      <p:sp>
        <p:nvSpPr>
          <p:cNvPr id="7" name="TextBox 10">
            <a:extLst>
              <a:ext uri="{FF2B5EF4-FFF2-40B4-BE49-F238E27FC236}">
                <a16:creationId xmlns:a16="http://schemas.microsoft.com/office/drawing/2014/main" id="{BAE0DD53-0C34-41E5-B483-DAC1B13A5E3C}"/>
              </a:ext>
            </a:extLst>
          </p:cNvPr>
          <p:cNvSpPr txBox="1"/>
          <p:nvPr/>
        </p:nvSpPr>
        <p:spPr>
          <a:xfrm>
            <a:off x="115375" y="1829752"/>
            <a:ext cx="8796019" cy="741998"/>
          </a:xfrm>
          <a:prstGeom prst="rect">
            <a:avLst/>
          </a:prstGeom>
          <a:noFill/>
        </p:spPr>
        <p:txBody>
          <a:bodyPr wrap="square" rtlCol="0">
            <a:spAutoFit/>
          </a:bodyPr>
          <a:lstStyle/>
          <a:p>
            <a:pPr algn="just">
              <a:lnSpc>
                <a:spcPct val="150000"/>
              </a:lnSpc>
            </a:pP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Chào</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cậu</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Cậu</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đến</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trường</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sớm</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thế</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p:txBody>
      </p:sp>
      <p:pic>
        <p:nvPicPr>
          <p:cNvPr id="3074" name="Picture 2" descr="Goodbye Student Student Clipart Goodbye Clipart Cartoon Png Image And Clipart  Goodbye Kids Png – Free PNG Images Vector, PSD, Clipart, Templates">
            <a:extLst>
              <a:ext uri="{FF2B5EF4-FFF2-40B4-BE49-F238E27FC236}">
                <a16:creationId xmlns:a16="http://schemas.microsoft.com/office/drawing/2014/main" id="{F06911AA-6D52-49DE-80C9-C2854BFCA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139" y="2919779"/>
            <a:ext cx="2223721" cy="222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0EE15A6A-92A9-4201-AC40-B69B4BDA3330}"/>
              </a:ext>
            </a:extLst>
          </p:cNvPr>
          <p:cNvSpPr txBox="1"/>
          <p:nvPr/>
        </p:nvSpPr>
        <p:spPr>
          <a:xfrm>
            <a:off x="150651" y="359434"/>
            <a:ext cx="9144000" cy="3892861"/>
          </a:xfrm>
          <a:prstGeom prst="rect">
            <a:avLst/>
          </a:prstGeom>
          <a:noFill/>
        </p:spPr>
        <p:txBody>
          <a:bodyPr wrap="square" rtlCol="0">
            <a:spAutoFit/>
          </a:bodyPr>
          <a:lstStyle/>
          <a:p>
            <a:pPr algn="just">
              <a:lnSpc>
                <a:spcPct val="150000"/>
              </a:lnSpc>
            </a:pP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vi-VN" sz="2800" b="1" dirty="0">
                <a:solidFill>
                  <a:schemeClr val="accent6">
                    <a:lumMod val="75000"/>
                  </a:schemeClr>
                </a:solidFill>
                <a:latin typeface="Times New Roman" panose="02020603050405020304" pitchFamily="18" charset="0"/>
                <a:cs typeface="Times New Roman" panose="02020603050405020304" pitchFamily="18" charset="0"/>
              </a:rPr>
              <a:t>2.</a:t>
            </a:r>
            <a:r>
              <a:rPr lang="vi-VN" sz="2800" b="1" dirty="0">
                <a:latin typeface="Times New Roman" panose="02020603050405020304" pitchFamily="18" charset="0"/>
                <a:cs typeface="Times New Roman" panose="02020603050405020304" pitchFamily="18" charset="0"/>
              </a:rPr>
              <a:t> Thực hiện các yêu cầu sau:</a:t>
            </a:r>
          </a:p>
          <a:p>
            <a:pPr algn="just">
              <a:lnSpc>
                <a:spcPct val="150000"/>
              </a:lnSpc>
            </a:pPr>
            <a:r>
              <a:rPr lang="vi-VN" sz="2800" dirty="0">
                <a:latin typeface="Times New Roman" panose="02020603050405020304" pitchFamily="18" charset="0"/>
                <a:cs typeface="Times New Roman" panose="02020603050405020304" pitchFamily="18" charset="0"/>
              </a:rPr>
              <a:t>     a. Nói lời chào tạm biệt mẹ trước khi đến trường.</a:t>
            </a:r>
          </a:p>
          <a:p>
            <a:pPr algn="just">
              <a:lnSpc>
                <a:spcPct val="150000"/>
              </a:lnSpc>
            </a:pPr>
            <a:endParaRPr lang="vi-VN" sz="2800" dirty="0">
              <a:latin typeface="Times New Roman" panose="02020603050405020304" pitchFamily="18" charset="0"/>
              <a:cs typeface="Times New Roman" panose="02020603050405020304" pitchFamily="18" charset="0"/>
            </a:endParaRPr>
          </a:p>
          <a:p>
            <a:pPr algn="just">
              <a:lnSpc>
                <a:spcPct val="150000"/>
              </a:lnSpc>
            </a:pPr>
            <a:r>
              <a:rPr lang="vi-VN" sz="2800" dirty="0">
                <a:latin typeface="Times New Roman" panose="02020603050405020304" pitchFamily="18" charset="0"/>
                <a:cs typeface="Times New Roman" panose="02020603050405020304" pitchFamily="18" charset="0"/>
              </a:rPr>
              <a:t>     b. </a:t>
            </a:r>
            <a:r>
              <a:rPr lang="vi-VN" sz="2800" dirty="0" err="1">
                <a:latin typeface="Times New Roman" panose="02020603050405020304" pitchFamily="18" charset="0"/>
                <a:cs typeface="Times New Roman" panose="02020603050405020304" pitchFamily="18" charset="0"/>
              </a:rPr>
              <a:t>Nói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lời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chào</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thầy</a:t>
            </a:r>
            <a:r>
              <a:rPr lang="vi-VN" sz="2800" dirty="0">
                <a:latin typeface="Times New Roman" panose="02020603050405020304" pitchFamily="18" charset="0"/>
                <a:cs typeface="Times New Roman" panose="02020603050405020304" pitchFamily="18" charset="0"/>
              </a:rPr>
              <a:t>, cô </a:t>
            </a:r>
            <a:r>
              <a:rPr lang="vi-VN" sz="2800" dirty="0" err="1">
                <a:latin typeface="Times New Roman" panose="02020603050405020304" pitchFamily="18" charset="0"/>
                <a:cs typeface="Times New Roman" panose="02020603050405020304" pitchFamily="18" charset="0"/>
              </a:rPr>
              <a:t>giáo</a:t>
            </a:r>
            <a:r>
              <a:rPr lang="vi-VN" sz="2800" dirty="0">
                <a:latin typeface="Times New Roman" panose="02020603050405020304" pitchFamily="18" charset="0"/>
                <a:cs typeface="Times New Roman" panose="02020603050405020304" pitchFamily="18" charset="0"/>
              </a:rPr>
              <a:t> khi </a:t>
            </a:r>
            <a:r>
              <a:rPr lang="vi-VN" sz="2800" dirty="0" err="1">
                <a:latin typeface="Times New Roman" panose="02020603050405020304" pitchFamily="18" charset="0"/>
                <a:cs typeface="Times New Roman" panose="02020603050405020304" pitchFamily="18" charset="0"/>
              </a:rPr>
              <a:t>đến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lớp</a:t>
            </a:r>
            <a:r>
              <a:rPr lang="vi-VN" sz="2800" dirty="0">
                <a:latin typeface="Times New Roman" panose="02020603050405020304" pitchFamily="18" charset="0"/>
                <a:cs typeface="Times New Roman" panose="02020603050405020304" pitchFamily="18" charset="0"/>
              </a:rPr>
              <a:t>.</a:t>
            </a:r>
          </a:p>
          <a:p>
            <a:pPr algn="just">
              <a:lnSpc>
                <a:spcPct val="150000"/>
              </a:lnSpc>
            </a:pPr>
            <a:endParaRPr lang="vi-VN" sz="2800" dirty="0">
              <a:latin typeface="Times New Roman" panose="02020603050405020304" pitchFamily="18" charset="0"/>
              <a:cs typeface="Times New Roman" panose="02020603050405020304" pitchFamily="18" charset="0"/>
            </a:endParaRPr>
          </a:p>
          <a:p>
            <a:pPr algn="just">
              <a:lnSpc>
                <a:spcPct val="150000"/>
              </a:lnSpc>
            </a:pPr>
            <a:r>
              <a:rPr lang="vi-VN" sz="2800" dirty="0">
                <a:latin typeface="Times New Roman" panose="02020603050405020304" pitchFamily="18" charset="0"/>
                <a:cs typeface="Times New Roman" panose="02020603050405020304" pitchFamily="18" charset="0"/>
              </a:rPr>
              <a:t>     c. Cùng bạn nói và đáp lời chào khi gặp nhau ở trường.</a:t>
            </a:r>
          </a:p>
        </p:txBody>
      </p:sp>
      <p:pic>
        <p:nvPicPr>
          <p:cNvPr id="3" name="Google Shape;110;p2">
            <a:extLst>
              <a:ext uri="{FF2B5EF4-FFF2-40B4-BE49-F238E27FC236}">
                <a16:creationId xmlns:a16="http://schemas.microsoft.com/office/drawing/2014/main" id="{1805697C-4FCF-4D42-A3B9-E098183551F9}"/>
              </a:ext>
            </a:extLst>
          </p:cNvPr>
          <p:cNvPicPr preferRelativeResize="0"/>
          <p:nvPr/>
        </p:nvPicPr>
        <p:blipFill rotWithShape="1">
          <a:blip r:embed="rId2">
            <a:alphaModFix/>
          </a:blip>
          <a:srcRect/>
          <a:stretch/>
        </p:blipFill>
        <p:spPr>
          <a:xfrm flipH="1">
            <a:off x="7966060" y="4383439"/>
            <a:ext cx="1177940" cy="801253"/>
          </a:xfrm>
          <a:prstGeom prst="rect">
            <a:avLst/>
          </a:prstGeom>
          <a:noFill/>
          <a:ln>
            <a:noFill/>
          </a:ln>
        </p:spPr>
      </p:pic>
      <p:sp>
        <p:nvSpPr>
          <p:cNvPr id="4" name="TextBox 10">
            <a:extLst>
              <a:ext uri="{FF2B5EF4-FFF2-40B4-BE49-F238E27FC236}">
                <a16:creationId xmlns:a16="http://schemas.microsoft.com/office/drawing/2014/main" id="{A98D093A-EDC7-4A42-A0A6-701D18CBA98E}"/>
              </a:ext>
            </a:extLst>
          </p:cNvPr>
          <p:cNvSpPr txBox="1"/>
          <p:nvPr/>
        </p:nvSpPr>
        <p:spPr>
          <a:xfrm>
            <a:off x="0" y="1563866"/>
            <a:ext cx="8796019" cy="741998"/>
          </a:xfrm>
          <a:prstGeom prst="rect">
            <a:avLst/>
          </a:prstGeom>
          <a:noFill/>
        </p:spPr>
        <p:txBody>
          <a:bodyPr wrap="square" rtlCol="0">
            <a:spAutoFit/>
          </a:bodyPr>
          <a:lstStyle/>
          <a:p>
            <a:pPr algn="just">
              <a:lnSpc>
                <a:spcPct val="150000"/>
              </a:lnSpc>
            </a:pP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002060"/>
                </a:solidFill>
                <a:latin typeface="Times New Roman" panose="02020603050405020304" pitchFamily="18" charset="0"/>
                <a:cs typeface="Times New Roman" panose="02020603050405020304" pitchFamily="18" charset="0"/>
              </a:rPr>
              <a:t>Con chào mẹ ạ, con đi học chiều con về mẹ nhé!</a:t>
            </a:r>
          </a:p>
        </p:txBody>
      </p:sp>
      <p:sp>
        <p:nvSpPr>
          <p:cNvPr id="5" name="TextBox 10">
            <a:extLst>
              <a:ext uri="{FF2B5EF4-FFF2-40B4-BE49-F238E27FC236}">
                <a16:creationId xmlns:a16="http://schemas.microsoft.com/office/drawing/2014/main" id="{D92AC6B8-6CFE-4480-A319-14FE53379F30}"/>
              </a:ext>
            </a:extLst>
          </p:cNvPr>
          <p:cNvSpPr txBox="1"/>
          <p:nvPr/>
        </p:nvSpPr>
        <p:spPr>
          <a:xfrm>
            <a:off x="0" y="2908080"/>
            <a:ext cx="8796019" cy="741998"/>
          </a:xfrm>
          <a:prstGeom prst="rect">
            <a:avLst/>
          </a:prstGeom>
          <a:noFill/>
        </p:spPr>
        <p:txBody>
          <a:bodyPr wrap="square" rtlCol="0">
            <a:spAutoFit/>
          </a:bodyPr>
          <a:lstStyle/>
          <a:p>
            <a:pPr algn="just">
              <a:lnSpc>
                <a:spcPct val="150000"/>
              </a:lnSpc>
            </a:pP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Con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chào</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thầy</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/cô ạ!</a:t>
            </a:r>
          </a:p>
        </p:txBody>
      </p:sp>
      <p:sp>
        <p:nvSpPr>
          <p:cNvPr id="6" name="TextBox 10">
            <a:extLst>
              <a:ext uri="{FF2B5EF4-FFF2-40B4-BE49-F238E27FC236}">
                <a16:creationId xmlns:a16="http://schemas.microsoft.com/office/drawing/2014/main" id="{7F810A60-668E-48F6-9A13-DD9F961FD9C0}"/>
              </a:ext>
            </a:extLst>
          </p:cNvPr>
          <p:cNvSpPr txBox="1"/>
          <p:nvPr/>
        </p:nvSpPr>
        <p:spPr>
          <a:xfrm>
            <a:off x="-1" y="4076530"/>
            <a:ext cx="8796019" cy="741998"/>
          </a:xfrm>
          <a:prstGeom prst="rect">
            <a:avLst/>
          </a:prstGeom>
          <a:noFill/>
        </p:spPr>
        <p:txBody>
          <a:bodyPr wrap="square" rtlCol="0">
            <a:spAutoFit/>
          </a:bodyPr>
          <a:lstStyle/>
          <a:p>
            <a:pPr algn="just">
              <a:lnSpc>
                <a:spcPct val="150000"/>
              </a:lnSpc>
            </a:pP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Chào</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cậu</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Cậu</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đến</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trường</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sớm</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thế</a:t>
            </a:r>
            <a:r>
              <a:rPr lang="vi-VN"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30242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24"/>
          <p:cNvPicPr preferRelativeResize="0"/>
          <p:nvPr/>
        </p:nvPicPr>
        <p:blipFill rotWithShape="1">
          <a:blip r:embed="rId3">
            <a:alphaModFix/>
          </a:blip>
          <a:srcRect/>
          <a:stretch/>
        </p:blipFill>
        <p:spPr>
          <a:xfrm>
            <a:off x="1654" y="-5006"/>
            <a:ext cx="9140694" cy="5141640"/>
          </a:xfrm>
          <a:prstGeom prst="rect">
            <a:avLst/>
          </a:prstGeom>
          <a:noFill/>
          <a:ln>
            <a:noFill/>
          </a:ln>
        </p:spPr>
      </p:pic>
      <p:pic>
        <p:nvPicPr>
          <p:cNvPr id="915" name="Google Shape;915;p24"/>
          <p:cNvPicPr preferRelativeResize="0"/>
          <p:nvPr/>
        </p:nvPicPr>
        <p:blipFill rotWithShape="1">
          <a:blip r:embed="rId4">
            <a:alphaModFix/>
          </a:blip>
          <a:srcRect/>
          <a:stretch/>
        </p:blipFill>
        <p:spPr>
          <a:xfrm flipH="1">
            <a:off x="6765234" y="3383082"/>
            <a:ext cx="2377113" cy="1826126"/>
          </a:xfrm>
          <a:prstGeom prst="rect">
            <a:avLst/>
          </a:prstGeom>
          <a:noFill/>
          <a:ln>
            <a:noFill/>
          </a:ln>
        </p:spPr>
      </p:pic>
      <p:pic>
        <p:nvPicPr>
          <p:cNvPr id="916" name="Google Shape;916;p24"/>
          <p:cNvPicPr preferRelativeResize="0"/>
          <p:nvPr/>
        </p:nvPicPr>
        <p:blipFill rotWithShape="1">
          <a:blip r:embed="rId5">
            <a:alphaModFix/>
          </a:blip>
          <a:srcRect/>
          <a:stretch/>
        </p:blipFill>
        <p:spPr>
          <a:xfrm>
            <a:off x="6765234" y="-132345"/>
            <a:ext cx="2441382" cy="1991653"/>
          </a:xfrm>
          <a:prstGeom prst="rect">
            <a:avLst/>
          </a:prstGeom>
          <a:noFill/>
          <a:ln>
            <a:noFill/>
          </a:ln>
        </p:spPr>
      </p:pic>
      <p:pic>
        <p:nvPicPr>
          <p:cNvPr id="917" name="Google Shape;917;p24"/>
          <p:cNvPicPr preferRelativeResize="0"/>
          <p:nvPr/>
        </p:nvPicPr>
        <p:blipFill rotWithShape="1">
          <a:blip r:embed="rId6">
            <a:alphaModFix/>
          </a:blip>
          <a:srcRect/>
          <a:stretch/>
        </p:blipFill>
        <p:spPr>
          <a:xfrm flipH="1">
            <a:off x="186181" y="2798675"/>
            <a:ext cx="1953416" cy="2427133"/>
          </a:xfrm>
          <a:prstGeom prst="rect">
            <a:avLst/>
          </a:prstGeom>
          <a:noFill/>
          <a:ln>
            <a:noFill/>
          </a:ln>
        </p:spPr>
      </p:pic>
      <p:pic>
        <p:nvPicPr>
          <p:cNvPr id="918" name="Google Shape;918;p24"/>
          <p:cNvPicPr preferRelativeResize="0"/>
          <p:nvPr/>
        </p:nvPicPr>
        <p:blipFill rotWithShape="1">
          <a:blip r:embed="rId7">
            <a:alphaModFix/>
          </a:blip>
          <a:srcRect/>
          <a:stretch/>
        </p:blipFill>
        <p:spPr>
          <a:xfrm rot="582822">
            <a:off x="-185358" y="-10657"/>
            <a:ext cx="2696494" cy="1748277"/>
          </a:xfrm>
          <a:prstGeom prst="rect">
            <a:avLst/>
          </a:prstGeom>
          <a:noFill/>
          <a:ln>
            <a:noFill/>
          </a:ln>
        </p:spPr>
      </p:pic>
      <p:pic>
        <p:nvPicPr>
          <p:cNvPr id="919" name="Google Shape;919;p24"/>
          <p:cNvPicPr preferRelativeResize="0"/>
          <p:nvPr/>
        </p:nvPicPr>
        <p:blipFill rotWithShape="1">
          <a:blip r:embed="rId8">
            <a:alphaModFix/>
          </a:blip>
          <a:srcRect/>
          <a:stretch/>
        </p:blipFill>
        <p:spPr>
          <a:xfrm>
            <a:off x="3583571" y="3128947"/>
            <a:ext cx="2377113" cy="2172999"/>
          </a:xfrm>
          <a:prstGeom prst="rect">
            <a:avLst/>
          </a:prstGeom>
          <a:noFill/>
          <a:ln>
            <a:noFill/>
          </a:ln>
        </p:spPr>
      </p:pic>
      <p:sp>
        <p:nvSpPr>
          <p:cNvPr id="921" name="Google Shape;921;p24"/>
          <p:cNvSpPr txBox="1"/>
          <p:nvPr/>
        </p:nvSpPr>
        <p:spPr>
          <a:xfrm>
            <a:off x="1341736" y="1536649"/>
            <a:ext cx="6460527" cy="1084546"/>
          </a:xfrm>
          <a:prstGeom prst="rect">
            <a:avLst/>
          </a:prstGeom>
          <a:noFill/>
          <a:ln>
            <a:noFill/>
          </a:ln>
        </p:spPr>
        <p:txBody>
          <a:bodyPr spcFirstLastPara="1" wrap="square" lIns="68553" tIns="34267" rIns="68553" bIns="34267" anchor="t" anchorCtr="0">
            <a:spAutoFit/>
          </a:bodyPr>
          <a:lstStyle/>
          <a:p>
            <a:pPr algn="ctr"/>
            <a:r>
              <a:rPr lang="en-US" altLang="zh-CN" sz="6598" dirty="0" err="1">
                <a:solidFill>
                  <a:srgbClr val="FF4D67"/>
                </a:solidFill>
              </a:rPr>
              <a:t>Cảm</a:t>
            </a:r>
            <a:r>
              <a:rPr lang="en-US" altLang="zh-CN" sz="6598" dirty="0">
                <a:solidFill>
                  <a:srgbClr val="FF4D67"/>
                </a:solidFill>
              </a:rPr>
              <a:t> </a:t>
            </a:r>
            <a:r>
              <a:rPr lang="en-US" altLang="zh-CN" sz="6598" dirty="0" err="1">
                <a:solidFill>
                  <a:srgbClr val="FF4D67"/>
                </a:solidFill>
              </a:rPr>
              <a:t>ơn</a:t>
            </a:r>
            <a:r>
              <a:rPr lang="en-US" altLang="zh-CN" sz="6598" dirty="0">
                <a:solidFill>
                  <a:srgbClr val="FF4D67"/>
                </a:solidFill>
              </a:rPr>
              <a:t> </a:t>
            </a:r>
            <a:r>
              <a:rPr lang="en-US" altLang="zh-CN" sz="6598" dirty="0" err="1">
                <a:solidFill>
                  <a:srgbClr val="FF4D67"/>
                </a:solidFill>
              </a:rPr>
              <a:t>các</a:t>
            </a:r>
            <a:r>
              <a:rPr lang="en-US" altLang="zh-CN" sz="6598" dirty="0">
                <a:solidFill>
                  <a:srgbClr val="FF4D67"/>
                </a:solidFill>
              </a:rPr>
              <a:t> con</a:t>
            </a:r>
            <a:endParaRPr sz="6598" dirty="0">
              <a:solidFill>
                <a:srgbClr val="FF4D6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4"/>
                                        </p:tgtEl>
                                        <p:attrNameLst>
                                          <p:attrName>style.visibility</p:attrName>
                                        </p:attrNameLst>
                                      </p:cBhvr>
                                      <p:to>
                                        <p:strVal val="visible"/>
                                      </p:to>
                                    </p:set>
                                    <p:animEffect transition="in" filter="fade">
                                      <p:cBhvr>
                                        <p:cTn id="7" dur="750"/>
                                        <p:tgtEl>
                                          <p:spTgt spid="914"/>
                                        </p:tgtEl>
                                      </p:cBhvr>
                                    </p:animEffect>
                                  </p:childTnLst>
                                </p:cTn>
                              </p:par>
                              <p:par>
                                <p:cTn id="8" presetID="2" presetClass="entr" presetSubtype="8" fill="hold" nodeType="withEffect">
                                  <p:stCondLst>
                                    <p:cond delay="750"/>
                                  </p:stCondLst>
                                  <p:childTnLst>
                                    <p:set>
                                      <p:cBhvr>
                                        <p:cTn id="9" dur="1" fill="hold">
                                          <p:stCondLst>
                                            <p:cond delay="0"/>
                                          </p:stCondLst>
                                        </p:cTn>
                                        <p:tgtEl>
                                          <p:spTgt spid="915"/>
                                        </p:tgtEl>
                                        <p:attrNameLst>
                                          <p:attrName>style.visibility</p:attrName>
                                        </p:attrNameLst>
                                      </p:cBhvr>
                                      <p:to>
                                        <p:strVal val="visible"/>
                                      </p:to>
                                    </p:set>
                                    <p:anim calcmode="lin" valueType="num">
                                      <p:cBhvr additive="base">
                                        <p:cTn id="10" dur="750"/>
                                        <p:tgtEl>
                                          <p:spTgt spid="915"/>
                                        </p:tgtEl>
                                        <p:attrNameLst>
                                          <p:attrName>ppt_x</p:attrName>
                                        </p:attrNameLst>
                                      </p:cBhvr>
                                      <p:tavLst>
                                        <p:tav tm="0">
                                          <p:val>
                                            <p:strVal val="#ppt_x-1"/>
                                          </p:val>
                                        </p:tav>
                                        <p:tav tm="100000">
                                          <p:val>
                                            <p:strVal val="#ppt_x"/>
                                          </p:val>
                                        </p:tav>
                                      </p:tavLst>
                                    </p:anim>
                                  </p:childTnLst>
                                </p:cTn>
                              </p:par>
                            </p:childTnLst>
                          </p:cTn>
                        </p:par>
                        <p:par>
                          <p:cTn id="11" fill="hold">
                            <p:stCondLst>
                              <p:cond delay="750"/>
                            </p:stCondLst>
                            <p:childTnLst>
                              <p:par>
                                <p:cTn id="12" presetID="2" presetClass="entr" presetSubtype="8" fill="hold" nodeType="afterEffect">
                                  <p:stCondLst>
                                    <p:cond delay="0"/>
                                  </p:stCondLst>
                                  <p:childTnLst>
                                    <p:set>
                                      <p:cBhvr>
                                        <p:cTn id="13" dur="1" fill="hold">
                                          <p:stCondLst>
                                            <p:cond delay="0"/>
                                          </p:stCondLst>
                                        </p:cTn>
                                        <p:tgtEl>
                                          <p:spTgt spid="916"/>
                                        </p:tgtEl>
                                        <p:attrNameLst>
                                          <p:attrName>style.visibility</p:attrName>
                                        </p:attrNameLst>
                                      </p:cBhvr>
                                      <p:to>
                                        <p:strVal val="visible"/>
                                      </p:to>
                                    </p:set>
                                    <p:anim calcmode="lin" valueType="num">
                                      <p:cBhvr additive="base">
                                        <p:cTn id="14" dur="750"/>
                                        <p:tgtEl>
                                          <p:spTgt spid="916"/>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500"/>
                                  </p:stCondLst>
                                  <p:childTnLst>
                                    <p:set>
                                      <p:cBhvr>
                                        <p:cTn id="16" dur="1" fill="hold">
                                          <p:stCondLst>
                                            <p:cond delay="0"/>
                                          </p:stCondLst>
                                        </p:cTn>
                                        <p:tgtEl>
                                          <p:spTgt spid="918"/>
                                        </p:tgtEl>
                                        <p:attrNameLst>
                                          <p:attrName>style.visibility</p:attrName>
                                        </p:attrNameLst>
                                      </p:cBhvr>
                                      <p:to>
                                        <p:strVal val="visible"/>
                                      </p:to>
                                    </p:set>
                                    <p:anim calcmode="lin" valueType="num">
                                      <p:cBhvr additive="base">
                                        <p:cTn id="17" dur="750"/>
                                        <p:tgtEl>
                                          <p:spTgt spid="918"/>
                                        </p:tgtEl>
                                        <p:attrNameLst>
                                          <p:attrName>ppt_x</p:attrName>
                                        </p:attrNameLst>
                                      </p:cBhvr>
                                      <p:tavLst>
                                        <p:tav tm="0">
                                          <p:val>
                                            <p:strVal val="#ppt_x-1"/>
                                          </p:val>
                                        </p:tav>
                                        <p:tav tm="100000">
                                          <p:val>
                                            <p:strVal val="#ppt_x"/>
                                          </p:val>
                                        </p:tav>
                                      </p:tavLst>
                                    </p:anim>
                                  </p:childTnLst>
                                </p:cTn>
                              </p:par>
                              <p:par>
                                <p:cTn id="18" presetID="2" presetClass="entr" presetSubtype="4" fill="hold" nodeType="withEffect">
                                  <p:stCondLst>
                                    <p:cond delay="250"/>
                                  </p:stCondLst>
                                  <p:childTnLst>
                                    <p:set>
                                      <p:cBhvr>
                                        <p:cTn id="19" dur="1" fill="hold">
                                          <p:stCondLst>
                                            <p:cond delay="0"/>
                                          </p:stCondLst>
                                        </p:cTn>
                                        <p:tgtEl>
                                          <p:spTgt spid="917"/>
                                        </p:tgtEl>
                                        <p:attrNameLst>
                                          <p:attrName>style.visibility</p:attrName>
                                        </p:attrNameLst>
                                      </p:cBhvr>
                                      <p:to>
                                        <p:strVal val="visible"/>
                                      </p:to>
                                    </p:set>
                                    <p:anim calcmode="lin" valueType="num">
                                      <p:cBhvr additive="base">
                                        <p:cTn id="20" dur="750"/>
                                        <p:tgtEl>
                                          <p:spTgt spid="91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19"/>
                                        </p:tgtEl>
                                        <p:attrNameLst>
                                          <p:attrName>style.visibility</p:attrName>
                                        </p:attrNameLst>
                                      </p:cBhvr>
                                      <p:to>
                                        <p:strVal val="visible"/>
                                      </p:to>
                                    </p:set>
                                    <p:animEffect transition="in" filter="fade">
                                      <p:cBhvr>
                                        <p:cTn id="24" dur="500"/>
                                        <p:tgtEl>
                                          <p:spTgt spid="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4A9E2-44DB-43E5-908E-045F32845B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524817" y="2448843"/>
            <a:ext cx="4270309" cy="2404838"/>
          </a:xfrm>
          <a:prstGeom prst="roundRect">
            <a:avLst/>
          </a:prstGeom>
        </p:spPr>
      </p:pic>
      <p:grpSp>
        <p:nvGrpSpPr>
          <p:cNvPr id="2" name="Group 1">
            <a:extLst>
              <a:ext uri="{FF2B5EF4-FFF2-40B4-BE49-F238E27FC236}">
                <a16:creationId xmlns:a16="http://schemas.microsoft.com/office/drawing/2014/main" id="{317816FD-9AC0-4D9F-95CF-E65FBC4086FF}"/>
              </a:ext>
            </a:extLst>
          </p:cNvPr>
          <p:cNvGrpSpPr/>
          <p:nvPr/>
        </p:nvGrpSpPr>
        <p:grpSpPr>
          <a:xfrm>
            <a:off x="726147" y="582917"/>
            <a:ext cx="1753515" cy="1240725"/>
            <a:chOff x="339805" y="610428"/>
            <a:chExt cx="1643185" cy="1600439"/>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833717"/>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1</a:t>
              </a:r>
            </a:p>
          </p:txBody>
        </p:sp>
        <p:sp>
          <p:nvSpPr>
            <p:cNvPr id="4" name="TextBox 3">
              <a:extLst>
                <a:ext uri="{FF2B5EF4-FFF2-40B4-BE49-F238E27FC236}">
                  <a16:creationId xmlns:a16="http://schemas.microsoft.com/office/drawing/2014/main" id="{31A601FE-6892-4EC6-ACDD-75D395FCC956}"/>
                </a:ext>
              </a:extLst>
            </p:cNvPr>
            <p:cNvSpPr txBox="1"/>
            <p:nvPr/>
          </p:nvSpPr>
          <p:spPr>
            <a:xfrm>
              <a:off x="339805" y="610428"/>
              <a:ext cx="1613647" cy="1600439"/>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1</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000447" y="1828718"/>
            <a:ext cx="1022120" cy="510198"/>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838313" y="1820583"/>
            <a:ext cx="6820264" cy="493148"/>
          </a:xfrm>
          <a:prstGeom prst="rect">
            <a:avLst/>
          </a:prstGeom>
          <a:noFill/>
        </p:spPr>
        <p:txBody>
          <a:bodyPr wrap="square" rtlCol="0">
            <a:spAutoFit/>
          </a:bodyPr>
          <a:lstStyle/>
          <a:p>
            <a:pPr algn="ctr">
              <a:lnSpc>
                <a:spcPct val="150000"/>
              </a:lnSpc>
            </a:pPr>
            <a:r>
              <a:rPr lang="vi-VN" sz="2000" dirty="0">
                <a:latin typeface="UTM Avo" panose="02040603050506020204" pitchFamily="18" charset="0"/>
              </a:rPr>
              <a:t>Em đã chuẩn bị những gì để đón ngày khai trường?</a:t>
            </a:r>
            <a:endParaRPr lang="en-US" sz="2000" b="1" dirty="0">
              <a:latin typeface="UTM Avo" panose="02040603050506020204" pitchFamily="18" charset="0"/>
            </a:endParaRPr>
          </a:p>
        </p:txBody>
      </p:sp>
      <p:sp>
        <p:nvSpPr>
          <p:cNvPr id="9" name="TextBox 8">
            <a:extLst>
              <a:ext uri="{FF2B5EF4-FFF2-40B4-BE49-F238E27FC236}">
                <a16:creationId xmlns:a16="http://schemas.microsoft.com/office/drawing/2014/main" id="{0FE5C1EC-8C5B-43EE-95C4-CF1A3893B387}"/>
              </a:ext>
            </a:extLst>
          </p:cNvPr>
          <p:cNvSpPr txBox="1"/>
          <p:nvPr/>
        </p:nvSpPr>
        <p:spPr>
          <a:xfrm>
            <a:off x="1756745" y="1814796"/>
            <a:ext cx="5806454" cy="493148"/>
          </a:xfrm>
          <a:prstGeom prst="rect">
            <a:avLst/>
          </a:prstGeom>
          <a:noFill/>
        </p:spPr>
        <p:txBody>
          <a:bodyPr wrap="square" rtlCol="0">
            <a:spAutoFit/>
          </a:bodyPr>
          <a:lstStyle/>
          <a:p>
            <a:pPr algn="ctr">
              <a:lnSpc>
                <a:spcPct val="150000"/>
              </a:lnSpc>
            </a:pPr>
            <a:r>
              <a:rPr lang="vi-VN" sz="2000" dirty="0">
                <a:latin typeface="UTM Avo" panose="02040603050506020204" pitchFamily="18" charset="0"/>
              </a:rPr>
              <a:t>Em chuẩn bị một mình hay có ai giúp em?</a:t>
            </a:r>
            <a:endParaRPr lang="en-US" sz="2000" b="1" dirty="0">
              <a:latin typeface="UTM Avo" panose="02040603050506020204" pitchFamily="18" charset="0"/>
            </a:endParaRPr>
          </a:p>
        </p:txBody>
      </p:sp>
      <p:sp>
        <p:nvSpPr>
          <p:cNvPr id="10" name="TextBox 9">
            <a:extLst>
              <a:ext uri="{FF2B5EF4-FFF2-40B4-BE49-F238E27FC236}">
                <a16:creationId xmlns:a16="http://schemas.microsoft.com/office/drawing/2014/main" id="{B5F25FF7-2799-4101-8689-8B71C6B4E403}"/>
              </a:ext>
            </a:extLst>
          </p:cNvPr>
          <p:cNvSpPr txBox="1"/>
          <p:nvPr/>
        </p:nvSpPr>
        <p:spPr>
          <a:xfrm>
            <a:off x="1968898" y="1809009"/>
            <a:ext cx="5206201" cy="493148"/>
          </a:xfrm>
          <a:prstGeom prst="rect">
            <a:avLst/>
          </a:prstGeom>
          <a:noFill/>
        </p:spPr>
        <p:txBody>
          <a:bodyPr wrap="square" rtlCol="0">
            <a:spAutoFit/>
          </a:bodyPr>
          <a:lstStyle/>
          <a:p>
            <a:pPr>
              <a:lnSpc>
                <a:spcPct val="150000"/>
              </a:lnSpc>
            </a:pPr>
            <a:r>
              <a:rPr lang="vi-VN" sz="2000" dirty="0">
                <a:latin typeface="UTM Avo" panose="02040603050506020204" pitchFamily="18" charset="0"/>
              </a:rPr>
              <a:t>Cảm xúc của em như thế nào?</a:t>
            </a:r>
            <a:endParaRPr lang="en-US" sz="2000" b="1" dirty="0">
              <a:latin typeface="UTM Avo" panose="02040603050506020204" pitchFamily="18" charset="0"/>
            </a:endParaRPr>
          </a:p>
        </p:txBody>
      </p:sp>
      <p:sp>
        <p:nvSpPr>
          <p:cNvPr id="13" name="TextBox 12">
            <a:extLst>
              <a:ext uri="{FF2B5EF4-FFF2-40B4-BE49-F238E27FC236}">
                <a16:creationId xmlns:a16="http://schemas.microsoft.com/office/drawing/2014/main" id="{7B5B728C-6E08-431C-95CB-497657ACF5B5}"/>
              </a:ext>
            </a:extLst>
          </p:cNvPr>
          <p:cNvSpPr txBox="1"/>
          <p:nvPr/>
        </p:nvSpPr>
        <p:spPr>
          <a:xfrm>
            <a:off x="2479662" y="582917"/>
            <a:ext cx="5696996"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LÀ HỌC SINH LỚP 2</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par>
                          <p:cTn id="19" fill="hold">
                            <p:stCondLst>
                              <p:cond delay="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par>
                          <p:cTn id="29" fill="hold">
                            <p:stCondLst>
                              <p:cond delay="0"/>
                            </p:stCondLst>
                            <p:childTnLst>
                              <p:par>
                                <p:cTn id="30" presetID="42"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4" name="Hình chữ nhật 3">
            <a:extLst>
              <a:ext uri="{FF2B5EF4-FFF2-40B4-BE49-F238E27FC236}">
                <a16:creationId xmlns:a16="http://schemas.microsoft.com/office/drawing/2014/main" id="{A20E7A9C-9F4D-4B47-943E-DE03B9368682}"/>
              </a:ext>
            </a:extLst>
          </p:cNvPr>
          <p:cNvSpPr/>
          <p:nvPr/>
        </p:nvSpPr>
        <p:spPr>
          <a:xfrm>
            <a:off x="0" y="0"/>
            <a:ext cx="9144000" cy="51407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
            <a:extLst>
              <a:ext uri="{FF2B5EF4-FFF2-40B4-BE49-F238E27FC236}">
                <a16:creationId xmlns:a16="http://schemas.microsoft.com/office/drawing/2014/main" id="{D215950E-6D3A-4886-AD2E-7BA5618AFB13}"/>
              </a:ext>
            </a:extLst>
          </p:cNvPr>
          <p:cNvSpPr txBox="1"/>
          <p:nvPr/>
        </p:nvSpPr>
        <p:spPr>
          <a:xfrm>
            <a:off x="709598" y="117860"/>
            <a:ext cx="961821" cy="494110"/>
          </a:xfrm>
          <a:prstGeom prst="rect">
            <a:avLst/>
          </a:prstGeom>
          <a:noFill/>
        </p:spPr>
        <p:txBody>
          <a:bodyPr wrap="square" rtlCol="0">
            <a:spAutoFit/>
          </a:bodyPr>
          <a:lstStyle/>
          <a:p>
            <a:pPr algn="ctr">
              <a:lnSpc>
                <a:spcPct val="150000"/>
              </a:lnSpc>
            </a:pPr>
            <a:r>
              <a:rPr lang="vi-VN" sz="2000" b="1" dirty="0">
                <a:solidFill>
                  <a:srgbClr val="17479D"/>
                </a:solidFill>
                <a:latin typeface="UTM Avo" panose="02040603050506020204" pitchFamily="18" charset="0"/>
              </a:rPr>
              <a:t>ĐỌC</a:t>
            </a:r>
            <a:endParaRPr lang="en-US" sz="1200" b="1" dirty="0">
              <a:solidFill>
                <a:srgbClr val="17479D"/>
              </a:solidFill>
              <a:latin typeface="UTM Avo" panose="02040603050506020204" pitchFamily="18" charset="0"/>
            </a:endParaRPr>
          </a:p>
        </p:txBody>
      </p:sp>
      <p:pic>
        <p:nvPicPr>
          <p:cNvPr id="8" name="Picture 2">
            <a:extLst>
              <a:ext uri="{FF2B5EF4-FFF2-40B4-BE49-F238E27FC236}">
                <a16:creationId xmlns:a16="http://schemas.microsoft.com/office/drawing/2014/main" id="{3F16B915-1511-4BA2-96DD-32F1CEA41CD2}"/>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91911" y="117860"/>
            <a:ext cx="633473" cy="571317"/>
          </a:xfrm>
          <a:prstGeom prst="rect">
            <a:avLst/>
          </a:prstGeom>
        </p:spPr>
      </p:pic>
      <p:sp>
        <p:nvSpPr>
          <p:cNvPr id="10" name="TextBox 3">
            <a:extLst>
              <a:ext uri="{FF2B5EF4-FFF2-40B4-BE49-F238E27FC236}">
                <a16:creationId xmlns:a16="http://schemas.microsoft.com/office/drawing/2014/main" id="{B3758CF1-A761-48DA-8289-B7AA8BDAC289}"/>
              </a:ext>
            </a:extLst>
          </p:cNvPr>
          <p:cNvSpPr txBox="1"/>
          <p:nvPr/>
        </p:nvSpPr>
        <p:spPr>
          <a:xfrm>
            <a:off x="2559815" y="282552"/>
            <a:ext cx="4024370" cy="658835"/>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mn-lt"/>
              </a:rPr>
              <a:t>Tôi là học sinh lớp 2</a:t>
            </a:r>
            <a:endParaRPr lang="en-US" sz="2800" b="1" dirty="0">
              <a:solidFill>
                <a:schemeClr val="accent1">
                  <a:lumMod val="50000"/>
                </a:schemeClr>
              </a:solidFill>
              <a:latin typeface="UTM Avo" panose="02040603050506020204" pitchFamily="18" charset="0"/>
            </a:endParaRPr>
          </a:p>
        </p:txBody>
      </p:sp>
      <p:sp>
        <p:nvSpPr>
          <p:cNvPr id="11" name="TextBox 4">
            <a:extLst>
              <a:ext uri="{FF2B5EF4-FFF2-40B4-BE49-F238E27FC236}">
                <a16:creationId xmlns:a16="http://schemas.microsoft.com/office/drawing/2014/main" id="{47D1DB11-C64C-4E98-985E-8B357A2B1524}"/>
              </a:ext>
            </a:extLst>
          </p:cNvPr>
          <p:cNvSpPr txBox="1"/>
          <p:nvPr/>
        </p:nvSpPr>
        <p:spPr>
          <a:xfrm>
            <a:off x="0" y="1003066"/>
            <a:ext cx="9177203" cy="4154984"/>
          </a:xfrm>
          <a:prstGeom prst="rect">
            <a:avLst/>
          </a:prstGeom>
          <a:noFill/>
        </p:spPr>
        <p:txBody>
          <a:bodyPr wrap="square" rtlCol="0">
            <a:spAutoFit/>
          </a:bodyPr>
          <a:lstStyle/>
          <a:p>
            <a:pPr algn="just"/>
            <a:r>
              <a:rPr lang="vi-VN" sz="2200" dirty="0">
                <a:latin typeface="+mj-lt"/>
              </a:rPr>
              <a:t>      </a:t>
            </a:r>
            <a:r>
              <a:rPr lang="vi-VN" sz="2200" dirty="0" err="1">
                <a:latin typeface="+mj-lt"/>
              </a:rPr>
              <a:t>Ngày</a:t>
            </a:r>
            <a:r>
              <a:rPr lang="vi-VN" sz="2200" dirty="0">
                <a:latin typeface="+mj-lt"/>
              </a:rPr>
              <a:t> khai trường đã đến.</a:t>
            </a:r>
          </a:p>
          <a:p>
            <a:pPr algn="just"/>
            <a:r>
              <a:rPr lang="vi-VN" sz="2200" dirty="0">
                <a:latin typeface="+mj-lt"/>
              </a:rPr>
              <a:t>      Sáng sớm, mẹ mới gọi một câu mà tôi đã vùng dậy, khác hẳn mọi ngày. Loáng một cái, tôi đã chuẩn bị xong mọi thứ. Bố ngạc nhiên nhìn tôi, còn mẹ cười tủm tỉm. Tôi rối rít: “Con muốn đến sớm nhất lớp.”.</a:t>
            </a:r>
          </a:p>
          <a:p>
            <a:pPr algn="just"/>
            <a:r>
              <a:rPr lang="vi-VN" sz="2200" dirty="0">
                <a:latin typeface="+mj-lt"/>
              </a:rPr>
              <a:t>      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vi-VN" sz="2200" dirty="0">
                <a:latin typeface="+mj-lt"/>
              </a:rPr>
              <a:t>      Chúng tôi tranh nhau kể về chuyện ngày hè. Ngay cạnh chúng tôi,  mấy em lớp 1 đang rụt rè níu chặt tay bố mẹ, thật giống tôi năm ngoái. Trước các em, tôi cảm thấy mình lớn bổng lên. Tôi đã là học sinh lớp 2 rồi  cơ </a:t>
            </a:r>
            <a:r>
              <a:rPr lang="vi-VN" sz="2200" dirty="0" err="1">
                <a:latin typeface="+mj-lt"/>
              </a:rPr>
              <a:t>mà</a:t>
            </a:r>
            <a:r>
              <a:rPr lang="vi-VN" sz="2200" dirty="0">
                <a:latin typeface="+mj-lt"/>
              </a:rPr>
              <a:t>.</a:t>
            </a:r>
            <a:endParaRPr lang="en-US" sz="2200" dirty="0">
              <a:latin typeface="+mj-lt"/>
            </a:endParaRPr>
          </a:p>
          <a:p>
            <a:pPr algn="just"/>
            <a:r>
              <a:rPr lang="en-US" sz="2200" dirty="0">
                <a:latin typeface="+mj-lt"/>
              </a:rPr>
              <a:t>                                                                                          </a:t>
            </a:r>
            <a:r>
              <a:rPr lang="vi-VN" sz="2200" dirty="0">
                <a:latin typeface="+mj-lt"/>
              </a:rPr>
              <a:t>(Văn </a:t>
            </a:r>
            <a:r>
              <a:rPr lang="vi-VN" sz="2200" dirty="0" err="1">
                <a:latin typeface="+mj-lt"/>
              </a:rPr>
              <a:t>Giá</a:t>
            </a:r>
            <a:r>
              <a:rPr lang="vi-VN" sz="2200" dirty="0">
                <a:latin typeface="+mj-lt"/>
              </a:rPr>
              <a:t>)</a:t>
            </a:r>
            <a:endParaRPr lang="en-US" sz="2200" dirty="0">
              <a:latin typeface="+mj-lt"/>
            </a:endParaRPr>
          </a:p>
        </p:txBody>
      </p:sp>
    </p:spTree>
    <p:extLst>
      <p:ext uri="{BB962C8B-B14F-4D97-AF65-F5344CB8AC3E}">
        <p14:creationId xmlns:p14="http://schemas.microsoft.com/office/powerpoint/2010/main" val="215571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4" name="Hình chữ nhật 3">
            <a:extLst>
              <a:ext uri="{FF2B5EF4-FFF2-40B4-BE49-F238E27FC236}">
                <a16:creationId xmlns:a16="http://schemas.microsoft.com/office/drawing/2014/main" id="{A20E7A9C-9F4D-4B47-943E-DE03B9368682}"/>
              </a:ext>
            </a:extLst>
          </p:cNvPr>
          <p:cNvSpPr/>
          <p:nvPr/>
        </p:nvSpPr>
        <p:spPr>
          <a:xfrm>
            <a:off x="0" y="0"/>
            <a:ext cx="9144000" cy="51407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
            <a:extLst>
              <a:ext uri="{FF2B5EF4-FFF2-40B4-BE49-F238E27FC236}">
                <a16:creationId xmlns:a16="http://schemas.microsoft.com/office/drawing/2014/main" id="{D215950E-6D3A-4886-AD2E-7BA5618AFB13}"/>
              </a:ext>
            </a:extLst>
          </p:cNvPr>
          <p:cNvSpPr txBox="1"/>
          <p:nvPr/>
        </p:nvSpPr>
        <p:spPr>
          <a:xfrm>
            <a:off x="709598" y="117860"/>
            <a:ext cx="961821" cy="494110"/>
          </a:xfrm>
          <a:prstGeom prst="rect">
            <a:avLst/>
          </a:prstGeom>
          <a:noFill/>
        </p:spPr>
        <p:txBody>
          <a:bodyPr wrap="square" rtlCol="0">
            <a:spAutoFit/>
          </a:bodyPr>
          <a:lstStyle/>
          <a:p>
            <a:pPr algn="ctr">
              <a:lnSpc>
                <a:spcPct val="150000"/>
              </a:lnSpc>
            </a:pPr>
            <a:r>
              <a:rPr lang="vi-VN" sz="2000" b="1" dirty="0">
                <a:solidFill>
                  <a:srgbClr val="17479D"/>
                </a:solidFill>
                <a:latin typeface="UTM Avo" panose="02040603050506020204" pitchFamily="18" charset="0"/>
              </a:rPr>
              <a:t>ĐỌC</a:t>
            </a:r>
            <a:endParaRPr lang="en-US" sz="1200" b="1" dirty="0">
              <a:solidFill>
                <a:srgbClr val="17479D"/>
              </a:solidFill>
              <a:latin typeface="UTM Avo" panose="02040603050506020204" pitchFamily="18" charset="0"/>
            </a:endParaRPr>
          </a:p>
        </p:txBody>
      </p:sp>
      <p:pic>
        <p:nvPicPr>
          <p:cNvPr id="8" name="Picture 2">
            <a:extLst>
              <a:ext uri="{FF2B5EF4-FFF2-40B4-BE49-F238E27FC236}">
                <a16:creationId xmlns:a16="http://schemas.microsoft.com/office/drawing/2014/main" id="{3F16B915-1511-4BA2-96DD-32F1CEA41CD2}"/>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91911" y="117860"/>
            <a:ext cx="633473" cy="571317"/>
          </a:xfrm>
          <a:prstGeom prst="rect">
            <a:avLst/>
          </a:prstGeom>
        </p:spPr>
      </p:pic>
      <p:sp>
        <p:nvSpPr>
          <p:cNvPr id="10" name="TextBox 3">
            <a:extLst>
              <a:ext uri="{FF2B5EF4-FFF2-40B4-BE49-F238E27FC236}">
                <a16:creationId xmlns:a16="http://schemas.microsoft.com/office/drawing/2014/main" id="{B3758CF1-A761-48DA-8289-B7AA8BDAC289}"/>
              </a:ext>
            </a:extLst>
          </p:cNvPr>
          <p:cNvSpPr txBox="1"/>
          <p:nvPr/>
        </p:nvSpPr>
        <p:spPr>
          <a:xfrm>
            <a:off x="2559815" y="282552"/>
            <a:ext cx="4024370" cy="658835"/>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mn-lt"/>
              </a:rPr>
              <a:t>Tôi là học sinh lớp 2</a:t>
            </a:r>
            <a:endParaRPr lang="en-US" sz="2800" b="1" dirty="0">
              <a:solidFill>
                <a:schemeClr val="accent1">
                  <a:lumMod val="50000"/>
                </a:schemeClr>
              </a:solidFill>
              <a:latin typeface="UTM Avo" panose="02040603050506020204" pitchFamily="18" charset="0"/>
            </a:endParaRPr>
          </a:p>
        </p:txBody>
      </p:sp>
      <p:sp>
        <p:nvSpPr>
          <p:cNvPr id="11" name="TextBox 4">
            <a:extLst>
              <a:ext uri="{FF2B5EF4-FFF2-40B4-BE49-F238E27FC236}">
                <a16:creationId xmlns:a16="http://schemas.microsoft.com/office/drawing/2014/main" id="{47D1DB11-C64C-4E98-985E-8B357A2B1524}"/>
              </a:ext>
            </a:extLst>
          </p:cNvPr>
          <p:cNvSpPr txBox="1"/>
          <p:nvPr/>
        </p:nvSpPr>
        <p:spPr>
          <a:xfrm>
            <a:off x="0" y="1003066"/>
            <a:ext cx="9177203" cy="4154984"/>
          </a:xfrm>
          <a:prstGeom prst="rect">
            <a:avLst/>
          </a:prstGeom>
          <a:noFill/>
        </p:spPr>
        <p:txBody>
          <a:bodyPr wrap="square" rtlCol="0">
            <a:spAutoFit/>
          </a:bodyPr>
          <a:lstStyle/>
          <a:p>
            <a:pPr algn="just"/>
            <a:r>
              <a:rPr lang="vi-VN" sz="2200" dirty="0">
                <a:latin typeface="+mj-lt"/>
              </a:rPr>
              <a:t>      </a:t>
            </a:r>
            <a:r>
              <a:rPr lang="vi-VN" sz="2200" dirty="0" err="1">
                <a:latin typeface="+mj-lt"/>
              </a:rPr>
              <a:t>Ngày</a:t>
            </a:r>
            <a:r>
              <a:rPr lang="vi-VN" sz="2200" dirty="0">
                <a:latin typeface="+mj-lt"/>
              </a:rPr>
              <a:t> khai trường đã đến.</a:t>
            </a:r>
          </a:p>
          <a:p>
            <a:pPr algn="just"/>
            <a:r>
              <a:rPr lang="vi-VN" sz="2200" dirty="0">
                <a:latin typeface="+mj-lt"/>
              </a:rPr>
              <a:t>      Sáng sớm, mẹ mới gọi một câu mà tôi đã vùng dậy, khác hẳn mọi ngày. Loáng một cái, tôi đã chuẩn bị xong mọi thứ. Bố ngạc nhiên nhìn tôi, còn mẹ cười tủm tỉm. Tôi rối rít: “Con muốn đến sớm nhất lớp.”.</a:t>
            </a:r>
          </a:p>
          <a:p>
            <a:pPr algn="just"/>
            <a:r>
              <a:rPr lang="vi-VN" sz="2200" dirty="0">
                <a:latin typeface="+mj-lt"/>
              </a:rPr>
              <a:t>      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vi-VN" sz="2200" dirty="0">
                <a:latin typeface="+mj-lt"/>
              </a:rPr>
              <a:t>      Chúng tôi tranh nhau kể về chuyện ngày hè. Ngay cạnh chúng tôi,  mấy em lớp 1 đang rụt rè níu chặt tay bố mẹ, thật giống tôi năm ngoái. Trước các em, tôi cảm thấy mình lớn bổng lên. Tôi đã là học sinh lớp 2 rồi  cơ </a:t>
            </a:r>
            <a:r>
              <a:rPr lang="vi-VN" sz="2200" dirty="0" err="1">
                <a:latin typeface="+mj-lt"/>
              </a:rPr>
              <a:t>mà</a:t>
            </a:r>
            <a:r>
              <a:rPr lang="vi-VN" sz="2200" dirty="0">
                <a:latin typeface="+mj-lt"/>
              </a:rPr>
              <a:t>.</a:t>
            </a:r>
            <a:endParaRPr lang="en-US" sz="2200" dirty="0">
              <a:latin typeface="+mj-lt"/>
            </a:endParaRPr>
          </a:p>
          <a:p>
            <a:pPr algn="just"/>
            <a:r>
              <a:rPr lang="en-US" sz="2200" dirty="0">
                <a:latin typeface="+mj-lt"/>
              </a:rPr>
              <a:t>                                                                                          </a:t>
            </a:r>
            <a:r>
              <a:rPr lang="vi-VN" sz="2200" dirty="0">
                <a:latin typeface="+mj-lt"/>
              </a:rPr>
              <a:t>(Văn </a:t>
            </a:r>
            <a:r>
              <a:rPr lang="vi-VN" sz="2200" dirty="0" err="1">
                <a:latin typeface="+mj-lt"/>
              </a:rPr>
              <a:t>Giá</a:t>
            </a:r>
            <a:r>
              <a:rPr lang="vi-VN" sz="2200" dirty="0">
                <a:latin typeface="+mj-lt"/>
              </a:rPr>
              <a:t>)</a:t>
            </a:r>
            <a:endParaRPr lang="en-US" sz="2200" dirty="0">
              <a:latin typeface="+mj-lt"/>
            </a:endParaRPr>
          </a:p>
        </p:txBody>
      </p:sp>
      <p:pic>
        <p:nvPicPr>
          <p:cNvPr id="9" name="Picture 5">
            <a:extLst>
              <a:ext uri="{FF2B5EF4-FFF2-40B4-BE49-F238E27FC236}">
                <a16:creationId xmlns:a16="http://schemas.microsoft.com/office/drawing/2014/main" id="{EDB7B683-7173-4E56-9E2E-036B72849C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66" y="1070151"/>
            <a:ext cx="312600" cy="295398"/>
          </a:xfrm>
          <a:prstGeom prst="rect">
            <a:avLst/>
          </a:prstGeom>
        </p:spPr>
      </p:pic>
      <p:pic>
        <p:nvPicPr>
          <p:cNvPr id="12" name="Picture 6">
            <a:extLst>
              <a:ext uri="{FF2B5EF4-FFF2-40B4-BE49-F238E27FC236}">
                <a16:creationId xmlns:a16="http://schemas.microsoft.com/office/drawing/2014/main" id="{E9BE5E15-7DF6-4125-82CD-3611C01689D9}"/>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5466" y="2425476"/>
            <a:ext cx="312600" cy="312600"/>
          </a:xfrm>
          <a:prstGeom prst="rect">
            <a:avLst/>
          </a:prstGeom>
        </p:spPr>
      </p:pic>
      <p:pic>
        <p:nvPicPr>
          <p:cNvPr id="13" name="Picture 7">
            <a:extLst>
              <a:ext uri="{FF2B5EF4-FFF2-40B4-BE49-F238E27FC236}">
                <a16:creationId xmlns:a16="http://schemas.microsoft.com/office/drawing/2014/main" id="{31B3DA60-000F-4B96-AF7A-355040E396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466" y="3734117"/>
            <a:ext cx="312600" cy="312600"/>
          </a:xfrm>
          <a:prstGeom prst="rect">
            <a:avLst/>
          </a:prstGeom>
        </p:spPr>
      </p:pic>
    </p:spTree>
    <p:extLst>
      <p:ext uri="{BB962C8B-B14F-4D97-AF65-F5344CB8AC3E}">
        <p14:creationId xmlns:p14="http://schemas.microsoft.com/office/powerpoint/2010/main" val="216046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4" name="Hình chữ nhật 3">
            <a:extLst>
              <a:ext uri="{FF2B5EF4-FFF2-40B4-BE49-F238E27FC236}">
                <a16:creationId xmlns:a16="http://schemas.microsoft.com/office/drawing/2014/main" id="{A20E7A9C-9F4D-4B47-943E-DE03B9368682}"/>
              </a:ext>
            </a:extLst>
          </p:cNvPr>
          <p:cNvSpPr/>
          <p:nvPr/>
        </p:nvSpPr>
        <p:spPr>
          <a:xfrm>
            <a:off x="0" y="0"/>
            <a:ext cx="9144000" cy="51407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
            <a:extLst>
              <a:ext uri="{FF2B5EF4-FFF2-40B4-BE49-F238E27FC236}">
                <a16:creationId xmlns:a16="http://schemas.microsoft.com/office/drawing/2014/main" id="{D215950E-6D3A-4886-AD2E-7BA5618AFB13}"/>
              </a:ext>
            </a:extLst>
          </p:cNvPr>
          <p:cNvSpPr txBox="1"/>
          <p:nvPr/>
        </p:nvSpPr>
        <p:spPr>
          <a:xfrm>
            <a:off x="709598" y="117860"/>
            <a:ext cx="961821" cy="494110"/>
          </a:xfrm>
          <a:prstGeom prst="rect">
            <a:avLst/>
          </a:prstGeom>
          <a:noFill/>
        </p:spPr>
        <p:txBody>
          <a:bodyPr wrap="square" rtlCol="0">
            <a:spAutoFit/>
          </a:bodyPr>
          <a:lstStyle/>
          <a:p>
            <a:pPr algn="ctr">
              <a:lnSpc>
                <a:spcPct val="150000"/>
              </a:lnSpc>
            </a:pPr>
            <a:r>
              <a:rPr lang="vi-VN" sz="2000" b="1" dirty="0">
                <a:solidFill>
                  <a:srgbClr val="17479D"/>
                </a:solidFill>
                <a:latin typeface="UTM Avo" panose="02040603050506020204" pitchFamily="18" charset="0"/>
              </a:rPr>
              <a:t>ĐỌC</a:t>
            </a:r>
            <a:endParaRPr lang="en-US" sz="1200" b="1" dirty="0">
              <a:solidFill>
                <a:srgbClr val="17479D"/>
              </a:solidFill>
              <a:latin typeface="UTM Avo" panose="02040603050506020204" pitchFamily="18" charset="0"/>
            </a:endParaRPr>
          </a:p>
        </p:txBody>
      </p:sp>
      <p:pic>
        <p:nvPicPr>
          <p:cNvPr id="8" name="Picture 2">
            <a:extLst>
              <a:ext uri="{FF2B5EF4-FFF2-40B4-BE49-F238E27FC236}">
                <a16:creationId xmlns:a16="http://schemas.microsoft.com/office/drawing/2014/main" id="{3F16B915-1511-4BA2-96DD-32F1CEA41CD2}"/>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91911" y="117860"/>
            <a:ext cx="633473" cy="571317"/>
          </a:xfrm>
          <a:prstGeom prst="rect">
            <a:avLst/>
          </a:prstGeom>
        </p:spPr>
      </p:pic>
      <p:sp>
        <p:nvSpPr>
          <p:cNvPr id="10" name="TextBox 3">
            <a:extLst>
              <a:ext uri="{FF2B5EF4-FFF2-40B4-BE49-F238E27FC236}">
                <a16:creationId xmlns:a16="http://schemas.microsoft.com/office/drawing/2014/main" id="{B3758CF1-A761-48DA-8289-B7AA8BDAC289}"/>
              </a:ext>
            </a:extLst>
          </p:cNvPr>
          <p:cNvSpPr txBox="1"/>
          <p:nvPr/>
        </p:nvSpPr>
        <p:spPr>
          <a:xfrm>
            <a:off x="2189106" y="89946"/>
            <a:ext cx="4800541" cy="823174"/>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latin typeface="+mj-lt"/>
              </a:rPr>
              <a:t>Tôi là học sinh lớp 2</a:t>
            </a:r>
            <a:endParaRPr lang="en-US" sz="3600" b="1" dirty="0">
              <a:solidFill>
                <a:schemeClr val="accent1">
                  <a:lumMod val="50000"/>
                </a:schemeClr>
              </a:solidFill>
              <a:latin typeface="+mj-lt"/>
            </a:endParaRPr>
          </a:p>
        </p:txBody>
      </p:sp>
      <p:sp>
        <p:nvSpPr>
          <p:cNvPr id="11" name="TextBox 4">
            <a:extLst>
              <a:ext uri="{FF2B5EF4-FFF2-40B4-BE49-F238E27FC236}">
                <a16:creationId xmlns:a16="http://schemas.microsoft.com/office/drawing/2014/main" id="{47D1DB11-C64C-4E98-985E-8B357A2B1524}"/>
              </a:ext>
            </a:extLst>
          </p:cNvPr>
          <p:cNvSpPr txBox="1"/>
          <p:nvPr/>
        </p:nvSpPr>
        <p:spPr>
          <a:xfrm>
            <a:off x="0" y="1003066"/>
            <a:ext cx="9177203" cy="4154984"/>
          </a:xfrm>
          <a:prstGeom prst="rect">
            <a:avLst/>
          </a:prstGeom>
          <a:noFill/>
        </p:spPr>
        <p:txBody>
          <a:bodyPr wrap="square" rtlCol="0">
            <a:spAutoFit/>
          </a:bodyPr>
          <a:lstStyle/>
          <a:p>
            <a:pPr algn="just"/>
            <a:r>
              <a:rPr lang="vi-VN" sz="2200" dirty="0">
                <a:latin typeface="+mj-lt"/>
              </a:rPr>
              <a:t>      </a:t>
            </a:r>
            <a:r>
              <a:rPr lang="vi-VN" sz="2200" dirty="0" err="1">
                <a:latin typeface="+mj-lt"/>
              </a:rPr>
              <a:t>Ngày</a:t>
            </a:r>
            <a:r>
              <a:rPr lang="vi-VN" sz="2200" dirty="0">
                <a:latin typeface="+mj-lt"/>
              </a:rPr>
              <a:t> khai trường đã đến.</a:t>
            </a:r>
          </a:p>
          <a:p>
            <a:pPr algn="just"/>
            <a:r>
              <a:rPr lang="vi-VN" sz="2200" dirty="0">
                <a:latin typeface="+mj-lt"/>
              </a:rPr>
              <a:t>      Sáng sớm, mẹ mới gọi một câu mà tôi đã vùng dậy, khác hẳn mọi ngày. </a:t>
            </a:r>
            <a:r>
              <a:rPr lang="vi-VN" sz="2200" b="1" dirty="0">
                <a:solidFill>
                  <a:schemeClr val="accent6">
                    <a:lumMod val="50000"/>
                  </a:schemeClr>
                </a:solidFill>
                <a:latin typeface="+mj-lt"/>
              </a:rPr>
              <a:t>Loáng</a:t>
            </a:r>
            <a:r>
              <a:rPr lang="vi-VN" sz="2200" dirty="0">
                <a:latin typeface="+mj-lt"/>
              </a:rPr>
              <a:t> </a:t>
            </a:r>
            <a:r>
              <a:rPr lang="vi-VN" sz="2200" b="1" dirty="0">
                <a:solidFill>
                  <a:schemeClr val="accent6">
                    <a:lumMod val="50000"/>
                  </a:schemeClr>
                </a:solidFill>
                <a:latin typeface="+mj-lt"/>
              </a:rPr>
              <a:t>một cái</a:t>
            </a:r>
            <a:r>
              <a:rPr lang="vi-VN" sz="2200" dirty="0">
                <a:latin typeface="+mj-lt"/>
              </a:rPr>
              <a:t>, tôi đã chuẩn bị xong mọi thứ. Bố ngạc nhiên nhìn tôi, còn mẹ cười tủm tỉm. Tôi </a:t>
            </a:r>
            <a:r>
              <a:rPr lang="vi-VN" sz="2200" b="1" dirty="0">
                <a:solidFill>
                  <a:schemeClr val="accent6">
                    <a:lumMod val="50000"/>
                  </a:schemeClr>
                </a:solidFill>
                <a:latin typeface="+mj-lt"/>
              </a:rPr>
              <a:t>rối rít</a:t>
            </a:r>
            <a:r>
              <a:rPr lang="vi-VN" sz="2200" dirty="0">
                <a:latin typeface="+mj-lt"/>
              </a:rPr>
              <a:t>: “Con muốn đến sớm nhất lớp.”.</a:t>
            </a:r>
          </a:p>
          <a:p>
            <a:pPr algn="just"/>
            <a:r>
              <a:rPr lang="vi-VN" sz="2200" dirty="0">
                <a:latin typeface="+mj-lt"/>
              </a:rPr>
              <a:t>      Tôi háo hức tưởng tượng ra cảnh mình đến đầu tiên, cất </a:t>
            </a:r>
            <a:r>
              <a:rPr lang="vi-VN" sz="2200" dirty="0" err="1">
                <a:latin typeface="+mj-lt"/>
              </a:rPr>
              <a:t>tiếng</a:t>
            </a:r>
            <a:r>
              <a:rPr lang="vi-VN" sz="2200" dirty="0">
                <a:latin typeface="+mj-lt"/>
              </a:rPr>
              <a:t> </a:t>
            </a:r>
            <a:r>
              <a:rPr lang="vi-VN" sz="2200" dirty="0" err="1">
                <a:latin typeface="+mj-lt"/>
              </a:rPr>
              <a:t>chào</a:t>
            </a:r>
            <a:r>
              <a:rPr lang="en-US" sz="2200" dirty="0">
                <a:latin typeface="+mj-lt"/>
              </a:rPr>
              <a:t> </a:t>
            </a:r>
            <a:r>
              <a:rPr lang="vi-VN" sz="2200" dirty="0" err="1">
                <a:latin typeface="+mj-lt"/>
              </a:rPr>
              <a:t>thật</a:t>
            </a:r>
            <a:r>
              <a:rPr lang="vi-VN" sz="2200" dirty="0">
                <a:latin typeface="+mj-lt"/>
              </a:rPr>
              <a:t> to những bạn đến sau. Nhưng vừa đến cổng trường, tôi đã thấy mấy bạn cùng lớp đang </a:t>
            </a:r>
            <a:r>
              <a:rPr lang="vi-VN" sz="2200" b="1" dirty="0">
                <a:solidFill>
                  <a:schemeClr val="accent6">
                    <a:lumMod val="50000"/>
                  </a:schemeClr>
                </a:solidFill>
                <a:latin typeface="+mj-lt"/>
              </a:rPr>
              <a:t>ríu rít </a:t>
            </a:r>
            <a:r>
              <a:rPr lang="vi-VN" sz="2200" dirty="0">
                <a:latin typeface="+mj-lt"/>
              </a:rPr>
              <a:t>nói cười ở trong sân. Thì ra, không chỉ mình tôi muốn đến sớm nhất. Tôi chào mẹ, chạy ào vào cùng các bạn.</a:t>
            </a:r>
          </a:p>
          <a:p>
            <a:pPr algn="just"/>
            <a:r>
              <a:rPr lang="vi-VN" sz="2200" dirty="0">
                <a:latin typeface="+mj-lt"/>
              </a:rPr>
              <a:t>      Chúng tôi tranh nhau kể về chuyện ngày hè. Ngay cạnh chúng tôi, </a:t>
            </a:r>
            <a:r>
              <a:rPr lang="vi-VN" sz="2200" dirty="0" err="1">
                <a:latin typeface="+mj-lt"/>
              </a:rPr>
              <a:t>mấy</a:t>
            </a:r>
            <a:r>
              <a:rPr lang="vi-VN" sz="2200" dirty="0">
                <a:latin typeface="+mj-lt"/>
              </a:rPr>
              <a:t> em lớp 1 đang rụt rè </a:t>
            </a:r>
            <a:r>
              <a:rPr lang="vi-VN" sz="2200" b="1" dirty="0">
                <a:solidFill>
                  <a:schemeClr val="accent6">
                    <a:lumMod val="50000"/>
                  </a:schemeClr>
                </a:solidFill>
                <a:latin typeface="+mj-lt"/>
              </a:rPr>
              <a:t>níu chặt tay </a:t>
            </a:r>
            <a:r>
              <a:rPr lang="vi-VN" sz="2200" dirty="0">
                <a:latin typeface="+mj-lt"/>
              </a:rPr>
              <a:t>bố mẹ, thật giống tôi năm ngoái. Trước các em, tôi cảm thấy mình </a:t>
            </a:r>
            <a:r>
              <a:rPr lang="vi-VN" sz="2200" b="1" dirty="0">
                <a:solidFill>
                  <a:schemeClr val="accent6">
                    <a:lumMod val="50000"/>
                  </a:schemeClr>
                </a:solidFill>
                <a:latin typeface="+mj-lt"/>
              </a:rPr>
              <a:t>lớn bổng </a:t>
            </a:r>
            <a:r>
              <a:rPr lang="vi-VN" sz="2200" dirty="0">
                <a:latin typeface="+mj-lt"/>
              </a:rPr>
              <a:t>lên. Tôi đã là học sinh lớp 2 </a:t>
            </a:r>
            <a:r>
              <a:rPr lang="vi-VN" sz="2200" dirty="0" err="1">
                <a:latin typeface="+mj-lt"/>
              </a:rPr>
              <a:t>rồi</a:t>
            </a:r>
            <a:r>
              <a:rPr lang="vi-VN" sz="2200" dirty="0">
                <a:latin typeface="+mj-lt"/>
              </a:rPr>
              <a:t> cơ </a:t>
            </a:r>
            <a:r>
              <a:rPr lang="vi-VN" sz="2200" dirty="0" err="1">
                <a:latin typeface="+mj-lt"/>
              </a:rPr>
              <a:t>mà</a:t>
            </a:r>
            <a:r>
              <a:rPr lang="vi-VN" sz="2200" dirty="0">
                <a:latin typeface="+mj-lt"/>
              </a:rPr>
              <a:t>.</a:t>
            </a:r>
            <a:endParaRPr lang="en-US" sz="2200" dirty="0">
              <a:latin typeface="+mj-lt"/>
            </a:endParaRPr>
          </a:p>
          <a:p>
            <a:pPr algn="just"/>
            <a:r>
              <a:rPr lang="en-US" sz="2200" dirty="0">
                <a:latin typeface="+mj-lt"/>
              </a:rPr>
              <a:t>                                                                                          </a:t>
            </a:r>
            <a:r>
              <a:rPr lang="vi-VN" sz="2200" i="1" dirty="0">
                <a:latin typeface="+mj-lt"/>
              </a:rPr>
              <a:t>(Văn </a:t>
            </a:r>
            <a:r>
              <a:rPr lang="vi-VN" sz="2200" i="1" dirty="0" err="1">
                <a:latin typeface="+mj-lt"/>
              </a:rPr>
              <a:t>Giá</a:t>
            </a:r>
            <a:r>
              <a:rPr lang="vi-VN" sz="2200" i="1" dirty="0">
                <a:latin typeface="+mj-lt"/>
              </a:rPr>
              <a:t>)</a:t>
            </a:r>
            <a:endParaRPr lang="en-US" sz="2200" i="1" dirty="0">
              <a:latin typeface="+mj-lt"/>
            </a:endParaRPr>
          </a:p>
        </p:txBody>
      </p:sp>
      <p:pic>
        <p:nvPicPr>
          <p:cNvPr id="9" name="Picture 5">
            <a:extLst>
              <a:ext uri="{FF2B5EF4-FFF2-40B4-BE49-F238E27FC236}">
                <a16:creationId xmlns:a16="http://schemas.microsoft.com/office/drawing/2014/main" id="{EDB7B683-7173-4E56-9E2E-036B72849C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66" y="1070151"/>
            <a:ext cx="312600" cy="295398"/>
          </a:xfrm>
          <a:prstGeom prst="rect">
            <a:avLst/>
          </a:prstGeom>
        </p:spPr>
      </p:pic>
      <p:pic>
        <p:nvPicPr>
          <p:cNvPr id="12" name="Picture 6">
            <a:extLst>
              <a:ext uri="{FF2B5EF4-FFF2-40B4-BE49-F238E27FC236}">
                <a16:creationId xmlns:a16="http://schemas.microsoft.com/office/drawing/2014/main" id="{E9BE5E15-7DF6-4125-82CD-3611C01689D9}"/>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5466" y="2425476"/>
            <a:ext cx="312600" cy="312600"/>
          </a:xfrm>
          <a:prstGeom prst="rect">
            <a:avLst/>
          </a:prstGeom>
        </p:spPr>
      </p:pic>
      <p:pic>
        <p:nvPicPr>
          <p:cNvPr id="13" name="Picture 7">
            <a:extLst>
              <a:ext uri="{FF2B5EF4-FFF2-40B4-BE49-F238E27FC236}">
                <a16:creationId xmlns:a16="http://schemas.microsoft.com/office/drawing/2014/main" id="{31B3DA60-000F-4B96-AF7A-355040E396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466" y="3734117"/>
            <a:ext cx="312600" cy="312600"/>
          </a:xfrm>
          <a:prstGeom prst="rect">
            <a:avLst/>
          </a:prstGeom>
        </p:spPr>
      </p:pic>
    </p:spTree>
    <p:extLst>
      <p:ext uri="{BB962C8B-B14F-4D97-AF65-F5344CB8AC3E}">
        <p14:creationId xmlns:p14="http://schemas.microsoft.com/office/powerpoint/2010/main" val="78720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30236B-5571-4172-A74B-9F0791061290}"/>
              </a:ext>
            </a:extLst>
          </p:cNvPr>
          <p:cNvSpPr txBox="1"/>
          <p:nvPr/>
        </p:nvSpPr>
        <p:spPr>
          <a:xfrm>
            <a:off x="1362070" y="545657"/>
            <a:ext cx="1226573" cy="494110"/>
          </a:xfrm>
          <a:prstGeom prst="rect">
            <a:avLst/>
          </a:prstGeom>
          <a:noFill/>
        </p:spPr>
        <p:txBody>
          <a:bodyPr wrap="square" rtlCol="0">
            <a:spAutoFit/>
          </a:bodyPr>
          <a:lstStyle/>
          <a:p>
            <a:pPr algn="ctr">
              <a:lnSpc>
                <a:spcPct val="150000"/>
              </a:lnSpc>
            </a:pPr>
            <a:r>
              <a:rPr lang="vi-VN" sz="2000" b="1" dirty="0">
                <a:solidFill>
                  <a:srgbClr val="17479D"/>
                </a:solidFill>
                <a:latin typeface="UTM Avo" panose="02040603050506020204" pitchFamily="18" charset="0"/>
              </a:rPr>
              <a:t>ĐỌC</a:t>
            </a:r>
            <a:endParaRPr lang="en-US" sz="20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A62A4E6-7F6B-4A1B-B96C-7ED3E900B41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732494" y="471420"/>
            <a:ext cx="813489" cy="733670"/>
          </a:xfrm>
          <a:prstGeom prst="rect">
            <a:avLst/>
          </a:prstGeom>
        </p:spPr>
      </p:pic>
      <p:sp>
        <p:nvSpPr>
          <p:cNvPr id="4" name="TextBox 3">
            <a:extLst>
              <a:ext uri="{FF2B5EF4-FFF2-40B4-BE49-F238E27FC236}">
                <a16:creationId xmlns:a16="http://schemas.microsoft.com/office/drawing/2014/main" id="{8BE9C20D-D326-4D5D-8B94-D61D87E5264B}"/>
              </a:ext>
            </a:extLst>
          </p:cNvPr>
          <p:cNvSpPr txBox="1"/>
          <p:nvPr/>
        </p:nvSpPr>
        <p:spPr>
          <a:xfrm>
            <a:off x="2588643" y="761529"/>
            <a:ext cx="4024370" cy="654731"/>
          </a:xfrm>
          <a:prstGeom prst="rect">
            <a:avLst/>
          </a:prstGeom>
          <a:noFill/>
        </p:spPr>
        <p:txBody>
          <a:bodyPr wrap="square" rtlCol="0">
            <a:spAutoFit/>
          </a:bodyPr>
          <a:lstStyle/>
          <a:p>
            <a:pPr algn="ctr">
              <a:lnSpc>
                <a:spcPct val="150000"/>
              </a:lnSpc>
            </a:pPr>
            <a:r>
              <a:rPr lang="vi-VN" sz="2800" b="1" dirty="0">
                <a:solidFill>
                  <a:schemeClr val="accent6">
                    <a:lumMod val="50000"/>
                  </a:schemeClr>
                </a:solidFill>
                <a:latin typeface="UTM Avo" panose="02040603050506020204" pitchFamily="18" charset="0"/>
              </a:rPr>
              <a:t>Từ ngữ</a:t>
            </a:r>
            <a:endParaRPr lang="en-US" sz="2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E9B93AEE-39F9-4EBE-BA06-A67844B952C1}"/>
              </a:ext>
            </a:extLst>
          </p:cNvPr>
          <p:cNvSpPr/>
          <p:nvPr/>
        </p:nvSpPr>
        <p:spPr>
          <a:xfrm>
            <a:off x="1158539" y="1638810"/>
            <a:ext cx="449757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Loáng (một cái)</a:t>
            </a:r>
            <a:endParaRPr lang="vi-VN" sz="2400" dirty="0"/>
          </a:p>
        </p:txBody>
      </p:sp>
      <p:sp>
        <p:nvSpPr>
          <p:cNvPr id="6" name="Oval 5">
            <a:extLst>
              <a:ext uri="{FF2B5EF4-FFF2-40B4-BE49-F238E27FC236}">
                <a16:creationId xmlns:a16="http://schemas.microsoft.com/office/drawing/2014/main" id="{78898CB5-6DD4-45FF-94F1-AB412825FF47}"/>
              </a:ext>
            </a:extLst>
          </p:cNvPr>
          <p:cNvSpPr/>
          <p:nvPr/>
        </p:nvSpPr>
        <p:spPr>
          <a:xfrm>
            <a:off x="1375417" y="1889598"/>
            <a:ext cx="175437" cy="175437"/>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7" name="Rectangle 6">
            <a:extLst>
              <a:ext uri="{FF2B5EF4-FFF2-40B4-BE49-F238E27FC236}">
                <a16:creationId xmlns:a16="http://schemas.microsoft.com/office/drawing/2014/main" id="{90D3ED9D-A7D6-4538-B3D2-6833909DB01C}"/>
              </a:ext>
            </a:extLst>
          </p:cNvPr>
          <p:cNvSpPr/>
          <p:nvPr/>
        </p:nvSpPr>
        <p:spPr>
          <a:xfrm>
            <a:off x="1160573" y="2313057"/>
            <a:ext cx="1386254" cy="575992"/>
          </a:xfrm>
          <a:prstGeom prst="rect">
            <a:avLst/>
          </a:prstGeom>
        </p:spPr>
        <p:txBody>
          <a:bodyPr wrap="square">
            <a:spAutoFit/>
          </a:bodyPr>
          <a:lstStyle/>
          <a:p>
            <a:pPr>
              <a:lnSpc>
                <a:spcPct val="150000"/>
              </a:lnSpc>
            </a:pPr>
            <a:r>
              <a:rPr lang="vi-VN" sz="2400" dirty="0">
                <a:latin typeface="UTM Avo" panose="02040603050506020204" pitchFamily="18" charset="0"/>
              </a:rPr>
              <a:t>     Níu</a:t>
            </a:r>
            <a:endParaRPr lang="vi-VN" sz="2400" dirty="0"/>
          </a:p>
        </p:txBody>
      </p:sp>
      <p:sp>
        <p:nvSpPr>
          <p:cNvPr id="8" name="Oval 7">
            <a:extLst>
              <a:ext uri="{FF2B5EF4-FFF2-40B4-BE49-F238E27FC236}">
                <a16:creationId xmlns:a16="http://schemas.microsoft.com/office/drawing/2014/main" id="{1899420E-519C-4C45-9D8A-4FDDA77931E1}"/>
              </a:ext>
            </a:extLst>
          </p:cNvPr>
          <p:cNvSpPr/>
          <p:nvPr/>
        </p:nvSpPr>
        <p:spPr>
          <a:xfrm>
            <a:off x="1374904" y="2571750"/>
            <a:ext cx="175437" cy="175437"/>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9" name="Rectangle 8">
            <a:extLst>
              <a:ext uri="{FF2B5EF4-FFF2-40B4-BE49-F238E27FC236}">
                <a16:creationId xmlns:a16="http://schemas.microsoft.com/office/drawing/2014/main" id="{92A562F3-3A79-456F-AA3D-ECDE3D1B9B6E}"/>
              </a:ext>
            </a:extLst>
          </p:cNvPr>
          <p:cNvSpPr/>
          <p:nvPr/>
        </p:nvSpPr>
        <p:spPr>
          <a:xfrm>
            <a:off x="1157025" y="3103952"/>
            <a:ext cx="449757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Lớn bổng</a:t>
            </a:r>
            <a:endParaRPr lang="vi-VN" sz="2400" dirty="0"/>
          </a:p>
        </p:txBody>
      </p:sp>
      <p:sp>
        <p:nvSpPr>
          <p:cNvPr id="10" name="Oval 9">
            <a:extLst>
              <a:ext uri="{FF2B5EF4-FFF2-40B4-BE49-F238E27FC236}">
                <a16:creationId xmlns:a16="http://schemas.microsoft.com/office/drawing/2014/main" id="{24412109-FAD5-47DF-8CE7-07BEFCFF584E}"/>
              </a:ext>
            </a:extLst>
          </p:cNvPr>
          <p:cNvSpPr/>
          <p:nvPr/>
        </p:nvSpPr>
        <p:spPr>
          <a:xfrm>
            <a:off x="1375417" y="3358081"/>
            <a:ext cx="175437" cy="175437"/>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1" name="TextBox 10">
            <a:extLst>
              <a:ext uri="{FF2B5EF4-FFF2-40B4-BE49-F238E27FC236}">
                <a16:creationId xmlns:a16="http://schemas.microsoft.com/office/drawing/2014/main" id="{DE7D1D45-3D61-4AE0-A71B-B62257A185D9}"/>
              </a:ext>
            </a:extLst>
          </p:cNvPr>
          <p:cNvSpPr txBox="1"/>
          <p:nvPr/>
        </p:nvSpPr>
        <p:spPr>
          <a:xfrm>
            <a:off x="4025659" y="1642882"/>
            <a:ext cx="3327716" cy="567848"/>
          </a:xfrm>
          <a:prstGeom prst="rect">
            <a:avLst/>
          </a:prstGeom>
          <a:noFill/>
        </p:spPr>
        <p:txBody>
          <a:bodyPr wrap="square" rtlCol="0">
            <a:spAutoFit/>
          </a:bodyPr>
          <a:lstStyle/>
          <a:p>
            <a:pPr>
              <a:lnSpc>
                <a:spcPct val="150000"/>
              </a:lnSpc>
            </a:pPr>
            <a:r>
              <a:rPr lang="vi-VN" sz="2400" dirty="0">
                <a:solidFill>
                  <a:schemeClr val="accent6">
                    <a:lumMod val="50000"/>
                  </a:schemeClr>
                </a:solidFill>
                <a:latin typeface="UTM Avo" panose="02040603050506020204" pitchFamily="18" charset="0"/>
              </a:rPr>
              <a:t>: rất nhanh</a:t>
            </a:r>
            <a:endParaRPr lang="en-US" sz="2400" dirty="0">
              <a:solidFill>
                <a:schemeClr val="accent6">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126263BB-ED88-4763-8DE9-626A212F440F}"/>
              </a:ext>
            </a:extLst>
          </p:cNvPr>
          <p:cNvSpPr txBox="1"/>
          <p:nvPr/>
        </p:nvSpPr>
        <p:spPr>
          <a:xfrm>
            <a:off x="2147840" y="2323595"/>
            <a:ext cx="5531722" cy="567848"/>
          </a:xfrm>
          <a:prstGeom prst="rect">
            <a:avLst/>
          </a:prstGeom>
          <a:noFill/>
        </p:spPr>
        <p:txBody>
          <a:bodyPr wrap="square" rtlCol="0">
            <a:spAutoFit/>
          </a:bodyPr>
          <a:lstStyle/>
          <a:p>
            <a:pPr>
              <a:lnSpc>
                <a:spcPct val="150000"/>
              </a:lnSpc>
            </a:pPr>
            <a:r>
              <a:rPr lang="vi-VN" sz="2400" dirty="0">
                <a:solidFill>
                  <a:schemeClr val="accent6">
                    <a:lumMod val="50000"/>
                  </a:schemeClr>
                </a:solidFill>
                <a:latin typeface="UTM Avo" panose="02040603050506020204" pitchFamily="18" charset="0"/>
              </a:rPr>
              <a:t>: nắm lấy và kéo lại, kéo xuống</a:t>
            </a:r>
            <a:endParaRPr lang="en-US" sz="2400" dirty="0">
              <a:solidFill>
                <a:schemeClr val="accent6">
                  <a:lumMod val="50000"/>
                </a:schemeClr>
              </a:solidFill>
              <a:latin typeface="UTM Avo" panose="02040603050506020204" pitchFamily="18" charset="0"/>
            </a:endParaRPr>
          </a:p>
        </p:txBody>
      </p:sp>
      <p:pic>
        <p:nvPicPr>
          <p:cNvPr id="13" name="Picture 4" descr="Hình ảnh Cha Và Con Trai Ngày Của Cha Nhân Vật Hoạt Hình Phim Hoạt Hình Cha  Và Con Trai, Ngày, Hoạt, Trai miễn phí tải tập tin PNG PSDComment và Vector">
            <a:extLst>
              <a:ext uri="{FF2B5EF4-FFF2-40B4-BE49-F238E27FC236}">
                <a16:creationId xmlns:a16="http://schemas.microsoft.com/office/drawing/2014/main" id="{9D56D7C5-511A-41B1-A7FB-E9671F8AA2E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336" t="5145" r="25917" b="5145"/>
          <a:stretch/>
        </p:blipFill>
        <p:spPr bwMode="auto">
          <a:xfrm>
            <a:off x="7188695" y="838255"/>
            <a:ext cx="1186470" cy="1980379"/>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2BA5D86-98CB-4185-96C8-359E5555254C}"/>
              </a:ext>
            </a:extLst>
          </p:cNvPr>
          <p:cNvSpPr txBox="1"/>
          <p:nvPr/>
        </p:nvSpPr>
        <p:spPr>
          <a:xfrm>
            <a:off x="2980103" y="3104566"/>
            <a:ext cx="4576102" cy="567848"/>
          </a:xfrm>
          <a:prstGeom prst="rect">
            <a:avLst/>
          </a:prstGeom>
          <a:noFill/>
        </p:spPr>
        <p:txBody>
          <a:bodyPr wrap="square" rtlCol="0">
            <a:spAutoFit/>
          </a:bodyPr>
          <a:lstStyle/>
          <a:p>
            <a:pPr>
              <a:lnSpc>
                <a:spcPct val="150000"/>
              </a:lnSpc>
            </a:pPr>
            <a:r>
              <a:rPr lang="vi-VN" sz="2400" dirty="0">
                <a:solidFill>
                  <a:schemeClr val="accent6">
                    <a:lumMod val="50000"/>
                  </a:schemeClr>
                </a:solidFill>
                <a:latin typeface="UTM Avo" panose="02040603050506020204" pitchFamily="18" charset="0"/>
              </a:rPr>
              <a:t>: </a:t>
            </a:r>
            <a:r>
              <a:rPr lang="vi-VN" sz="2400" dirty="0" err="1">
                <a:solidFill>
                  <a:schemeClr val="accent6">
                    <a:lumMod val="50000"/>
                  </a:schemeClr>
                </a:solidFill>
                <a:latin typeface="UTM Avo" panose="02040603050506020204" pitchFamily="18" charset="0"/>
              </a:rPr>
              <a:t>lớn</a:t>
            </a:r>
            <a:r>
              <a:rPr lang="vi-VN" sz="2400" dirty="0">
                <a:solidFill>
                  <a:schemeClr val="accent6">
                    <a:lumMod val="50000"/>
                  </a:schemeClr>
                </a:solidFill>
                <a:latin typeface="UTM Avo" panose="02040603050506020204" pitchFamily="18" charset="0"/>
              </a:rPr>
              <a:t> nhanh, </a:t>
            </a:r>
            <a:r>
              <a:rPr lang="vi-VN" sz="2400" dirty="0" err="1">
                <a:solidFill>
                  <a:schemeClr val="accent6">
                    <a:lumMod val="50000"/>
                  </a:schemeClr>
                </a:solidFill>
                <a:latin typeface="UTM Avo" panose="02040603050506020204" pitchFamily="18" charset="0"/>
              </a:rPr>
              <a:t>vượt</a:t>
            </a:r>
            <a:r>
              <a:rPr lang="vi-VN" sz="2400" dirty="0">
                <a:solidFill>
                  <a:schemeClr val="accent6">
                    <a:lumMod val="50000"/>
                  </a:schemeClr>
                </a:solidFill>
                <a:latin typeface="UTM Avo" panose="02040603050506020204" pitchFamily="18" charset="0"/>
              </a:rPr>
              <a:t> </a:t>
            </a:r>
            <a:r>
              <a:rPr lang="vi-VN" sz="2400" dirty="0" err="1">
                <a:solidFill>
                  <a:schemeClr val="accent6">
                    <a:lumMod val="50000"/>
                  </a:schemeClr>
                </a:solidFill>
                <a:latin typeface="UTM Avo" panose="02040603050506020204" pitchFamily="18" charset="0"/>
              </a:rPr>
              <a:t>hẳn</a:t>
            </a:r>
            <a:r>
              <a:rPr lang="vi-VN" sz="2400" dirty="0">
                <a:solidFill>
                  <a:schemeClr val="accent6">
                    <a:lumMod val="50000"/>
                  </a:schemeClr>
                </a:solidFill>
                <a:latin typeface="UTM Avo" panose="02040603050506020204" pitchFamily="18" charset="0"/>
              </a:rPr>
              <a:t> lên</a:t>
            </a:r>
            <a:endParaRPr lang="en-US" sz="2400" dirty="0">
              <a:solidFill>
                <a:schemeClr val="accent6">
                  <a:lumMod val="50000"/>
                </a:schemeClr>
              </a:solidFill>
              <a:latin typeface="UTM Avo" panose="02040603050506020204" pitchFamily="18" charset="0"/>
            </a:endParaRPr>
          </a:p>
        </p:txBody>
      </p:sp>
      <p:pic>
        <p:nvPicPr>
          <p:cNvPr id="15" name="Picture 8" descr="Cartoon Network: When I Grow Up Cartoon">
            <a:extLst>
              <a:ext uri="{FF2B5EF4-FFF2-40B4-BE49-F238E27FC236}">
                <a16:creationId xmlns:a16="http://schemas.microsoft.com/office/drawing/2014/main" id="{CC375E15-27BF-4239-9636-E9C4B0CA94E4}"/>
              </a:ext>
            </a:extLst>
          </p:cNvPr>
          <p:cNvPicPr>
            <a:picLocks noChangeAspect="1" noChangeArrowheads="1"/>
          </p:cNvPicPr>
          <p:nvPr/>
        </p:nvPicPr>
        <p:blipFill rotWithShape="1">
          <a:blip r:embed="rId5">
            <a:clrChange>
              <a:clrFrom>
                <a:srgbClr val="CFCFCF"/>
              </a:clrFrom>
              <a:clrTo>
                <a:srgbClr val="CFCFCF">
                  <a:alpha val="0"/>
                </a:srgbClr>
              </a:clrTo>
            </a:clrChange>
            <a:extLst>
              <a:ext uri="{28A0092B-C50C-407E-A947-70E740481C1C}">
                <a14:useLocalDpi xmlns:a14="http://schemas.microsoft.com/office/drawing/2010/main" val="0"/>
              </a:ext>
            </a:extLst>
          </a:blip>
          <a:srcRect l="49669"/>
          <a:stretch/>
        </p:blipFill>
        <p:spPr bwMode="auto">
          <a:xfrm>
            <a:off x="4331747" y="3754092"/>
            <a:ext cx="985320" cy="1100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75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1"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4" name="Hình chữ nhật 3">
            <a:extLst>
              <a:ext uri="{FF2B5EF4-FFF2-40B4-BE49-F238E27FC236}">
                <a16:creationId xmlns:a16="http://schemas.microsoft.com/office/drawing/2014/main" id="{9610DFB8-2B03-4833-9F83-F6FFF1A92832}"/>
              </a:ext>
            </a:extLst>
          </p:cNvPr>
          <p:cNvSpPr/>
          <p:nvPr/>
        </p:nvSpPr>
        <p:spPr>
          <a:xfrm>
            <a:off x="0" y="0"/>
            <a:ext cx="9144000"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Google Shape;111;p2"/>
          <p:cNvPicPr preferRelativeResize="0"/>
          <p:nvPr/>
        </p:nvPicPr>
        <p:blipFill rotWithShape="1">
          <a:blip r:embed="rId3">
            <a:alphaModFix/>
          </a:blip>
          <a:srcRect/>
          <a:stretch/>
        </p:blipFill>
        <p:spPr>
          <a:xfrm>
            <a:off x="-128954" y="0"/>
            <a:ext cx="1828800" cy="1387104"/>
          </a:xfrm>
          <a:prstGeom prst="rect">
            <a:avLst/>
          </a:prstGeom>
          <a:noFill/>
          <a:ln>
            <a:noFill/>
          </a:ln>
        </p:spPr>
      </p:pic>
      <p:sp>
        <p:nvSpPr>
          <p:cNvPr id="5" name="Hình chữ nhật: Góc Tròn 4">
            <a:extLst>
              <a:ext uri="{FF2B5EF4-FFF2-40B4-BE49-F238E27FC236}">
                <a16:creationId xmlns:a16="http://schemas.microsoft.com/office/drawing/2014/main" id="{D9A3CE4C-021D-44AE-9D72-E33E5F3AD376}"/>
              </a:ext>
            </a:extLst>
          </p:cNvPr>
          <p:cNvSpPr/>
          <p:nvPr/>
        </p:nvSpPr>
        <p:spPr>
          <a:xfrm>
            <a:off x="-395111" y="1320800"/>
            <a:ext cx="10103555" cy="164817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Times New Roman" panose="02020603050405020304" pitchFamily="18" charset="0"/>
                <a:cs typeface="Times New Roman" panose="02020603050405020304" pitchFamily="18" charset="0"/>
              </a:rPr>
              <a:t>LUYỆN ĐỌC ĐOẠN</a:t>
            </a:r>
          </a:p>
        </p:txBody>
      </p:sp>
      <p:pic>
        <p:nvPicPr>
          <p:cNvPr id="10" name="图片 16">
            <a:extLst>
              <a:ext uri="{FF2B5EF4-FFF2-40B4-BE49-F238E27FC236}">
                <a16:creationId xmlns:a16="http://schemas.microsoft.com/office/drawing/2014/main" id="{CB891B97-7BEE-49DA-8097-00C5AEE18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8274969" y="407071"/>
            <a:ext cx="230703" cy="678126"/>
          </a:xfrm>
          <a:prstGeom prst="rect">
            <a:avLst/>
          </a:prstGeom>
        </p:spPr>
      </p:pic>
      <p:pic>
        <p:nvPicPr>
          <p:cNvPr id="11" name="图片 24">
            <a:extLst>
              <a:ext uri="{FF2B5EF4-FFF2-40B4-BE49-F238E27FC236}">
                <a16:creationId xmlns:a16="http://schemas.microsoft.com/office/drawing/2014/main" id="{A35C8AB7-51C4-4DF2-A71E-EE48F3A5D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0739" y="691123"/>
            <a:ext cx="314595" cy="433442"/>
          </a:xfrm>
          <a:prstGeom prst="rect">
            <a:avLst/>
          </a:prstGeom>
        </p:spPr>
      </p:pic>
      <p:pic>
        <p:nvPicPr>
          <p:cNvPr id="12" name="Picture 7">
            <a:extLst>
              <a:ext uri="{FF2B5EF4-FFF2-40B4-BE49-F238E27FC236}">
                <a16:creationId xmlns:a16="http://schemas.microsoft.com/office/drawing/2014/main" id="{DC6ED8F9-D250-48FA-B5F9-65196D9FF439}"/>
              </a:ext>
            </a:extLst>
          </p:cNvPr>
          <p:cNvPicPr>
            <a:picLocks noChangeAspect="1"/>
          </p:cNvPicPr>
          <p:nvPr/>
        </p:nvPicPr>
        <p:blipFill>
          <a:blip r:embed="rId6">
            <a:extLst>
              <a:ext uri="{BEBA8EAE-BF5A-486C-A8C5-ECC9F3942E4B}">
                <a14:imgProps xmlns:a14="http://schemas.microsoft.com/office/drawing/2010/main">
                  <a14:imgLayer>
                    <a14:imgEffect>
                      <a14:backgroundRemoval t="4792" b="93930" l="6709" r="89776">
                        <a14:foregroundMark x1="36581" y1="36581" x2="63259" y2="38818"/>
                        <a14:foregroundMark x1="45527" y1="45527" x2="52716" y2="45527"/>
                        <a14:foregroundMark x1="29872" y1="76518" x2="73802" y2="82428"/>
                        <a14:foregroundMark x1="79872" y1="85304" x2="62780" y2="74441"/>
                        <a14:foregroundMark x1="67572" y1="73962" x2="76358" y2="79393"/>
                        <a14:foregroundMark x1="32748" y1="80351" x2="24281" y2="80671"/>
                        <a14:foregroundMark x1="23003" y1="81150" x2="27316" y2="76038"/>
                        <a14:foregroundMark x1="22524" y1="84984" x2="77316" y2="84505"/>
                      </a14:backgroundRemoval>
                    </a14:imgEffect>
                  </a14:imgLayer>
                </a14:imgProps>
              </a:ext>
              <a:ext uri="{28A0092B-C50C-407E-A947-70E740481C1C}">
                <a14:useLocalDpi xmlns:a14="http://schemas.microsoft.com/office/drawing/2010/main" val="0"/>
              </a:ext>
            </a:extLst>
          </a:blip>
          <a:stretch>
            <a:fillRect/>
          </a:stretch>
        </p:blipFill>
        <p:spPr>
          <a:xfrm>
            <a:off x="6750128" y="2968978"/>
            <a:ext cx="2393872" cy="2393872"/>
          </a:xfrm>
          <a:prstGeom prst="rect">
            <a:avLst/>
          </a:prstGeom>
        </p:spPr>
      </p:pic>
    </p:spTree>
    <p:extLst>
      <p:ext uri="{BB962C8B-B14F-4D97-AF65-F5344CB8AC3E}">
        <p14:creationId xmlns:p14="http://schemas.microsoft.com/office/powerpoint/2010/main" val="3625453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CF0A96A-FDC3-445B-B604-B6009A26AE72}"/>
              </a:ext>
            </a:extLst>
          </p:cNvPr>
          <p:cNvSpPr txBox="1"/>
          <p:nvPr/>
        </p:nvSpPr>
        <p:spPr>
          <a:xfrm>
            <a:off x="264684" y="1223048"/>
            <a:ext cx="8614632" cy="1883657"/>
          </a:xfrm>
          <a:prstGeom prst="rect">
            <a:avLst/>
          </a:prstGeom>
          <a:noFill/>
        </p:spPr>
        <p:txBody>
          <a:bodyPr wrap="square">
            <a:spAutoFit/>
          </a:bodyPr>
          <a:lstStyle/>
          <a:p>
            <a:pPr algn="just">
              <a:lnSpc>
                <a:spcPct val="150000"/>
              </a:lnSpc>
            </a:pPr>
            <a:r>
              <a:rPr lang="en-US" sz="135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Ngày</a:t>
            </a:r>
            <a:r>
              <a:rPr lang="vi-VN" sz="2000" dirty="0">
                <a:latin typeface="Times New Roman" panose="02020603050405020304" pitchFamily="18" charset="0"/>
                <a:cs typeface="Times New Roman" panose="02020603050405020304" pitchFamily="18" charset="0"/>
              </a:rPr>
              <a:t> khai </a:t>
            </a:r>
            <a:r>
              <a:rPr lang="vi-VN" sz="2000" dirty="0" err="1">
                <a:latin typeface="Times New Roman" panose="02020603050405020304" pitchFamily="18" charset="0"/>
                <a:cs typeface="Times New Roman" panose="02020603050405020304" pitchFamily="18" charset="0"/>
              </a:rPr>
              <a:t>trường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đã</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đến</a:t>
            </a:r>
            <a:r>
              <a:rPr lang="vi-VN" sz="2000" dirty="0">
                <a:latin typeface="Times New Roman" panose="02020603050405020304" pitchFamily="18" charset="0"/>
                <a:cs typeface="Times New Roman" panose="02020603050405020304" pitchFamily="18" charset="0"/>
              </a:rPr>
              <a:t>.</a:t>
            </a:r>
          </a:p>
          <a:p>
            <a:pPr algn="just">
              <a:lnSpc>
                <a:spcPct val="150000"/>
              </a:lnSpc>
            </a:pPr>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Sáng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sớm</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mẹ</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mới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gọi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một</a:t>
            </a:r>
            <a:r>
              <a:rPr lang="vi-VN" sz="2000" dirty="0">
                <a:latin typeface="Times New Roman" panose="02020603050405020304" pitchFamily="18" charset="0"/>
                <a:cs typeface="Times New Roman" panose="02020603050405020304" pitchFamily="18" charset="0"/>
              </a:rPr>
              <a:t> câu </a:t>
            </a:r>
            <a:r>
              <a:rPr lang="vi-VN" sz="2000" dirty="0" err="1">
                <a:latin typeface="Times New Roman" panose="02020603050405020304" pitchFamily="18" charset="0"/>
                <a:cs typeface="Times New Roman" panose="02020603050405020304" pitchFamily="18" charset="0"/>
              </a:rPr>
              <a:t>mà</a:t>
            </a:r>
            <a:r>
              <a:rPr lang="vi-VN" sz="2000" dirty="0">
                <a:latin typeface="Times New Roman" panose="02020603050405020304" pitchFamily="18" charset="0"/>
                <a:cs typeface="Times New Roman" panose="02020603050405020304" pitchFamily="18" charset="0"/>
              </a:rPr>
              <a:t> tôi </a:t>
            </a:r>
            <a:r>
              <a:rPr lang="vi-VN" sz="2000" dirty="0" err="1">
                <a:latin typeface="Times New Roman" panose="02020603050405020304" pitchFamily="18" charset="0"/>
                <a:cs typeface="Times New Roman" panose="02020603050405020304" pitchFamily="18" charset="0"/>
              </a:rPr>
              <a:t>đã</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vùng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dậy</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khác</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hẳn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mọi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ngày</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Loáng</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một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cái</a:t>
            </a:r>
            <a:r>
              <a:rPr lang="vi-VN" sz="2000" dirty="0">
                <a:latin typeface="Times New Roman" panose="02020603050405020304" pitchFamily="18" charset="0"/>
                <a:cs typeface="Times New Roman" panose="02020603050405020304" pitchFamily="18" charset="0"/>
              </a:rPr>
              <a:t>, tôi </a:t>
            </a:r>
            <a:r>
              <a:rPr lang="vi-VN" sz="2000" dirty="0" err="1">
                <a:latin typeface="Times New Roman" panose="02020603050405020304" pitchFamily="18" charset="0"/>
                <a:cs typeface="Times New Roman" panose="02020603050405020304" pitchFamily="18" charset="0"/>
              </a:rPr>
              <a:t>đã</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chuẩn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bị</a:t>
            </a:r>
            <a:r>
              <a:rPr lang="vi-VN" sz="2000" dirty="0">
                <a:latin typeface="Times New Roman" panose="02020603050405020304" pitchFamily="18" charset="0"/>
                <a:cs typeface="Times New Roman" panose="02020603050405020304" pitchFamily="18" charset="0"/>
              </a:rPr>
              <a:t> xong </a:t>
            </a:r>
            <a:r>
              <a:rPr lang="vi-VN" sz="2000" dirty="0" err="1">
                <a:latin typeface="Times New Roman" panose="02020603050405020304" pitchFamily="18" charset="0"/>
                <a:cs typeface="Times New Roman" panose="02020603050405020304" pitchFamily="18" charset="0"/>
              </a:rPr>
              <a:t>mọi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thứ</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Bố</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ngạc</a:t>
            </a:r>
            <a:r>
              <a:rPr lang="vi-VN" sz="2000" dirty="0">
                <a:latin typeface="Times New Roman" panose="02020603050405020304" pitchFamily="18" charset="0"/>
                <a:cs typeface="Times New Roman" panose="02020603050405020304" pitchFamily="18" charset="0"/>
              </a:rPr>
              <a:t> nhiên </a:t>
            </a:r>
            <a:r>
              <a:rPr lang="vi-VN" sz="2000" dirty="0" err="1">
                <a:latin typeface="Times New Roman" panose="02020603050405020304" pitchFamily="18" charset="0"/>
                <a:cs typeface="Times New Roman" panose="02020603050405020304" pitchFamily="18" charset="0"/>
              </a:rPr>
              <a:t>nhìn</a:t>
            </a:r>
            <a:r>
              <a:rPr lang="vi-VN" sz="2000" dirty="0">
                <a:latin typeface="Times New Roman" panose="02020603050405020304" pitchFamily="18" charset="0"/>
                <a:cs typeface="Times New Roman" panose="02020603050405020304" pitchFamily="18" charset="0"/>
              </a:rPr>
              <a:t> tôi, </a:t>
            </a:r>
            <a:r>
              <a:rPr lang="vi-VN" sz="2000" dirty="0" err="1">
                <a:latin typeface="Times New Roman" panose="02020603050405020304" pitchFamily="18" charset="0"/>
                <a:cs typeface="Times New Roman" panose="02020603050405020304" pitchFamily="18" charset="0"/>
              </a:rPr>
              <a:t>còn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mẹ</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cười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tủm</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tỉm</a:t>
            </a:r>
            <a:r>
              <a:rPr lang="vi-VN" sz="2000" dirty="0">
                <a:latin typeface="Times New Roman" panose="02020603050405020304" pitchFamily="18" charset="0"/>
                <a:cs typeface="Times New Roman" panose="02020603050405020304" pitchFamily="18" charset="0"/>
              </a:rPr>
              <a:t>. Tôi </a:t>
            </a:r>
            <a:r>
              <a:rPr lang="vi-VN" sz="2000" dirty="0" err="1">
                <a:latin typeface="Times New Roman" panose="02020603050405020304" pitchFamily="18" charset="0"/>
                <a:cs typeface="Times New Roman" panose="02020603050405020304" pitchFamily="18" charset="0"/>
              </a:rPr>
              <a:t>rối</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rít</a:t>
            </a:r>
            <a:r>
              <a:rPr lang="vi-VN" sz="2000" dirty="0">
                <a:latin typeface="Times New Roman" panose="02020603050405020304" pitchFamily="18" charset="0"/>
                <a:cs typeface="Times New Roman" panose="02020603050405020304" pitchFamily="18" charset="0"/>
              </a:rPr>
              <a:t>: “Con </a:t>
            </a:r>
            <a:r>
              <a:rPr lang="vi-VN" sz="2000" dirty="0" err="1">
                <a:latin typeface="Times New Roman" panose="02020603050405020304" pitchFamily="18" charset="0"/>
                <a:cs typeface="Times New Roman" panose="02020603050405020304" pitchFamily="18" charset="0"/>
              </a:rPr>
              <a:t>muốn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đến</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sớm</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nhất</a:t>
            </a:r>
            <a:r>
              <a:rPr lang="vi-VN" sz="2000" dirty="0">
                <a:latin typeface="Times New Roman" panose="02020603050405020304" pitchFamily="18" charset="0"/>
                <a:cs typeface="Times New Roman" panose="02020603050405020304" pitchFamily="18" charset="0"/>
              </a:rPr>
              <a:t> </a:t>
            </a:r>
            <a:r>
              <a:rPr lang="vi-VN" sz="2000" dirty="0" err="1">
                <a:latin typeface="Times New Roman" panose="02020603050405020304" pitchFamily="18" charset="0"/>
                <a:cs typeface="Times New Roman" panose="02020603050405020304" pitchFamily="18" charset="0"/>
              </a:rPr>
              <a:t>lớp</a:t>
            </a:r>
            <a:r>
              <a:rPr lang="vi-VN" sz="2000" dirty="0">
                <a:latin typeface="Times New Roman" panose="02020603050405020304" pitchFamily="18" charset="0"/>
                <a:cs typeface="Times New Roman" panose="02020603050405020304" pitchFamily="18" charset="0"/>
              </a:rPr>
              <a:t>.”.</a:t>
            </a:r>
          </a:p>
        </p:txBody>
      </p:sp>
      <p:sp>
        <p:nvSpPr>
          <p:cNvPr id="4" name="Hộp Văn bản 3">
            <a:extLst>
              <a:ext uri="{FF2B5EF4-FFF2-40B4-BE49-F238E27FC236}">
                <a16:creationId xmlns:a16="http://schemas.microsoft.com/office/drawing/2014/main" id="{58A77617-51C0-4691-A1D9-EE285AA2B53C}"/>
              </a:ext>
            </a:extLst>
          </p:cNvPr>
          <p:cNvSpPr txBox="1"/>
          <p:nvPr/>
        </p:nvSpPr>
        <p:spPr>
          <a:xfrm>
            <a:off x="2713959" y="302502"/>
            <a:ext cx="3716082" cy="646331"/>
          </a:xfrm>
          <a:prstGeom prst="rect">
            <a:avLst/>
          </a:prstGeom>
          <a:noFill/>
        </p:spPr>
        <p:txBody>
          <a:bodyPr wrap="none" rtlCol="0">
            <a:spAutoFit/>
          </a:bodyPr>
          <a:lstStyle/>
          <a:p>
            <a:r>
              <a:rPr lang="en-US" sz="3600" b="1" dirty="0">
                <a:latin typeface="UTM Cookies" panose="02040603050506020204" pitchFamily="18" charset="0"/>
                <a:cs typeface="Times New Roman" panose="02020603050405020304" pitchFamily="18" charset="0"/>
              </a:rPr>
              <a:t>LUYỆN ĐỌC ĐOẠN</a:t>
            </a:r>
          </a:p>
        </p:txBody>
      </p:sp>
      <p:pic>
        <p:nvPicPr>
          <p:cNvPr id="6" name="Picture 5">
            <a:extLst>
              <a:ext uri="{FF2B5EF4-FFF2-40B4-BE49-F238E27FC236}">
                <a16:creationId xmlns:a16="http://schemas.microsoft.com/office/drawing/2014/main" id="{AA4B883A-378D-42AC-B1A5-3C49976F6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603" y="1373949"/>
            <a:ext cx="362243" cy="304378"/>
          </a:xfrm>
          <a:prstGeom prst="rect">
            <a:avLst/>
          </a:prstGeom>
        </p:spPr>
      </p:pic>
      <p:pic>
        <p:nvPicPr>
          <p:cNvPr id="7" name="Picture 4">
            <a:extLst>
              <a:ext uri="{FF2B5EF4-FFF2-40B4-BE49-F238E27FC236}">
                <a16:creationId xmlns:a16="http://schemas.microsoft.com/office/drawing/2014/main" id="{CBA6049E-9163-4E37-A79D-9551B0968DF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92" y="0"/>
            <a:ext cx="897384" cy="897384"/>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E8D802ED-0B0B-43BD-9253-22E18E2235B1}"/>
              </a:ext>
            </a:extLst>
          </p:cNvPr>
          <p:cNvSpPr txBox="1"/>
          <p:nvPr/>
        </p:nvSpPr>
        <p:spPr>
          <a:xfrm>
            <a:off x="5469039" y="1787916"/>
            <a:ext cx="1186406" cy="400110"/>
          </a:xfrm>
          <a:prstGeom prst="rect">
            <a:avLst/>
          </a:prstGeom>
          <a:solidFill>
            <a:schemeClr val="bg1"/>
          </a:solidFill>
        </p:spPr>
        <p:txBody>
          <a:bodyPr wrap="square">
            <a:spAutoFit/>
          </a:bodyPr>
          <a:lstStyle/>
          <a:p>
            <a:pPr algn="ctr"/>
            <a:r>
              <a:rPr lang="vi-VN" sz="2000" b="1" dirty="0" err="1">
                <a:latin typeface="Times New Roman" panose="02020603050405020304" pitchFamily="18" charset="0"/>
                <a:cs typeface="Times New Roman" panose="02020603050405020304" pitchFamily="18" charset="0"/>
              </a:rPr>
              <a:t>vùng</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dậy</a:t>
            </a:r>
            <a:endParaRPr lang="en-US" sz="2000" b="1" dirty="0"/>
          </a:p>
        </p:txBody>
      </p:sp>
      <p:sp>
        <p:nvSpPr>
          <p:cNvPr id="9" name="Hộp Văn bản 8">
            <a:extLst>
              <a:ext uri="{FF2B5EF4-FFF2-40B4-BE49-F238E27FC236}">
                <a16:creationId xmlns:a16="http://schemas.microsoft.com/office/drawing/2014/main" id="{6B921284-524F-4A64-A8EB-1041DCF1431D}"/>
              </a:ext>
            </a:extLst>
          </p:cNvPr>
          <p:cNvSpPr txBox="1"/>
          <p:nvPr/>
        </p:nvSpPr>
        <p:spPr>
          <a:xfrm>
            <a:off x="5341718" y="2254883"/>
            <a:ext cx="1279002" cy="377026"/>
          </a:xfrm>
          <a:prstGeom prst="rect">
            <a:avLst/>
          </a:prstGeom>
          <a:solidFill>
            <a:schemeClr val="bg1"/>
          </a:solidFill>
          <a:ln>
            <a:noFill/>
          </a:ln>
        </p:spPr>
        <p:txBody>
          <a:bodyPr wrap="square">
            <a:spAutoFit/>
          </a:bodyPr>
          <a:lstStyle/>
          <a:p>
            <a:pPr algn="ctr"/>
            <a:r>
              <a:rPr lang="en-US" sz="1850" b="1" dirty="0" err="1">
                <a:latin typeface="Times New Roman" panose="02020603050405020304" pitchFamily="18" charset="0"/>
                <a:cs typeface="Times New Roman" panose="02020603050405020304" pitchFamily="18" charset="0"/>
              </a:rPr>
              <a:t>ngạc</a:t>
            </a:r>
            <a:r>
              <a:rPr lang="en-US" sz="1850" b="1" dirty="0">
                <a:latin typeface="Times New Roman" panose="02020603050405020304" pitchFamily="18" charset="0"/>
                <a:cs typeface="Times New Roman" panose="02020603050405020304" pitchFamily="18" charset="0"/>
              </a:rPr>
              <a:t> </a:t>
            </a:r>
            <a:r>
              <a:rPr lang="en-US" sz="1850" b="1" dirty="0" err="1">
                <a:latin typeface="Times New Roman" panose="02020603050405020304" pitchFamily="18" charset="0"/>
                <a:cs typeface="Times New Roman" panose="02020603050405020304" pitchFamily="18" charset="0"/>
              </a:rPr>
              <a:t>nhiên</a:t>
            </a:r>
            <a:endParaRPr lang="en-US" sz="1850" b="1" dirty="0"/>
          </a:p>
        </p:txBody>
      </p:sp>
      <p:sp>
        <p:nvSpPr>
          <p:cNvPr id="10" name="Hộp Văn bản 9">
            <a:extLst>
              <a:ext uri="{FF2B5EF4-FFF2-40B4-BE49-F238E27FC236}">
                <a16:creationId xmlns:a16="http://schemas.microsoft.com/office/drawing/2014/main" id="{D8299C13-A72D-4E90-941B-7F866391D0E6}"/>
              </a:ext>
            </a:extLst>
          </p:cNvPr>
          <p:cNvSpPr txBox="1"/>
          <p:nvPr/>
        </p:nvSpPr>
        <p:spPr>
          <a:xfrm>
            <a:off x="170554" y="2695020"/>
            <a:ext cx="1114237" cy="400110"/>
          </a:xfrm>
          <a:prstGeom prst="rect">
            <a:avLst/>
          </a:prstGeom>
          <a:solidFill>
            <a:schemeClr val="bg1"/>
          </a:solidFill>
        </p:spPr>
        <p:txBody>
          <a:bodyPr wrap="square">
            <a:spAutoFit/>
          </a:bodyPr>
          <a:lstStyle/>
          <a:p>
            <a:pPr algn="ctr"/>
            <a:r>
              <a:rPr lang="en-US" sz="2000" b="1" dirty="0" err="1">
                <a:latin typeface="Times New Roman" panose="02020603050405020304" pitchFamily="18" charset="0"/>
                <a:cs typeface="Times New Roman" panose="02020603050405020304" pitchFamily="18" charset="0"/>
              </a:rPr>
              <a:t>tủm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tỉm</a:t>
            </a:r>
            <a:r>
              <a:rPr lang="en-US" sz="2000" b="1" dirty="0">
                <a:latin typeface="Times New Roman" panose="02020603050405020304" pitchFamily="18" charset="0"/>
                <a:cs typeface="Times New Roman" panose="02020603050405020304" pitchFamily="18" charset="0"/>
              </a:rPr>
              <a:t>.</a:t>
            </a:r>
            <a:endParaRPr lang="en-US" sz="2000" b="1" dirty="0"/>
          </a:p>
        </p:txBody>
      </p:sp>
      <p:sp>
        <p:nvSpPr>
          <p:cNvPr id="11" name="Hộp Văn bản 10">
            <a:extLst>
              <a:ext uri="{FF2B5EF4-FFF2-40B4-BE49-F238E27FC236}">
                <a16:creationId xmlns:a16="http://schemas.microsoft.com/office/drawing/2014/main" id="{2506B28F-C138-40E9-B158-46AE3E0EBB89}"/>
              </a:ext>
            </a:extLst>
          </p:cNvPr>
          <p:cNvSpPr txBox="1"/>
          <p:nvPr/>
        </p:nvSpPr>
        <p:spPr>
          <a:xfrm>
            <a:off x="8250027" y="2243374"/>
            <a:ext cx="723419" cy="400110"/>
          </a:xfrm>
          <a:prstGeom prst="rect">
            <a:avLst/>
          </a:prstGeom>
          <a:solidFill>
            <a:schemeClr val="bg1"/>
          </a:solidFill>
        </p:spPr>
        <p:txBody>
          <a:bodyPr wrap="square">
            <a:spAutoFit/>
          </a:bodyPr>
          <a:lstStyle/>
          <a:p>
            <a:r>
              <a:rPr lang="en-US" sz="2000" b="1" dirty="0" err="1">
                <a:latin typeface="Times New Roman" panose="02020603050405020304" pitchFamily="18" charset="0"/>
                <a:cs typeface="Times New Roman" panose="02020603050405020304" pitchFamily="18" charset="0"/>
              </a:rPr>
              <a:t>cười</a:t>
            </a:r>
            <a:endParaRPr lang="en-US" sz="2000" b="1" dirty="0"/>
          </a:p>
        </p:txBody>
      </p:sp>
      <p:sp>
        <p:nvSpPr>
          <p:cNvPr id="17" name="Hộp Văn bản 16">
            <a:extLst>
              <a:ext uri="{FF2B5EF4-FFF2-40B4-BE49-F238E27FC236}">
                <a16:creationId xmlns:a16="http://schemas.microsoft.com/office/drawing/2014/main" id="{77CEE431-CFA9-4175-9CAB-313414F5D6C4}"/>
              </a:ext>
            </a:extLst>
          </p:cNvPr>
          <p:cNvSpPr txBox="1"/>
          <p:nvPr/>
        </p:nvSpPr>
        <p:spPr>
          <a:xfrm>
            <a:off x="2532478" y="3490679"/>
            <a:ext cx="4012109" cy="534402"/>
          </a:xfrm>
          <a:prstGeom prst="roundRect">
            <a:avLst/>
          </a:prstGeom>
          <a:solidFill>
            <a:schemeClr val="accent6">
              <a:lumMod val="60000"/>
              <a:lumOff val="40000"/>
            </a:schemeClr>
          </a:solidFill>
        </p:spPr>
        <p:txBody>
          <a:bodyPr wrap="square">
            <a:spAutoFit/>
          </a:bodyPr>
          <a:lstStyle/>
          <a:p>
            <a:pPr marL="21590" algn="just">
              <a:lnSpc>
                <a:spcPct val="115000"/>
              </a:lnSpc>
              <a:tabLst>
                <a:tab pos="291465" algn="l"/>
              </a:tabLst>
            </a:pPr>
            <a:r>
              <a:rPr lang="en-US" sz="2400" dirty="0">
                <a:solidFill>
                  <a:srgbClr val="000000"/>
                </a:solidFill>
                <a:effectLst/>
                <a:latin typeface="Times New Roman" panose="02020603050405020304" pitchFamily="18" charset="0"/>
                <a:ea typeface="Times New Roman" panose="02020603050405020304" pitchFamily="18" charset="0"/>
              </a:rPr>
              <a:t>“Con </a:t>
            </a:r>
            <a:r>
              <a:rPr lang="en-US" sz="2400" dirty="0" err="1">
                <a:solidFill>
                  <a:srgbClr val="000000"/>
                </a:solidFill>
                <a:effectLst/>
                <a:latin typeface="Times New Roman" panose="02020603050405020304" pitchFamily="18" charset="0"/>
                <a:ea typeface="Times New Roman" panose="02020603050405020304" pitchFamily="18" charset="0"/>
              </a:rPr>
              <a:t>muốn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sớm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lớp</a:t>
            </a:r>
            <a:r>
              <a:rPr lang="en-US" sz="2400" dirty="0">
                <a:solidFill>
                  <a:srgbClr val="000000"/>
                </a:solidFill>
                <a:effectLst/>
                <a:latin typeface="Times New Roman" panose="02020603050405020304" pitchFamily="18" charset="0"/>
                <a:ea typeface="Times New Roman" panose="02020603050405020304" pitchFamily="18" charset="0"/>
              </a:rPr>
              <a:t>” </a:t>
            </a:r>
          </a:p>
        </p:txBody>
      </p:sp>
      <p:sp>
        <p:nvSpPr>
          <p:cNvPr id="19" name="Hộp Văn bản 18">
            <a:extLst>
              <a:ext uri="{FF2B5EF4-FFF2-40B4-BE49-F238E27FC236}">
                <a16:creationId xmlns:a16="http://schemas.microsoft.com/office/drawing/2014/main" id="{F309EB6C-49DF-48F4-9FFB-978BB13CEBD3}"/>
              </a:ext>
            </a:extLst>
          </p:cNvPr>
          <p:cNvSpPr txBox="1"/>
          <p:nvPr/>
        </p:nvSpPr>
        <p:spPr>
          <a:xfrm>
            <a:off x="264684" y="3527048"/>
            <a:ext cx="2449275" cy="461665"/>
          </a:xfrm>
          <a:prstGeom prst="rect">
            <a:avLst/>
          </a:prstGeom>
          <a:noFill/>
        </p:spPr>
        <p:txBody>
          <a:bodyPr wrap="square">
            <a:spAutoFit/>
          </a:bodyPr>
          <a:lstStyle/>
          <a:p>
            <a:r>
              <a:rPr lang="en-US" sz="2400" b="1" i="1" dirty="0" err="1">
                <a:solidFill>
                  <a:srgbClr val="000000"/>
                </a:solidFill>
                <a:effectLst/>
                <a:latin typeface="Times New Roman" panose="02020603050405020304" pitchFamily="18" charset="0"/>
                <a:ea typeface="Times New Roman" panose="02020603050405020304" pitchFamily="18" charset="0"/>
              </a:rPr>
              <a:t>Luyện</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đọc</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câu</a:t>
            </a:r>
            <a:r>
              <a:rPr lang="en-US" sz="2400" b="1" i="1" dirty="0">
                <a:solidFill>
                  <a:srgbClr val="000000"/>
                </a:solidFill>
                <a:effectLst/>
                <a:latin typeface="Times New Roman" panose="02020603050405020304" pitchFamily="18" charset="0"/>
                <a:ea typeface="Times New Roman" panose="02020603050405020304" pitchFamily="18" charset="0"/>
              </a:rPr>
              <a:t>:</a:t>
            </a:r>
            <a:endParaRPr lang="en-US" sz="2400" b="1" i="1" dirty="0"/>
          </a:p>
        </p:txBody>
      </p:sp>
      <p:sp>
        <p:nvSpPr>
          <p:cNvPr id="21" name="Hộp Văn bản 20">
            <a:extLst>
              <a:ext uri="{FF2B5EF4-FFF2-40B4-BE49-F238E27FC236}">
                <a16:creationId xmlns:a16="http://schemas.microsoft.com/office/drawing/2014/main" id="{BFA8F726-7B61-4829-B115-DE7523800036}"/>
              </a:ext>
            </a:extLst>
          </p:cNvPr>
          <p:cNvSpPr txBox="1"/>
          <p:nvPr/>
        </p:nvSpPr>
        <p:spPr>
          <a:xfrm>
            <a:off x="1249915" y="4290684"/>
            <a:ext cx="4671646" cy="483017"/>
          </a:xfrm>
          <a:prstGeom prst="rect">
            <a:avLst/>
          </a:prstGeom>
          <a:noFill/>
        </p:spPr>
        <p:txBody>
          <a:bodyPr wrap="square">
            <a:spAutoFit/>
          </a:bodyPr>
          <a:lstStyle/>
          <a:p>
            <a:pPr marL="21590" algn="just">
              <a:lnSpc>
                <a:spcPct val="115000"/>
              </a:lnSpc>
              <a:tabLst>
                <a:tab pos="291465" algn="l"/>
              </a:tabLs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Giọng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hứng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nổi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22" name="Mũi tên: Phải 21">
            <a:extLst>
              <a:ext uri="{FF2B5EF4-FFF2-40B4-BE49-F238E27FC236}">
                <a16:creationId xmlns:a16="http://schemas.microsoft.com/office/drawing/2014/main" id="{2511D316-9EC9-4564-AA85-B80EA8811AFB}"/>
              </a:ext>
            </a:extLst>
          </p:cNvPr>
          <p:cNvSpPr/>
          <p:nvPr/>
        </p:nvSpPr>
        <p:spPr>
          <a:xfrm>
            <a:off x="982849" y="4428874"/>
            <a:ext cx="301942" cy="276456"/>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43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0-#ppt_w/2"/>
                                          </p:val>
                                        </p:tav>
                                        <p:tav tm="100000">
                                          <p:val>
                                            <p:strVal val="#ppt_x"/>
                                          </p:val>
                                        </p:tav>
                                      </p:tavLst>
                                    </p:anim>
                                    <p:anim calcmode="lin" valueType="num">
                                      <p:cBhvr additive="base">
                                        <p:cTn id="2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0-#ppt_w/2"/>
                                          </p:val>
                                        </p:tav>
                                        <p:tav tm="100000">
                                          <p:val>
                                            <p:strVal val="#ppt_x"/>
                                          </p:val>
                                        </p:tav>
                                      </p:tavLst>
                                    </p:anim>
                                    <p:anim calcmode="lin" valueType="num">
                                      <p:cBhvr additive="base">
                                        <p:cTn id="4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animBg="1"/>
      <p:bldP spid="17" grpId="0" animBg="1"/>
      <p:bldP spid="19"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25992984"/>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2296</TotalTime>
  <Words>1830</Words>
  <Application>Microsoft Office PowerPoint</Application>
  <PresentationFormat>Trình chiếu Trên màn hình (16:9)</PresentationFormat>
  <Paragraphs>127</Paragraphs>
  <Slides>28</Slides>
  <Notes>9</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28</vt:i4>
      </vt:variant>
    </vt:vector>
  </HeadingPairs>
  <TitlesOfParts>
    <vt:vector size="39" baseType="lpstr">
      <vt:lpstr>Times New Roman</vt:lpstr>
      <vt:lpstr>Kalam</vt:lpstr>
      <vt:lpstr>UTM Cookies</vt:lpstr>
      <vt:lpstr>Calibri</vt:lpstr>
      <vt:lpstr>Arial</vt:lpstr>
      <vt:lpstr>Montserrat</vt:lpstr>
      <vt:lpstr>UTM Avo</vt:lpstr>
      <vt:lpstr>Calibri Light</vt:lpstr>
      <vt:lpstr>iCiel Cadena</vt:lpstr>
      <vt:lpstr>Doodle Sketchbook by Slidesgo</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Luc An Khanh</cp:lastModifiedBy>
  <cp:revision>95</cp:revision>
  <dcterms:modified xsi:type="dcterms:W3CDTF">2021-08-24T16:33:55Z</dcterms:modified>
</cp:coreProperties>
</file>