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349" r:id="rId4"/>
    <p:sldId id="347" r:id="rId5"/>
    <p:sldId id="296" r:id="rId6"/>
    <p:sldId id="256" r:id="rId7"/>
    <p:sldId id="284" r:id="rId8"/>
    <p:sldId id="291" r:id="rId9"/>
    <p:sldId id="344" r:id="rId10"/>
    <p:sldId id="290" r:id="rId11"/>
    <p:sldId id="288" r:id="rId12"/>
    <p:sldId id="292" r:id="rId13"/>
    <p:sldId id="295" r:id="rId14"/>
    <p:sldId id="316" r:id="rId15"/>
    <p:sldId id="289" r:id="rId16"/>
    <p:sldId id="299" r:id="rId17"/>
    <p:sldId id="272" r:id="rId18"/>
    <p:sldId id="294" r:id="rId19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61" autoAdjust="0"/>
  </p:normalViewPr>
  <p:slideViewPr>
    <p:cSldViewPr>
      <p:cViewPr varScale="1">
        <p:scale>
          <a:sx n="58" d="100"/>
          <a:sy n="58" d="100"/>
        </p:scale>
        <p:origin x="994" y="77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4.xml"/><Relationship Id="rId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941637" y="2904182"/>
            <a:ext cx="8610600" cy="3352800"/>
          </a:xfrm>
        </p:spPr>
        <p:txBody>
          <a:bodyPr>
            <a:normAutofit/>
          </a:bodyPr>
          <a:lstStyle/>
          <a:p>
            <a:r>
              <a:rPr lang="en-US" sz="5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KHỐI 2- TUẦN 2</a:t>
            </a:r>
            <a:endParaRPr lang="vi-VN" sz="5400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7847AF-4142-4F44-61CC-CBBCE8B7AD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93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nồi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nấu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thức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ăn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ghế</a:t>
              </a:r>
              <a:r>
                <a:rPr lang="en-US" dirty="0">
                  <a:solidFill>
                    <a:srgbClr val="00B050"/>
                  </a:solidFill>
                </a:rPr>
                <a:t> - </a:t>
              </a:r>
              <a:r>
                <a:rPr lang="en-US" dirty="0" err="1">
                  <a:solidFill>
                    <a:srgbClr val="00B050"/>
                  </a:solidFill>
                </a:rPr>
                <a:t>ngồi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-319881"/>
            <a:ext cx="9243436" cy="7833519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20085" y="5999208"/>
            <a:ext cx="5820342" cy="1025048"/>
            <a:chOff x="5101285" y="8687872"/>
            <a:chExt cx="5820342" cy="669642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1285" y="8735055"/>
              <a:ext cx="5820342" cy="46763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– </a:t>
              </a:r>
              <a:r>
                <a:rPr lang="en-US" dirty="0" err="1">
                  <a:solidFill>
                    <a:srgbClr val="00B050"/>
                  </a:solidFill>
                </a:rPr>
                <a:t>gối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  <a:r>
                <a:rPr lang="en-US" dirty="0" err="1">
                  <a:solidFill>
                    <a:srgbClr val="00B050"/>
                  </a:solidFill>
                </a:rPr>
                <a:t>đầu</a:t>
              </a:r>
              <a:r>
                <a:rPr lang="en-US" dirty="0">
                  <a:solidFill>
                    <a:srgbClr val="00B05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8328" y="984533"/>
            <a:ext cx="10761014" cy="1450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94"/>
              </a:lnSpc>
            </a:pPr>
            <a:r>
              <a:rPr lang="en-US" sz="3662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3662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3 – 5 từ ngữ chỉ hoạt động gắn với các vật trong tranh ở bài tập 1.</a:t>
            </a:r>
            <a:endParaRPr lang="en-US" sz="3662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F2803F-077B-4DA7-9050-120B91F6470F}"/>
              </a:ext>
            </a:extLst>
          </p:cNvPr>
          <p:cNvSpPr/>
          <p:nvPr/>
        </p:nvSpPr>
        <p:spPr>
          <a:xfrm>
            <a:off x="2509718" y="2458950"/>
            <a:ext cx="5549366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96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vi-VN" sz="3296" dirty="0">
                <a:latin typeface="UTM Avo" panose="02040603050506020204" pitchFamily="18" charset="0"/>
              </a:rPr>
              <a:t>chổi – quét nhà</a:t>
            </a:r>
            <a:endParaRPr lang="vi-VN" sz="3296" dirty="0"/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4DD3B114-B0CC-4D42-99DB-8132CC8D08FD}"/>
              </a:ext>
            </a:extLst>
          </p:cNvPr>
          <p:cNvSpPr/>
          <p:nvPr/>
        </p:nvSpPr>
        <p:spPr>
          <a:xfrm>
            <a:off x="6075547" y="5292618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ounded Rectangle 11">
            <a:extLst>
              <a:ext uri="{FF2B5EF4-FFF2-40B4-BE49-F238E27FC236}">
                <a16:creationId xmlns:a16="http://schemas.microsoft.com/office/drawing/2014/main" id="{D0B5AD42-1C31-4BB2-AD60-E3F5D9DB7DB3}"/>
              </a:ext>
            </a:extLst>
          </p:cNvPr>
          <p:cNvSpPr/>
          <p:nvPr/>
        </p:nvSpPr>
        <p:spPr>
          <a:xfrm>
            <a:off x="9066171" y="6876407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37F495C7-3BC5-4CDF-996E-F1DDF8F206A9}"/>
              </a:ext>
            </a:extLst>
          </p:cNvPr>
          <p:cNvSpPr/>
          <p:nvPr/>
        </p:nvSpPr>
        <p:spPr>
          <a:xfrm>
            <a:off x="7221330" y="6911054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E414837F-528E-41AC-9A2B-94E1CBBFB9CB}"/>
              </a:ext>
            </a:extLst>
          </p:cNvPr>
          <p:cNvSpPr/>
          <p:nvPr/>
        </p:nvSpPr>
        <p:spPr>
          <a:xfrm>
            <a:off x="10664432" y="5263832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307DE1B3-23DB-42AE-8EF4-E96EFE4AF423}"/>
              </a:ext>
            </a:extLst>
          </p:cNvPr>
          <p:cNvSpPr/>
          <p:nvPr/>
        </p:nvSpPr>
        <p:spPr>
          <a:xfrm>
            <a:off x="8397701" y="5269692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B3B4930B-BF44-42F2-A87B-29E3BB02C530}"/>
              </a:ext>
            </a:extLst>
          </p:cNvPr>
          <p:cNvSpPr/>
          <p:nvPr/>
        </p:nvSpPr>
        <p:spPr>
          <a:xfrm>
            <a:off x="11093512" y="6876409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10AC07C3-E5FE-4D9E-8D28-B870D962B2A4}"/>
              </a:ext>
            </a:extLst>
          </p:cNvPr>
          <p:cNvSpPr/>
          <p:nvPr/>
        </p:nvSpPr>
        <p:spPr>
          <a:xfrm>
            <a:off x="10664432" y="3631248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DDF79F5-4709-4A30-A4EF-B0007818BA66}"/>
              </a:ext>
            </a:extLst>
          </p:cNvPr>
          <p:cNvSpPr/>
          <p:nvPr/>
        </p:nvSpPr>
        <p:spPr>
          <a:xfrm>
            <a:off x="5149510" y="6935361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99830A90-9C02-4B4C-8B3E-40F916CED7AA}"/>
              </a:ext>
            </a:extLst>
          </p:cNvPr>
          <p:cNvSpPr/>
          <p:nvPr/>
        </p:nvSpPr>
        <p:spPr>
          <a:xfrm>
            <a:off x="3151549" y="3631246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11">
            <a:extLst>
              <a:ext uri="{FF2B5EF4-FFF2-40B4-BE49-F238E27FC236}">
                <a16:creationId xmlns:a16="http://schemas.microsoft.com/office/drawing/2014/main" id="{C9B90907-2351-4C3E-BD8E-B081B8154A88}"/>
              </a:ext>
            </a:extLst>
          </p:cNvPr>
          <p:cNvSpPr/>
          <p:nvPr/>
        </p:nvSpPr>
        <p:spPr>
          <a:xfrm>
            <a:off x="2765315" y="5292618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11">
            <a:extLst>
              <a:ext uri="{FF2B5EF4-FFF2-40B4-BE49-F238E27FC236}">
                <a16:creationId xmlns:a16="http://schemas.microsoft.com/office/drawing/2014/main" id="{CC669B7C-687F-46BE-AF14-E000AC8CF9E8}"/>
              </a:ext>
            </a:extLst>
          </p:cNvPr>
          <p:cNvSpPr/>
          <p:nvPr/>
        </p:nvSpPr>
        <p:spPr>
          <a:xfrm>
            <a:off x="5428461" y="3651255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1512F9F0-2DB7-4F0C-8DE0-BE0A4673087D}"/>
              </a:ext>
            </a:extLst>
          </p:cNvPr>
          <p:cNvSpPr/>
          <p:nvPr/>
        </p:nvSpPr>
        <p:spPr>
          <a:xfrm>
            <a:off x="3151548" y="6911054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3" name="Rounded Rectangle 11">
            <a:extLst>
              <a:ext uri="{FF2B5EF4-FFF2-40B4-BE49-F238E27FC236}">
                <a16:creationId xmlns:a16="http://schemas.microsoft.com/office/drawing/2014/main" id="{EE6EAE77-F164-494A-85BC-4FDABF4D814B}"/>
              </a:ext>
            </a:extLst>
          </p:cNvPr>
          <p:cNvSpPr/>
          <p:nvPr/>
        </p:nvSpPr>
        <p:spPr>
          <a:xfrm>
            <a:off x="8515479" y="3637108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4377B15-B37B-43B2-B206-8D8F4FD63739}"/>
              </a:ext>
            </a:extLst>
          </p:cNvPr>
          <p:cNvSpPr/>
          <p:nvPr/>
        </p:nvSpPr>
        <p:spPr>
          <a:xfrm>
            <a:off x="2410230" y="4100723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xem phim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D50792E-2E24-4897-AFBF-DFE77F9E04DD}"/>
              </a:ext>
            </a:extLst>
          </p:cNvPr>
          <p:cNvSpPr/>
          <p:nvPr/>
        </p:nvSpPr>
        <p:spPr>
          <a:xfrm>
            <a:off x="5064473" y="4119353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nằm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44853A7-705B-4336-94F3-2CC5EFCC5191}"/>
              </a:ext>
            </a:extLst>
          </p:cNvPr>
          <p:cNvSpPr/>
          <p:nvPr/>
        </p:nvSpPr>
        <p:spPr>
          <a:xfrm>
            <a:off x="7781410" y="4119352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gối đầu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6A90B-153C-48A3-B554-DF003C30CFF9}"/>
              </a:ext>
            </a:extLst>
          </p:cNvPr>
          <p:cNvSpPr/>
          <p:nvPr/>
        </p:nvSpPr>
        <p:spPr>
          <a:xfrm>
            <a:off x="10507574" y="4119352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làm mát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9E918E4-84A2-4A1D-BA4E-08790E3E13D8}"/>
              </a:ext>
            </a:extLst>
          </p:cNvPr>
          <p:cNvSpPr/>
          <p:nvPr/>
        </p:nvSpPr>
        <p:spPr>
          <a:xfrm>
            <a:off x="1945873" y="5761125"/>
            <a:ext cx="3178887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treo quần áo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3363313-15A5-4F26-801C-AC34C2BB77E9}"/>
              </a:ext>
            </a:extLst>
          </p:cNvPr>
          <p:cNvSpPr/>
          <p:nvPr/>
        </p:nvSpPr>
        <p:spPr>
          <a:xfrm>
            <a:off x="4931071" y="5733307"/>
            <a:ext cx="3178887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nấu đồ ăn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1383E3-10D9-4C52-8BF0-82F25C32E6C5}"/>
              </a:ext>
            </a:extLst>
          </p:cNvPr>
          <p:cNvSpPr/>
          <p:nvPr/>
        </p:nvSpPr>
        <p:spPr>
          <a:xfrm>
            <a:off x="7445138" y="5733306"/>
            <a:ext cx="3178887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rót nước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E1E22C2-972C-4752-BE3F-BAC6736DFD53}"/>
              </a:ext>
            </a:extLst>
          </p:cNvPr>
          <p:cNvSpPr/>
          <p:nvPr/>
        </p:nvSpPr>
        <p:spPr>
          <a:xfrm>
            <a:off x="10423561" y="5733305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làm mát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9291EB1-F722-4D4B-AD5A-512265C127AE}"/>
              </a:ext>
            </a:extLst>
          </p:cNvPr>
          <p:cNvSpPr/>
          <p:nvPr/>
        </p:nvSpPr>
        <p:spPr>
          <a:xfrm>
            <a:off x="2309149" y="7405044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quét nhà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1423372-5CA1-4CDB-8972-8118DD0CC95A}"/>
              </a:ext>
            </a:extLst>
          </p:cNvPr>
          <p:cNvSpPr/>
          <p:nvPr/>
        </p:nvSpPr>
        <p:spPr>
          <a:xfrm>
            <a:off x="4425313" y="7405045"/>
            <a:ext cx="2520842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 dirty="0">
                <a:solidFill>
                  <a:srgbClr val="0070C0"/>
                </a:solidFill>
                <a:latin typeface="UTM Avo" panose="02040603050506020204" pitchFamily="18" charset="0"/>
              </a:rPr>
              <a:t>ngồi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E019919-37E5-48A6-B9F0-7D544EB5B029}"/>
              </a:ext>
            </a:extLst>
          </p:cNvPr>
          <p:cNvSpPr/>
          <p:nvPr/>
        </p:nvSpPr>
        <p:spPr>
          <a:xfrm>
            <a:off x="6946155" y="7405044"/>
            <a:ext cx="3559458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>
                <a:solidFill>
                  <a:srgbClr val="0070C0"/>
                </a:solidFill>
                <a:latin typeface="UTM Avo" panose="02040603050506020204" pitchFamily="18" charset="0"/>
              </a:rPr>
              <a:t>đựng thức ăn</a:t>
            </a:r>
            <a:endParaRPr lang="vi-VN" sz="3296" dirty="0">
              <a:solidFill>
                <a:srgbClr val="0070C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4D117A-5F54-48F5-8EBD-FCBCBD15AAEA}"/>
              </a:ext>
            </a:extLst>
          </p:cNvPr>
          <p:cNvSpPr/>
          <p:nvPr/>
        </p:nvSpPr>
        <p:spPr>
          <a:xfrm>
            <a:off x="10043228" y="7364509"/>
            <a:ext cx="3559458" cy="77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96">
                <a:solidFill>
                  <a:srgbClr val="0070C0"/>
                </a:solidFill>
                <a:latin typeface="UTM Avo" panose="02040603050506020204" pitchFamily="18" charset="0"/>
              </a:rPr>
              <a:t>đựng nước</a:t>
            </a:r>
            <a:endParaRPr lang="vi-VN" sz="3296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80" y="2166262"/>
            <a:ext cx="9389951" cy="6505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623756" cy="2041485"/>
            <a:chOff x="8148243" y="2058234"/>
            <a:chExt cx="5005667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809037" y="264373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7030A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78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giới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thiệu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857483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382077" y="2387759"/>
            <a:ext cx="12954000" cy="21336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9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con đến với tiết học</a:t>
            </a:r>
            <a:endParaRPr lang="vi-VN" sz="96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60837" y="4556919"/>
            <a:ext cx="6400800" cy="1314450"/>
          </a:xfrm>
        </p:spPr>
        <p:txBody>
          <a:bodyPr>
            <a:normAutofit/>
          </a:bodyPr>
          <a:lstStyle/>
          <a:p>
            <a:r>
              <a:rPr lang="en-US" sz="5400" b="1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2</a:t>
            </a:r>
            <a:endParaRPr lang="vi-VN" sz="5400" b="1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8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493837" y="3490119"/>
            <a:ext cx="11107420" cy="878840"/>
          </a:xfrm>
        </p:spPr>
        <p:txBody>
          <a:bodyPr>
            <a:prstTxWarp prst="textArchUp">
              <a:avLst>
                <a:gd name="adj" fmla="val 11083613"/>
              </a:avLst>
            </a:prstTxWarp>
            <a:noAutofit/>
          </a:bodyPr>
          <a:lstStyle/>
          <a:p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  <a:endParaRPr lang="vi-V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160837" y="4556919"/>
            <a:ext cx="64008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sz="5400" b="1" dirty="0">
                <a:ln w="18000">
                  <a:solidFill>
                    <a:srgbClr val="00206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KHỐI 2</a:t>
            </a:r>
            <a:endParaRPr lang="vi-VN" sz="5400" b="1" dirty="0">
              <a:ln w="18000">
                <a:solidFill>
                  <a:srgbClr val="002060"/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39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790237" y="3100189"/>
              <a:ext cx="33970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ÔN BÀI CŨ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-32022" y="594519"/>
            <a:ext cx="6938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9017" y="1585119"/>
            <a:ext cx="894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2022" y="2807801"/>
            <a:ext cx="9131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2866" y="3754281"/>
            <a:ext cx="5357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2A. </a:t>
            </a: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24545" y="419750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1956" y="353768"/>
            <a:ext cx="2562589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493837" y="3532180"/>
            <a:ext cx="12248885" cy="139292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8000" b="1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Luyện tập 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6337" y="804396"/>
            <a:ext cx="2302772" cy="915876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9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9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49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3795" y="746919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2924702" y="5318919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7723" y="5153935"/>
            <a:ext cx="128149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 NGỮ CHỈ SỰ VẬT, HOẠTĐỘNG. CÂU NÊU HỌAT ĐỘNG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7030A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7030A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00206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78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" y="379553"/>
            <a:ext cx="1585862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6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7" y="793091"/>
            <a:ext cx="12639807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3170239" y="2011183"/>
            <a:ext cx="9448798" cy="70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99237" y="6197177"/>
            <a:ext cx="598488" cy="5846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7132637" y="6781800"/>
            <a:ext cx="598488" cy="584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80237" y="7681119"/>
            <a:ext cx="598488" cy="5846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409237" y="5537368"/>
            <a:ext cx="598488" cy="5846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71037" y="6121991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89978" y="4023519"/>
            <a:ext cx="598488" cy="584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708480" y="2728120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534512" y="3591296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931234" y="2725527"/>
            <a:ext cx="598488" cy="584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770437" y="7017325"/>
            <a:ext cx="598488" cy="584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100000" l="357" r="98214">
                        <a14:foregroundMark x1="48929" y1="61834" x2="53571" y2="76036"/>
                        <a14:foregroundMark x1="43571" y1="76627" x2="42143" y2="86982"/>
                        <a14:foregroundMark x1="40357" y1="33432" x2="57500" y2="34615"/>
                        <a14:foregroundMark x1="75714" y1="12130" x2="78571" y2="18047"/>
                        <a14:foregroundMark x1="67857" y1="23669" x2="62143" y2="26331"/>
                        <a14:foregroundMark x1="57500" y1="7692" x2="58571" y2="18047"/>
                        <a14:foregroundMark x1="62143" y1="19231" x2="56786" y2="1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982" y="6459180"/>
            <a:ext cx="2442894" cy="2948922"/>
          </a:xfrm>
          <a:prstGeom prst="rect">
            <a:avLst/>
          </a:prstGeom>
        </p:spPr>
      </p:pic>
      <p:pic>
        <p:nvPicPr>
          <p:cNvPr id="31" name="图片 33">
            <a:extLst>
              <a:ext uri="{FF2B5EF4-FFF2-40B4-BE49-F238E27FC236}">
                <a16:creationId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3587" y="708222"/>
            <a:ext cx="1242640" cy="902018"/>
          </a:xfrm>
          <a:prstGeom prst="rect">
            <a:avLst/>
          </a:prstGeom>
        </p:spPr>
      </p:pic>
      <p:pic>
        <p:nvPicPr>
          <p:cNvPr id="32" name="图片 35">
            <a:extLst>
              <a:ext uri="{FF2B5EF4-FFF2-40B4-BE49-F238E27FC236}">
                <a16:creationId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018" y="1074732"/>
            <a:ext cx="1331921" cy="1020785"/>
          </a:xfrm>
          <a:prstGeom prst="rect">
            <a:avLst/>
          </a:prstGeom>
        </p:spPr>
      </p:pic>
      <p:sp>
        <p:nvSpPr>
          <p:cNvPr id="3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240476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4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17" y="289719"/>
            <a:ext cx="1429720" cy="15705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2" b="100000" l="0" r="100000">
                        <a14:foregroundMark x1="44611" y1="40533" x2="60479" y2="39941"/>
                        <a14:foregroundMark x1="52395" y1="7101" x2="55689" y2="17160"/>
                        <a14:foregroundMark x1="26347" y1="21006" x2="34132" y2="28994"/>
                        <a14:foregroundMark x1="54491" y1="13905" x2="51198" y2="17456"/>
                        <a14:foregroundMark x1="75449" y1="21006" x2="69461" y2="32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" y="6197177"/>
            <a:ext cx="3138563" cy="3176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10109994" y="6414301"/>
            <a:ext cx="598488" cy="5846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2300" y="2620223"/>
            <a:ext cx="3763255" cy="2806592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504237" y="6459179"/>
            <a:ext cx="598488" cy="58462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2390973" y="2910395"/>
            <a:ext cx="3763255" cy="2658660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chén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l">
              <a:lnSpc>
                <a:spcPct val="130000"/>
              </a:lnSpc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897989" y="3247664"/>
            <a:ext cx="598488" cy="5846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755276" y="3591296"/>
            <a:ext cx="598488" cy="5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3" grpId="0" animBg="1"/>
      <p:bldP spid="30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2378957" y="945363"/>
            <a:ext cx="10180438" cy="655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2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3662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Tìm và gọi tên các vật trong tranh.</a:t>
            </a:r>
            <a:endParaRPr lang="en-US" sz="3662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nồi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bát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đĩa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quạt điện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ấm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chén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5195164" y="435720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quạt trần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ghế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680172" y="2525511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ti vi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182424" y="4376680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mắc áo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818438" y="3143050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giường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>
                <a:solidFill>
                  <a:srgbClr val="FF0000"/>
                </a:solidFill>
                <a:latin typeface="UTM Avo" panose="02040603050506020204" pitchFamily="18" charset="0"/>
              </a:rPr>
              <a:t>chổi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930" dirty="0">
                <a:solidFill>
                  <a:srgbClr val="FF0000"/>
                </a:solidFill>
                <a:latin typeface="UTM Avo" panose="02040603050506020204" pitchFamily="18" charset="0"/>
              </a:rPr>
              <a:t>gối</a:t>
            </a:r>
            <a:endParaRPr lang="en-US" sz="293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2732" y="8434294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0991"/>
            <a:ext cx="8580437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62" y="4577910"/>
            <a:ext cx="4978400" cy="37338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0161" r="20644" b="16406"/>
          <a:stretch/>
        </p:blipFill>
        <p:spPr bwMode="auto">
          <a:xfrm>
            <a:off x="8647114" y="1813719"/>
            <a:ext cx="701039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7792E-6 3.2295E-6 L 0.38961 0.0261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81" y="1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417</Words>
  <Application>Microsoft Office PowerPoint</Application>
  <PresentationFormat>Custom</PresentationFormat>
  <Paragraphs>90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Calibri Light</vt:lpstr>
      <vt:lpstr>iCiel Cadena</vt:lpstr>
      <vt:lpstr>Times New Roman</vt:lpstr>
      <vt:lpstr>UTM Avo</vt:lpstr>
      <vt:lpstr>Office Theme</vt:lpstr>
      <vt:lpstr>1_Office Theme</vt:lpstr>
      <vt:lpstr>PowerPoint Presentation</vt:lpstr>
      <vt:lpstr>Chào mừng các con đến với tiết học</vt:lpstr>
      <vt:lpstr>BÀI GIẢNG ĐIỆN TỬ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Nguyen Dang Quyet</cp:lastModifiedBy>
  <cp:revision>424</cp:revision>
  <dcterms:created xsi:type="dcterms:W3CDTF">2020-12-08T15:48:47Z</dcterms:created>
  <dcterms:modified xsi:type="dcterms:W3CDTF">2022-09-15T13:38:32Z</dcterms:modified>
</cp:coreProperties>
</file>