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959" autoAdjust="0"/>
    <p:restoredTop sz="94660"/>
  </p:normalViewPr>
  <p:slideViewPr>
    <p:cSldViewPr snapToGrid="0">
      <p:cViewPr varScale="1">
        <p:scale>
          <a:sx n="61" d="100"/>
          <a:sy n="61" d="100"/>
        </p:scale>
        <p:origin x="108" y="3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D05371-1AD1-4448-8D4C-8F97E4FDD8A5}" type="datetimeFigureOut">
              <a:rPr lang="en-US" smtClean="0"/>
              <a:t>9/17/2022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8821CD-CE20-4235-AD6C-548D983637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12000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D05371-1AD1-4448-8D4C-8F97E4FDD8A5}" type="datetimeFigureOut">
              <a:rPr lang="en-US" smtClean="0"/>
              <a:t>9/17/2022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8821CD-CE20-4235-AD6C-548D983637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23961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D05371-1AD1-4448-8D4C-8F97E4FDD8A5}" type="datetimeFigureOut">
              <a:rPr lang="en-US" smtClean="0"/>
              <a:t>9/17/2022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8821CD-CE20-4235-AD6C-548D983637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70450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D05371-1AD1-4448-8D4C-8F97E4FDD8A5}" type="datetimeFigureOut">
              <a:rPr lang="en-US" smtClean="0"/>
              <a:t>9/17/2022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8821CD-CE20-4235-AD6C-548D983637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67194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D05371-1AD1-4448-8D4C-8F97E4FDD8A5}" type="datetimeFigureOut">
              <a:rPr lang="en-US" smtClean="0"/>
              <a:t>9/17/2022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8821CD-CE20-4235-AD6C-548D983637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47037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D05371-1AD1-4448-8D4C-8F97E4FDD8A5}" type="datetimeFigureOut">
              <a:rPr lang="en-US" smtClean="0"/>
              <a:t>9/17/2022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8821CD-CE20-4235-AD6C-548D983637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46838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D05371-1AD1-4448-8D4C-8F97E4FDD8A5}" type="datetimeFigureOut">
              <a:rPr lang="en-US" smtClean="0"/>
              <a:t>9/17/2022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8821CD-CE20-4235-AD6C-548D983637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12978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D05371-1AD1-4448-8D4C-8F97E4FDD8A5}" type="datetimeFigureOut">
              <a:rPr lang="en-US" smtClean="0"/>
              <a:t>9/17/2022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8821CD-CE20-4235-AD6C-548D983637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9122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D05371-1AD1-4448-8D4C-8F97E4FDD8A5}" type="datetimeFigureOut">
              <a:rPr lang="en-US" smtClean="0"/>
              <a:t>9/17/2022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8821CD-CE20-4235-AD6C-548D983637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13407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D05371-1AD1-4448-8D4C-8F97E4FDD8A5}" type="datetimeFigureOut">
              <a:rPr lang="en-US" smtClean="0"/>
              <a:t>9/17/2022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8821CD-CE20-4235-AD6C-548D983637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44879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D05371-1AD1-4448-8D4C-8F97E4FDD8A5}" type="datetimeFigureOut">
              <a:rPr lang="en-US" smtClean="0"/>
              <a:t>9/17/2022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8821CD-CE20-4235-AD6C-548D983637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20229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D05371-1AD1-4448-8D4C-8F97E4FDD8A5}" type="datetimeFigureOut">
              <a:rPr lang="en-US" smtClean="0"/>
              <a:t>9/17/2022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8821CD-CE20-4235-AD6C-548D983637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52926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gif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D:\GIÁO ÁN 1 2020-2021\HÌNH SOẠN GIÁO ÁN\Chủ đề\Untitled.png"/>
          <p:cNvPicPr/>
          <p:nvPr/>
        </p:nvPicPr>
        <p:blipFill>
          <a:blip r:embed="rId2">
            <a:lum contrast="30000"/>
          </a:blip>
          <a:stretch/>
        </p:blipFill>
        <p:spPr>
          <a:xfrm>
            <a:off x="0" y="0"/>
            <a:ext cx="5455900" cy="6684197"/>
          </a:xfrm>
          <a:prstGeom prst="rect">
            <a:avLst/>
          </a:prstGeom>
          <a:ln w="0">
            <a:noFill/>
          </a:ln>
        </p:spPr>
      </p:pic>
      <p:pic>
        <p:nvPicPr>
          <p:cNvPr id="5" name="Picture 9" descr="000o"/>
          <p:cNvPicPr/>
          <p:nvPr/>
        </p:nvPicPr>
        <p:blipFill>
          <a:blip r:embed="rId3"/>
          <a:stretch/>
        </p:blipFill>
        <p:spPr>
          <a:xfrm flipV="1">
            <a:off x="-39600" y="6684197"/>
            <a:ext cx="10994760" cy="69043"/>
          </a:xfrm>
          <a:prstGeom prst="rect">
            <a:avLst/>
          </a:prstGeom>
          <a:ln w="0">
            <a:noFill/>
          </a:ln>
        </p:spPr>
      </p:pic>
      <p:pic>
        <p:nvPicPr>
          <p:cNvPr id="6" name="Picture 4" descr="Phòng Giáo Dục Và Đào Tạo quận Thanh Xuân"/>
          <p:cNvPicPr/>
          <p:nvPr/>
        </p:nvPicPr>
        <p:blipFill>
          <a:blip r:embed="rId4">
            <a:lum contrast="20000"/>
          </a:blip>
          <a:srcRect l="40892" t="17908" r="42036" b="58302"/>
          <a:stretch/>
        </p:blipFill>
        <p:spPr>
          <a:xfrm>
            <a:off x="7044790" y="134814"/>
            <a:ext cx="3714840" cy="3000240"/>
          </a:xfrm>
          <a:prstGeom prst="rect">
            <a:avLst/>
          </a:prstGeom>
          <a:ln w="0">
            <a:noFill/>
          </a:ln>
        </p:spPr>
      </p:pic>
      <p:sp>
        <p:nvSpPr>
          <p:cNvPr id="7" name="Rectangle 5"/>
          <p:cNvSpPr/>
          <p:nvPr/>
        </p:nvSpPr>
        <p:spPr>
          <a:xfrm>
            <a:off x="6937690" y="3135054"/>
            <a:ext cx="3929040" cy="6022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114120" tIns="57240" rIns="114120" bIns="57240">
            <a:spAutoFit/>
          </a:bodyPr>
          <a:lstStyle/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1" strike="noStrike" spc="-1" dirty="0">
                <a:solidFill>
                  <a:srgbClr val="1713CB"/>
                </a:solidFill>
                <a:latin typeface="Times New Roman"/>
                <a:ea typeface="Times New Roman"/>
              </a:rPr>
              <a:t>TIẾT </a:t>
            </a:r>
            <a:r>
              <a:rPr lang="en-US" sz="3200" b="1" strike="noStrike" spc="-1" dirty="0" smtClean="0">
                <a:solidFill>
                  <a:srgbClr val="1713CB"/>
                </a:solidFill>
                <a:latin typeface="Times New Roman"/>
                <a:ea typeface="Times New Roman"/>
              </a:rPr>
              <a:t>2 </a:t>
            </a:r>
            <a:r>
              <a:rPr lang="en-US" sz="3200" b="1" strike="noStrike" spc="-1" dirty="0">
                <a:solidFill>
                  <a:srgbClr val="1713CB"/>
                </a:solidFill>
                <a:latin typeface="Times New Roman"/>
                <a:ea typeface="Times New Roman"/>
              </a:rPr>
              <a:t>– CHỦ ĐỀ 1</a:t>
            </a:r>
            <a:endParaRPr lang="en-US" sz="3200" b="0" strike="noStrike" spc="-1" dirty="0">
              <a:solidFill>
                <a:srgbClr val="000000"/>
              </a:solidFill>
              <a:latin typeface="Times New Roman"/>
            </a:endParaRPr>
          </a:p>
        </p:txBody>
      </p:sp>
      <p:pic>
        <p:nvPicPr>
          <p:cNvPr id="8" name="Picture 4" descr="pcp_download_120"/>
          <p:cNvPicPr/>
          <p:nvPr/>
        </p:nvPicPr>
        <p:blipFill>
          <a:blip r:embed="rId5"/>
          <a:stretch/>
        </p:blipFill>
        <p:spPr>
          <a:xfrm>
            <a:off x="8606110" y="3996485"/>
            <a:ext cx="592200" cy="1214280"/>
          </a:xfrm>
          <a:prstGeom prst="rect">
            <a:avLst/>
          </a:prstGeom>
          <a:ln w="0">
            <a:noFill/>
          </a:ln>
        </p:spPr>
      </p:pic>
      <p:sp>
        <p:nvSpPr>
          <p:cNvPr id="9" name="Rectangle 5"/>
          <p:cNvSpPr/>
          <p:nvPr/>
        </p:nvSpPr>
        <p:spPr>
          <a:xfrm>
            <a:off x="6508930" y="5471814"/>
            <a:ext cx="4786560" cy="6634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114120" tIns="57240" rIns="114120" bIns="57240">
            <a:spAutoFit/>
          </a:bodyPr>
          <a:lstStyle/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600" b="1" strike="noStrike" spc="-1" dirty="0" err="1" smtClean="0">
                <a:solidFill>
                  <a:srgbClr val="C00000"/>
                </a:solidFill>
                <a:latin typeface="Constantia"/>
                <a:ea typeface="Times New Roman"/>
              </a:rPr>
              <a:t>Ngô</a:t>
            </a:r>
            <a:r>
              <a:rPr lang="en-US" sz="3600" b="1" strike="noStrike" spc="-1" dirty="0" smtClean="0">
                <a:solidFill>
                  <a:srgbClr val="C00000"/>
                </a:solidFill>
                <a:latin typeface="Constantia"/>
                <a:ea typeface="Times New Roman"/>
              </a:rPr>
              <a:t> </a:t>
            </a:r>
            <a:r>
              <a:rPr lang="en-US" sz="3600" b="1" strike="noStrike" spc="-1" dirty="0" err="1" smtClean="0">
                <a:solidFill>
                  <a:srgbClr val="C00000"/>
                </a:solidFill>
                <a:latin typeface="Constantia"/>
                <a:ea typeface="Times New Roman"/>
              </a:rPr>
              <a:t>Thị</a:t>
            </a:r>
            <a:r>
              <a:rPr lang="en-US" sz="3600" b="1" strike="noStrike" spc="-1" dirty="0" smtClean="0">
                <a:solidFill>
                  <a:srgbClr val="C00000"/>
                </a:solidFill>
                <a:latin typeface="Constantia"/>
                <a:ea typeface="Times New Roman"/>
              </a:rPr>
              <a:t> </a:t>
            </a:r>
            <a:r>
              <a:rPr lang="en-US" sz="3600" b="1" strike="noStrike" spc="-1" dirty="0" err="1" smtClean="0">
                <a:solidFill>
                  <a:srgbClr val="C00000"/>
                </a:solidFill>
                <a:latin typeface="Constantia"/>
                <a:ea typeface="Times New Roman"/>
              </a:rPr>
              <a:t>Bích</a:t>
            </a:r>
            <a:r>
              <a:rPr lang="en-US" sz="3600" b="1" strike="noStrike" spc="-1" dirty="0" smtClean="0">
                <a:solidFill>
                  <a:srgbClr val="C00000"/>
                </a:solidFill>
                <a:latin typeface="Constantia"/>
                <a:ea typeface="Times New Roman"/>
              </a:rPr>
              <a:t> </a:t>
            </a:r>
            <a:r>
              <a:rPr lang="en-US" sz="3600" b="1" strike="noStrike" spc="-1" dirty="0" err="1" smtClean="0">
                <a:solidFill>
                  <a:srgbClr val="C00000"/>
                </a:solidFill>
                <a:latin typeface="Constantia"/>
                <a:ea typeface="Times New Roman"/>
              </a:rPr>
              <a:t>Thủy</a:t>
            </a:r>
            <a:endParaRPr lang="en-US" sz="3600" b="0" strike="noStrike" spc="-1" dirty="0">
              <a:solidFill>
                <a:srgbClr val="000000"/>
              </a:solidFill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879645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1" descr="14"/>
          <p:cNvPicPr/>
          <p:nvPr/>
        </p:nvPicPr>
        <p:blipFill>
          <a:blip r:embed="rId2"/>
          <a:srcRect l="11783" t="3337" r="31020" b="8888"/>
          <a:stretch/>
        </p:blipFill>
        <p:spPr>
          <a:xfrm>
            <a:off x="0" y="0"/>
            <a:ext cx="10972800" cy="6858000"/>
          </a:xfrm>
          <a:prstGeom prst="rect">
            <a:avLst/>
          </a:prstGeom>
          <a:ln w="0">
            <a:noFill/>
          </a:ln>
        </p:spPr>
      </p:pic>
      <p:sp>
        <p:nvSpPr>
          <p:cNvPr id="5" name="Text Box 9"/>
          <p:cNvSpPr/>
          <p:nvPr/>
        </p:nvSpPr>
        <p:spPr>
          <a:xfrm>
            <a:off x="414360" y="1143000"/>
            <a:ext cx="3000240" cy="60228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114120" tIns="57240" rIns="114120" bIns="57240">
            <a:spAutoFit/>
          </a:bodyPr>
          <a:lstStyle/>
          <a:p>
            <a:pPr>
              <a:spcBef>
                <a:spcPts val="1998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1" strike="noStrike" spc="-1" dirty="0" err="1">
                <a:solidFill>
                  <a:srgbClr val="1713CB"/>
                </a:solidFill>
                <a:latin typeface="Times New Roman"/>
                <a:ea typeface="Times New Roman"/>
              </a:rPr>
              <a:t>Ôn</a:t>
            </a:r>
            <a:r>
              <a:rPr lang="en-US" sz="3200" b="1" strike="noStrike" spc="-1" dirty="0">
                <a:solidFill>
                  <a:srgbClr val="1713CB"/>
                </a:solidFill>
                <a:latin typeface="Times New Roman"/>
                <a:ea typeface="Times New Roman"/>
              </a:rPr>
              <a:t> </a:t>
            </a:r>
            <a:r>
              <a:rPr lang="en-US" sz="3200" b="1" strike="noStrike" spc="-1" dirty="0" err="1">
                <a:solidFill>
                  <a:srgbClr val="1713CB"/>
                </a:solidFill>
                <a:latin typeface="Times New Roman"/>
                <a:ea typeface="Times New Roman"/>
              </a:rPr>
              <a:t>tập</a:t>
            </a:r>
            <a:r>
              <a:rPr lang="en-US" sz="3200" b="1" strike="noStrike" spc="-1" dirty="0">
                <a:solidFill>
                  <a:srgbClr val="1713CB"/>
                </a:solidFill>
                <a:latin typeface="Times New Roman"/>
                <a:ea typeface="Times New Roman"/>
              </a:rPr>
              <a:t> </a:t>
            </a:r>
            <a:r>
              <a:rPr lang="en-US" sz="3200" b="1" strike="noStrike" spc="-1" dirty="0" err="1">
                <a:solidFill>
                  <a:srgbClr val="1713CB"/>
                </a:solidFill>
                <a:latin typeface="Times New Roman"/>
                <a:ea typeface="Times New Roman"/>
              </a:rPr>
              <a:t>bài</a:t>
            </a:r>
            <a:r>
              <a:rPr lang="en-US" sz="3200" b="1" strike="noStrike" spc="-1" dirty="0">
                <a:solidFill>
                  <a:srgbClr val="1713CB"/>
                </a:solidFill>
                <a:latin typeface="Times New Roman"/>
                <a:ea typeface="Times New Roman"/>
              </a:rPr>
              <a:t> </a:t>
            </a:r>
            <a:r>
              <a:rPr lang="en-US" sz="3200" b="1" strike="noStrike" spc="-1" dirty="0" err="1">
                <a:solidFill>
                  <a:srgbClr val="1713CB"/>
                </a:solidFill>
                <a:latin typeface="Times New Roman"/>
                <a:ea typeface="Times New Roman"/>
              </a:rPr>
              <a:t>hát</a:t>
            </a:r>
            <a:r>
              <a:rPr lang="en-US" sz="3200" b="1" strike="noStrike" spc="-1" dirty="0">
                <a:solidFill>
                  <a:srgbClr val="1713CB"/>
                </a:solidFill>
                <a:latin typeface="Times New Roman"/>
                <a:ea typeface="Times New Roman"/>
              </a:rPr>
              <a:t>:</a:t>
            </a:r>
            <a:endParaRPr lang="en-US" sz="3200" b="0" strike="noStrike" spc="-1" dirty="0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6" name="Text Box 10"/>
          <p:cNvSpPr/>
          <p:nvPr/>
        </p:nvSpPr>
        <p:spPr>
          <a:xfrm>
            <a:off x="1128600" y="1857240"/>
            <a:ext cx="4214880" cy="66348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114120" tIns="57240" rIns="114120" bIns="57240">
            <a:spAutoFit/>
          </a:bodyPr>
          <a:lstStyle/>
          <a:p>
            <a:pPr algn="ctr">
              <a:spcBef>
                <a:spcPts val="2248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600" b="1" strike="noStrike" spc="-1" dirty="0">
                <a:solidFill>
                  <a:srgbClr val="000000"/>
                </a:solidFill>
                <a:latin typeface="Times New Roman"/>
              </a:rPr>
              <a:t>VÀO RỪNG HOA</a:t>
            </a:r>
            <a:endParaRPr lang="en-US" sz="3600" b="0" strike="noStrike" spc="-1" dirty="0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7" name="Rectangle 3"/>
          <p:cNvSpPr/>
          <p:nvPr/>
        </p:nvSpPr>
        <p:spPr>
          <a:xfrm>
            <a:off x="3843360" y="2571840"/>
            <a:ext cx="1419120" cy="4806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114120" tIns="57240" rIns="114120" bIns="57240">
            <a:spAutoFit/>
          </a:bodyPr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400" b="0" i="1" strike="noStrike" spc="-1" dirty="0" err="1">
                <a:solidFill>
                  <a:srgbClr val="FF0000"/>
                </a:solidFill>
                <a:latin typeface="Times New Roman"/>
                <a:ea typeface="Times New Roman"/>
              </a:rPr>
              <a:t>Việt</a:t>
            </a:r>
            <a:r>
              <a:rPr lang="en-US" sz="2400" b="0" i="1" strike="noStrike" spc="-1" dirty="0">
                <a:solidFill>
                  <a:srgbClr val="FF0000"/>
                </a:solidFill>
                <a:latin typeface="Times New Roman"/>
                <a:ea typeface="Times New Roman"/>
              </a:rPr>
              <a:t> </a:t>
            </a:r>
            <a:r>
              <a:rPr lang="en-US" sz="2400" b="0" i="1" strike="noStrike" spc="-1" dirty="0" err="1">
                <a:solidFill>
                  <a:srgbClr val="FF0000"/>
                </a:solidFill>
                <a:latin typeface="Times New Roman"/>
                <a:ea typeface="Times New Roman"/>
              </a:rPr>
              <a:t>Anh</a:t>
            </a:r>
            <a:endParaRPr lang="en-US" sz="2400" b="0" strike="noStrike" spc="-1" dirty="0">
              <a:solidFill>
                <a:srgbClr val="000000"/>
              </a:solidFill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7991941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8" descr="D:\GIÁO ÁN 1 2020-2021\HÌNH SOẠN GIÁO ÁN\Học hát\Vào rừng hoa\Picture1 - Copy.jpg"/>
          <p:cNvPicPr/>
          <p:nvPr/>
        </p:nvPicPr>
        <p:blipFill>
          <a:blip r:embed="rId2">
            <a:lum contrast="10000"/>
          </a:blip>
          <a:stretch/>
        </p:blipFill>
        <p:spPr>
          <a:xfrm>
            <a:off x="657240" y="0"/>
            <a:ext cx="9629760" cy="6858000"/>
          </a:xfrm>
          <a:prstGeom prst="rect">
            <a:avLst/>
          </a:prstGeom>
          <a:ln w="0">
            <a:noFill/>
          </a:ln>
        </p:spPr>
      </p:pic>
    </p:spTree>
    <p:extLst>
      <p:ext uri="{BB962C8B-B14F-4D97-AF65-F5344CB8AC3E}">
        <p14:creationId xmlns:p14="http://schemas.microsoft.com/office/powerpoint/2010/main" val="307773465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20</Words>
  <Application>Microsoft Office PowerPoint</Application>
  <PresentationFormat>Widescreen</PresentationFormat>
  <Paragraphs>5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Arial</vt:lpstr>
      <vt:lpstr>Calibri</vt:lpstr>
      <vt:lpstr>Calibri Light</vt:lpstr>
      <vt:lpstr>Constantia</vt:lpstr>
      <vt:lpstr>Times New Roman</vt:lpstr>
      <vt:lpstr>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huyen</dc:creator>
  <cp:lastModifiedBy>huyen</cp:lastModifiedBy>
  <cp:revision>2</cp:revision>
  <dcterms:created xsi:type="dcterms:W3CDTF">2022-09-17T04:00:55Z</dcterms:created>
  <dcterms:modified xsi:type="dcterms:W3CDTF">2022-09-17T04:11:34Z</dcterms:modified>
</cp:coreProperties>
</file>