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Lst>
  <p:notesMasterIdLst>
    <p:notesMasterId r:id="rId16"/>
  </p:notesMasterIdLst>
  <p:sldIdLst>
    <p:sldId id="284" r:id="rId2"/>
    <p:sldId id="277" r:id="rId3"/>
    <p:sldId id="283" r:id="rId4"/>
    <p:sldId id="276" r:id="rId5"/>
    <p:sldId id="256" r:id="rId6"/>
    <p:sldId id="270" r:id="rId7"/>
    <p:sldId id="273" r:id="rId8"/>
    <p:sldId id="260" r:id="rId9"/>
    <p:sldId id="282" r:id="rId10"/>
    <p:sldId id="266" r:id="rId11"/>
    <p:sldId id="280" r:id="rId12"/>
    <p:sldId id="287" r:id="rId13"/>
    <p:sldId id="286" r:id="rId14"/>
    <p:sldId id="285"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0EFF9"/>
    <a:srgbClr val="B9BFBF"/>
    <a:srgbClr val="3366FF"/>
    <a:srgbClr val="CECECE"/>
    <a:srgbClr val="0000FF"/>
    <a:srgbClr val="008000"/>
    <a:srgbClr val="FFFF00"/>
    <a:srgbClr val="66FF33"/>
    <a:srgbClr val="996600"/>
    <a:srgbClr val="3A871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658" y="67"/>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E884D4-16E9-4F20-8201-60C15ADC3836}" type="doc">
      <dgm:prSet loTypeId="urn:microsoft.com/office/officeart/2005/8/layout/pyramid2" loCatId="list" qsTypeId="urn:microsoft.com/office/officeart/2005/8/quickstyle/simple1" qsCatId="simple" csTypeId="urn:microsoft.com/office/officeart/2005/8/colors/accent1_2" csCatId="accent1" phldr="1"/>
      <dgm:spPr/>
    </dgm:pt>
    <dgm:pt modelId="{EDDA131C-E0A5-4BDA-BA1D-D0DA4F9D0BDB}">
      <dgm:prSet phldrT="[Text]" custT="1"/>
      <dgm:spPr>
        <a:solidFill>
          <a:srgbClr val="808080">
            <a:alpha val="90000"/>
          </a:srgbClr>
        </a:solidFill>
        <a:ln w="25400" cap="flat" cmpd="sng" algn="ctr">
          <a:solidFill>
            <a:srgbClr val="BBE0E3">
              <a:hueOff val="0"/>
              <a:satOff val="0"/>
              <a:lumOff val="0"/>
              <a:alphaOff val="0"/>
            </a:srgbClr>
          </a:solidFill>
          <a:prstDash val="solid"/>
        </a:ln>
        <a:effectLst/>
        <a:scene3d>
          <a:camera prst="orthographicFront"/>
          <a:lightRig rig="threePt" dir="t"/>
        </a:scene3d>
        <a:sp3d>
          <a:bevelT/>
        </a:sp3d>
      </dgm:spPr>
      <dgm:t>
        <a:bodyPr spcFirstLastPara="0" vert="horz" wrap="square" lIns="247650" tIns="247650" rIns="247650" bIns="247650" numCol="1" spcCol="1270" anchor="ctr" anchorCtr="0"/>
        <a:lstStyle/>
        <a:p>
          <a:pPr marL="0" lvl="0" indent="0" algn="ctr" defTabSz="2889250">
            <a:lnSpc>
              <a:spcPct val="90000"/>
            </a:lnSpc>
            <a:spcBef>
              <a:spcPct val="0"/>
            </a:spcBef>
            <a:spcAft>
              <a:spcPct val="35000"/>
            </a:spcAft>
            <a:buNone/>
          </a:pPr>
          <a:r>
            <a:rPr lang="en-US" sz="6500" kern="1200">
              <a:solidFill>
                <a:srgbClr val="000000">
                  <a:hueOff val="0"/>
                  <a:satOff val="0"/>
                  <a:lumOff val="0"/>
                  <a:alphaOff val="0"/>
                </a:srgbClr>
              </a:solidFill>
              <a:latin typeface="Arial"/>
              <a:ea typeface="+mn-ea"/>
              <a:cs typeface="Arial"/>
            </a:rPr>
            <a:t>  </a:t>
          </a:r>
        </a:p>
      </dgm:t>
    </dgm:pt>
    <dgm:pt modelId="{7B36D94D-293A-4C78-90B1-2321EC619040}" type="parTrans" cxnId="{2499F76C-3398-4743-B245-7A2B130ED796}">
      <dgm:prSet/>
      <dgm:spPr/>
      <dgm:t>
        <a:bodyPr/>
        <a:lstStyle/>
        <a:p>
          <a:endParaRPr lang="en-US"/>
        </a:p>
      </dgm:t>
    </dgm:pt>
    <dgm:pt modelId="{D1483B0C-5A8F-4B46-9D8A-C0070151335C}" type="sibTrans" cxnId="{2499F76C-3398-4743-B245-7A2B130ED796}">
      <dgm:prSet/>
      <dgm:spPr/>
      <dgm:t>
        <a:bodyPr/>
        <a:lstStyle/>
        <a:p>
          <a:endParaRPr lang="en-US"/>
        </a:p>
      </dgm:t>
    </dgm:pt>
    <dgm:pt modelId="{523200A5-3285-4771-9D71-1497E1E97BA8}">
      <dgm:prSet phldrT="[Text]" custT="1"/>
      <dgm:spPr>
        <a:solidFill>
          <a:srgbClr val="808080">
            <a:alpha val="99000"/>
          </a:srgbClr>
        </a:solidFill>
        <a:ln w="25400" cap="flat" cmpd="sng" algn="ctr">
          <a:solidFill>
            <a:srgbClr val="BBE0E3">
              <a:hueOff val="0"/>
              <a:satOff val="0"/>
              <a:lumOff val="0"/>
              <a:alphaOff val="0"/>
            </a:srgbClr>
          </a:solidFill>
          <a:prstDash val="solid"/>
        </a:ln>
        <a:effectLst/>
        <a:scene3d>
          <a:camera prst="orthographicFront"/>
          <a:lightRig rig="threePt" dir="t"/>
        </a:scene3d>
        <a:sp3d>
          <a:bevelT/>
        </a:sp3d>
      </dgm:spPr>
      <dgm:t>
        <a:bodyPr spcFirstLastPara="0" vert="horz" wrap="square" lIns="247650" tIns="247650" rIns="247650" bIns="247650" numCol="1" spcCol="1270" anchor="ctr" anchorCtr="0"/>
        <a:lstStyle/>
        <a:p>
          <a:pPr marL="0" lvl="0" indent="0" algn="ctr" defTabSz="2889250">
            <a:lnSpc>
              <a:spcPct val="90000"/>
            </a:lnSpc>
            <a:spcBef>
              <a:spcPct val="0"/>
            </a:spcBef>
            <a:spcAft>
              <a:spcPct val="35000"/>
            </a:spcAft>
            <a:buNone/>
          </a:pPr>
          <a:r>
            <a:rPr lang="en-US" sz="6500" kern="1200">
              <a:solidFill>
                <a:srgbClr val="000000">
                  <a:hueOff val="0"/>
                  <a:satOff val="0"/>
                  <a:lumOff val="0"/>
                  <a:alphaOff val="0"/>
                </a:srgbClr>
              </a:solidFill>
              <a:latin typeface="Arial"/>
              <a:ea typeface="+mn-ea"/>
              <a:cs typeface="Arial"/>
            </a:rPr>
            <a:t> </a:t>
          </a:r>
        </a:p>
      </dgm:t>
    </dgm:pt>
    <dgm:pt modelId="{30B47228-7750-4B78-A37D-836702138533}" type="sibTrans" cxnId="{796F8682-54D2-40DB-AC13-2594EC513615}">
      <dgm:prSet/>
      <dgm:spPr/>
      <dgm:t>
        <a:bodyPr/>
        <a:lstStyle/>
        <a:p>
          <a:endParaRPr lang="en-US"/>
        </a:p>
      </dgm:t>
    </dgm:pt>
    <dgm:pt modelId="{7C8BB5AB-442D-45AA-B5E0-B51B9B5E94FF}" type="parTrans" cxnId="{796F8682-54D2-40DB-AC13-2594EC513615}">
      <dgm:prSet/>
      <dgm:spPr/>
      <dgm:t>
        <a:bodyPr/>
        <a:lstStyle/>
        <a:p>
          <a:endParaRPr lang="en-US"/>
        </a:p>
      </dgm:t>
    </dgm:pt>
    <dgm:pt modelId="{581054E3-F6C5-4589-8EA5-E20D5A7C8883}" type="pres">
      <dgm:prSet presAssocID="{6AE884D4-16E9-4F20-8201-60C15ADC3836}" presName="compositeShape" presStyleCnt="0">
        <dgm:presLayoutVars>
          <dgm:dir/>
          <dgm:resizeHandles/>
        </dgm:presLayoutVars>
      </dgm:prSet>
      <dgm:spPr/>
    </dgm:pt>
    <dgm:pt modelId="{9B7A1A22-285D-4DCF-9B50-09DDE12BEB23}" type="pres">
      <dgm:prSet presAssocID="{6AE884D4-16E9-4F20-8201-60C15ADC3836}" presName="pyramid" presStyleLbl="node1" presStyleIdx="0" presStyleCnt="1" custLinFactNeighborX="4766"/>
      <dgm:spPr>
        <a:solidFill>
          <a:srgbClr val="FFC000"/>
        </a:solidFill>
      </dgm:spPr>
    </dgm:pt>
    <dgm:pt modelId="{E26BAF2A-43DF-4713-9F36-CF627F4FDFFB}" type="pres">
      <dgm:prSet presAssocID="{6AE884D4-16E9-4F20-8201-60C15ADC3836}" presName="theList" presStyleCnt="0"/>
      <dgm:spPr/>
    </dgm:pt>
    <dgm:pt modelId="{9478864A-06DB-41F0-944B-211F0DCC3453}" type="pres">
      <dgm:prSet presAssocID="{523200A5-3285-4771-9D71-1497E1E97BA8}" presName="aNode" presStyleLbl="fgAcc1" presStyleIdx="0" presStyleCnt="2" custScaleX="142788" custScaleY="44070" custLinFactNeighborX="16226" custLinFactNeighborY="93746">
        <dgm:presLayoutVars>
          <dgm:bulletEnabled val="1"/>
        </dgm:presLayoutVars>
      </dgm:prSet>
      <dgm:spPr>
        <a:xfrm>
          <a:off x="3098815" y="883771"/>
          <a:ext cx="5029184" cy="1801177"/>
        </a:xfrm>
        <a:prstGeom prst="roundRect">
          <a:avLst/>
        </a:prstGeom>
      </dgm:spPr>
      <dgm:t>
        <a:bodyPr/>
        <a:lstStyle/>
        <a:p>
          <a:endParaRPr lang="en-US"/>
        </a:p>
      </dgm:t>
    </dgm:pt>
    <dgm:pt modelId="{B53F74F5-C110-4248-8BFE-826AD30267AF}" type="pres">
      <dgm:prSet presAssocID="{523200A5-3285-4771-9D71-1497E1E97BA8}" presName="aSpace" presStyleCnt="0"/>
      <dgm:spPr/>
    </dgm:pt>
    <dgm:pt modelId="{5D7CF6EF-4F63-4D3D-AE40-C4AC7C7500C1}" type="pres">
      <dgm:prSet presAssocID="{EDDA131C-E0A5-4BDA-BA1D-D0DA4F9D0BDB}" presName="aNode" presStyleLbl="fgAcc1" presStyleIdx="1" presStyleCnt="2" custScaleX="142788" custScaleY="45022" custLinFactNeighborX="16226" custLinFactNeighborY="7033">
        <dgm:presLayoutVars>
          <dgm:bulletEnabled val="1"/>
        </dgm:presLayoutVars>
      </dgm:prSet>
      <dgm:spPr>
        <a:xfrm>
          <a:off x="3092332" y="2985352"/>
          <a:ext cx="5029184" cy="1739042"/>
        </a:xfrm>
        <a:prstGeom prst="roundRect">
          <a:avLst/>
        </a:prstGeom>
      </dgm:spPr>
      <dgm:t>
        <a:bodyPr/>
        <a:lstStyle/>
        <a:p>
          <a:endParaRPr lang="en-US"/>
        </a:p>
      </dgm:t>
    </dgm:pt>
    <dgm:pt modelId="{452134C0-06F4-4AE1-B887-DD79EDB5AC4E}" type="pres">
      <dgm:prSet presAssocID="{EDDA131C-E0A5-4BDA-BA1D-D0DA4F9D0BDB}" presName="aSpace" presStyleCnt="0"/>
      <dgm:spPr/>
    </dgm:pt>
  </dgm:ptLst>
  <dgm:cxnLst>
    <dgm:cxn modelId="{C4745613-1F44-4A2F-B7AD-37ABBB34715C}" type="presOf" srcId="{EDDA131C-E0A5-4BDA-BA1D-D0DA4F9D0BDB}" destId="{5D7CF6EF-4F63-4D3D-AE40-C4AC7C7500C1}" srcOrd="0" destOrd="0" presId="urn:microsoft.com/office/officeart/2005/8/layout/pyramid2"/>
    <dgm:cxn modelId="{796F8682-54D2-40DB-AC13-2594EC513615}" srcId="{6AE884D4-16E9-4F20-8201-60C15ADC3836}" destId="{523200A5-3285-4771-9D71-1497E1E97BA8}" srcOrd="0" destOrd="0" parTransId="{7C8BB5AB-442D-45AA-B5E0-B51B9B5E94FF}" sibTransId="{30B47228-7750-4B78-A37D-836702138533}"/>
    <dgm:cxn modelId="{7C7BF2E7-444C-420C-829C-A158E5B9DE5A}" type="presOf" srcId="{523200A5-3285-4771-9D71-1497E1E97BA8}" destId="{9478864A-06DB-41F0-944B-211F0DCC3453}" srcOrd="0" destOrd="0" presId="urn:microsoft.com/office/officeart/2005/8/layout/pyramid2"/>
    <dgm:cxn modelId="{55A2CC42-77C1-45C9-99CD-54399F13D5E1}" type="presOf" srcId="{6AE884D4-16E9-4F20-8201-60C15ADC3836}" destId="{581054E3-F6C5-4589-8EA5-E20D5A7C8883}" srcOrd="0" destOrd="0" presId="urn:microsoft.com/office/officeart/2005/8/layout/pyramid2"/>
    <dgm:cxn modelId="{2499F76C-3398-4743-B245-7A2B130ED796}" srcId="{6AE884D4-16E9-4F20-8201-60C15ADC3836}" destId="{EDDA131C-E0A5-4BDA-BA1D-D0DA4F9D0BDB}" srcOrd="1" destOrd="0" parTransId="{7B36D94D-293A-4C78-90B1-2321EC619040}" sibTransId="{D1483B0C-5A8F-4B46-9D8A-C0070151335C}"/>
    <dgm:cxn modelId="{09052FFE-FD88-4A8E-B92B-A885EAEB7953}" type="presParOf" srcId="{581054E3-F6C5-4589-8EA5-E20D5A7C8883}" destId="{9B7A1A22-285D-4DCF-9B50-09DDE12BEB23}" srcOrd="0" destOrd="0" presId="urn:microsoft.com/office/officeart/2005/8/layout/pyramid2"/>
    <dgm:cxn modelId="{42F0EFAA-A005-4EBB-9FC7-60F3AC296D1A}" type="presParOf" srcId="{581054E3-F6C5-4589-8EA5-E20D5A7C8883}" destId="{E26BAF2A-43DF-4713-9F36-CF627F4FDFFB}" srcOrd="1" destOrd="0" presId="urn:microsoft.com/office/officeart/2005/8/layout/pyramid2"/>
    <dgm:cxn modelId="{B9D61590-2CCD-4E9E-8E23-8A1DAE6AF21C}" type="presParOf" srcId="{E26BAF2A-43DF-4713-9F36-CF627F4FDFFB}" destId="{9478864A-06DB-41F0-944B-211F0DCC3453}" srcOrd="0" destOrd="0" presId="urn:microsoft.com/office/officeart/2005/8/layout/pyramid2"/>
    <dgm:cxn modelId="{F36BA576-6D4F-44E7-B1B8-084713CB8A69}" type="presParOf" srcId="{E26BAF2A-43DF-4713-9F36-CF627F4FDFFB}" destId="{B53F74F5-C110-4248-8BFE-826AD30267AF}" srcOrd="1" destOrd="0" presId="urn:microsoft.com/office/officeart/2005/8/layout/pyramid2"/>
    <dgm:cxn modelId="{A0B893B5-1957-4194-8729-D64CC5D01070}" type="presParOf" srcId="{E26BAF2A-43DF-4713-9F36-CF627F4FDFFB}" destId="{5D7CF6EF-4F63-4D3D-AE40-C4AC7C7500C1}" srcOrd="2" destOrd="0" presId="urn:microsoft.com/office/officeart/2005/8/layout/pyramid2"/>
    <dgm:cxn modelId="{407AB9FC-3A7C-4839-B9A2-88243EA791EA}" type="presParOf" srcId="{E26BAF2A-43DF-4713-9F36-CF627F4FDFFB}" destId="{452134C0-06F4-4AE1-B887-DD79EDB5AC4E}" srcOrd="3"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AE884D4-16E9-4F20-8201-60C15ADC3836}" type="doc">
      <dgm:prSet loTypeId="urn:microsoft.com/office/officeart/2005/8/layout/pyramid2" loCatId="list" qsTypeId="urn:microsoft.com/office/officeart/2005/8/quickstyle/simple1" qsCatId="simple" csTypeId="urn:microsoft.com/office/officeart/2005/8/colors/accent1_2" csCatId="accent1" phldr="1"/>
      <dgm:spPr/>
    </dgm:pt>
    <dgm:pt modelId="{EDDA131C-E0A5-4BDA-BA1D-D0DA4F9D0BDB}">
      <dgm:prSet phldrT="[Text]" custT="1"/>
      <dgm:spPr>
        <a:solidFill>
          <a:srgbClr val="808080">
            <a:alpha val="90000"/>
          </a:srgbClr>
        </a:solidFill>
        <a:ln w="25400" cap="flat" cmpd="sng" algn="ctr">
          <a:solidFill>
            <a:srgbClr val="BBE0E3">
              <a:hueOff val="0"/>
              <a:satOff val="0"/>
              <a:lumOff val="0"/>
              <a:alphaOff val="0"/>
            </a:srgbClr>
          </a:solidFill>
          <a:prstDash val="solid"/>
        </a:ln>
        <a:effectLst/>
        <a:scene3d>
          <a:camera prst="orthographicFront"/>
          <a:lightRig rig="threePt" dir="t"/>
        </a:scene3d>
        <a:sp3d>
          <a:bevelT/>
        </a:sp3d>
      </dgm:spPr>
      <dgm:t>
        <a:bodyPr spcFirstLastPara="0" vert="horz" wrap="square" lIns="247650" tIns="247650" rIns="247650" bIns="247650" numCol="1" spcCol="1270" anchor="ctr" anchorCtr="0"/>
        <a:lstStyle/>
        <a:p>
          <a:pPr marL="0" lvl="0" indent="0" algn="ctr" defTabSz="2889250">
            <a:lnSpc>
              <a:spcPct val="90000"/>
            </a:lnSpc>
            <a:spcBef>
              <a:spcPct val="0"/>
            </a:spcBef>
            <a:spcAft>
              <a:spcPct val="35000"/>
            </a:spcAft>
            <a:buNone/>
          </a:pPr>
          <a:r>
            <a:rPr lang="en-US" sz="6500" kern="1200">
              <a:solidFill>
                <a:srgbClr val="000000">
                  <a:hueOff val="0"/>
                  <a:satOff val="0"/>
                  <a:lumOff val="0"/>
                  <a:alphaOff val="0"/>
                </a:srgbClr>
              </a:solidFill>
              <a:latin typeface="Arial"/>
              <a:ea typeface="+mn-ea"/>
              <a:cs typeface="Arial"/>
            </a:rPr>
            <a:t>  </a:t>
          </a:r>
        </a:p>
      </dgm:t>
    </dgm:pt>
    <dgm:pt modelId="{7B36D94D-293A-4C78-90B1-2321EC619040}" type="parTrans" cxnId="{2499F76C-3398-4743-B245-7A2B130ED796}">
      <dgm:prSet/>
      <dgm:spPr/>
      <dgm:t>
        <a:bodyPr/>
        <a:lstStyle/>
        <a:p>
          <a:endParaRPr lang="en-US"/>
        </a:p>
      </dgm:t>
    </dgm:pt>
    <dgm:pt modelId="{D1483B0C-5A8F-4B46-9D8A-C0070151335C}" type="sibTrans" cxnId="{2499F76C-3398-4743-B245-7A2B130ED796}">
      <dgm:prSet/>
      <dgm:spPr/>
      <dgm:t>
        <a:bodyPr/>
        <a:lstStyle/>
        <a:p>
          <a:endParaRPr lang="en-US"/>
        </a:p>
      </dgm:t>
    </dgm:pt>
    <dgm:pt modelId="{523200A5-3285-4771-9D71-1497E1E97BA8}">
      <dgm:prSet phldrT="[Text]" custT="1"/>
      <dgm:spPr>
        <a:solidFill>
          <a:srgbClr val="808080">
            <a:alpha val="99000"/>
          </a:srgbClr>
        </a:solidFill>
        <a:ln w="25400" cap="flat" cmpd="sng" algn="ctr">
          <a:solidFill>
            <a:srgbClr val="BBE0E3">
              <a:hueOff val="0"/>
              <a:satOff val="0"/>
              <a:lumOff val="0"/>
              <a:alphaOff val="0"/>
            </a:srgbClr>
          </a:solidFill>
          <a:prstDash val="solid"/>
        </a:ln>
        <a:effectLst/>
        <a:scene3d>
          <a:camera prst="orthographicFront"/>
          <a:lightRig rig="threePt" dir="t"/>
        </a:scene3d>
        <a:sp3d>
          <a:bevelT/>
        </a:sp3d>
      </dgm:spPr>
      <dgm:t>
        <a:bodyPr spcFirstLastPara="0" vert="horz" wrap="square" lIns="247650" tIns="247650" rIns="247650" bIns="247650" numCol="1" spcCol="1270" anchor="ctr" anchorCtr="0"/>
        <a:lstStyle/>
        <a:p>
          <a:pPr marL="0" lvl="0" indent="0" algn="ctr" defTabSz="2889250">
            <a:lnSpc>
              <a:spcPct val="90000"/>
            </a:lnSpc>
            <a:spcBef>
              <a:spcPct val="0"/>
            </a:spcBef>
            <a:spcAft>
              <a:spcPct val="35000"/>
            </a:spcAft>
            <a:buNone/>
          </a:pPr>
          <a:r>
            <a:rPr lang="en-US" sz="6500" kern="1200">
              <a:solidFill>
                <a:srgbClr val="000000">
                  <a:hueOff val="0"/>
                  <a:satOff val="0"/>
                  <a:lumOff val="0"/>
                  <a:alphaOff val="0"/>
                </a:srgbClr>
              </a:solidFill>
              <a:latin typeface="Arial"/>
              <a:ea typeface="+mn-ea"/>
              <a:cs typeface="Arial"/>
            </a:rPr>
            <a:t> </a:t>
          </a:r>
        </a:p>
      </dgm:t>
    </dgm:pt>
    <dgm:pt modelId="{30B47228-7750-4B78-A37D-836702138533}" type="sibTrans" cxnId="{796F8682-54D2-40DB-AC13-2594EC513615}">
      <dgm:prSet/>
      <dgm:spPr/>
      <dgm:t>
        <a:bodyPr/>
        <a:lstStyle/>
        <a:p>
          <a:endParaRPr lang="en-US"/>
        </a:p>
      </dgm:t>
    </dgm:pt>
    <dgm:pt modelId="{7C8BB5AB-442D-45AA-B5E0-B51B9B5E94FF}" type="parTrans" cxnId="{796F8682-54D2-40DB-AC13-2594EC513615}">
      <dgm:prSet/>
      <dgm:spPr/>
      <dgm:t>
        <a:bodyPr/>
        <a:lstStyle/>
        <a:p>
          <a:endParaRPr lang="en-US"/>
        </a:p>
      </dgm:t>
    </dgm:pt>
    <dgm:pt modelId="{581054E3-F6C5-4589-8EA5-E20D5A7C8883}" type="pres">
      <dgm:prSet presAssocID="{6AE884D4-16E9-4F20-8201-60C15ADC3836}" presName="compositeShape" presStyleCnt="0">
        <dgm:presLayoutVars>
          <dgm:dir/>
          <dgm:resizeHandles/>
        </dgm:presLayoutVars>
      </dgm:prSet>
      <dgm:spPr/>
    </dgm:pt>
    <dgm:pt modelId="{9B7A1A22-285D-4DCF-9B50-09DDE12BEB23}" type="pres">
      <dgm:prSet presAssocID="{6AE884D4-16E9-4F20-8201-60C15ADC3836}" presName="pyramid" presStyleLbl="node1" presStyleIdx="0" presStyleCnt="1" custLinFactNeighborX="4766"/>
      <dgm:spPr>
        <a:solidFill>
          <a:srgbClr val="FFC000"/>
        </a:solidFill>
      </dgm:spPr>
    </dgm:pt>
    <dgm:pt modelId="{E26BAF2A-43DF-4713-9F36-CF627F4FDFFB}" type="pres">
      <dgm:prSet presAssocID="{6AE884D4-16E9-4F20-8201-60C15ADC3836}" presName="theList" presStyleCnt="0"/>
      <dgm:spPr/>
    </dgm:pt>
    <dgm:pt modelId="{9478864A-06DB-41F0-944B-211F0DCC3453}" type="pres">
      <dgm:prSet presAssocID="{523200A5-3285-4771-9D71-1497E1E97BA8}" presName="aNode" presStyleLbl="fgAcc1" presStyleIdx="0" presStyleCnt="2" custScaleX="142788" custScaleY="44070" custLinFactNeighborX="16226" custLinFactNeighborY="93746">
        <dgm:presLayoutVars>
          <dgm:bulletEnabled val="1"/>
        </dgm:presLayoutVars>
      </dgm:prSet>
      <dgm:spPr>
        <a:xfrm>
          <a:off x="3098815" y="883771"/>
          <a:ext cx="5029184" cy="1801177"/>
        </a:xfrm>
        <a:prstGeom prst="roundRect">
          <a:avLst/>
        </a:prstGeom>
      </dgm:spPr>
      <dgm:t>
        <a:bodyPr/>
        <a:lstStyle/>
        <a:p>
          <a:endParaRPr lang="en-US"/>
        </a:p>
      </dgm:t>
    </dgm:pt>
    <dgm:pt modelId="{B53F74F5-C110-4248-8BFE-826AD30267AF}" type="pres">
      <dgm:prSet presAssocID="{523200A5-3285-4771-9D71-1497E1E97BA8}" presName="aSpace" presStyleCnt="0"/>
      <dgm:spPr/>
    </dgm:pt>
    <dgm:pt modelId="{5D7CF6EF-4F63-4D3D-AE40-C4AC7C7500C1}" type="pres">
      <dgm:prSet presAssocID="{EDDA131C-E0A5-4BDA-BA1D-D0DA4F9D0BDB}" presName="aNode" presStyleLbl="fgAcc1" presStyleIdx="1" presStyleCnt="2" custScaleX="142788" custScaleY="45022" custLinFactNeighborX="16226" custLinFactNeighborY="7033">
        <dgm:presLayoutVars>
          <dgm:bulletEnabled val="1"/>
        </dgm:presLayoutVars>
      </dgm:prSet>
      <dgm:spPr>
        <a:xfrm>
          <a:off x="3092332" y="2985352"/>
          <a:ext cx="5029184" cy="1739042"/>
        </a:xfrm>
        <a:prstGeom prst="roundRect">
          <a:avLst/>
        </a:prstGeom>
      </dgm:spPr>
      <dgm:t>
        <a:bodyPr/>
        <a:lstStyle/>
        <a:p>
          <a:endParaRPr lang="en-US"/>
        </a:p>
      </dgm:t>
    </dgm:pt>
    <dgm:pt modelId="{452134C0-06F4-4AE1-B887-DD79EDB5AC4E}" type="pres">
      <dgm:prSet presAssocID="{EDDA131C-E0A5-4BDA-BA1D-D0DA4F9D0BDB}" presName="aSpace" presStyleCnt="0"/>
      <dgm:spPr/>
    </dgm:pt>
  </dgm:ptLst>
  <dgm:cxnLst>
    <dgm:cxn modelId="{C4745613-1F44-4A2F-B7AD-37ABBB34715C}" type="presOf" srcId="{EDDA131C-E0A5-4BDA-BA1D-D0DA4F9D0BDB}" destId="{5D7CF6EF-4F63-4D3D-AE40-C4AC7C7500C1}" srcOrd="0" destOrd="0" presId="urn:microsoft.com/office/officeart/2005/8/layout/pyramid2"/>
    <dgm:cxn modelId="{796F8682-54D2-40DB-AC13-2594EC513615}" srcId="{6AE884D4-16E9-4F20-8201-60C15ADC3836}" destId="{523200A5-3285-4771-9D71-1497E1E97BA8}" srcOrd="0" destOrd="0" parTransId="{7C8BB5AB-442D-45AA-B5E0-B51B9B5E94FF}" sibTransId="{30B47228-7750-4B78-A37D-836702138533}"/>
    <dgm:cxn modelId="{7C7BF2E7-444C-420C-829C-A158E5B9DE5A}" type="presOf" srcId="{523200A5-3285-4771-9D71-1497E1E97BA8}" destId="{9478864A-06DB-41F0-944B-211F0DCC3453}" srcOrd="0" destOrd="0" presId="urn:microsoft.com/office/officeart/2005/8/layout/pyramid2"/>
    <dgm:cxn modelId="{55A2CC42-77C1-45C9-99CD-54399F13D5E1}" type="presOf" srcId="{6AE884D4-16E9-4F20-8201-60C15ADC3836}" destId="{581054E3-F6C5-4589-8EA5-E20D5A7C8883}" srcOrd="0" destOrd="0" presId="urn:microsoft.com/office/officeart/2005/8/layout/pyramid2"/>
    <dgm:cxn modelId="{2499F76C-3398-4743-B245-7A2B130ED796}" srcId="{6AE884D4-16E9-4F20-8201-60C15ADC3836}" destId="{EDDA131C-E0A5-4BDA-BA1D-D0DA4F9D0BDB}" srcOrd="1" destOrd="0" parTransId="{7B36D94D-293A-4C78-90B1-2321EC619040}" sibTransId="{D1483B0C-5A8F-4B46-9D8A-C0070151335C}"/>
    <dgm:cxn modelId="{09052FFE-FD88-4A8E-B92B-A885EAEB7953}" type="presParOf" srcId="{581054E3-F6C5-4589-8EA5-E20D5A7C8883}" destId="{9B7A1A22-285D-4DCF-9B50-09DDE12BEB23}" srcOrd="0" destOrd="0" presId="urn:microsoft.com/office/officeart/2005/8/layout/pyramid2"/>
    <dgm:cxn modelId="{42F0EFAA-A005-4EBB-9FC7-60F3AC296D1A}" type="presParOf" srcId="{581054E3-F6C5-4589-8EA5-E20D5A7C8883}" destId="{E26BAF2A-43DF-4713-9F36-CF627F4FDFFB}" srcOrd="1" destOrd="0" presId="urn:microsoft.com/office/officeart/2005/8/layout/pyramid2"/>
    <dgm:cxn modelId="{B9D61590-2CCD-4E9E-8E23-8A1DAE6AF21C}" type="presParOf" srcId="{E26BAF2A-43DF-4713-9F36-CF627F4FDFFB}" destId="{9478864A-06DB-41F0-944B-211F0DCC3453}" srcOrd="0" destOrd="0" presId="urn:microsoft.com/office/officeart/2005/8/layout/pyramid2"/>
    <dgm:cxn modelId="{F36BA576-6D4F-44E7-B1B8-084713CB8A69}" type="presParOf" srcId="{E26BAF2A-43DF-4713-9F36-CF627F4FDFFB}" destId="{B53F74F5-C110-4248-8BFE-826AD30267AF}" srcOrd="1" destOrd="0" presId="urn:microsoft.com/office/officeart/2005/8/layout/pyramid2"/>
    <dgm:cxn modelId="{A0B893B5-1957-4194-8729-D64CC5D01070}" type="presParOf" srcId="{E26BAF2A-43DF-4713-9F36-CF627F4FDFFB}" destId="{5D7CF6EF-4F63-4D3D-AE40-C4AC7C7500C1}" srcOrd="2" destOrd="0" presId="urn:microsoft.com/office/officeart/2005/8/layout/pyramid2"/>
    <dgm:cxn modelId="{407AB9FC-3A7C-4839-B9A2-88243EA791EA}" type="presParOf" srcId="{E26BAF2A-43DF-4713-9F36-CF627F4FDFFB}" destId="{452134C0-06F4-4AE1-B887-DD79EDB5AC4E}" srcOrd="3"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7A1A22-285D-4DCF-9B50-09DDE12BEB23}">
      <dsp:nvSpPr>
        <dsp:cNvPr id="0" name=""/>
        <dsp:cNvSpPr/>
      </dsp:nvSpPr>
      <dsp:spPr>
        <a:xfrm>
          <a:off x="829757" y="0"/>
          <a:ext cx="5418667" cy="5418667"/>
        </a:xfrm>
        <a:prstGeom prst="triangle">
          <a:avLst/>
        </a:prstGeom>
        <a:solidFill>
          <a:srgbClr val="FFC0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478864A-06DB-41F0-944B-211F0DCC3453}">
      <dsp:nvSpPr>
        <dsp:cNvPr id="0" name=""/>
        <dsp:cNvSpPr/>
      </dsp:nvSpPr>
      <dsp:spPr>
        <a:xfrm>
          <a:off x="3098813" y="988102"/>
          <a:ext cx="5029184" cy="1673470"/>
        </a:xfrm>
        <a:prstGeom prst="roundRect">
          <a:avLst/>
        </a:prstGeom>
        <a:solidFill>
          <a:srgbClr val="808080">
            <a:alpha val="99000"/>
          </a:srgbClr>
        </a:solidFill>
        <a:ln w="25400" cap="flat" cmpd="sng" algn="ctr">
          <a:solidFill>
            <a:srgbClr val="BBE0E3">
              <a:hueOff val="0"/>
              <a:satOff val="0"/>
              <a:lumOff val="0"/>
              <a:alphaOff val="0"/>
            </a:srgb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n-US" sz="6500" kern="1200">
              <a:solidFill>
                <a:srgbClr val="000000">
                  <a:hueOff val="0"/>
                  <a:satOff val="0"/>
                  <a:lumOff val="0"/>
                  <a:alphaOff val="0"/>
                </a:srgbClr>
              </a:solidFill>
              <a:latin typeface="Arial"/>
              <a:ea typeface="+mn-ea"/>
              <a:cs typeface="Arial"/>
            </a:rPr>
            <a:t> </a:t>
          </a:r>
        </a:p>
      </dsp:txBody>
      <dsp:txXfrm>
        <a:off x="3180505" y="1069794"/>
        <a:ext cx="4865800" cy="1510086"/>
      </dsp:txXfrm>
    </dsp:sp>
    <dsp:sp modelId="{5D7CF6EF-4F63-4D3D-AE40-C4AC7C7500C1}">
      <dsp:nvSpPr>
        <dsp:cNvPr id="0" name=""/>
        <dsp:cNvSpPr/>
      </dsp:nvSpPr>
      <dsp:spPr>
        <a:xfrm>
          <a:off x="3098813" y="2724641"/>
          <a:ext cx="5029184" cy="1709620"/>
        </a:xfrm>
        <a:prstGeom prst="roundRect">
          <a:avLst/>
        </a:prstGeom>
        <a:solidFill>
          <a:srgbClr val="808080">
            <a:alpha val="90000"/>
          </a:srgbClr>
        </a:solidFill>
        <a:ln w="25400" cap="flat" cmpd="sng" algn="ctr">
          <a:solidFill>
            <a:srgbClr val="BBE0E3">
              <a:hueOff val="0"/>
              <a:satOff val="0"/>
              <a:lumOff val="0"/>
              <a:alphaOff val="0"/>
            </a:srgb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n-US" sz="6500" kern="1200">
              <a:solidFill>
                <a:srgbClr val="000000">
                  <a:hueOff val="0"/>
                  <a:satOff val="0"/>
                  <a:lumOff val="0"/>
                  <a:alphaOff val="0"/>
                </a:srgbClr>
              </a:solidFill>
              <a:latin typeface="Arial"/>
              <a:ea typeface="+mn-ea"/>
              <a:cs typeface="Arial"/>
            </a:rPr>
            <a:t>  </a:t>
          </a:r>
        </a:p>
      </dsp:txBody>
      <dsp:txXfrm>
        <a:off x="3182270" y="2808098"/>
        <a:ext cx="4862270" cy="154270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7A1A22-285D-4DCF-9B50-09DDE12BEB23}">
      <dsp:nvSpPr>
        <dsp:cNvPr id="0" name=""/>
        <dsp:cNvSpPr/>
      </dsp:nvSpPr>
      <dsp:spPr>
        <a:xfrm>
          <a:off x="829757" y="0"/>
          <a:ext cx="5418667" cy="5418667"/>
        </a:xfrm>
        <a:prstGeom prst="triangle">
          <a:avLst/>
        </a:prstGeom>
        <a:solidFill>
          <a:srgbClr val="FFC0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478864A-06DB-41F0-944B-211F0DCC3453}">
      <dsp:nvSpPr>
        <dsp:cNvPr id="0" name=""/>
        <dsp:cNvSpPr/>
      </dsp:nvSpPr>
      <dsp:spPr>
        <a:xfrm>
          <a:off x="3098813" y="988102"/>
          <a:ext cx="5029184" cy="1673470"/>
        </a:xfrm>
        <a:prstGeom prst="roundRect">
          <a:avLst/>
        </a:prstGeom>
        <a:solidFill>
          <a:srgbClr val="808080">
            <a:alpha val="99000"/>
          </a:srgbClr>
        </a:solidFill>
        <a:ln w="25400" cap="flat" cmpd="sng" algn="ctr">
          <a:solidFill>
            <a:srgbClr val="BBE0E3">
              <a:hueOff val="0"/>
              <a:satOff val="0"/>
              <a:lumOff val="0"/>
              <a:alphaOff val="0"/>
            </a:srgb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n-US" sz="6500" kern="1200">
              <a:solidFill>
                <a:srgbClr val="000000">
                  <a:hueOff val="0"/>
                  <a:satOff val="0"/>
                  <a:lumOff val="0"/>
                  <a:alphaOff val="0"/>
                </a:srgbClr>
              </a:solidFill>
              <a:latin typeface="Arial"/>
              <a:ea typeface="+mn-ea"/>
              <a:cs typeface="Arial"/>
            </a:rPr>
            <a:t> </a:t>
          </a:r>
        </a:p>
      </dsp:txBody>
      <dsp:txXfrm>
        <a:off x="3180505" y="1069794"/>
        <a:ext cx="4865800" cy="1510086"/>
      </dsp:txXfrm>
    </dsp:sp>
    <dsp:sp modelId="{5D7CF6EF-4F63-4D3D-AE40-C4AC7C7500C1}">
      <dsp:nvSpPr>
        <dsp:cNvPr id="0" name=""/>
        <dsp:cNvSpPr/>
      </dsp:nvSpPr>
      <dsp:spPr>
        <a:xfrm>
          <a:off x="3098813" y="2724641"/>
          <a:ext cx="5029184" cy="1709620"/>
        </a:xfrm>
        <a:prstGeom prst="roundRect">
          <a:avLst/>
        </a:prstGeom>
        <a:solidFill>
          <a:srgbClr val="808080">
            <a:alpha val="90000"/>
          </a:srgbClr>
        </a:solidFill>
        <a:ln w="25400" cap="flat" cmpd="sng" algn="ctr">
          <a:solidFill>
            <a:srgbClr val="BBE0E3">
              <a:hueOff val="0"/>
              <a:satOff val="0"/>
              <a:lumOff val="0"/>
              <a:alphaOff val="0"/>
            </a:srgb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n-US" sz="6500" kern="1200">
              <a:solidFill>
                <a:srgbClr val="000000">
                  <a:hueOff val="0"/>
                  <a:satOff val="0"/>
                  <a:lumOff val="0"/>
                  <a:alphaOff val="0"/>
                </a:srgbClr>
              </a:solidFill>
              <a:latin typeface="Arial"/>
              <a:ea typeface="+mn-ea"/>
              <a:cs typeface="Arial"/>
            </a:rPr>
            <a:t>  </a:t>
          </a:r>
        </a:p>
      </dsp:txBody>
      <dsp:txXfrm>
        <a:off x="3182270" y="2808098"/>
        <a:ext cx="4862270" cy="1542706"/>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3407D4CA-41CE-45AD-A381-79278375E014}"/>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en-US"/>
          </a:p>
        </p:txBody>
      </p:sp>
      <p:sp>
        <p:nvSpPr>
          <p:cNvPr id="32771" name="Rectangle 3">
            <a:extLst>
              <a:ext uri="{FF2B5EF4-FFF2-40B4-BE49-F238E27FC236}">
                <a16:creationId xmlns:a16="http://schemas.microsoft.com/office/drawing/2014/main" id="{1AECBA52-B8EA-4282-B694-7857868DDBCA}"/>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en-US"/>
          </a:p>
        </p:txBody>
      </p:sp>
      <p:sp>
        <p:nvSpPr>
          <p:cNvPr id="14340" name="Rectangle 4">
            <a:extLst>
              <a:ext uri="{FF2B5EF4-FFF2-40B4-BE49-F238E27FC236}">
                <a16:creationId xmlns:a16="http://schemas.microsoft.com/office/drawing/2014/main" id="{50222A12-D057-4FB3-832C-32ABC26F7FA5}"/>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3" name="Rectangle 5">
            <a:extLst>
              <a:ext uri="{FF2B5EF4-FFF2-40B4-BE49-F238E27FC236}">
                <a16:creationId xmlns:a16="http://schemas.microsoft.com/office/drawing/2014/main" id="{42A044E3-91CE-4C61-9BC9-46F9D6839C72}"/>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2774" name="Rectangle 6">
            <a:extLst>
              <a:ext uri="{FF2B5EF4-FFF2-40B4-BE49-F238E27FC236}">
                <a16:creationId xmlns:a16="http://schemas.microsoft.com/office/drawing/2014/main" id="{CCF8D666-CF97-40C2-9A01-E629F77C5CA4}"/>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en-US"/>
          </a:p>
        </p:txBody>
      </p:sp>
      <p:sp>
        <p:nvSpPr>
          <p:cNvPr id="32775" name="Rectangle 7">
            <a:extLst>
              <a:ext uri="{FF2B5EF4-FFF2-40B4-BE49-F238E27FC236}">
                <a16:creationId xmlns:a16="http://schemas.microsoft.com/office/drawing/2014/main" id="{5F74CF3F-DDFF-4FBC-8915-DD8FCEB908B0}"/>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06FAC5A7-4D51-400E-B465-0157E6D990D3}" type="slidenum">
              <a:rPr lang="en-US" altLang="vi-VN"/>
              <a:pPr/>
              <a:t>‹#›</a:t>
            </a:fld>
            <a:endParaRPr lang="en-US" altLang="vi-V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EC2088CA-FA5E-41C5-A272-086102827040}"/>
              </a:ext>
            </a:extLst>
          </p:cNvPr>
          <p:cNvSpPr>
            <a:spLocks noGrp="1" noRot="1" noChangeAspect="1" noChangeArrowheads="1" noTextEdit="1"/>
          </p:cNvSpPr>
          <p:nvPr>
            <p:ph type="sldImg"/>
          </p:nvPr>
        </p:nvSpPr>
        <p:spPr>
          <a:ln/>
        </p:spPr>
      </p:sp>
      <p:sp>
        <p:nvSpPr>
          <p:cNvPr id="15363" name="Notes Placeholder 2">
            <a:extLst>
              <a:ext uri="{FF2B5EF4-FFF2-40B4-BE49-F238E27FC236}">
                <a16:creationId xmlns:a16="http://schemas.microsoft.com/office/drawing/2014/main" id="{52CA1657-6A79-44FB-8D2F-F3BEAF99D07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vi-VN" altLang="en-US"/>
          </a:p>
        </p:txBody>
      </p:sp>
      <p:sp>
        <p:nvSpPr>
          <p:cNvPr id="15364" name="Slide Number Placeholder 3">
            <a:extLst>
              <a:ext uri="{FF2B5EF4-FFF2-40B4-BE49-F238E27FC236}">
                <a16:creationId xmlns:a16="http://schemas.microsoft.com/office/drawing/2014/main" id="{57F798FA-DBE0-4876-A0BF-136BCD5DE68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0037D57-C73C-4C96-9529-405EAC04C3CA}" type="slidenum">
              <a:rPr lang="en-US" altLang="vi-VN"/>
              <a:pPr/>
              <a:t>2</a:t>
            </a:fld>
            <a:endParaRPr lang="en-US" altLang="vi-V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a:xfrm>
            <a:off x="2416500" y="329307"/>
            <a:ext cx="4973915" cy="309201"/>
          </a:xfrm>
        </p:spPr>
        <p:txBody>
          <a:bodyPr/>
          <a:lstStyle/>
          <a:p>
            <a:pPr>
              <a:defRPr/>
            </a:pPr>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5C4185BD-C7B0-40AF-B187-687D2C3DBF97}" type="slidenum">
              <a:rPr lang="en-US" altLang="vi-VN" smtClean="0"/>
              <a:pPr/>
              <a:t>‹#›</a:t>
            </a:fld>
            <a:endParaRPr lang="en-US" altLang="vi-VN"/>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74485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5C4185BD-C7B0-40AF-B187-687D2C3DBF97}" type="slidenum">
              <a:rPr lang="en-US" altLang="vi-VN" smtClean="0"/>
              <a:pPr/>
              <a:t>‹#›</a:t>
            </a:fld>
            <a:endParaRPr lang="en-US" altLang="vi-VN"/>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74366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5C4185BD-C7B0-40AF-B187-687D2C3DBF97}" type="slidenum">
              <a:rPr lang="en-US" altLang="vi-VN" smtClean="0"/>
              <a:pPr/>
              <a:t>‹#›</a:t>
            </a:fld>
            <a:endParaRPr lang="en-US" altLang="vi-VN"/>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16603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5C4185BD-C7B0-40AF-B187-687D2C3DBF97}" type="slidenum">
              <a:rPr lang="en-US" altLang="vi-VN" smtClean="0"/>
              <a:pPr/>
              <a:t>‹#›</a:t>
            </a:fld>
            <a:endParaRPr lang="en-US" altLang="vi-VN"/>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08959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5C4185BD-C7B0-40AF-B187-687D2C3DBF97}" type="slidenum">
              <a:rPr lang="en-US" altLang="vi-VN" smtClean="0"/>
              <a:pPr/>
              <a:t>‹#›</a:t>
            </a:fld>
            <a:endParaRPr lang="en-US" altLang="vi-VN"/>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08966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5C4185BD-C7B0-40AF-B187-687D2C3DBF97}" type="slidenum">
              <a:rPr lang="en-US" altLang="vi-VN" smtClean="0"/>
              <a:pPr/>
              <a:t>‹#›</a:t>
            </a:fld>
            <a:endParaRPr lang="en-US" altLang="vi-VN"/>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63098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5C4185BD-C7B0-40AF-B187-687D2C3DBF97}" type="slidenum">
              <a:rPr lang="en-US" altLang="vi-VN" smtClean="0"/>
              <a:pPr/>
              <a:t>‹#›</a:t>
            </a:fld>
            <a:endParaRPr lang="en-US" altLang="vi-VN"/>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86934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5C4185BD-C7B0-40AF-B187-687D2C3DBF97}" type="slidenum">
              <a:rPr lang="en-US" altLang="vi-VN" smtClean="0"/>
              <a:pPr/>
              <a:t>‹#›</a:t>
            </a:fld>
            <a:endParaRPr lang="en-US" altLang="vi-VN"/>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40611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5C4185BD-C7B0-40AF-B187-687D2C3DBF97}" type="slidenum">
              <a:rPr lang="en-US" altLang="vi-VN" smtClean="0"/>
              <a:pPr/>
              <a:t>‹#›</a:t>
            </a:fld>
            <a:endParaRPr lang="en-US" altLang="vi-VN"/>
          </a:p>
        </p:txBody>
      </p:sp>
    </p:spTree>
    <p:extLst>
      <p:ext uri="{BB962C8B-B14F-4D97-AF65-F5344CB8AC3E}">
        <p14:creationId xmlns:p14="http://schemas.microsoft.com/office/powerpoint/2010/main" val="3079691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5C4185BD-C7B0-40AF-B187-687D2C3DBF97}" type="slidenum">
              <a:rPr lang="en-US" altLang="vi-VN" smtClean="0"/>
              <a:pPr/>
              <a:t>‹#›</a:t>
            </a:fld>
            <a:endParaRPr lang="en-US" altLang="vi-VN"/>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07797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pPr>
              <a:defRPr/>
            </a:pPr>
            <a:endParaRPr lang="en-US"/>
          </a:p>
        </p:txBody>
      </p:sp>
      <p:sp>
        <p:nvSpPr>
          <p:cNvPr id="6" name="Footer Placeholder 5"/>
          <p:cNvSpPr>
            <a:spLocks noGrp="1"/>
          </p:cNvSpPr>
          <p:nvPr>
            <p:ph type="ftr" sz="quarter" idx="11"/>
          </p:nvPr>
        </p:nvSpPr>
        <p:spPr>
          <a:xfrm>
            <a:off x="1447382" y="318640"/>
            <a:ext cx="5541004" cy="320931"/>
          </a:xfrm>
        </p:spPr>
        <p:txBody>
          <a:bodyPr/>
          <a:lstStyle/>
          <a:p>
            <a:pPr>
              <a:defRPr/>
            </a:pPr>
            <a:endParaRPr lang="en-US"/>
          </a:p>
        </p:txBody>
      </p:sp>
      <p:sp>
        <p:nvSpPr>
          <p:cNvPr id="7" name="Slide Number Placeholder 6"/>
          <p:cNvSpPr>
            <a:spLocks noGrp="1"/>
          </p:cNvSpPr>
          <p:nvPr>
            <p:ph type="sldNum" sz="quarter" idx="12"/>
          </p:nvPr>
        </p:nvSpPr>
        <p:spPr/>
        <p:txBody>
          <a:bodyPr/>
          <a:lstStyle/>
          <a:p>
            <a:fld id="{5C4185BD-C7B0-40AF-B187-687D2C3DBF97}" type="slidenum">
              <a:rPr lang="en-US" altLang="vi-VN" smtClean="0"/>
              <a:pPr/>
              <a:t>‹#›</a:t>
            </a:fld>
            <a:endParaRPr lang="en-US" altLang="vi-VN"/>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29729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5C4185BD-C7B0-40AF-B187-687D2C3DBF97}" type="slidenum">
              <a:rPr lang="en-US" altLang="vi-VN" smtClean="0"/>
              <a:pPr/>
              <a:t>‹#›</a:t>
            </a:fld>
            <a:endParaRPr lang="en-US" altLang="vi-VN"/>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893063"/>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Flowchart: Manual Input 5">
            <a:extLst>
              <a:ext uri="{FF2B5EF4-FFF2-40B4-BE49-F238E27FC236}">
                <a16:creationId xmlns:a16="http://schemas.microsoft.com/office/drawing/2014/main" id="{F55312F4-A801-4E1C-8A8A-2EA2809DBC3C}"/>
              </a:ext>
            </a:extLst>
          </p:cNvPr>
          <p:cNvSpPr/>
          <p:nvPr/>
        </p:nvSpPr>
        <p:spPr>
          <a:xfrm rot="5400000">
            <a:off x="-1321341" y="1345659"/>
            <a:ext cx="6833681" cy="4191000"/>
          </a:xfrm>
          <a:prstGeom prst="flowChartManualInput">
            <a:avLst/>
          </a:prstGeom>
          <a:solidFill>
            <a:srgbClr val="B9BF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70DC5977-A202-49FA-A0A6-056F56495511}"/>
              </a:ext>
            </a:extLst>
          </p:cNvPr>
          <p:cNvSpPr/>
          <p:nvPr/>
        </p:nvSpPr>
        <p:spPr>
          <a:xfrm>
            <a:off x="3375498" y="29183"/>
            <a:ext cx="846306" cy="6838545"/>
          </a:xfrm>
          <a:custGeom>
            <a:avLst/>
            <a:gdLst>
              <a:gd name="connsiteX0" fmla="*/ 0 w 846306"/>
              <a:gd name="connsiteY0" fmla="*/ 0 h 6838545"/>
              <a:gd name="connsiteX1" fmla="*/ 846306 w 846306"/>
              <a:gd name="connsiteY1" fmla="*/ 6838545 h 6838545"/>
              <a:gd name="connsiteX2" fmla="*/ 846306 w 846306"/>
              <a:gd name="connsiteY2" fmla="*/ 6838545 h 6838545"/>
              <a:gd name="connsiteX3" fmla="*/ 846306 w 846306"/>
              <a:gd name="connsiteY3" fmla="*/ 6838545 h 6838545"/>
            </a:gdLst>
            <a:ahLst/>
            <a:cxnLst>
              <a:cxn ang="0">
                <a:pos x="connsiteX0" y="connsiteY0"/>
              </a:cxn>
              <a:cxn ang="0">
                <a:pos x="connsiteX1" y="connsiteY1"/>
              </a:cxn>
              <a:cxn ang="0">
                <a:pos x="connsiteX2" y="connsiteY2"/>
              </a:cxn>
              <a:cxn ang="0">
                <a:pos x="connsiteX3" y="connsiteY3"/>
              </a:cxn>
            </a:cxnLst>
            <a:rect l="l" t="t" r="r" b="b"/>
            <a:pathLst>
              <a:path w="846306" h="6838545">
                <a:moveTo>
                  <a:pt x="0" y="0"/>
                </a:moveTo>
                <a:lnTo>
                  <a:pt x="846306" y="6838545"/>
                </a:lnTo>
                <a:lnTo>
                  <a:pt x="846306" y="6838545"/>
                </a:lnTo>
                <a:lnTo>
                  <a:pt x="846306" y="6838545"/>
                </a:lnTo>
              </a:path>
            </a:pathLst>
          </a:custGeom>
          <a:solidFill>
            <a:schemeClr val="bg1"/>
          </a:solidFill>
          <a:ln>
            <a:noFill/>
          </a:ln>
          <a:scene3d>
            <a:camera prst="orthographicFront"/>
            <a:lightRig rig="threePt" dir="t"/>
          </a:scene3d>
          <a:sp3d>
            <a:bevelT prst="angle"/>
          </a:sp3d>
        </p:spPr>
        <p:style>
          <a:lnRef idx="3">
            <a:schemeClr val="accent3"/>
          </a:lnRef>
          <a:fillRef idx="0">
            <a:schemeClr val="accent3"/>
          </a:fillRef>
          <a:effectRef idx="2">
            <a:schemeClr val="accent3"/>
          </a:effectRef>
          <a:fontRef idx="minor">
            <a:schemeClr val="tx1"/>
          </a:fontRef>
        </p:style>
        <p:txBody>
          <a:bodyPr rtlCol="0" anchor="ctr"/>
          <a:lstStyle/>
          <a:p>
            <a:pPr algn="ctr"/>
            <a:endParaRPr lang="en-US"/>
          </a:p>
        </p:txBody>
      </p:sp>
      <p:sp>
        <p:nvSpPr>
          <p:cNvPr id="13" name="Parallelogram 12">
            <a:extLst>
              <a:ext uri="{FF2B5EF4-FFF2-40B4-BE49-F238E27FC236}">
                <a16:creationId xmlns:a16="http://schemas.microsoft.com/office/drawing/2014/main" id="{657BBB05-1F26-48CB-B1C2-7C2EE60525A0}"/>
              </a:ext>
            </a:extLst>
          </p:cNvPr>
          <p:cNvSpPr/>
          <p:nvPr/>
        </p:nvSpPr>
        <p:spPr>
          <a:xfrm>
            <a:off x="3798651" y="990600"/>
            <a:ext cx="7620000" cy="1981200"/>
          </a:xfrm>
          <a:prstGeom prst="parallelogram">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a:solidFill>
                  <a:schemeClr val="bg1"/>
                </a:solidFill>
              </a:rPr>
              <a:t>Chính tả </a:t>
            </a:r>
            <a:r>
              <a:rPr lang="en-US" sz="4400" smtClean="0">
                <a:solidFill>
                  <a:schemeClr val="bg1"/>
                </a:solidFill>
              </a:rPr>
              <a:t>Nghe- </a:t>
            </a:r>
            <a:r>
              <a:rPr lang="en-US" sz="4400">
                <a:solidFill>
                  <a:schemeClr val="bg1"/>
                </a:solidFill>
              </a:rPr>
              <a:t>viết </a:t>
            </a:r>
            <a:endParaRPr lang="en-US" sz="4400" smtClean="0">
              <a:solidFill>
                <a:schemeClr val="bg1"/>
              </a:solidFill>
            </a:endParaRPr>
          </a:p>
          <a:p>
            <a:pPr algn="ctr"/>
            <a:r>
              <a:rPr lang="en-US" sz="4400" smtClean="0">
                <a:solidFill>
                  <a:schemeClr val="bg1"/>
                </a:solidFill>
              </a:rPr>
              <a:t>Lương </a:t>
            </a:r>
            <a:r>
              <a:rPr lang="en-US" sz="4400">
                <a:solidFill>
                  <a:schemeClr val="bg1"/>
                </a:solidFill>
              </a:rPr>
              <a:t>Ngọc Quyến</a:t>
            </a:r>
          </a:p>
        </p:txBody>
      </p:sp>
    </p:spTree>
    <p:extLst>
      <p:ext uri="{BB962C8B-B14F-4D97-AF65-F5344CB8AC3E}">
        <p14:creationId xmlns:p14="http://schemas.microsoft.com/office/powerpoint/2010/main" val="229065110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graphicFrame>
        <p:nvGraphicFramePr>
          <p:cNvPr id="22647" name="Group 119">
            <a:extLst>
              <a:ext uri="{FF2B5EF4-FFF2-40B4-BE49-F238E27FC236}">
                <a16:creationId xmlns:a16="http://schemas.microsoft.com/office/drawing/2014/main" id="{F2CC8DD1-D518-4C0C-8BBE-38B4D11C12E9}"/>
              </a:ext>
            </a:extLst>
          </p:cNvPr>
          <p:cNvGraphicFramePr>
            <a:graphicFrameLocks noGrp="1"/>
          </p:cNvGraphicFramePr>
          <p:nvPr>
            <p:ph sz="half" idx="1"/>
            <p:extLst>
              <p:ext uri="{D42A27DB-BD31-4B8C-83A1-F6EECF244321}">
                <p14:modId xmlns:p14="http://schemas.microsoft.com/office/powerpoint/2010/main" val="1404399357"/>
              </p:ext>
            </p:extLst>
          </p:nvPr>
        </p:nvGraphicFramePr>
        <p:xfrm>
          <a:off x="1371600" y="1828800"/>
          <a:ext cx="9372600" cy="2385482"/>
        </p:xfrm>
        <a:graphic>
          <a:graphicData uri="http://schemas.openxmlformats.org/drawingml/2006/table">
            <a:tbl>
              <a:tblPr/>
              <a:tblGrid>
                <a:gridCol w="2343150">
                  <a:extLst>
                    <a:ext uri="{9D8B030D-6E8A-4147-A177-3AD203B41FA5}">
                      <a16:colId xmlns:a16="http://schemas.microsoft.com/office/drawing/2014/main" val="20000"/>
                    </a:ext>
                  </a:extLst>
                </a:gridCol>
                <a:gridCol w="2343150">
                  <a:extLst>
                    <a:ext uri="{9D8B030D-6E8A-4147-A177-3AD203B41FA5}">
                      <a16:colId xmlns:a16="http://schemas.microsoft.com/office/drawing/2014/main" val="20001"/>
                    </a:ext>
                  </a:extLst>
                </a:gridCol>
                <a:gridCol w="2343150">
                  <a:extLst>
                    <a:ext uri="{9D8B030D-6E8A-4147-A177-3AD203B41FA5}">
                      <a16:colId xmlns:a16="http://schemas.microsoft.com/office/drawing/2014/main" val="20002"/>
                    </a:ext>
                  </a:extLst>
                </a:gridCol>
                <a:gridCol w="2343150">
                  <a:extLst>
                    <a:ext uri="{9D8B030D-6E8A-4147-A177-3AD203B41FA5}">
                      <a16:colId xmlns:a16="http://schemas.microsoft.com/office/drawing/2014/main" val="20003"/>
                    </a:ext>
                  </a:extLst>
                </a:gridCol>
              </a:tblGrid>
              <a:tr h="51735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rgbClr val="008000"/>
                          </a:solidFill>
                          <a:effectLst/>
                          <a:latin typeface="Times New Roman" pitchFamily="18" charset="0"/>
                          <a:cs typeface="Times New Roman" pitchFamily="18" charset="0"/>
                        </a:rPr>
                        <a:t>Tiếng</a:t>
                      </a: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rgbClr val="008000"/>
                          </a:solidFill>
                          <a:effectLst/>
                          <a:latin typeface="Times New Roman" pitchFamily="18" charset="0"/>
                          <a:cs typeface="Times New Roman" pitchFamily="18" charset="0"/>
                        </a:rPr>
                        <a:t>                          Vần</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58722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rgbClr val="008000"/>
                        </a:solidFill>
                        <a:effectLst/>
                        <a:latin typeface="Times New Roman" pitchFamily="18" charset="0"/>
                        <a:cs typeface="Times New Roman" pitchFamily="18" charset="0"/>
                      </a:endParaRP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rgbClr val="0000FF"/>
                          </a:solidFill>
                          <a:effectLst/>
                          <a:latin typeface="Times New Roman" pitchFamily="18" charset="0"/>
                          <a:cs typeface="Times New Roman" pitchFamily="18" charset="0"/>
                        </a:rPr>
                        <a:t>Âm đệm</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rgbClr val="0000FF"/>
                          </a:solidFill>
                          <a:effectLst/>
                          <a:latin typeface="Times New Roman" pitchFamily="18" charset="0"/>
                          <a:cs typeface="Times New Roman" pitchFamily="18" charset="0"/>
                        </a:rPr>
                        <a:t>Âm chính</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rgbClr val="0000FF"/>
                          </a:solidFill>
                          <a:effectLst/>
                          <a:latin typeface="Times New Roman" pitchFamily="18" charset="0"/>
                          <a:cs typeface="Times New Roman" pitchFamily="18" charset="0"/>
                        </a:rPr>
                        <a:t>Âm cuối</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3992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rgbClr val="008000"/>
                          </a:solidFill>
                          <a:effectLst/>
                          <a:latin typeface="Times New Roman" pitchFamily="18" charset="0"/>
                          <a:cs typeface="Times New Roman" pitchFamily="18" charset="0"/>
                        </a:rPr>
                        <a:t>Trạng </a:t>
                      </a: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1" i="0" u="none" strike="noStrike" cap="none" normalizeH="0" baseline="0">
                        <a:ln>
                          <a:noFill/>
                        </a:ln>
                        <a:solidFill>
                          <a:srgbClr val="008000"/>
                        </a:solidFill>
                        <a:effectLst/>
                        <a:latin typeface="Times New Roman" pitchFamily="18" charset="0"/>
                        <a:cs typeface="Times New Roman" pitchFamily="18" charset="0"/>
                      </a:endParaRP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a:ln>
                            <a:noFill/>
                          </a:ln>
                          <a:solidFill>
                            <a:srgbClr val="008000"/>
                          </a:solidFill>
                          <a:effectLst/>
                          <a:latin typeface="Times New Roman" pitchFamily="18" charset="0"/>
                          <a:cs typeface="Times New Roman" pitchFamily="18" charset="0"/>
                        </a:rPr>
                        <a:t>a</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a:ln>
                            <a:noFill/>
                          </a:ln>
                          <a:solidFill>
                            <a:srgbClr val="008000"/>
                          </a:solidFill>
                          <a:effectLst/>
                          <a:latin typeface="Times New Roman" pitchFamily="18" charset="0"/>
                          <a:cs typeface="Times New Roman" pitchFamily="18" charset="0"/>
                        </a:rPr>
                        <a:t>ng</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3992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rgbClr val="008000"/>
                          </a:solidFill>
                          <a:effectLst/>
                          <a:latin typeface="Times New Roman" pitchFamily="18" charset="0"/>
                          <a:cs typeface="Times New Roman" pitchFamily="18" charset="0"/>
                        </a:rPr>
                        <a:t>Nguyên</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a:ln>
                            <a:noFill/>
                          </a:ln>
                          <a:solidFill>
                            <a:srgbClr val="008000"/>
                          </a:solidFill>
                          <a:effectLst/>
                          <a:latin typeface="Times New Roman" pitchFamily="18" charset="0"/>
                          <a:cs typeface="Times New Roman" pitchFamily="18" charset="0"/>
                        </a:rPr>
                        <a:t>u</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a:ln>
                            <a:noFill/>
                          </a:ln>
                          <a:solidFill>
                            <a:srgbClr val="008000"/>
                          </a:solidFill>
                          <a:effectLst/>
                          <a:latin typeface="Times New Roman" pitchFamily="18" charset="0"/>
                          <a:cs typeface="Times New Roman" pitchFamily="18" charset="0"/>
                        </a:rPr>
                        <a:t>yê</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a:ln>
                            <a:noFill/>
                          </a:ln>
                          <a:solidFill>
                            <a:srgbClr val="008000"/>
                          </a:solidFill>
                          <a:effectLst/>
                          <a:latin typeface="Times New Roman" pitchFamily="18" charset="0"/>
                          <a:cs typeface="Times New Roman" pitchFamily="18" charset="0"/>
                        </a:rPr>
                        <a:t>n</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graphicFrame>
        <p:nvGraphicFramePr>
          <p:cNvPr id="22659" name="Group 131">
            <a:extLst>
              <a:ext uri="{FF2B5EF4-FFF2-40B4-BE49-F238E27FC236}">
                <a16:creationId xmlns:a16="http://schemas.microsoft.com/office/drawing/2014/main" id="{94AEA4C5-5F12-426E-A890-9CE4EFAB8E57}"/>
              </a:ext>
            </a:extLst>
          </p:cNvPr>
          <p:cNvGraphicFramePr>
            <a:graphicFrameLocks noGrp="1"/>
          </p:cNvGraphicFramePr>
          <p:nvPr>
            <p:ph sz="half" idx="2"/>
            <p:extLst>
              <p:ext uri="{D42A27DB-BD31-4B8C-83A1-F6EECF244321}">
                <p14:modId xmlns:p14="http://schemas.microsoft.com/office/powerpoint/2010/main" val="3778466830"/>
              </p:ext>
            </p:extLst>
          </p:nvPr>
        </p:nvGraphicFramePr>
        <p:xfrm>
          <a:off x="1371600" y="4215122"/>
          <a:ext cx="9372600" cy="1280068"/>
        </p:xfrm>
        <a:graphic>
          <a:graphicData uri="http://schemas.openxmlformats.org/drawingml/2006/table">
            <a:tbl>
              <a:tblPr/>
              <a:tblGrid>
                <a:gridCol w="2343150">
                  <a:extLst>
                    <a:ext uri="{9D8B030D-6E8A-4147-A177-3AD203B41FA5}">
                      <a16:colId xmlns:a16="http://schemas.microsoft.com/office/drawing/2014/main" val="20000"/>
                    </a:ext>
                  </a:extLst>
                </a:gridCol>
                <a:gridCol w="2343150">
                  <a:extLst>
                    <a:ext uri="{9D8B030D-6E8A-4147-A177-3AD203B41FA5}">
                      <a16:colId xmlns:a16="http://schemas.microsoft.com/office/drawing/2014/main" val="20001"/>
                    </a:ext>
                  </a:extLst>
                </a:gridCol>
                <a:gridCol w="2343150">
                  <a:extLst>
                    <a:ext uri="{9D8B030D-6E8A-4147-A177-3AD203B41FA5}">
                      <a16:colId xmlns:a16="http://schemas.microsoft.com/office/drawing/2014/main" val="20002"/>
                    </a:ext>
                  </a:extLst>
                </a:gridCol>
                <a:gridCol w="2343150">
                  <a:extLst>
                    <a:ext uri="{9D8B030D-6E8A-4147-A177-3AD203B41FA5}">
                      <a16:colId xmlns:a16="http://schemas.microsoft.com/office/drawing/2014/main" val="20003"/>
                    </a:ext>
                  </a:extLst>
                </a:gridCol>
              </a:tblGrid>
              <a:tr h="56410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rgbClr val="008000"/>
                          </a:solidFill>
                          <a:effectLst/>
                          <a:latin typeface="Times New Roman" pitchFamily="18" charset="0"/>
                          <a:cs typeface="Times New Roman" pitchFamily="18" charset="0"/>
                        </a:rPr>
                        <a:t>Nguyễn</a:t>
                      </a:r>
                    </a:p>
                  </a:txBody>
                  <a:tcPr marT="45697" marB="4569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a:ln>
                            <a:noFill/>
                          </a:ln>
                          <a:solidFill>
                            <a:srgbClr val="008000"/>
                          </a:solidFill>
                          <a:effectLst/>
                          <a:latin typeface="Times New Roman" pitchFamily="18" charset="0"/>
                          <a:cs typeface="Times New Roman" pitchFamily="18" charset="0"/>
                        </a:rPr>
                        <a:t>u</a:t>
                      </a:r>
                    </a:p>
                  </a:txBody>
                  <a:tcPr marT="45697" marB="4569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a:ln>
                            <a:noFill/>
                          </a:ln>
                          <a:solidFill>
                            <a:srgbClr val="008000"/>
                          </a:solidFill>
                          <a:effectLst/>
                          <a:latin typeface="Times New Roman" pitchFamily="18" charset="0"/>
                          <a:cs typeface="Times New Roman" pitchFamily="18" charset="0"/>
                        </a:rPr>
                        <a:t>yê</a:t>
                      </a:r>
                    </a:p>
                  </a:txBody>
                  <a:tcPr marT="45697" marB="4569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a:ln>
                            <a:noFill/>
                          </a:ln>
                          <a:solidFill>
                            <a:srgbClr val="008000"/>
                          </a:solidFill>
                          <a:effectLst/>
                          <a:latin typeface="Times New Roman" pitchFamily="18" charset="0"/>
                          <a:cs typeface="Times New Roman" pitchFamily="18" charset="0"/>
                        </a:rPr>
                        <a:t>n</a:t>
                      </a:r>
                    </a:p>
                  </a:txBody>
                  <a:tcPr marT="45697" marB="4569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397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rgbClr val="008000"/>
                          </a:solidFill>
                          <a:effectLst/>
                          <a:latin typeface="Times New Roman" pitchFamily="18" charset="0"/>
                          <a:cs typeface="Times New Roman" pitchFamily="18" charset="0"/>
                        </a:rPr>
                        <a:t>Hiền </a:t>
                      </a:r>
                    </a:p>
                  </a:txBody>
                  <a:tcPr marT="45697" marB="4569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1" i="0" u="none" strike="noStrike" cap="none" normalizeH="0" baseline="0">
                        <a:ln>
                          <a:noFill/>
                        </a:ln>
                        <a:solidFill>
                          <a:srgbClr val="008000"/>
                        </a:solidFill>
                        <a:effectLst/>
                        <a:latin typeface="Times New Roman" pitchFamily="18" charset="0"/>
                        <a:cs typeface="Times New Roman" pitchFamily="18" charset="0"/>
                      </a:endParaRPr>
                    </a:p>
                  </a:txBody>
                  <a:tcPr marT="45697" marB="4569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a:ln>
                            <a:noFill/>
                          </a:ln>
                          <a:solidFill>
                            <a:srgbClr val="008000"/>
                          </a:solidFill>
                          <a:effectLst/>
                          <a:latin typeface="Times New Roman" pitchFamily="18" charset="0"/>
                          <a:cs typeface="Times New Roman" pitchFamily="18" charset="0"/>
                        </a:rPr>
                        <a:t>iê</a:t>
                      </a:r>
                    </a:p>
                  </a:txBody>
                  <a:tcPr marT="45697" marB="4569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a:ln>
                            <a:noFill/>
                          </a:ln>
                          <a:solidFill>
                            <a:srgbClr val="008000"/>
                          </a:solidFill>
                          <a:effectLst/>
                          <a:latin typeface="Times New Roman" pitchFamily="18" charset="0"/>
                          <a:cs typeface="Times New Roman" pitchFamily="18" charset="0"/>
                        </a:rPr>
                        <a:t>n</a:t>
                      </a:r>
                    </a:p>
                  </a:txBody>
                  <a:tcPr marT="45697" marB="4569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22704" name="Text Box 176">
            <a:extLst>
              <a:ext uri="{FF2B5EF4-FFF2-40B4-BE49-F238E27FC236}">
                <a16:creationId xmlns:a16="http://schemas.microsoft.com/office/drawing/2014/main" id="{86CEBA37-18CD-4B65-8886-B01257E0706F}"/>
              </a:ext>
            </a:extLst>
          </p:cNvPr>
          <p:cNvSpPr txBox="1">
            <a:spLocks noChangeArrowheads="1"/>
          </p:cNvSpPr>
          <p:nvPr/>
        </p:nvSpPr>
        <p:spPr bwMode="auto">
          <a:xfrm>
            <a:off x="1371600" y="577850"/>
            <a:ext cx="9144000"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spcBef>
                <a:spcPct val="50000"/>
              </a:spcBef>
            </a:pPr>
            <a:r>
              <a:rPr lang="en-US" altLang="vi-VN" sz="3200">
                <a:solidFill>
                  <a:srgbClr val="0000FF"/>
                </a:solidFill>
              </a:rPr>
              <a:t>Bài 3 : Ghép vần của từng tiếng vừa tìm được vào mô hình cấu tạo dưới đây:</a:t>
            </a:r>
          </a:p>
        </p:txBody>
      </p:sp>
      <p:sp>
        <p:nvSpPr>
          <p:cNvPr id="2" name="Flowchart: Process 1">
            <a:extLst>
              <a:ext uri="{FF2B5EF4-FFF2-40B4-BE49-F238E27FC236}">
                <a16:creationId xmlns:a16="http://schemas.microsoft.com/office/drawing/2014/main" id="{EB66C835-5567-4BF0-ACA1-50435C38C077}"/>
              </a:ext>
            </a:extLst>
          </p:cNvPr>
          <p:cNvSpPr/>
          <p:nvPr/>
        </p:nvSpPr>
        <p:spPr>
          <a:xfrm>
            <a:off x="10744200" y="1655068"/>
            <a:ext cx="457200" cy="402332"/>
          </a:xfrm>
          <a:prstGeom prst="flowChartProcess">
            <a:avLst/>
          </a:prstGeom>
          <a:solidFill>
            <a:srgbClr val="B0EF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med">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2704"/>
                                        </p:tgtEl>
                                        <p:attrNameLst>
                                          <p:attrName>style.visibility</p:attrName>
                                        </p:attrNameLst>
                                      </p:cBhvr>
                                      <p:to>
                                        <p:strVal val="visible"/>
                                      </p:to>
                                    </p:set>
                                    <p:anim calcmode="discrete" valueType="clr">
                                      <p:cBhvr override="childStyle">
                                        <p:cTn id="7" dur="80"/>
                                        <p:tgtEl>
                                          <p:spTgt spid="2270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2704"/>
                                        </p:tgtEl>
                                        <p:attrNameLst>
                                          <p:attrName>fillcolor</p:attrName>
                                        </p:attrNameLst>
                                      </p:cBhvr>
                                      <p:tavLst>
                                        <p:tav tm="0">
                                          <p:val>
                                            <p:clrVal>
                                              <a:schemeClr val="accent2"/>
                                            </p:clrVal>
                                          </p:val>
                                        </p:tav>
                                        <p:tav tm="50000">
                                          <p:val>
                                            <p:clrVal>
                                              <a:schemeClr val="hlink"/>
                                            </p:clrVal>
                                          </p:val>
                                        </p:tav>
                                      </p:tavLst>
                                    </p:anim>
                                    <p:set>
                                      <p:cBhvr>
                                        <p:cTn id="9" dur="80"/>
                                        <p:tgtEl>
                                          <p:spTgt spid="22704"/>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nodeType="clickEffect">
                                  <p:stCondLst>
                                    <p:cond delay="0"/>
                                  </p:stCondLst>
                                  <p:childTnLst>
                                    <p:set>
                                      <p:cBhvr>
                                        <p:cTn id="13" dur="1" fill="hold">
                                          <p:stCondLst>
                                            <p:cond delay="0"/>
                                          </p:stCondLst>
                                        </p:cTn>
                                        <p:tgtEl>
                                          <p:spTgt spid="22647"/>
                                        </p:tgtEl>
                                        <p:attrNameLst>
                                          <p:attrName>style.visibility</p:attrName>
                                        </p:attrNameLst>
                                      </p:cBhvr>
                                      <p:to>
                                        <p:strVal val="visible"/>
                                      </p:to>
                                    </p:set>
                                    <p:anim calcmode="lin" valueType="num">
                                      <p:cBhvr additive="base">
                                        <p:cTn id="14" dur="500" fill="hold"/>
                                        <p:tgtEl>
                                          <p:spTgt spid="22647"/>
                                        </p:tgtEl>
                                        <p:attrNameLst>
                                          <p:attrName>ppt_x</p:attrName>
                                        </p:attrNameLst>
                                      </p:cBhvr>
                                      <p:tavLst>
                                        <p:tav tm="0">
                                          <p:val>
                                            <p:strVal val="#ppt_x"/>
                                          </p:val>
                                        </p:tav>
                                        <p:tav tm="100000">
                                          <p:val>
                                            <p:strVal val="#ppt_x"/>
                                          </p:val>
                                        </p:tav>
                                      </p:tavLst>
                                    </p:anim>
                                    <p:anim calcmode="lin" valueType="num">
                                      <p:cBhvr additive="base">
                                        <p:cTn id="15" dur="500" fill="hold"/>
                                        <p:tgtEl>
                                          <p:spTgt spid="22647"/>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4" fill="hold" nodeType="clickEffect">
                                  <p:stCondLst>
                                    <p:cond delay="0"/>
                                  </p:stCondLst>
                                  <p:childTnLst>
                                    <p:set>
                                      <p:cBhvr>
                                        <p:cTn id="19" dur="1" fill="hold">
                                          <p:stCondLst>
                                            <p:cond delay="0"/>
                                          </p:stCondLst>
                                        </p:cTn>
                                        <p:tgtEl>
                                          <p:spTgt spid="22659"/>
                                        </p:tgtEl>
                                        <p:attrNameLst>
                                          <p:attrName>style.visibility</p:attrName>
                                        </p:attrNameLst>
                                      </p:cBhvr>
                                      <p:to>
                                        <p:strVal val="visible"/>
                                      </p:to>
                                    </p:set>
                                    <p:anim calcmode="lin" valueType="num">
                                      <p:cBhvr additive="base">
                                        <p:cTn id="20" dur="500" fill="hold"/>
                                        <p:tgtEl>
                                          <p:spTgt spid="22659"/>
                                        </p:tgtEl>
                                        <p:attrNameLst>
                                          <p:attrName>ppt_x</p:attrName>
                                        </p:attrNameLst>
                                      </p:cBhvr>
                                      <p:tavLst>
                                        <p:tav tm="0">
                                          <p:val>
                                            <p:strVal val="#ppt_x"/>
                                          </p:val>
                                        </p:tav>
                                        <p:tav tm="100000">
                                          <p:val>
                                            <p:strVal val="#ppt_x"/>
                                          </p:val>
                                        </p:tav>
                                      </p:tavLst>
                                    </p:anim>
                                    <p:anim calcmode="lin" valueType="num">
                                      <p:cBhvr additive="base">
                                        <p:cTn id="21" dur="500" fill="hold"/>
                                        <p:tgtEl>
                                          <p:spTgt spid="2265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0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Content Placeholder 4">
            <a:extLst>
              <a:ext uri="{FF2B5EF4-FFF2-40B4-BE49-F238E27FC236}">
                <a16:creationId xmlns:a16="http://schemas.microsoft.com/office/drawing/2014/main" id="{ACD95181-DC61-428B-8941-921E3E857DD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 y="14288"/>
            <a:ext cx="11963400" cy="7000875"/>
          </a:xfrm>
        </p:spPr>
      </p:pic>
      <p:sp>
        <p:nvSpPr>
          <p:cNvPr id="4" name="Cloud 3">
            <a:extLst>
              <a:ext uri="{FF2B5EF4-FFF2-40B4-BE49-F238E27FC236}">
                <a16:creationId xmlns:a16="http://schemas.microsoft.com/office/drawing/2014/main" id="{37EE7C33-7CDD-45DA-885B-30833F0D881E}"/>
              </a:ext>
            </a:extLst>
          </p:cNvPr>
          <p:cNvSpPr/>
          <p:nvPr/>
        </p:nvSpPr>
        <p:spPr>
          <a:xfrm>
            <a:off x="1295400" y="1219200"/>
            <a:ext cx="9220200" cy="4495800"/>
          </a:xfrm>
          <a:prstGeom prst="cloud">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pt-BR" sz="4000" b="1" i="1">
                <a:solidFill>
                  <a:srgbClr val="002060"/>
                </a:solidFill>
                <a:latin typeface=".VnTime" pitchFamily="34" charset="0"/>
              </a:rPr>
              <a:t>     </a:t>
            </a:r>
            <a:r>
              <a:rPr lang="vi-VN" sz="4000" b="1" i="1">
                <a:solidFill>
                  <a:schemeClr val="tx1"/>
                </a:solidFill>
              </a:rPr>
              <a:t>Phần vần của tất cả các tiếng đều có âm chính. Ngoài âm chính một số vần còn có âm cuối và âm đệm.</a:t>
            </a:r>
            <a:endParaRPr lang="en-US" sz="4000" b="1">
              <a:solidFill>
                <a:schemeClr val="tx1"/>
              </a:solidFill>
              <a:latin typeface=".VnTime"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702519CA-CCC6-4DB0-9C20-FE082588DD82}"/>
              </a:ext>
            </a:extLst>
          </p:cNvPr>
          <p:cNvGraphicFramePr/>
          <p:nvPr>
            <p:extLst/>
          </p:nvPr>
        </p:nvGraphicFramePr>
        <p:xfrm>
          <a:off x="1371600" y="914400"/>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4CF2B176-D11F-4907-9CB0-5C5D31B4A5AA}"/>
              </a:ext>
            </a:extLst>
          </p:cNvPr>
          <p:cNvSpPr txBox="1"/>
          <p:nvPr/>
        </p:nvSpPr>
        <p:spPr>
          <a:xfrm>
            <a:off x="4572000" y="2152471"/>
            <a:ext cx="4678265" cy="1200329"/>
          </a:xfrm>
          <a:prstGeom prst="rect">
            <a:avLst/>
          </a:prstGeom>
          <a:noFill/>
        </p:spPr>
        <p:txBody>
          <a:bodyPr wrap="square" rtlCol="0">
            <a:spAutoFit/>
          </a:bodyPr>
          <a:lstStyle/>
          <a:p>
            <a:pPr algn="just"/>
            <a:r>
              <a:rPr lang="en-US" sz="2400" b="0" i="0">
                <a:solidFill>
                  <a:schemeClr val="bg1"/>
                </a:solidFill>
                <a:effectLst/>
                <a:latin typeface="+mn-lt"/>
                <a:sym typeface="Wingdings 2" panose="05020102010507070707" pitchFamily="18" charset="2"/>
              </a:rPr>
              <a:t></a:t>
            </a:r>
            <a:r>
              <a:rPr lang="en-US" sz="2400" b="0" i="0">
                <a:solidFill>
                  <a:schemeClr val="bg1"/>
                </a:solidFill>
                <a:effectLst/>
                <a:latin typeface="+mn-lt"/>
              </a:rPr>
              <a:t>Nghe - viết đúng, bài viết không mắc quá 5 </a:t>
            </a:r>
            <a:r>
              <a:rPr lang="en-US" sz="2400" b="0" i="0" smtClean="0">
                <a:solidFill>
                  <a:schemeClr val="bg1"/>
                </a:solidFill>
                <a:effectLst/>
                <a:latin typeface="+mn-lt"/>
              </a:rPr>
              <a:t>lỗi; </a:t>
            </a:r>
            <a:r>
              <a:rPr lang="en-US" sz="2400" b="0" i="0">
                <a:solidFill>
                  <a:schemeClr val="bg1"/>
                </a:solidFill>
                <a:effectLst/>
                <a:latin typeface="+mn-lt"/>
              </a:rPr>
              <a:t>trình bày đúng hình thức bài văn xuôi.</a:t>
            </a:r>
            <a:endParaRPr lang="en-US" sz="2400">
              <a:solidFill>
                <a:schemeClr val="bg1"/>
              </a:solidFill>
              <a:latin typeface="+mn-lt"/>
            </a:endParaRPr>
          </a:p>
        </p:txBody>
      </p:sp>
      <p:sp>
        <p:nvSpPr>
          <p:cNvPr id="7" name="TextBox 6">
            <a:extLst>
              <a:ext uri="{FF2B5EF4-FFF2-40B4-BE49-F238E27FC236}">
                <a16:creationId xmlns:a16="http://schemas.microsoft.com/office/drawing/2014/main" id="{A029A308-9A5D-41FF-B5CE-A825D8E3DCB1}"/>
              </a:ext>
            </a:extLst>
          </p:cNvPr>
          <p:cNvSpPr txBox="1"/>
          <p:nvPr/>
        </p:nvSpPr>
        <p:spPr>
          <a:xfrm>
            <a:off x="4648200" y="3969603"/>
            <a:ext cx="4851400" cy="830997"/>
          </a:xfrm>
          <a:prstGeom prst="rect">
            <a:avLst/>
          </a:prstGeom>
          <a:noFill/>
        </p:spPr>
        <p:txBody>
          <a:bodyPr wrap="square" rtlCol="0">
            <a:spAutoFit/>
          </a:bodyPr>
          <a:lstStyle/>
          <a:p>
            <a:pPr algn="just"/>
            <a:r>
              <a:rPr lang="en-US" sz="2400">
                <a:solidFill>
                  <a:schemeClr val="bg1"/>
                </a:solidFill>
                <a:sym typeface="Wingdings 2" panose="05020102010507070707" pitchFamily="18" charset="2"/>
              </a:rPr>
              <a:t></a:t>
            </a:r>
            <a:r>
              <a:rPr lang="en-US" sz="2400">
                <a:solidFill>
                  <a:schemeClr val="bg1"/>
                </a:solidFill>
              </a:rPr>
              <a:t>Biết được mô hình cấu tạo vần. Chép đúng tiếng</a:t>
            </a:r>
            <a:r>
              <a:rPr lang="en-US" sz="2400" smtClean="0">
                <a:solidFill>
                  <a:schemeClr val="bg1"/>
                </a:solidFill>
              </a:rPr>
              <a:t>, vần </a:t>
            </a:r>
            <a:r>
              <a:rPr lang="en-US" sz="2400">
                <a:solidFill>
                  <a:schemeClr val="bg1"/>
                </a:solidFill>
              </a:rPr>
              <a:t>vào mô hình.</a:t>
            </a:r>
          </a:p>
        </p:txBody>
      </p:sp>
      <p:sp>
        <p:nvSpPr>
          <p:cNvPr id="8" name="TextBox 7">
            <a:extLst>
              <a:ext uri="{FF2B5EF4-FFF2-40B4-BE49-F238E27FC236}">
                <a16:creationId xmlns:a16="http://schemas.microsoft.com/office/drawing/2014/main" id="{521B4E54-44FB-44B1-9993-34F45C08E8E9}"/>
              </a:ext>
            </a:extLst>
          </p:cNvPr>
          <p:cNvSpPr txBox="1"/>
          <p:nvPr/>
        </p:nvSpPr>
        <p:spPr>
          <a:xfrm>
            <a:off x="4800600" y="289130"/>
            <a:ext cx="2590800" cy="584775"/>
          </a:xfrm>
          <a:prstGeom prst="rect">
            <a:avLst/>
          </a:prstGeom>
          <a:noFill/>
        </p:spPr>
        <p:txBody>
          <a:bodyPr wrap="square" rtlCol="0">
            <a:spAutoFit/>
          </a:bodyPr>
          <a:lstStyle/>
          <a:p>
            <a:r>
              <a:rPr lang="en-US" sz="3200">
                <a:solidFill>
                  <a:srgbClr val="C00000"/>
                </a:solidFill>
              </a:rPr>
              <a:t>MỤC TIÊU</a:t>
            </a:r>
          </a:p>
        </p:txBody>
      </p:sp>
    </p:spTree>
    <p:extLst>
      <p:ext uri="{BB962C8B-B14F-4D97-AF65-F5344CB8AC3E}">
        <p14:creationId xmlns:p14="http://schemas.microsoft.com/office/powerpoint/2010/main" val="16656380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A652EF7-6701-43E2-A0E1-83C5E5AC94B2}"/>
              </a:ext>
            </a:extLst>
          </p:cNvPr>
          <p:cNvSpPr txBox="1"/>
          <p:nvPr/>
        </p:nvSpPr>
        <p:spPr>
          <a:xfrm>
            <a:off x="1219200" y="2209800"/>
            <a:ext cx="10820400" cy="954107"/>
          </a:xfrm>
          <a:prstGeom prst="rect">
            <a:avLst/>
          </a:prstGeom>
          <a:noFill/>
        </p:spPr>
        <p:txBody>
          <a:bodyPr wrap="square" rtlCol="0">
            <a:spAutoFit/>
          </a:bodyPr>
          <a:lstStyle/>
          <a:p>
            <a:pPr algn="ctr" eaLnBrk="1" hangingPunct="1">
              <a:defRPr/>
            </a:pPr>
            <a:r>
              <a:rPr lang="en-US" sz="2800" b="1" smtClean="0">
                <a:solidFill>
                  <a:srgbClr val="002060"/>
                </a:solidFill>
              </a:rPr>
              <a:t>Bài sau: Nhớ viết: Thư gửi các học sinh</a:t>
            </a:r>
          </a:p>
          <a:p>
            <a:pPr algn="ctr" eaLnBrk="1" hangingPunct="1">
              <a:defRPr/>
            </a:pPr>
            <a:r>
              <a:rPr lang="en-US" sz="2800" b="1" smtClean="0">
                <a:solidFill>
                  <a:srgbClr val="002060"/>
                </a:solidFill>
              </a:rPr>
              <a:t>( Đoạn từ: Sau 80 năm giời nô lệ…ở công học tập của các em)</a:t>
            </a:r>
            <a:endParaRPr lang="en-US" sz="2800" b="1">
              <a:solidFill>
                <a:srgbClr val="002060"/>
              </a:solidFill>
            </a:endParaRPr>
          </a:p>
        </p:txBody>
      </p:sp>
    </p:spTree>
    <p:extLst>
      <p:ext uri="{BB962C8B-B14F-4D97-AF65-F5344CB8AC3E}">
        <p14:creationId xmlns:p14="http://schemas.microsoft.com/office/powerpoint/2010/main" val="4134448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F91257ED-AAB0-4D28-AB56-4ACD4E53D0AE}"/>
              </a:ext>
            </a:extLst>
          </p:cNvPr>
          <p:cNvSpPr txBox="1"/>
          <p:nvPr/>
        </p:nvSpPr>
        <p:spPr>
          <a:xfrm>
            <a:off x="1371600" y="3124200"/>
            <a:ext cx="9525000" cy="646331"/>
          </a:xfrm>
          <a:prstGeom prst="rect">
            <a:avLst/>
          </a:prstGeom>
          <a:noFill/>
        </p:spPr>
        <p:txBody>
          <a:bodyPr wrap="square" rtlCol="0">
            <a:spAutoFit/>
          </a:bodyPr>
          <a:lstStyle/>
          <a:p>
            <a:pPr algn="ctr"/>
            <a:r>
              <a:rPr lang="en-US" sz="3600" smtClean="0">
                <a:latin typeface="Times New Roman" panose="02020603050405020304" pitchFamily="18" charset="0"/>
                <a:cs typeface="Times New Roman" panose="02020603050405020304" pitchFamily="18" charset="0"/>
              </a:rPr>
              <a:t> CHÚC CÁC EM HỌC GIỎI, CHĂM NGOAN</a:t>
            </a:r>
            <a:endParaRPr lang="en-US" sz="36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97876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Content Placeholder 7">
            <a:extLst>
              <a:ext uri="{FF2B5EF4-FFF2-40B4-BE49-F238E27FC236}">
                <a16:creationId xmlns:a16="http://schemas.microsoft.com/office/drawing/2014/main" id="{5C0CE0B4-E6EF-46DC-84D8-F671AD46D128}"/>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76200" y="-76200"/>
            <a:ext cx="12573001" cy="6476999"/>
          </a:xfrm>
        </p:spPr>
      </p:pic>
      <p:sp>
        <p:nvSpPr>
          <p:cNvPr id="5" name="Rectangle 4">
            <a:extLst>
              <a:ext uri="{FF2B5EF4-FFF2-40B4-BE49-F238E27FC236}">
                <a16:creationId xmlns:a16="http://schemas.microsoft.com/office/drawing/2014/main" id="{B00B9631-BC62-4436-8B0D-3C879B127030}"/>
              </a:ext>
            </a:extLst>
          </p:cNvPr>
          <p:cNvSpPr>
            <a:spLocks noChangeArrowheads="1"/>
          </p:cNvSpPr>
          <p:nvPr/>
        </p:nvSpPr>
        <p:spPr bwMode="auto">
          <a:xfrm>
            <a:off x="4724400" y="4267200"/>
            <a:ext cx="61087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0" eaLnBrk="1" hangingPunct="1"/>
            <a:r>
              <a:rPr lang="en-US" altLang="vi-VN" sz="2400" b="1"/>
              <a:t>4. </a:t>
            </a:r>
            <a:r>
              <a:rPr lang="vi-VN" altLang="vi-VN" sz="2400" b="1"/>
              <a:t>Ngày 30/8/19</a:t>
            </a:r>
            <a:r>
              <a:rPr lang="en-US" altLang="vi-VN" sz="2400" b="1"/>
              <a:t>17</a:t>
            </a:r>
            <a:r>
              <a:rPr lang="vi-VN" altLang="vi-VN" sz="2400" b="1"/>
              <a:t>, ông được giải thoát và tham gia chỉ huy nghĩa quân ở Thái Nguyên. </a:t>
            </a:r>
            <a:endParaRPr lang="en-US" altLang="vi-VN" sz="2400" b="1"/>
          </a:p>
        </p:txBody>
      </p:sp>
      <p:sp>
        <p:nvSpPr>
          <p:cNvPr id="11" name="Cloud 10">
            <a:extLst>
              <a:ext uri="{FF2B5EF4-FFF2-40B4-BE49-F238E27FC236}">
                <a16:creationId xmlns:a16="http://schemas.microsoft.com/office/drawing/2014/main" id="{9F9F6517-74AF-4129-B146-1662DEFBE2CD}"/>
              </a:ext>
            </a:extLst>
          </p:cNvPr>
          <p:cNvSpPr/>
          <p:nvPr/>
        </p:nvSpPr>
        <p:spPr>
          <a:xfrm>
            <a:off x="3976082" y="228383"/>
            <a:ext cx="6154857" cy="1676400"/>
          </a:xfrm>
          <a:prstGeom prst="cloud">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vi-VN" sz="2400" b="1">
                <a:solidFill>
                  <a:schemeClr val="bg1"/>
                </a:solidFill>
              </a:rPr>
              <a:t>Trình bày hiểu biết của em</a:t>
            </a:r>
          </a:p>
          <a:p>
            <a:pPr algn="just" eaLnBrk="1" hangingPunct="1">
              <a:defRPr/>
            </a:pPr>
            <a:r>
              <a:rPr lang="vi-VN" sz="2400" b="1">
                <a:solidFill>
                  <a:schemeClr val="bg1"/>
                </a:solidFill>
              </a:rPr>
              <a:t> về Lương Ngọc Quyến?</a:t>
            </a:r>
            <a:endParaRPr lang="en-US" sz="2400" b="1">
              <a:solidFill>
                <a:schemeClr val="bg1"/>
              </a:solidFill>
            </a:endParaRPr>
          </a:p>
        </p:txBody>
      </p:sp>
      <p:sp>
        <p:nvSpPr>
          <p:cNvPr id="15" name="Curved Down Arrow 14">
            <a:extLst>
              <a:ext uri="{FF2B5EF4-FFF2-40B4-BE49-F238E27FC236}">
                <a16:creationId xmlns:a16="http://schemas.microsoft.com/office/drawing/2014/main" id="{3F643B6F-BA2F-4967-B729-A8A82A3CA138}"/>
              </a:ext>
            </a:extLst>
          </p:cNvPr>
          <p:cNvSpPr/>
          <p:nvPr/>
        </p:nvSpPr>
        <p:spPr>
          <a:xfrm>
            <a:off x="3543300" y="304800"/>
            <a:ext cx="952500" cy="609600"/>
          </a:xfrm>
          <a:prstGeom prst="curvedDownArrow">
            <a:avLst/>
          </a:prstGeom>
          <a:solidFill>
            <a:srgbClr val="00B05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chemeClr val="tx1"/>
              </a:solidFill>
            </a:endParaRPr>
          </a:p>
        </p:txBody>
      </p:sp>
      <p:pic>
        <p:nvPicPr>
          <p:cNvPr id="8" name="Picture 7">
            <a:extLst>
              <a:ext uri="{FF2B5EF4-FFF2-40B4-BE49-F238E27FC236}">
                <a16:creationId xmlns:a16="http://schemas.microsoft.com/office/drawing/2014/main" id="{49619A08-4FB8-4A62-9C53-9F4DA46FA4D7}"/>
              </a:ext>
            </a:extLst>
          </p:cNvPr>
          <p:cNvPicPr>
            <a:picLocks noChangeAspect="1"/>
          </p:cNvPicPr>
          <p:nvPr/>
        </p:nvPicPr>
        <p:blipFill>
          <a:blip r:embed="rId4"/>
          <a:stretch>
            <a:fillRect/>
          </a:stretch>
        </p:blipFill>
        <p:spPr>
          <a:xfrm>
            <a:off x="1547985" y="2133600"/>
            <a:ext cx="2719215" cy="3257946"/>
          </a:xfrm>
          <a:prstGeom prst="rect">
            <a:avLst/>
          </a:prstGeom>
        </p:spPr>
      </p:pic>
      <p:sp>
        <p:nvSpPr>
          <p:cNvPr id="2" name="TextBox 1">
            <a:extLst>
              <a:ext uri="{FF2B5EF4-FFF2-40B4-BE49-F238E27FC236}">
                <a16:creationId xmlns:a16="http://schemas.microsoft.com/office/drawing/2014/main" id="{64100508-FCB4-4A44-8197-13A641F3A05B}"/>
              </a:ext>
            </a:extLst>
          </p:cNvPr>
          <p:cNvSpPr txBox="1"/>
          <p:nvPr/>
        </p:nvSpPr>
        <p:spPr>
          <a:xfrm>
            <a:off x="4724400" y="2050197"/>
            <a:ext cx="5943600" cy="830997"/>
          </a:xfrm>
          <a:prstGeom prst="rect">
            <a:avLst/>
          </a:prstGeom>
          <a:noFill/>
        </p:spPr>
        <p:txBody>
          <a:bodyPr wrap="square" rtlCol="0">
            <a:spAutoFit/>
          </a:bodyPr>
          <a:lstStyle/>
          <a:p>
            <a:pPr eaLnBrk="1" hangingPunct="1">
              <a:buFontTx/>
              <a:buAutoNum type="arabicPeriod"/>
            </a:pPr>
            <a:r>
              <a:rPr lang="vi-VN" altLang="vi-VN" sz="2400" b="1"/>
              <a:t>Lương Ngọc Quyến sinh năm 1885, mất năm 1917.</a:t>
            </a:r>
          </a:p>
        </p:txBody>
      </p:sp>
      <p:sp>
        <p:nvSpPr>
          <p:cNvPr id="10" name="TextBox 9">
            <a:extLst>
              <a:ext uri="{FF2B5EF4-FFF2-40B4-BE49-F238E27FC236}">
                <a16:creationId xmlns:a16="http://schemas.microsoft.com/office/drawing/2014/main" id="{E4CEAE50-B30B-4739-91E2-2BB6C0B7A582}"/>
              </a:ext>
            </a:extLst>
          </p:cNvPr>
          <p:cNvSpPr txBox="1"/>
          <p:nvPr/>
        </p:nvSpPr>
        <p:spPr>
          <a:xfrm>
            <a:off x="4724400" y="2743200"/>
            <a:ext cx="5943600" cy="830997"/>
          </a:xfrm>
          <a:prstGeom prst="rect">
            <a:avLst/>
          </a:prstGeom>
          <a:noFill/>
        </p:spPr>
        <p:txBody>
          <a:bodyPr wrap="square" rtlCol="0">
            <a:spAutoFit/>
          </a:bodyPr>
          <a:lstStyle/>
          <a:p>
            <a:pPr eaLnBrk="1" hangingPunct="1"/>
            <a:r>
              <a:rPr lang="en-US" altLang="vi-VN" sz="2400" b="1"/>
              <a:t>2. </a:t>
            </a:r>
            <a:r>
              <a:rPr lang="vi-VN" altLang="vi-VN" sz="2400" b="1"/>
              <a:t>Ông tham gia cách mạng và bị </a:t>
            </a:r>
            <a:r>
              <a:rPr lang="vi-VN" altLang="vi-VN" sz="2400" b="1" smtClean="0"/>
              <a:t>giặc</a:t>
            </a:r>
            <a:r>
              <a:rPr lang="en-US" altLang="vi-VN" sz="2400" b="1" smtClean="0"/>
              <a:t> Pháp</a:t>
            </a:r>
            <a:r>
              <a:rPr lang="vi-VN" altLang="vi-VN" sz="2400" b="1" smtClean="0"/>
              <a:t> </a:t>
            </a:r>
            <a:r>
              <a:rPr lang="vi-VN" altLang="vi-VN" sz="2400" b="1"/>
              <a:t>bắt giam.</a:t>
            </a:r>
          </a:p>
        </p:txBody>
      </p:sp>
      <p:sp>
        <p:nvSpPr>
          <p:cNvPr id="13" name="TextBox 12">
            <a:extLst>
              <a:ext uri="{FF2B5EF4-FFF2-40B4-BE49-F238E27FC236}">
                <a16:creationId xmlns:a16="http://schemas.microsoft.com/office/drawing/2014/main" id="{42CBEEEA-5B65-4559-9461-49A321563C6A}"/>
              </a:ext>
            </a:extLst>
          </p:cNvPr>
          <p:cNvSpPr txBox="1"/>
          <p:nvPr/>
        </p:nvSpPr>
        <p:spPr>
          <a:xfrm>
            <a:off x="4724400" y="3505200"/>
            <a:ext cx="5943600" cy="830997"/>
          </a:xfrm>
          <a:prstGeom prst="rect">
            <a:avLst/>
          </a:prstGeom>
          <a:noFill/>
        </p:spPr>
        <p:txBody>
          <a:bodyPr wrap="square" rtlCol="0">
            <a:spAutoFit/>
          </a:bodyPr>
          <a:lstStyle/>
          <a:p>
            <a:pPr eaLnBrk="1" hangingPunct="1"/>
            <a:r>
              <a:rPr lang="en-US" altLang="vi-VN" sz="2400" b="1"/>
              <a:t>3. </a:t>
            </a:r>
            <a:r>
              <a:rPr lang="vi-VN" altLang="vi-VN" sz="2400" b="1"/>
              <a:t>Ông là con trai của nhà yêu nước Lương Văn Can.</a:t>
            </a:r>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par>
                                <p:cTn id="8" presetID="53" presetClass="entr" presetSubtype="16"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 calcmode="lin" valueType="num">
                                      <p:cBhvr>
                                        <p:cTn id="10" dur="500" fill="hold"/>
                                        <p:tgtEl>
                                          <p:spTgt spid="11"/>
                                        </p:tgtEl>
                                        <p:attrNameLst>
                                          <p:attrName>ppt_w</p:attrName>
                                        </p:attrNameLst>
                                      </p:cBhvr>
                                      <p:tavLst>
                                        <p:tav tm="0">
                                          <p:val>
                                            <p:fltVal val="0"/>
                                          </p:val>
                                        </p:tav>
                                        <p:tav tm="100000">
                                          <p:val>
                                            <p:strVal val="#ppt_w"/>
                                          </p:val>
                                        </p:tav>
                                      </p:tavLst>
                                    </p:anim>
                                    <p:anim calcmode="lin" valueType="num">
                                      <p:cBhvr>
                                        <p:cTn id="11" dur="500" fill="hold"/>
                                        <p:tgtEl>
                                          <p:spTgt spid="11"/>
                                        </p:tgtEl>
                                        <p:attrNameLst>
                                          <p:attrName>ppt_h</p:attrName>
                                        </p:attrNameLst>
                                      </p:cBhvr>
                                      <p:tavLst>
                                        <p:tav tm="0">
                                          <p:val>
                                            <p:fltVal val="0"/>
                                          </p:val>
                                        </p:tav>
                                        <p:tav tm="100000">
                                          <p:val>
                                            <p:strVal val="#ppt_h"/>
                                          </p:val>
                                        </p:tav>
                                      </p:tavLst>
                                    </p:anim>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iterate type="wd">
                                    <p:tmAbs val="200"/>
                                  </p:iterate>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iterate type="wd">
                                    <p:tmAbs val="200"/>
                                  </p:iterate>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iterate type="wd">
                                    <p:tmAbs val="200"/>
                                  </p:iterate>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iterate type="wd">
                                    <p:tmAbs val="200"/>
                                  </p:iterate>
                                  <p:childTnLst>
                                    <p:set>
                                      <p:cBhvr>
                                        <p:cTn id="2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1" grpId="0" animBg="1"/>
      <p:bldP spid="15" grpId="0" animBg="1"/>
      <p:bldP spid="2" grpId="0"/>
      <p:bldP spid="10" grpId="0"/>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10000">
              <a:srgbClr val="0070C0">
                <a:alpha val="80000"/>
              </a:srgbClr>
            </a:gs>
            <a:gs pos="53000">
              <a:schemeClr val="accent1">
                <a:lumMod val="45000"/>
                <a:lumOff val="55000"/>
              </a:schemeClr>
            </a:gs>
            <a:gs pos="81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702519CA-CCC6-4DB0-9C20-FE082588DD82}"/>
              </a:ext>
            </a:extLst>
          </p:cNvPr>
          <p:cNvGraphicFramePr/>
          <p:nvPr>
            <p:extLst>
              <p:ext uri="{D42A27DB-BD31-4B8C-83A1-F6EECF244321}">
                <p14:modId xmlns:p14="http://schemas.microsoft.com/office/powerpoint/2010/main" val="207255735"/>
              </p:ext>
            </p:extLst>
          </p:nvPr>
        </p:nvGraphicFramePr>
        <p:xfrm>
          <a:off x="1371600" y="914400"/>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4CF2B176-D11F-4907-9CB0-5C5D31B4A5AA}"/>
              </a:ext>
            </a:extLst>
          </p:cNvPr>
          <p:cNvSpPr txBox="1"/>
          <p:nvPr/>
        </p:nvSpPr>
        <p:spPr>
          <a:xfrm>
            <a:off x="4572000" y="2152471"/>
            <a:ext cx="4678265" cy="1200329"/>
          </a:xfrm>
          <a:prstGeom prst="rect">
            <a:avLst/>
          </a:prstGeom>
          <a:noFill/>
        </p:spPr>
        <p:txBody>
          <a:bodyPr wrap="square" rtlCol="0">
            <a:spAutoFit/>
          </a:bodyPr>
          <a:lstStyle/>
          <a:p>
            <a:pPr algn="just"/>
            <a:r>
              <a:rPr lang="en-US" sz="2400" b="0" i="0">
                <a:solidFill>
                  <a:schemeClr val="bg1"/>
                </a:solidFill>
                <a:effectLst/>
                <a:latin typeface="+mn-lt"/>
                <a:sym typeface="Wingdings 2" panose="05020102010507070707" pitchFamily="18" charset="2"/>
              </a:rPr>
              <a:t></a:t>
            </a:r>
            <a:r>
              <a:rPr lang="en-US" sz="2400" b="0" i="0">
                <a:solidFill>
                  <a:schemeClr val="bg1"/>
                </a:solidFill>
                <a:effectLst/>
                <a:latin typeface="+mn-lt"/>
              </a:rPr>
              <a:t>Nghe - viết đúng, bài viết không mắc quá 5 </a:t>
            </a:r>
            <a:r>
              <a:rPr lang="en-US" sz="2400" b="0" i="0" smtClean="0">
                <a:solidFill>
                  <a:schemeClr val="bg1"/>
                </a:solidFill>
                <a:effectLst/>
                <a:latin typeface="+mn-lt"/>
              </a:rPr>
              <a:t>lỗi; </a:t>
            </a:r>
            <a:r>
              <a:rPr lang="en-US" sz="2400" b="0" i="0">
                <a:solidFill>
                  <a:schemeClr val="bg1"/>
                </a:solidFill>
                <a:effectLst/>
                <a:latin typeface="+mn-lt"/>
              </a:rPr>
              <a:t>trình bày đúng hình thức bài văn xuôi.</a:t>
            </a:r>
            <a:endParaRPr lang="en-US" sz="2400">
              <a:solidFill>
                <a:schemeClr val="bg1"/>
              </a:solidFill>
              <a:latin typeface="+mn-lt"/>
            </a:endParaRPr>
          </a:p>
        </p:txBody>
      </p:sp>
      <p:sp>
        <p:nvSpPr>
          <p:cNvPr id="7" name="TextBox 6">
            <a:extLst>
              <a:ext uri="{FF2B5EF4-FFF2-40B4-BE49-F238E27FC236}">
                <a16:creationId xmlns:a16="http://schemas.microsoft.com/office/drawing/2014/main" id="{A029A308-9A5D-41FF-B5CE-A825D8E3DCB1}"/>
              </a:ext>
            </a:extLst>
          </p:cNvPr>
          <p:cNvSpPr txBox="1"/>
          <p:nvPr/>
        </p:nvSpPr>
        <p:spPr>
          <a:xfrm>
            <a:off x="4648200" y="3969603"/>
            <a:ext cx="4851400" cy="830997"/>
          </a:xfrm>
          <a:prstGeom prst="rect">
            <a:avLst/>
          </a:prstGeom>
          <a:noFill/>
        </p:spPr>
        <p:txBody>
          <a:bodyPr wrap="square" rtlCol="0">
            <a:spAutoFit/>
          </a:bodyPr>
          <a:lstStyle/>
          <a:p>
            <a:pPr algn="just"/>
            <a:r>
              <a:rPr lang="en-US" sz="2400">
                <a:solidFill>
                  <a:schemeClr val="bg1"/>
                </a:solidFill>
                <a:sym typeface="Wingdings 2" panose="05020102010507070707" pitchFamily="18" charset="2"/>
              </a:rPr>
              <a:t></a:t>
            </a:r>
            <a:r>
              <a:rPr lang="en-US" sz="2400">
                <a:solidFill>
                  <a:schemeClr val="bg1"/>
                </a:solidFill>
              </a:rPr>
              <a:t>Biết được mô hình cấu tạo vần. Chép đúng tiếng</a:t>
            </a:r>
            <a:r>
              <a:rPr lang="en-US" sz="2400" smtClean="0">
                <a:solidFill>
                  <a:schemeClr val="bg1"/>
                </a:solidFill>
              </a:rPr>
              <a:t>, vần </a:t>
            </a:r>
            <a:r>
              <a:rPr lang="en-US" sz="2400">
                <a:solidFill>
                  <a:schemeClr val="bg1"/>
                </a:solidFill>
              </a:rPr>
              <a:t>vào mô hình.</a:t>
            </a:r>
          </a:p>
        </p:txBody>
      </p:sp>
      <p:sp>
        <p:nvSpPr>
          <p:cNvPr id="8" name="TextBox 7">
            <a:extLst>
              <a:ext uri="{FF2B5EF4-FFF2-40B4-BE49-F238E27FC236}">
                <a16:creationId xmlns:a16="http://schemas.microsoft.com/office/drawing/2014/main" id="{521B4E54-44FB-44B1-9993-34F45C08E8E9}"/>
              </a:ext>
            </a:extLst>
          </p:cNvPr>
          <p:cNvSpPr txBox="1"/>
          <p:nvPr/>
        </p:nvSpPr>
        <p:spPr>
          <a:xfrm>
            <a:off x="4800600" y="289130"/>
            <a:ext cx="2590800" cy="584775"/>
          </a:xfrm>
          <a:prstGeom prst="rect">
            <a:avLst/>
          </a:prstGeom>
          <a:noFill/>
        </p:spPr>
        <p:txBody>
          <a:bodyPr wrap="square" rtlCol="0">
            <a:spAutoFit/>
          </a:bodyPr>
          <a:lstStyle/>
          <a:p>
            <a:r>
              <a:rPr lang="en-US" sz="3200">
                <a:solidFill>
                  <a:schemeClr val="bg1"/>
                </a:solidFill>
              </a:rPr>
              <a:t>MỤC TIÊU</a:t>
            </a:r>
          </a:p>
        </p:txBody>
      </p:sp>
    </p:spTree>
    <p:extLst>
      <p:ext uri="{BB962C8B-B14F-4D97-AF65-F5344CB8AC3E}">
        <p14:creationId xmlns:p14="http://schemas.microsoft.com/office/powerpoint/2010/main" val="11275315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9">
            <a:extLst>
              <a:ext uri="{FF2B5EF4-FFF2-40B4-BE49-F238E27FC236}">
                <a16:creationId xmlns:a16="http://schemas.microsoft.com/office/drawing/2014/main" id="{4320C5DB-1EDD-41E2-9D28-DC4CD33D115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200" y="0"/>
            <a:ext cx="12115800" cy="715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Content Placeholder 3">
            <a:extLst>
              <a:ext uri="{FF2B5EF4-FFF2-40B4-BE49-F238E27FC236}">
                <a16:creationId xmlns:a16="http://schemas.microsoft.com/office/drawing/2014/main" id="{6ADED3D2-A4C1-4C4D-A21A-0095D386813A}"/>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685800" y="1828800"/>
            <a:ext cx="2743200" cy="3733800"/>
          </a:xfrm>
        </p:spPr>
      </p:pic>
      <p:sp>
        <p:nvSpPr>
          <p:cNvPr id="9" name="Rectangle 8">
            <a:extLst>
              <a:ext uri="{FF2B5EF4-FFF2-40B4-BE49-F238E27FC236}">
                <a16:creationId xmlns:a16="http://schemas.microsoft.com/office/drawing/2014/main" id="{C666AE89-7AFE-4A00-82B5-76D99EA63889}"/>
              </a:ext>
            </a:extLst>
          </p:cNvPr>
          <p:cNvSpPr>
            <a:spLocks noChangeArrowheads="1"/>
          </p:cNvSpPr>
          <p:nvPr/>
        </p:nvSpPr>
        <p:spPr bwMode="auto">
          <a:xfrm>
            <a:off x="3505200" y="1114485"/>
            <a:ext cx="79248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vi-VN" altLang="en-US" sz="2400" b="1">
                <a:latin typeface="+mn-lt"/>
              </a:rPr>
              <a:t>Lương Ngọc Quyến </a:t>
            </a:r>
          </a:p>
          <a:p>
            <a:pPr algn="just" eaLnBrk="1" hangingPunct="1"/>
            <a:endParaRPr lang="vi-VN" altLang="en-US" sz="2400">
              <a:latin typeface="+mn-lt"/>
            </a:endParaRPr>
          </a:p>
          <a:p>
            <a:pPr algn="just" eaLnBrk="1" hangingPunct="1"/>
            <a:r>
              <a:rPr lang="en-US" altLang="en-US" sz="2400" smtClean="0">
                <a:latin typeface="+mn-lt"/>
              </a:rPr>
              <a:t>         </a:t>
            </a:r>
            <a:r>
              <a:rPr lang="vi-VN" altLang="en-US" sz="2400" smtClean="0">
                <a:latin typeface="+mn-lt"/>
              </a:rPr>
              <a:t>Lương </a:t>
            </a:r>
            <a:r>
              <a:rPr lang="vi-VN" altLang="en-US" sz="2400">
                <a:latin typeface="+mn-lt"/>
              </a:rPr>
              <a:t>Ngọc Quyến là con trai nhà yêu nước Lương Văn Can. Nuôi ý chí khôi phục non sông, ông tìm đường sang Trung Quốc mưu tập hợp lực lượng chống thực dân Pháp. Ông bị giặc bắt đưa về nước. Chúng khoét bàn chân ông, luồn dây thép buộc chân vào xích sắt. Ngày 30-8-1917, cuộc khởi nghĩa Thái Nguyên do Đội Cấn lãnh đạo bùng nổ. Lương Ngọc Quyến được giải thoát và tham gia chỉ huy nghĩa quân. Ông hi sinh, nhưng tấm lòng trung với nước của ông còn sáng mãi.</a:t>
            </a:r>
          </a:p>
          <a:p>
            <a:pPr algn="just" eaLnBrk="1" hangingPunct="1"/>
            <a:r>
              <a:rPr lang="vi-VN" altLang="en-US" sz="2400">
                <a:latin typeface="+mn-lt"/>
              </a:rPr>
              <a:t>                                                 </a:t>
            </a:r>
            <a:r>
              <a:rPr lang="en-US" altLang="en-US" sz="2400" smtClean="0">
                <a:latin typeface="+mn-lt"/>
              </a:rPr>
              <a:t>(</a:t>
            </a:r>
            <a:r>
              <a:rPr lang="vi-VN" altLang="en-US" sz="2400" smtClean="0">
                <a:latin typeface="+mn-lt"/>
              </a:rPr>
              <a:t>Theo </a:t>
            </a:r>
            <a:r>
              <a:rPr lang="en-US" altLang="en-US" sz="2400">
                <a:latin typeface="+mn-lt"/>
              </a:rPr>
              <a:t>Lương </a:t>
            </a:r>
            <a:r>
              <a:rPr lang="en-US" altLang="en-US" sz="2400" smtClean="0">
                <a:latin typeface="+mn-lt"/>
              </a:rPr>
              <a:t>Quân)</a:t>
            </a:r>
            <a:endParaRPr lang="vi-VN" altLang="en-US" sz="2400">
              <a:latin typeface="+mn-lt"/>
            </a:endParaRPr>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8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058" name="Text Box 10">
            <a:extLst>
              <a:ext uri="{FF2B5EF4-FFF2-40B4-BE49-F238E27FC236}">
                <a16:creationId xmlns:a16="http://schemas.microsoft.com/office/drawing/2014/main" id="{8F416926-15AE-4B5F-B3E2-30DB19DBC0CA}"/>
              </a:ext>
            </a:extLst>
          </p:cNvPr>
          <p:cNvSpPr txBox="1">
            <a:spLocks noChangeArrowheads="1"/>
          </p:cNvSpPr>
          <p:nvPr/>
        </p:nvSpPr>
        <p:spPr bwMode="auto">
          <a:xfrm>
            <a:off x="5486400" y="1919288"/>
            <a:ext cx="40386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vi-VN" sz="2800" b="1">
                <a:latin typeface="Times New Roman" panose="02020603050405020304" pitchFamily="18" charset="0"/>
                <a:cs typeface="Times New Roman" panose="02020603050405020304" pitchFamily="18" charset="0"/>
              </a:rPr>
              <a:t>Lương Ngọc Quyến</a:t>
            </a:r>
          </a:p>
        </p:txBody>
      </p:sp>
      <p:sp>
        <p:nvSpPr>
          <p:cNvPr id="2059" name="Text Box 11">
            <a:extLst>
              <a:ext uri="{FF2B5EF4-FFF2-40B4-BE49-F238E27FC236}">
                <a16:creationId xmlns:a16="http://schemas.microsoft.com/office/drawing/2014/main" id="{73F8BAE3-A2CA-438A-8C6E-666E749E973B}"/>
              </a:ext>
            </a:extLst>
          </p:cNvPr>
          <p:cNvSpPr txBox="1">
            <a:spLocks noChangeArrowheads="1"/>
          </p:cNvSpPr>
          <p:nvPr/>
        </p:nvSpPr>
        <p:spPr bwMode="auto">
          <a:xfrm>
            <a:off x="5486400" y="2681288"/>
            <a:ext cx="3886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spcBef>
                <a:spcPct val="50000"/>
              </a:spcBef>
              <a:defRPr sz="2800" b="1">
                <a:latin typeface="Times New Roman" panose="02020603050405020304" pitchFamily="18" charset="0"/>
                <a:cs typeface="Times New Roman" panose="02020603050405020304" pitchFamily="18" charset="0"/>
              </a:defRPr>
            </a:lvl1pPr>
            <a:lvl2pPr marL="742950" indent="-285750">
              <a:defRPr>
                <a:latin typeface="Arial" panose="020B0604020202020204" pitchFamily="34" charset="0"/>
                <a:cs typeface="Arial" panose="020B0604020202020204" pitchFamily="34" charset="0"/>
              </a:defRPr>
            </a:lvl2pPr>
            <a:lvl3pPr marL="1143000" indent="-228600">
              <a:defRPr>
                <a:latin typeface="Arial" panose="020B0604020202020204" pitchFamily="34" charset="0"/>
                <a:cs typeface="Arial" panose="020B0604020202020204" pitchFamily="34" charset="0"/>
              </a:defRPr>
            </a:lvl3pPr>
            <a:lvl4pPr marL="1600200" indent="-228600">
              <a:defRPr>
                <a:latin typeface="Arial" panose="020B0604020202020204" pitchFamily="34" charset="0"/>
                <a:cs typeface="Arial" panose="020B0604020202020204" pitchFamily="34" charset="0"/>
              </a:defRPr>
            </a:lvl4pPr>
            <a:lvl5pPr marL="2057400" indent="-228600">
              <a:defRPr>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latin typeface="Arial" panose="020B0604020202020204" pitchFamily="34" charset="0"/>
                <a:cs typeface="Arial" panose="020B0604020202020204" pitchFamily="34" charset="0"/>
              </a:defRPr>
            </a:lvl9pPr>
          </a:lstStyle>
          <a:p>
            <a:r>
              <a:rPr lang="en-US" altLang="vi-VN"/>
              <a:t>Lương Văn Can</a:t>
            </a:r>
          </a:p>
        </p:txBody>
      </p:sp>
      <p:sp>
        <p:nvSpPr>
          <p:cNvPr id="2060" name="Text Box 12">
            <a:extLst>
              <a:ext uri="{FF2B5EF4-FFF2-40B4-BE49-F238E27FC236}">
                <a16:creationId xmlns:a16="http://schemas.microsoft.com/office/drawing/2014/main" id="{97170217-B16F-4424-8431-57B310C7087C}"/>
              </a:ext>
            </a:extLst>
          </p:cNvPr>
          <p:cNvSpPr txBox="1">
            <a:spLocks noChangeArrowheads="1"/>
          </p:cNvSpPr>
          <p:nvPr/>
        </p:nvSpPr>
        <p:spPr bwMode="auto">
          <a:xfrm>
            <a:off x="5486400" y="3443288"/>
            <a:ext cx="357505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spcBef>
                <a:spcPct val="50000"/>
              </a:spcBef>
              <a:defRPr sz="2800" b="1">
                <a:latin typeface="Times New Roman" panose="02020603050405020304" pitchFamily="18" charset="0"/>
                <a:cs typeface="Times New Roman" panose="02020603050405020304" pitchFamily="18" charset="0"/>
              </a:defRPr>
            </a:lvl1pPr>
            <a:lvl2pPr marL="742950" indent="-285750">
              <a:defRPr>
                <a:latin typeface="Arial" panose="020B0604020202020204" pitchFamily="34" charset="0"/>
                <a:cs typeface="Arial" panose="020B0604020202020204" pitchFamily="34" charset="0"/>
              </a:defRPr>
            </a:lvl2pPr>
            <a:lvl3pPr marL="1143000" indent="-228600">
              <a:defRPr>
                <a:latin typeface="Arial" panose="020B0604020202020204" pitchFamily="34" charset="0"/>
                <a:cs typeface="Arial" panose="020B0604020202020204" pitchFamily="34" charset="0"/>
              </a:defRPr>
            </a:lvl3pPr>
            <a:lvl4pPr marL="1600200" indent="-228600">
              <a:defRPr>
                <a:latin typeface="Arial" panose="020B0604020202020204" pitchFamily="34" charset="0"/>
                <a:cs typeface="Arial" panose="020B0604020202020204" pitchFamily="34" charset="0"/>
              </a:defRPr>
            </a:lvl4pPr>
            <a:lvl5pPr marL="2057400" indent="-228600">
              <a:defRPr>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latin typeface="Arial" panose="020B0604020202020204" pitchFamily="34" charset="0"/>
                <a:cs typeface="Arial" panose="020B0604020202020204" pitchFamily="34" charset="0"/>
              </a:defRPr>
            </a:lvl9pPr>
          </a:lstStyle>
          <a:p>
            <a:r>
              <a:rPr lang="en-US" altLang="vi-VN"/>
              <a:t>khoét</a:t>
            </a:r>
          </a:p>
        </p:txBody>
      </p:sp>
      <p:sp>
        <p:nvSpPr>
          <p:cNvPr id="2061" name="Text Box 13">
            <a:extLst>
              <a:ext uri="{FF2B5EF4-FFF2-40B4-BE49-F238E27FC236}">
                <a16:creationId xmlns:a16="http://schemas.microsoft.com/office/drawing/2014/main" id="{E25E3041-0A80-4245-8B4A-CE2623CDB595}"/>
              </a:ext>
            </a:extLst>
          </p:cNvPr>
          <p:cNvSpPr txBox="1">
            <a:spLocks noChangeArrowheads="1"/>
          </p:cNvSpPr>
          <p:nvPr/>
        </p:nvSpPr>
        <p:spPr bwMode="auto">
          <a:xfrm>
            <a:off x="5486400" y="4205288"/>
            <a:ext cx="34290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en-US" altLang="vi-VN" sz="2800" b="1">
                <a:latin typeface="Times New Roman" panose="02020603050405020304" pitchFamily="18" charset="0"/>
                <a:cs typeface="Times New Roman" panose="02020603050405020304" pitchFamily="18" charset="0"/>
              </a:rPr>
              <a:t>xích sắt</a:t>
            </a:r>
          </a:p>
        </p:txBody>
      </p:sp>
      <p:sp>
        <p:nvSpPr>
          <p:cNvPr id="2" name="TextBox 1">
            <a:extLst>
              <a:ext uri="{FF2B5EF4-FFF2-40B4-BE49-F238E27FC236}">
                <a16:creationId xmlns:a16="http://schemas.microsoft.com/office/drawing/2014/main" id="{40B9155B-7D6B-4207-9E4A-96D2D165253F}"/>
              </a:ext>
            </a:extLst>
          </p:cNvPr>
          <p:cNvSpPr txBox="1"/>
          <p:nvPr/>
        </p:nvSpPr>
        <p:spPr>
          <a:xfrm>
            <a:off x="5486400" y="533400"/>
            <a:ext cx="3048000" cy="584775"/>
          </a:xfrm>
          <a:prstGeom prst="rect">
            <a:avLst/>
          </a:prstGeom>
          <a:noFill/>
        </p:spPr>
        <p:txBody>
          <a:bodyPr wrap="square" rtlCol="0">
            <a:spAutoFit/>
          </a:bodyPr>
          <a:lstStyle/>
          <a:p>
            <a:r>
              <a:rPr lang="en-US" sz="3200" b="1">
                <a:ln w="6600">
                  <a:solidFill>
                    <a:schemeClr val="accent2"/>
                  </a:solidFill>
                  <a:prstDash val="solid"/>
                </a:ln>
                <a:solidFill>
                  <a:srgbClr val="3366FF"/>
                </a:solidFill>
                <a:effectLst>
                  <a:outerShdw dist="38100" dir="2700000" algn="tl" rotWithShape="0">
                    <a:schemeClr val="accent2"/>
                  </a:outerShdw>
                </a:effectLst>
              </a:rPr>
              <a:t>LUYỆN VIẾT</a:t>
            </a:r>
          </a:p>
        </p:txBody>
      </p:sp>
      <p:sp>
        <p:nvSpPr>
          <p:cNvPr id="8" name="Flowchart: Manual Input 7">
            <a:extLst>
              <a:ext uri="{FF2B5EF4-FFF2-40B4-BE49-F238E27FC236}">
                <a16:creationId xmlns:a16="http://schemas.microsoft.com/office/drawing/2014/main" id="{CA3B4D99-CCFF-4C23-9DAD-00B820F5F548}"/>
              </a:ext>
            </a:extLst>
          </p:cNvPr>
          <p:cNvSpPr/>
          <p:nvPr/>
        </p:nvSpPr>
        <p:spPr>
          <a:xfrm rot="5400000">
            <a:off x="-1321340" y="1345659"/>
            <a:ext cx="6833681" cy="4191000"/>
          </a:xfrm>
          <a:prstGeom prst="flowChartManualInput">
            <a:avLst/>
          </a:prstGeom>
          <a:solidFill>
            <a:srgbClr val="B9BF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058"/>
                                        </p:tgtEl>
                                        <p:attrNameLst>
                                          <p:attrName>style.visibility</p:attrName>
                                        </p:attrNameLst>
                                      </p:cBhvr>
                                      <p:to>
                                        <p:strVal val="visible"/>
                                      </p:to>
                                    </p:set>
                                    <p:anim calcmode="discrete" valueType="clr">
                                      <p:cBhvr override="childStyle">
                                        <p:cTn id="7" dur="80"/>
                                        <p:tgtEl>
                                          <p:spTgt spid="2058"/>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058"/>
                                        </p:tgtEl>
                                        <p:attrNameLst>
                                          <p:attrName>fillcolor</p:attrName>
                                        </p:attrNameLst>
                                      </p:cBhvr>
                                      <p:tavLst>
                                        <p:tav tm="0">
                                          <p:val>
                                            <p:clrVal>
                                              <a:schemeClr val="accent2"/>
                                            </p:clrVal>
                                          </p:val>
                                        </p:tav>
                                        <p:tav tm="50000">
                                          <p:val>
                                            <p:clrVal>
                                              <a:schemeClr val="hlink"/>
                                            </p:clrVal>
                                          </p:val>
                                        </p:tav>
                                      </p:tavLst>
                                    </p:anim>
                                    <p:set>
                                      <p:cBhvr>
                                        <p:cTn id="9" dur="80"/>
                                        <p:tgtEl>
                                          <p:spTgt spid="2058"/>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2059"/>
                                        </p:tgtEl>
                                        <p:attrNameLst>
                                          <p:attrName>style.visibility</p:attrName>
                                        </p:attrNameLst>
                                      </p:cBhvr>
                                      <p:to>
                                        <p:strVal val="visible"/>
                                      </p:to>
                                    </p:set>
                                    <p:anim calcmode="discrete" valueType="clr">
                                      <p:cBhvr override="childStyle">
                                        <p:cTn id="14" dur="80"/>
                                        <p:tgtEl>
                                          <p:spTgt spid="2059"/>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2059"/>
                                        </p:tgtEl>
                                        <p:attrNameLst>
                                          <p:attrName>fillcolor</p:attrName>
                                        </p:attrNameLst>
                                      </p:cBhvr>
                                      <p:tavLst>
                                        <p:tav tm="0">
                                          <p:val>
                                            <p:clrVal>
                                              <a:schemeClr val="accent2"/>
                                            </p:clrVal>
                                          </p:val>
                                        </p:tav>
                                        <p:tav tm="50000">
                                          <p:val>
                                            <p:clrVal>
                                              <a:schemeClr val="hlink"/>
                                            </p:clrVal>
                                          </p:val>
                                        </p:tav>
                                      </p:tavLst>
                                    </p:anim>
                                    <p:set>
                                      <p:cBhvr>
                                        <p:cTn id="16" dur="80"/>
                                        <p:tgtEl>
                                          <p:spTgt spid="2059"/>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2060"/>
                                        </p:tgtEl>
                                        <p:attrNameLst>
                                          <p:attrName>style.visibility</p:attrName>
                                        </p:attrNameLst>
                                      </p:cBhvr>
                                      <p:to>
                                        <p:strVal val="visible"/>
                                      </p:to>
                                    </p:set>
                                    <p:anim calcmode="discrete" valueType="clr">
                                      <p:cBhvr override="childStyle">
                                        <p:cTn id="21" dur="80"/>
                                        <p:tgtEl>
                                          <p:spTgt spid="2060"/>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2060"/>
                                        </p:tgtEl>
                                        <p:attrNameLst>
                                          <p:attrName>fillcolor</p:attrName>
                                        </p:attrNameLst>
                                      </p:cBhvr>
                                      <p:tavLst>
                                        <p:tav tm="0">
                                          <p:val>
                                            <p:clrVal>
                                              <a:schemeClr val="accent2"/>
                                            </p:clrVal>
                                          </p:val>
                                        </p:tav>
                                        <p:tav tm="50000">
                                          <p:val>
                                            <p:clrVal>
                                              <a:schemeClr val="hlink"/>
                                            </p:clrVal>
                                          </p:val>
                                        </p:tav>
                                      </p:tavLst>
                                    </p:anim>
                                    <p:set>
                                      <p:cBhvr>
                                        <p:cTn id="23" dur="80"/>
                                        <p:tgtEl>
                                          <p:spTgt spid="2060"/>
                                        </p:tgtEl>
                                        <p:attrNameLst>
                                          <p:attrName>fill.type</p:attrName>
                                        </p:attrNameLst>
                                      </p:cBhvr>
                                      <p:to>
                                        <p:strVal val="solid"/>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7" presetClass="entr" presetSubtype="0" fill="hold" grpId="0" nodeType="clickEffect">
                                  <p:stCondLst>
                                    <p:cond delay="0"/>
                                  </p:stCondLst>
                                  <p:iterate type="lt">
                                    <p:tmPct val="50000"/>
                                  </p:iterate>
                                  <p:childTnLst>
                                    <p:set>
                                      <p:cBhvr>
                                        <p:cTn id="27" dur="1" fill="hold">
                                          <p:stCondLst>
                                            <p:cond delay="0"/>
                                          </p:stCondLst>
                                        </p:cTn>
                                        <p:tgtEl>
                                          <p:spTgt spid="2061"/>
                                        </p:tgtEl>
                                        <p:attrNameLst>
                                          <p:attrName>style.visibility</p:attrName>
                                        </p:attrNameLst>
                                      </p:cBhvr>
                                      <p:to>
                                        <p:strVal val="visible"/>
                                      </p:to>
                                    </p:set>
                                    <p:anim calcmode="discrete" valueType="clr">
                                      <p:cBhvr override="childStyle">
                                        <p:cTn id="28" dur="80"/>
                                        <p:tgtEl>
                                          <p:spTgt spid="2061"/>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2061"/>
                                        </p:tgtEl>
                                        <p:attrNameLst>
                                          <p:attrName>fillcolor</p:attrName>
                                        </p:attrNameLst>
                                      </p:cBhvr>
                                      <p:tavLst>
                                        <p:tav tm="0">
                                          <p:val>
                                            <p:clrVal>
                                              <a:schemeClr val="accent2"/>
                                            </p:clrVal>
                                          </p:val>
                                        </p:tav>
                                        <p:tav tm="50000">
                                          <p:val>
                                            <p:clrVal>
                                              <a:schemeClr val="hlink"/>
                                            </p:clrVal>
                                          </p:val>
                                        </p:tav>
                                      </p:tavLst>
                                    </p:anim>
                                    <p:set>
                                      <p:cBhvr>
                                        <p:cTn id="30" dur="80"/>
                                        <p:tgtEl>
                                          <p:spTgt spid="206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8" grpId="0"/>
      <p:bldP spid="2059" grpId="0"/>
      <p:bldP spid="2060" grpId="0"/>
      <p:bldP spid="206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WordArt 8">
            <a:extLst>
              <a:ext uri="{FF2B5EF4-FFF2-40B4-BE49-F238E27FC236}">
                <a16:creationId xmlns:a16="http://schemas.microsoft.com/office/drawing/2014/main" id="{531D0339-46BC-405D-A056-714B9644D96B}"/>
              </a:ext>
            </a:extLst>
          </p:cNvPr>
          <p:cNvSpPr>
            <a:spLocks noChangeArrowheads="1" noChangeShapeType="1" noTextEdit="1"/>
          </p:cNvSpPr>
          <p:nvPr/>
        </p:nvSpPr>
        <p:spPr bwMode="auto">
          <a:xfrm>
            <a:off x="3505200" y="2362200"/>
            <a:ext cx="4800600" cy="2133600"/>
          </a:xfrm>
          <a:prstGeom prst="rect">
            <a:avLst/>
          </a:prstGeom>
        </p:spPr>
        <p:txBody>
          <a:bodyPr wrap="none" fromWordArt="1">
            <a:prstTxWarp prst="textPlain">
              <a:avLst>
                <a:gd name="adj" fmla="val 50000"/>
              </a:avLst>
            </a:prstTxWarp>
            <a:scene3d>
              <a:camera prst="legacyPerspectiveFront">
                <a:rot lat="20519992" lon="1080000" rev="0"/>
              </a:camera>
              <a:lightRig rig="legacyHarsh2" dir="b"/>
            </a:scene3d>
            <a:sp3d extrusionH="430200" prstMaterial="legacyMatte">
              <a:extrusionClr>
                <a:srgbClr val="FF6600"/>
              </a:extrusionClr>
              <a:contourClr>
                <a:srgbClr val="FFE701"/>
              </a:contourClr>
            </a:sp3d>
          </a:bodyPr>
          <a:lstStyle/>
          <a:p>
            <a:pPr algn="ctr"/>
            <a:r>
              <a:rPr lang="en-US" sz="3600" b="1" kern="10">
                <a:ln w="9525">
                  <a:round/>
                  <a:headEnd/>
                  <a:tailEnd/>
                </a:ln>
                <a:gradFill rotWithShape="1">
                  <a:gsLst>
                    <a:gs pos="0">
                      <a:srgbClr val="FFE701"/>
                    </a:gs>
                    <a:gs pos="100000">
                      <a:srgbClr val="FE3E02"/>
                    </a:gs>
                  </a:gsLst>
                  <a:lin ang="5400000" scaled="1"/>
                </a:gradFill>
                <a:latin typeface="Times New Roman" panose="02020603050405020304" pitchFamily="18" charset="0"/>
                <a:cs typeface="Times New Roman" panose="02020603050405020304" pitchFamily="18" charset="0"/>
              </a:rPr>
              <a:t>VIẾT BÀI</a:t>
            </a:r>
          </a:p>
        </p:txBody>
      </p:sp>
      <p:sp>
        <p:nvSpPr>
          <p:cNvPr id="7171" name="Text Box 10">
            <a:extLst>
              <a:ext uri="{FF2B5EF4-FFF2-40B4-BE49-F238E27FC236}">
                <a16:creationId xmlns:a16="http://schemas.microsoft.com/office/drawing/2014/main" id="{23C027ED-7A50-4F19-8531-5CE499B9A0C8}"/>
              </a:ext>
            </a:extLst>
          </p:cNvPr>
          <p:cNvSpPr txBox="1">
            <a:spLocks noChangeArrowheads="1"/>
          </p:cNvSpPr>
          <p:nvPr/>
        </p:nvSpPr>
        <p:spPr bwMode="auto">
          <a:xfrm>
            <a:off x="1524000" y="449263"/>
            <a:ext cx="91440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vi-VN" sz="2800" b="1">
                <a:solidFill>
                  <a:srgbClr val="0000CC"/>
                </a:solidFill>
                <a:latin typeface="Times New Roman" panose="02020603050405020304" pitchFamily="18" charset="0"/>
                <a:cs typeface="Times New Roman" panose="02020603050405020304" pitchFamily="18" charset="0"/>
              </a:rPr>
              <a:t>Chính tả (Nghe – viết)</a:t>
            </a:r>
          </a:p>
        </p:txBody>
      </p:sp>
      <p:sp>
        <p:nvSpPr>
          <p:cNvPr id="7172" name="Text Box 11">
            <a:extLst>
              <a:ext uri="{FF2B5EF4-FFF2-40B4-BE49-F238E27FC236}">
                <a16:creationId xmlns:a16="http://schemas.microsoft.com/office/drawing/2014/main" id="{2FC5FFD9-E60B-4121-901E-46C85653B1CF}"/>
              </a:ext>
            </a:extLst>
          </p:cNvPr>
          <p:cNvSpPr txBox="1">
            <a:spLocks noChangeArrowheads="1"/>
          </p:cNvSpPr>
          <p:nvPr/>
        </p:nvSpPr>
        <p:spPr bwMode="auto">
          <a:xfrm>
            <a:off x="1524000" y="914400"/>
            <a:ext cx="9144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pPr>
            <a:r>
              <a:rPr lang="en-US" altLang="vi-VN" sz="2800" b="1">
                <a:solidFill>
                  <a:srgbClr val="FF0000"/>
                </a:solidFill>
                <a:latin typeface="Times New Roman" panose="02020603050405020304" pitchFamily="18" charset="0"/>
                <a:cs typeface="Times New Roman" panose="02020603050405020304" pitchFamily="18" charset="0"/>
              </a:rPr>
              <a:t>Lương Ngọc Quyến.</a:t>
            </a:r>
          </a:p>
        </p:txBody>
      </p:sp>
    </p:spTree>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WordArt 8">
            <a:extLst>
              <a:ext uri="{FF2B5EF4-FFF2-40B4-BE49-F238E27FC236}">
                <a16:creationId xmlns:a16="http://schemas.microsoft.com/office/drawing/2014/main" id="{27032DE4-CDAC-4C5B-B9E9-46EF5845E07C}"/>
              </a:ext>
            </a:extLst>
          </p:cNvPr>
          <p:cNvSpPr>
            <a:spLocks noChangeArrowheads="1" noChangeShapeType="1" noTextEdit="1"/>
          </p:cNvSpPr>
          <p:nvPr/>
        </p:nvSpPr>
        <p:spPr bwMode="auto">
          <a:xfrm>
            <a:off x="3505200" y="1524000"/>
            <a:ext cx="4800600" cy="2133600"/>
          </a:xfrm>
          <a:prstGeom prst="rect">
            <a:avLst/>
          </a:prstGeom>
        </p:spPr>
        <p:txBody>
          <a:bodyPr wrap="none" fromWordArt="1">
            <a:prstTxWarp prst="textPlain">
              <a:avLst>
                <a:gd name="adj" fmla="val 50000"/>
              </a:avLst>
            </a:prstTxWarp>
            <a:scene3d>
              <a:camera prst="legacyPerspectiveFront">
                <a:rot lat="20519992" lon="1080000" rev="0"/>
              </a:camera>
              <a:lightRig rig="legacyHarsh2" dir="b"/>
            </a:scene3d>
            <a:sp3d extrusionH="430200" prstMaterial="legacyMatte">
              <a:extrusionClr>
                <a:srgbClr val="FF6600"/>
              </a:extrusionClr>
              <a:contourClr>
                <a:srgbClr val="FFE701"/>
              </a:contourClr>
            </a:sp3d>
          </a:bodyPr>
          <a:lstStyle/>
          <a:p>
            <a:pPr algn="ctr"/>
            <a:r>
              <a:rPr lang="en-US" sz="3600" b="1" kern="10">
                <a:ln w="9525">
                  <a:round/>
                  <a:headEnd/>
                  <a:tailEnd/>
                </a:ln>
                <a:gradFill rotWithShape="1">
                  <a:gsLst>
                    <a:gs pos="0">
                      <a:srgbClr val="FFE701"/>
                    </a:gs>
                    <a:gs pos="100000">
                      <a:srgbClr val="FE3E02"/>
                    </a:gs>
                  </a:gsLst>
                  <a:lin ang="5400000" scaled="1"/>
                </a:gradFill>
                <a:latin typeface="Times New Roman" panose="02020603050405020304" pitchFamily="18" charset="0"/>
                <a:cs typeface="Times New Roman" panose="02020603050405020304" pitchFamily="18" charset="0"/>
              </a:rPr>
              <a:t>Bài tập</a:t>
            </a: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4000">
              <a:schemeClr val="accent3">
                <a:lumMod val="40000"/>
                <a:lumOff val="60000"/>
              </a:schemeClr>
            </a:gs>
            <a:gs pos="72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19" name="Flowchart: Process 18">
            <a:extLst>
              <a:ext uri="{FF2B5EF4-FFF2-40B4-BE49-F238E27FC236}">
                <a16:creationId xmlns:a16="http://schemas.microsoft.com/office/drawing/2014/main" id="{91EEE6DA-4280-4BC8-AA9F-1D6F7364D16F}"/>
              </a:ext>
            </a:extLst>
          </p:cNvPr>
          <p:cNvSpPr/>
          <p:nvPr/>
        </p:nvSpPr>
        <p:spPr>
          <a:xfrm>
            <a:off x="5943598" y="1610618"/>
            <a:ext cx="5562601" cy="3570982"/>
          </a:xfrm>
          <a:prstGeom prst="flowChartProcess">
            <a:avLst/>
          </a:prstGeom>
          <a:solidFill>
            <a:schemeClr val="bg1"/>
          </a:solidFill>
          <a:ln>
            <a:solidFill>
              <a:schemeClr val="accent1">
                <a:shade val="50000"/>
              </a:schemeClr>
            </a:solid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Rounded Corners 1">
            <a:extLst>
              <a:ext uri="{FF2B5EF4-FFF2-40B4-BE49-F238E27FC236}">
                <a16:creationId xmlns:a16="http://schemas.microsoft.com/office/drawing/2014/main" id="{B14485D0-1397-4EE0-A58D-460D8DB336CD}"/>
              </a:ext>
            </a:extLst>
          </p:cNvPr>
          <p:cNvSpPr/>
          <p:nvPr/>
        </p:nvSpPr>
        <p:spPr>
          <a:xfrm>
            <a:off x="457199" y="1610618"/>
            <a:ext cx="5181600" cy="3570982"/>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07" name="Text Box 23">
            <a:extLst>
              <a:ext uri="{FF2B5EF4-FFF2-40B4-BE49-F238E27FC236}">
                <a16:creationId xmlns:a16="http://schemas.microsoft.com/office/drawing/2014/main" id="{00AB6949-FD05-40AE-B131-4F933F85E4CE}"/>
              </a:ext>
            </a:extLst>
          </p:cNvPr>
          <p:cNvSpPr txBox="1">
            <a:spLocks noChangeArrowheads="1"/>
          </p:cNvSpPr>
          <p:nvPr/>
        </p:nvSpPr>
        <p:spPr bwMode="auto">
          <a:xfrm>
            <a:off x="838199" y="1710050"/>
            <a:ext cx="4419600" cy="1569660"/>
          </a:xfrm>
          <a:prstGeom prst="rect">
            <a:avLst/>
          </a:prstGeom>
          <a:ln/>
        </p:spPr>
        <p:style>
          <a:lnRef idx="1">
            <a:schemeClr val="dk1"/>
          </a:lnRef>
          <a:fillRef idx="2">
            <a:schemeClr val="dk1"/>
          </a:fillRef>
          <a:effectRef idx="1">
            <a:schemeClr val="dk1"/>
          </a:effectRef>
          <a:fontRef idx="minor">
            <a:schemeClr val="dk1"/>
          </a:fontRef>
        </p:style>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r>
              <a:rPr lang="en-US" altLang="vi-VN" sz="2400">
                <a:latin typeface="Times New Roman" panose="02020603050405020304" pitchFamily="18" charset="0"/>
              </a:rPr>
              <a:t>a.</a:t>
            </a:r>
            <a:r>
              <a:rPr lang="en-US" altLang="vi-VN" sz="2400" b="1">
                <a:solidFill>
                  <a:srgbClr val="FF0000"/>
                </a:solidFill>
                <a:latin typeface="Times New Roman" panose="02020603050405020304" pitchFamily="18" charset="0"/>
              </a:rPr>
              <a:t>Trạng Nguyên</a:t>
            </a:r>
            <a:r>
              <a:rPr lang="en-US" altLang="vi-VN" sz="2400">
                <a:latin typeface="Times New Roman" panose="02020603050405020304" pitchFamily="18" charset="0"/>
              </a:rPr>
              <a:t> trẻ tuổi nhất của nước ta là ông </a:t>
            </a:r>
            <a:r>
              <a:rPr lang="en-US" altLang="vi-VN" sz="2400" b="1">
                <a:solidFill>
                  <a:srgbClr val="FF0000"/>
                </a:solidFill>
                <a:latin typeface="Times New Roman" panose="02020603050405020304" pitchFamily="18" charset="0"/>
              </a:rPr>
              <a:t>Nguyễn Hiền</a:t>
            </a:r>
            <a:r>
              <a:rPr lang="en-US" altLang="vi-VN" sz="2400">
                <a:latin typeface="Times New Roman" panose="02020603050405020304" pitchFamily="18" charset="0"/>
              </a:rPr>
              <a:t>, đỗ đầu </a:t>
            </a:r>
            <a:r>
              <a:rPr lang="en-US" altLang="vi-VN" sz="2400" b="1">
                <a:solidFill>
                  <a:srgbClr val="FF0000"/>
                </a:solidFill>
                <a:latin typeface="Times New Roman" panose="02020603050405020304" pitchFamily="18" charset="0"/>
              </a:rPr>
              <a:t>khoa thi</a:t>
            </a:r>
            <a:r>
              <a:rPr lang="en-US" altLang="vi-VN" sz="2400">
                <a:latin typeface="Times New Roman" panose="02020603050405020304" pitchFamily="18" charset="0"/>
              </a:rPr>
              <a:t> năm 1247, lúc vừa 13 tuổi.</a:t>
            </a:r>
          </a:p>
        </p:txBody>
      </p:sp>
      <p:sp>
        <p:nvSpPr>
          <p:cNvPr id="16414" name="Text Box 30">
            <a:extLst>
              <a:ext uri="{FF2B5EF4-FFF2-40B4-BE49-F238E27FC236}">
                <a16:creationId xmlns:a16="http://schemas.microsoft.com/office/drawing/2014/main" id="{ADB64486-0B90-43FE-8E2F-9153E821B73D}"/>
              </a:ext>
            </a:extLst>
          </p:cNvPr>
          <p:cNvSpPr txBox="1">
            <a:spLocks noChangeArrowheads="1"/>
          </p:cNvSpPr>
          <p:nvPr/>
        </p:nvSpPr>
        <p:spPr bwMode="auto">
          <a:xfrm>
            <a:off x="885631" y="3424550"/>
            <a:ext cx="4372168" cy="1569660"/>
          </a:xfrm>
          <a:prstGeom prst="rect">
            <a:avLst/>
          </a:prstGeom>
          <a:ln/>
        </p:spPr>
        <p:style>
          <a:lnRef idx="1">
            <a:schemeClr val="dk1"/>
          </a:lnRef>
          <a:fillRef idx="2">
            <a:schemeClr val="dk1"/>
          </a:fillRef>
          <a:effectRef idx="1">
            <a:schemeClr val="dk1"/>
          </a:effectRef>
          <a:fontRef idx="minor">
            <a:schemeClr val="dk1"/>
          </a:fontRef>
        </p:style>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spcBef>
                <a:spcPct val="50000"/>
              </a:spcBef>
            </a:pPr>
            <a:r>
              <a:rPr lang="en-US" altLang="vi-VN" sz="2400" b="1">
                <a:latin typeface="Times New Roman" panose="02020603050405020304" pitchFamily="18" charset="0"/>
              </a:rPr>
              <a:t>b. </a:t>
            </a:r>
            <a:r>
              <a:rPr lang="en-US" altLang="vi-VN" sz="2400">
                <a:latin typeface="Times New Roman" panose="02020603050405020304" pitchFamily="18" charset="0"/>
              </a:rPr>
              <a:t>Làng có nhiều tiến sĩ nhất nước là</a:t>
            </a:r>
            <a:r>
              <a:rPr lang="en-US" altLang="vi-VN" sz="2400">
                <a:solidFill>
                  <a:srgbClr val="008000"/>
                </a:solidFill>
                <a:latin typeface="Times New Roman" panose="02020603050405020304" pitchFamily="18" charset="0"/>
              </a:rPr>
              <a:t> </a:t>
            </a:r>
            <a:r>
              <a:rPr lang="en-US" altLang="vi-VN" sz="2400" b="1">
                <a:solidFill>
                  <a:srgbClr val="FF0000"/>
                </a:solidFill>
                <a:latin typeface="Times New Roman" panose="02020603050405020304" pitchFamily="18" charset="0"/>
              </a:rPr>
              <a:t>làng Mộ Trạch</a:t>
            </a:r>
            <a:r>
              <a:rPr lang="en-US" altLang="vi-VN" sz="2400">
                <a:solidFill>
                  <a:srgbClr val="008000"/>
                </a:solidFill>
                <a:latin typeface="Times New Roman" panose="02020603050405020304" pitchFamily="18" charset="0"/>
              </a:rPr>
              <a:t>, </a:t>
            </a:r>
            <a:r>
              <a:rPr lang="en-US" altLang="vi-VN" sz="2400">
                <a:latin typeface="Times New Roman" panose="02020603050405020304" pitchFamily="18" charset="0"/>
              </a:rPr>
              <a:t>xã Tân Hồng,</a:t>
            </a:r>
            <a:r>
              <a:rPr lang="en-US" altLang="vi-VN" sz="2400">
                <a:solidFill>
                  <a:srgbClr val="008000"/>
                </a:solidFill>
                <a:latin typeface="Times New Roman" panose="02020603050405020304" pitchFamily="18" charset="0"/>
              </a:rPr>
              <a:t> </a:t>
            </a:r>
            <a:r>
              <a:rPr lang="en-US" altLang="vi-VN" sz="2400" b="1">
                <a:solidFill>
                  <a:srgbClr val="FF0000"/>
                </a:solidFill>
                <a:latin typeface="Times New Roman" panose="02020603050405020304" pitchFamily="18" charset="0"/>
              </a:rPr>
              <a:t>huyện Bình Giang</a:t>
            </a:r>
            <a:r>
              <a:rPr lang="en-US" altLang="vi-VN" sz="2400">
                <a:latin typeface="Times New Roman" panose="02020603050405020304" pitchFamily="18" charset="0"/>
              </a:rPr>
              <a:t>, tỉnh Hải Dương: 36 tiến sĩ.</a:t>
            </a:r>
            <a:r>
              <a:rPr lang="en-US" altLang="vi-VN" sz="2400">
                <a:solidFill>
                  <a:srgbClr val="008000"/>
                </a:solidFill>
                <a:latin typeface="Times New Roman" panose="02020603050405020304" pitchFamily="18" charset="0"/>
              </a:rPr>
              <a:t> </a:t>
            </a:r>
          </a:p>
        </p:txBody>
      </p:sp>
      <p:sp>
        <p:nvSpPr>
          <p:cNvPr id="16415" name="Text Box 31">
            <a:extLst>
              <a:ext uri="{FF2B5EF4-FFF2-40B4-BE49-F238E27FC236}">
                <a16:creationId xmlns:a16="http://schemas.microsoft.com/office/drawing/2014/main" id="{511A2A28-7C52-487B-AD36-D6270729898E}"/>
              </a:ext>
            </a:extLst>
          </p:cNvPr>
          <p:cNvSpPr txBox="1">
            <a:spLocks noChangeArrowheads="1"/>
          </p:cNvSpPr>
          <p:nvPr/>
        </p:nvSpPr>
        <p:spPr bwMode="auto">
          <a:xfrm>
            <a:off x="5891285" y="1951350"/>
            <a:ext cx="3124200" cy="265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en-US" altLang="vi-VN" sz="2800" b="1">
                <a:latin typeface="Times New Roman" panose="02020603050405020304" pitchFamily="18" charset="0"/>
              </a:rPr>
              <a:t>a. Trạng – ang Nguyên – uyên Nguyễn – uyên Hiền – iên    khoa – oa         thi  - i</a:t>
            </a:r>
          </a:p>
        </p:txBody>
      </p:sp>
      <p:sp>
        <p:nvSpPr>
          <p:cNvPr id="16416" name="Text Box 32">
            <a:extLst>
              <a:ext uri="{FF2B5EF4-FFF2-40B4-BE49-F238E27FC236}">
                <a16:creationId xmlns:a16="http://schemas.microsoft.com/office/drawing/2014/main" id="{EE49B1ED-015C-42D5-8371-A9B9E7B57A28}"/>
              </a:ext>
            </a:extLst>
          </p:cNvPr>
          <p:cNvSpPr txBox="1">
            <a:spLocks noChangeArrowheads="1"/>
          </p:cNvSpPr>
          <p:nvPr/>
        </p:nvSpPr>
        <p:spPr bwMode="auto">
          <a:xfrm>
            <a:off x="8763000" y="1951350"/>
            <a:ext cx="2971800" cy="265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en-US" altLang="vi-VN" sz="2800" b="1">
                <a:latin typeface="Times New Roman" panose="02020603050405020304" pitchFamily="18" charset="0"/>
              </a:rPr>
              <a:t>b. làng – ang     mộ - ô       Trạch – ach huyện – uyên Bình – inh Giang - ang</a:t>
            </a:r>
          </a:p>
        </p:txBody>
      </p:sp>
      <p:sp>
        <p:nvSpPr>
          <p:cNvPr id="16417" name="Text Box 33">
            <a:extLst>
              <a:ext uri="{FF2B5EF4-FFF2-40B4-BE49-F238E27FC236}">
                <a16:creationId xmlns:a16="http://schemas.microsoft.com/office/drawing/2014/main" id="{1E87195E-E905-4F02-96B4-B4D6407546BD}"/>
              </a:ext>
            </a:extLst>
          </p:cNvPr>
          <p:cNvSpPr txBox="1">
            <a:spLocks noChangeArrowheads="1"/>
          </p:cNvSpPr>
          <p:nvPr/>
        </p:nvSpPr>
        <p:spPr bwMode="auto">
          <a:xfrm>
            <a:off x="838200" y="236706"/>
            <a:ext cx="10363200"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spcBef>
                <a:spcPct val="50000"/>
              </a:spcBef>
            </a:pPr>
            <a:r>
              <a:rPr lang="en-US" altLang="vi-VN" sz="3200"/>
              <a:t>* Bài 2: Ghi lại phần vần của những tiếng in đậm trong các câu sau:</a:t>
            </a:r>
          </a:p>
        </p:txBody>
      </p:sp>
      <p:cxnSp>
        <p:nvCxnSpPr>
          <p:cNvPr id="7" name="Straight Connector 6">
            <a:extLst>
              <a:ext uri="{FF2B5EF4-FFF2-40B4-BE49-F238E27FC236}">
                <a16:creationId xmlns:a16="http://schemas.microsoft.com/office/drawing/2014/main" id="{54D5AD0F-5CFA-467A-88FF-828DC5281651}"/>
              </a:ext>
            </a:extLst>
          </p:cNvPr>
          <p:cNvCxnSpPr>
            <a:cxnSpLocks/>
            <a:endCxn id="19" idx="2"/>
          </p:cNvCxnSpPr>
          <p:nvPr/>
        </p:nvCxnSpPr>
        <p:spPr>
          <a:xfrm>
            <a:off x="8724899" y="1610618"/>
            <a:ext cx="0" cy="3570982"/>
          </a:xfrm>
          <a:prstGeom prst="line">
            <a:avLst/>
          </a:prstGeom>
          <a:ln/>
        </p:spPr>
        <p:style>
          <a:lnRef idx="3">
            <a:schemeClr val="dk1"/>
          </a:lnRef>
          <a:fillRef idx="0">
            <a:schemeClr val="dk1"/>
          </a:fillRef>
          <a:effectRef idx="2">
            <a:schemeClr val="dk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6417"/>
                                        </p:tgtEl>
                                        <p:attrNameLst>
                                          <p:attrName>style.visibility</p:attrName>
                                        </p:attrNameLst>
                                      </p:cBhvr>
                                      <p:to>
                                        <p:strVal val="visible"/>
                                      </p:to>
                                    </p:set>
                                    <p:anim calcmode="discrete" valueType="clr">
                                      <p:cBhvr override="childStyle">
                                        <p:cTn id="7" dur="80"/>
                                        <p:tgtEl>
                                          <p:spTgt spid="16417"/>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6417"/>
                                        </p:tgtEl>
                                        <p:attrNameLst>
                                          <p:attrName>fillcolor</p:attrName>
                                        </p:attrNameLst>
                                      </p:cBhvr>
                                      <p:tavLst>
                                        <p:tav tm="0">
                                          <p:val>
                                            <p:clrVal>
                                              <a:schemeClr val="accent2"/>
                                            </p:clrVal>
                                          </p:val>
                                        </p:tav>
                                        <p:tav tm="50000">
                                          <p:val>
                                            <p:clrVal>
                                              <a:schemeClr val="hlink"/>
                                            </p:clrVal>
                                          </p:val>
                                        </p:tav>
                                      </p:tavLst>
                                    </p:anim>
                                    <p:set>
                                      <p:cBhvr>
                                        <p:cTn id="9" dur="80"/>
                                        <p:tgtEl>
                                          <p:spTgt spid="16417"/>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4" presetClass="entr" presetSubtype="16" fill="hold" grpId="0" nodeType="clickEffect">
                                  <p:stCondLst>
                                    <p:cond delay="0"/>
                                  </p:stCondLst>
                                  <p:childTnLst>
                                    <p:set>
                                      <p:cBhvr>
                                        <p:cTn id="18" dur="1" fill="hold">
                                          <p:stCondLst>
                                            <p:cond delay="0"/>
                                          </p:stCondLst>
                                        </p:cTn>
                                        <p:tgtEl>
                                          <p:spTgt spid="16407"/>
                                        </p:tgtEl>
                                        <p:attrNameLst>
                                          <p:attrName>style.visibility</p:attrName>
                                        </p:attrNameLst>
                                      </p:cBhvr>
                                      <p:to>
                                        <p:strVal val="visible"/>
                                      </p:to>
                                    </p:set>
                                    <p:animEffect transition="in" filter="box(in)">
                                      <p:cBhvr>
                                        <p:cTn id="19" dur="500"/>
                                        <p:tgtEl>
                                          <p:spTgt spid="16407"/>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19"/>
                                        </p:tgtEl>
                                        <p:attrNameLst>
                                          <p:attrName>style.visibility</p:attrName>
                                        </p:attrNameLst>
                                      </p:cBhvr>
                                      <p:to>
                                        <p:strVal val="visible"/>
                                      </p:to>
                                    </p:set>
                                    <p:animEffect transition="in" filter="barn(inVertical)">
                                      <p:cBhvr>
                                        <p:cTn id="24" dur="500"/>
                                        <p:tgtEl>
                                          <p:spTgt spid="19"/>
                                        </p:tgtEl>
                                      </p:cBhvr>
                                    </p:animEffect>
                                  </p:childTnLst>
                                </p:cTn>
                              </p:par>
                              <p:par>
                                <p:cTn id="25" presetID="16" presetClass="entr" presetSubtype="21" fill="hold" nodeType="with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arn(inVertic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27" presetClass="entr" presetSubtype="0" fill="hold" grpId="0" nodeType="clickEffect">
                                  <p:stCondLst>
                                    <p:cond delay="0"/>
                                  </p:stCondLst>
                                  <p:iterate type="lt">
                                    <p:tmPct val="50000"/>
                                  </p:iterate>
                                  <p:childTnLst>
                                    <p:set>
                                      <p:cBhvr>
                                        <p:cTn id="31" dur="1" fill="hold">
                                          <p:stCondLst>
                                            <p:cond delay="0"/>
                                          </p:stCondLst>
                                        </p:cTn>
                                        <p:tgtEl>
                                          <p:spTgt spid="16415"/>
                                        </p:tgtEl>
                                        <p:attrNameLst>
                                          <p:attrName>style.visibility</p:attrName>
                                        </p:attrNameLst>
                                      </p:cBhvr>
                                      <p:to>
                                        <p:strVal val="visible"/>
                                      </p:to>
                                    </p:set>
                                    <p:anim calcmode="discrete" valueType="clr">
                                      <p:cBhvr override="childStyle">
                                        <p:cTn id="32" dur="80"/>
                                        <p:tgtEl>
                                          <p:spTgt spid="16415"/>
                                        </p:tgtEl>
                                        <p:attrNameLst>
                                          <p:attrName>style.color</p:attrName>
                                        </p:attrNameLst>
                                      </p:cBhvr>
                                      <p:tavLst>
                                        <p:tav tm="0">
                                          <p:val>
                                            <p:clrVal>
                                              <a:schemeClr val="accent2"/>
                                            </p:clrVal>
                                          </p:val>
                                        </p:tav>
                                        <p:tav tm="50000">
                                          <p:val>
                                            <p:clrVal>
                                              <a:schemeClr val="hlink"/>
                                            </p:clrVal>
                                          </p:val>
                                        </p:tav>
                                      </p:tavLst>
                                    </p:anim>
                                    <p:anim calcmode="discrete" valueType="clr">
                                      <p:cBhvr>
                                        <p:cTn id="33" dur="80"/>
                                        <p:tgtEl>
                                          <p:spTgt spid="16415"/>
                                        </p:tgtEl>
                                        <p:attrNameLst>
                                          <p:attrName>fillcolor</p:attrName>
                                        </p:attrNameLst>
                                      </p:cBhvr>
                                      <p:tavLst>
                                        <p:tav tm="0">
                                          <p:val>
                                            <p:clrVal>
                                              <a:schemeClr val="accent2"/>
                                            </p:clrVal>
                                          </p:val>
                                        </p:tav>
                                        <p:tav tm="50000">
                                          <p:val>
                                            <p:clrVal>
                                              <a:schemeClr val="hlink"/>
                                            </p:clrVal>
                                          </p:val>
                                        </p:tav>
                                      </p:tavLst>
                                    </p:anim>
                                    <p:set>
                                      <p:cBhvr>
                                        <p:cTn id="34" dur="80"/>
                                        <p:tgtEl>
                                          <p:spTgt spid="16415"/>
                                        </p:tgtEl>
                                        <p:attrNameLst>
                                          <p:attrName>fill.type</p:attrName>
                                        </p:attrNameLst>
                                      </p:cBhvr>
                                      <p:to>
                                        <p:strVal val="solid"/>
                                      </p:to>
                                    </p:se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16414"/>
                                        </p:tgtEl>
                                        <p:attrNameLst>
                                          <p:attrName>style.visibility</p:attrName>
                                        </p:attrNameLst>
                                      </p:cBhvr>
                                      <p:to>
                                        <p:strVal val="visible"/>
                                      </p:to>
                                    </p:set>
                                    <p:animEffect transition="in" filter="blinds(horizontal)">
                                      <p:cBhvr>
                                        <p:cTn id="39" dur="500"/>
                                        <p:tgtEl>
                                          <p:spTgt spid="16414"/>
                                        </p:tgtEl>
                                      </p:cBhvr>
                                    </p:animEffect>
                                  </p:childTnLst>
                                </p:cTn>
                              </p:par>
                            </p:childTnLst>
                          </p:cTn>
                        </p:par>
                      </p:childTnLst>
                    </p:cTn>
                  </p:par>
                  <p:par>
                    <p:cTn id="40" fill="hold">
                      <p:stCondLst>
                        <p:cond delay="indefinite"/>
                      </p:stCondLst>
                      <p:childTnLst>
                        <p:par>
                          <p:cTn id="41" fill="hold">
                            <p:stCondLst>
                              <p:cond delay="0"/>
                            </p:stCondLst>
                            <p:childTnLst>
                              <p:par>
                                <p:cTn id="42" presetID="27" presetClass="entr" presetSubtype="0" fill="hold" grpId="0" nodeType="clickEffect">
                                  <p:stCondLst>
                                    <p:cond delay="0"/>
                                  </p:stCondLst>
                                  <p:iterate type="lt">
                                    <p:tmPct val="50000"/>
                                  </p:iterate>
                                  <p:childTnLst>
                                    <p:set>
                                      <p:cBhvr>
                                        <p:cTn id="43" dur="1" fill="hold">
                                          <p:stCondLst>
                                            <p:cond delay="0"/>
                                          </p:stCondLst>
                                        </p:cTn>
                                        <p:tgtEl>
                                          <p:spTgt spid="16416"/>
                                        </p:tgtEl>
                                        <p:attrNameLst>
                                          <p:attrName>style.visibility</p:attrName>
                                        </p:attrNameLst>
                                      </p:cBhvr>
                                      <p:to>
                                        <p:strVal val="visible"/>
                                      </p:to>
                                    </p:set>
                                    <p:anim calcmode="discrete" valueType="clr">
                                      <p:cBhvr override="childStyle">
                                        <p:cTn id="44" dur="80"/>
                                        <p:tgtEl>
                                          <p:spTgt spid="16416"/>
                                        </p:tgtEl>
                                        <p:attrNameLst>
                                          <p:attrName>style.color</p:attrName>
                                        </p:attrNameLst>
                                      </p:cBhvr>
                                      <p:tavLst>
                                        <p:tav tm="0">
                                          <p:val>
                                            <p:clrVal>
                                              <a:schemeClr val="accent2"/>
                                            </p:clrVal>
                                          </p:val>
                                        </p:tav>
                                        <p:tav tm="50000">
                                          <p:val>
                                            <p:clrVal>
                                              <a:schemeClr val="hlink"/>
                                            </p:clrVal>
                                          </p:val>
                                        </p:tav>
                                      </p:tavLst>
                                    </p:anim>
                                    <p:anim calcmode="discrete" valueType="clr">
                                      <p:cBhvr>
                                        <p:cTn id="45" dur="80"/>
                                        <p:tgtEl>
                                          <p:spTgt spid="16416"/>
                                        </p:tgtEl>
                                        <p:attrNameLst>
                                          <p:attrName>fillcolor</p:attrName>
                                        </p:attrNameLst>
                                      </p:cBhvr>
                                      <p:tavLst>
                                        <p:tav tm="0">
                                          <p:val>
                                            <p:clrVal>
                                              <a:schemeClr val="accent2"/>
                                            </p:clrVal>
                                          </p:val>
                                        </p:tav>
                                        <p:tav tm="50000">
                                          <p:val>
                                            <p:clrVal>
                                              <a:schemeClr val="hlink"/>
                                            </p:clrVal>
                                          </p:val>
                                        </p:tav>
                                      </p:tavLst>
                                    </p:anim>
                                    <p:set>
                                      <p:cBhvr>
                                        <p:cTn id="46" dur="80"/>
                                        <p:tgtEl>
                                          <p:spTgt spid="1641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 grpId="0" animBg="1"/>
      <p:bldP spid="16407" grpId="0" animBg="1"/>
      <p:bldP spid="16414" grpId="0" animBg="1"/>
      <p:bldP spid="16415" grpId="0"/>
      <p:bldP spid="16416" grpId="0"/>
      <p:bldP spid="1641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Content Placeholder 5">
            <a:extLst>
              <a:ext uri="{FF2B5EF4-FFF2-40B4-BE49-F238E27FC236}">
                <a16:creationId xmlns:a16="http://schemas.microsoft.com/office/drawing/2014/main" id="{40CA591B-D169-4988-9F57-1CF2F9E02AF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76200" y="0"/>
            <a:ext cx="12268200" cy="6858000"/>
          </a:xfrm>
        </p:spPr>
      </p:pic>
      <p:grpSp>
        <p:nvGrpSpPr>
          <p:cNvPr id="11" name="Group 10">
            <a:extLst>
              <a:ext uri="{FF2B5EF4-FFF2-40B4-BE49-F238E27FC236}">
                <a16:creationId xmlns:a16="http://schemas.microsoft.com/office/drawing/2014/main" id="{CDC5E429-8C50-4823-BD3C-3B61E17537D7}"/>
              </a:ext>
            </a:extLst>
          </p:cNvPr>
          <p:cNvGrpSpPr/>
          <p:nvPr/>
        </p:nvGrpSpPr>
        <p:grpSpPr>
          <a:xfrm>
            <a:off x="5029200" y="1371601"/>
            <a:ext cx="4265613" cy="1828800"/>
            <a:chOff x="5029200" y="1371601"/>
            <a:chExt cx="4265613" cy="1828800"/>
          </a:xfrm>
        </p:grpSpPr>
        <p:sp>
          <p:nvSpPr>
            <p:cNvPr id="9" name="Striped Right Arrow 8">
              <a:extLst>
                <a:ext uri="{FF2B5EF4-FFF2-40B4-BE49-F238E27FC236}">
                  <a16:creationId xmlns:a16="http://schemas.microsoft.com/office/drawing/2014/main" id="{795DDFAE-977D-4D26-8B6E-5CD7EBBCC8DA}"/>
                </a:ext>
              </a:extLst>
            </p:cNvPr>
            <p:cNvSpPr/>
            <p:nvPr/>
          </p:nvSpPr>
          <p:spPr>
            <a:xfrm>
              <a:off x="5029200" y="1371601"/>
              <a:ext cx="4265613" cy="1828800"/>
            </a:xfrm>
            <a:prstGeom prst="stripedRightArrow">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2400" b="1">
                <a:solidFill>
                  <a:srgbClr val="FFFF00"/>
                </a:solidFill>
              </a:endParaRPr>
            </a:p>
          </p:txBody>
        </p:sp>
        <p:sp>
          <p:nvSpPr>
            <p:cNvPr id="2" name="TextBox 1">
              <a:extLst>
                <a:ext uri="{FF2B5EF4-FFF2-40B4-BE49-F238E27FC236}">
                  <a16:creationId xmlns:a16="http://schemas.microsoft.com/office/drawing/2014/main" id="{64A921AA-BCAC-4396-BFE4-F14B3FEB25FA}"/>
                </a:ext>
              </a:extLst>
            </p:cNvPr>
            <p:cNvSpPr txBox="1"/>
            <p:nvPr/>
          </p:nvSpPr>
          <p:spPr>
            <a:xfrm>
              <a:off x="5257800" y="1981200"/>
              <a:ext cx="3505200" cy="707886"/>
            </a:xfrm>
            <a:prstGeom prst="rect">
              <a:avLst/>
            </a:prstGeom>
            <a:noFill/>
          </p:spPr>
          <p:txBody>
            <a:bodyPr wrap="square" rtlCol="0">
              <a:spAutoFit/>
            </a:bodyPr>
            <a:lstStyle/>
            <a:p>
              <a:pPr algn="ctr" eaLnBrk="1" hangingPunct="1">
                <a:defRPr/>
              </a:pPr>
              <a:r>
                <a:rPr lang="vi-VN" sz="2000" b="1">
                  <a:solidFill>
                    <a:srgbClr val="FFFF00"/>
                  </a:solidFill>
                </a:rPr>
                <a:t>Cấu tạo tiếng bao gồm:</a:t>
              </a:r>
            </a:p>
            <a:p>
              <a:pPr algn="ctr" eaLnBrk="1" hangingPunct="1">
                <a:defRPr/>
              </a:pPr>
              <a:r>
                <a:rPr lang="vi-VN" sz="2000" b="1">
                  <a:solidFill>
                    <a:srgbClr val="FFFF00"/>
                  </a:solidFill>
                </a:rPr>
                <a:t> âm đầu- vần- dấu thanh</a:t>
              </a:r>
              <a:endParaRPr lang="en-US" sz="2000" b="1">
                <a:solidFill>
                  <a:srgbClr val="FFFF00"/>
                </a:solidFill>
              </a:endParaRPr>
            </a:p>
          </p:txBody>
        </p:sp>
      </p:grpSp>
      <p:grpSp>
        <p:nvGrpSpPr>
          <p:cNvPr id="8" name="Group 7">
            <a:extLst>
              <a:ext uri="{FF2B5EF4-FFF2-40B4-BE49-F238E27FC236}">
                <a16:creationId xmlns:a16="http://schemas.microsoft.com/office/drawing/2014/main" id="{026EE0FD-5E70-40F0-8933-617F634B22AC}"/>
              </a:ext>
            </a:extLst>
          </p:cNvPr>
          <p:cNvGrpSpPr/>
          <p:nvPr/>
        </p:nvGrpSpPr>
        <p:grpSpPr>
          <a:xfrm>
            <a:off x="3352800" y="327156"/>
            <a:ext cx="5867400" cy="1143000"/>
            <a:chOff x="3352800" y="327156"/>
            <a:chExt cx="5867400" cy="1143000"/>
          </a:xfrm>
        </p:grpSpPr>
        <p:sp>
          <p:nvSpPr>
            <p:cNvPr id="5" name="Cloud 4">
              <a:extLst>
                <a:ext uri="{FF2B5EF4-FFF2-40B4-BE49-F238E27FC236}">
                  <a16:creationId xmlns:a16="http://schemas.microsoft.com/office/drawing/2014/main" id="{AA82B488-5DFF-403E-A9F4-17EE56C6E8A9}"/>
                </a:ext>
              </a:extLst>
            </p:cNvPr>
            <p:cNvSpPr/>
            <p:nvPr/>
          </p:nvSpPr>
          <p:spPr>
            <a:xfrm>
              <a:off x="3352800" y="327156"/>
              <a:ext cx="5867400" cy="11430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endParaRPr lang="en-US" sz="2400" b="1">
                <a:solidFill>
                  <a:schemeClr val="bg1"/>
                </a:solidFill>
              </a:endParaRPr>
            </a:p>
          </p:txBody>
        </p:sp>
        <p:sp>
          <p:nvSpPr>
            <p:cNvPr id="3" name="TextBox 2">
              <a:extLst>
                <a:ext uri="{FF2B5EF4-FFF2-40B4-BE49-F238E27FC236}">
                  <a16:creationId xmlns:a16="http://schemas.microsoft.com/office/drawing/2014/main" id="{4D62366F-F086-4955-9315-4063AD7A5A76}"/>
                </a:ext>
              </a:extLst>
            </p:cNvPr>
            <p:cNvSpPr txBox="1"/>
            <p:nvPr/>
          </p:nvSpPr>
          <p:spPr>
            <a:xfrm>
              <a:off x="4191000" y="621269"/>
              <a:ext cx="4343400" cy="461665"/>
            </a:xfrm>
            <a:prstGeom prst="rect">
              <a:avLst/>
            </a:prstGeom>
            <a:noFill/>
          </p:spPr>
          <p:txBody>
            <a:bodyPr wrap="square" rtlCol="0">
              <a:spAutoFit/>
            </a:bodyPr>
            <a:lstStyle/>
            <a:p>
              <a:pPr algn="just" eaLnBrk="1" hangingPunct="1">
                <a:defRPr/>
              </a:pPr>
              <a:r>
                <a:rPr lang="vi-VN" sz="2400" b="1">
                  <a:solidFill>
                    <a:schemeClr val="bg1"/>
                  </a:solidFill>
                </a:rPr>
                <a:t>Nêu mô hình cấu tạo tiếng?</a:t>
              </a:r>
              <a:endParaRPr lang="en-US" sz="2400" b="1">
                <a:solidFill>
                  <a:schemeClr val="bg1"/>
                </a:solidFill>
              </a:endParaRPr>
            </a:p>
          </p:txBody>
        </p:sp>
      </p:grpSp>
      <p:grpSp>
        <p:nvGrpSpPr>
          <p:cNvPr id="12" name="Group 11">
            <a:extLst>
              <a:ext uri="{FF2B5EF4-FFF2-40B4-BE49-F238E27FC236}">
                <a16:creationId xmlns:a16="http://schemas.microsoft.com/office/drawing/2014/main" id="{0EB0E4ED-5BAD-4714-963C-7A0E1B910266}"/>
              </a:ext>
            </a:extLst>
          </p:cNvPr>
          <p:cNvGrpSpPr/>
          <p:nvPr/>
        </p:nvGrpSpPr>
        <p:grpSpPr>
          <a:xfrm>
            <a:off x="4267200" y="3200400"/>
            <a:ext cx="5943600" cy="1217613"/>
            <a:chOff x="4267200" y="3200400"/>
            <a:chExt cx="5943600" cy="1217613"/>
          </a:xfrm>
        </p:grpSpPr>
        <p:sp>
          <p:nvSpPr>
            <p:cNvPr id="7" name="Cloud 6">
              <a:extLst>
                <a:ext uri="{FF2B5EF4-FFF2-40B4-BE49-F238E27FC236}">
                  <a16:creationId xmlns:a16="http://schemas.microsoft.com/office/drawing/2014/main" id="{E2F2B630-CCC8-4FDA-BBD5-EF9A598F9B10}"/>
                </a:ext>
              </a:extLst>
            </p:cNvPr>
            <p:cNvSpPr/>
            <p:nvPr/>
          </p:nvSpPr>
          <p:spPr>
            <a:xfrm>
              <a:off x="4267200" y="3200400"/>
              <a:ext cx="5943600" cy="1217613"/>
            </a:xfrm>
            <a:prstGeom prst="cloud">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eaLnBrk="1" hangingPunct="1">
                <a:defRPr/>
              </a:pPr>
              <a:endParaRPr lang="en-US" sz="2400" b="1">
                <a:solidFill>
                  <a:srgbClr val="FFFF00"/>
                </a:solidFill>
              </a:endParaRPr>
            </a:p>
          </p:txBody>
        </p:sp>
        <p:sp>
          <p:nvSpPr>
            <p:cNvPr id="4" name="TextBox 3">
              <a:extLst>
                <a:ext uri="{FF2B5EF4-FFF2-40B4-BE49-F238E27FC236}">
                  <a16:creationId xmlns:a16="http://schemas.microsoft.com/office/drawing/2014/main" id="{4BDC7932-92A1-41B7-B15A-BB5795D85BAC}"/>
                </a:ext>
              </a:extLst>
            </p:cNvPr>
            <p:cNvSpPr txBox="1"/>
            <p:nvPr/>
          </p:nvSpPr>
          <p:spPr>
            <a:xfrm>
              <a:off x="5105400" y="3516868"/>
              <a:ext cx="4265613" cy="461665"/>
            </a:xfrm>
            <a:prstGeom prst="rect">
              <a:avLst/>
            </a:prstGeom>
            <a:noFill/>
          </p:spPr>
          <p:txBody>
            <a:bodyPr wrap="square" rtlCol="0">
              <a:spAutoFit/>
            </a:bodyPr>
            <a:lstStyle/>
            <a:p>
              <a:pPr algn="ctr" eaLnBrk="1" hangingPunct="1">
                <a:defRPr/>
              </a:pPr>
              <a:r>
                <a:rPr lang="vi-VN" sz="2400" b="1">
                  <a:solidFill>
                    <a:schemeClr val="bg1"/>
                  </a:solidFill>
                </a:rPr>
                <a:t>Trình bày cấu tạo của vần?</a:t>
              </a:r>
              <a:endParaRPr lang="en-US" sz="2400" b="1">
                <a:solidFill>
                  <a:schemeClr val="bg1"/>
                </a:solidFill>
              </a:endParaRPr>
            </a:p>
          </p:txBody>
        </p:sp>
      </p:grpSp>
      <p:grpSp>
        <p:nvGrpSpPr>
          <p:cNvPr id="13" name="Group 12">
            <a:extLst>
              <a:ext uri="{FF2B5EF4-FFF2-40B4-BE49-F238E27FC236}">
                <a16:creationId xmlns:a16="http://schemas.microsoft.com/office/drawing/2014/main" id="{48B368AA-FD85-4A06-BE19-497434DEE5F9}"/>
              </a:ext>
            </a:extLst>
          </p:cNvPr>
          <p:cNvGrpSpPr/>
          <p:nvPr/>
        </p:nvGrpSpPr>
        <p:grpSpPr>
          <a:xfrm>
            <a:off x="3200400" y="4648200"/>
            <a:ext cx="5562600" cy="1828800"/>
            <a:chOff x="3200400" y="4648200"/>
            <a:chExt cx="5562600" cy="1828800"/>
          </a:xfrm>
        </p:grpSpPr>
        <p:sp>
          <p:nvSpPr>
            <p:cNvPr id="10" name="Striped Right Arrow 9">
              <a:extLst>
                <a:ext uri="{FF2B5EF4-FFF2-40B4-BE49-F238E27FC236}">
                  <a16:creationId xmlns:a16="http://schemas.microsoft.com/office/drawing/2014/main" id="{43CE1C03-7E4D-4A01-92EB-1BD4A21DDF00}"/>
                </a:ext>
              </a:extLst>
            </p:cNvPr>
            <p:cNvSpPr/>
            <p:nvPr/>
          </p:nvSpPr>
          <p:spPr>
            <a:xfrm>
              <a:off x="3200400" y="4648200"/>
              <a:ext cx="5562600" cy="1828800"/>
            </a:xfrm>
            <a:prstGeom prst="striped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2400" b="1">
                <a:solidFill>
                  <a:srgbClr val="002060"/>
                </a:solidFill>
              </a:endParaRPr>
            </a:p>
          </p:txBody>
        </p:sp>
        <p:sp>
          <p:nvSpPr>
            <p:cNvPr id="6" name="TextBox 5">
              <a:extLst>
                <a:ext uri="{FF2B5EF4-FFF2-40B4-BE49-F238E27FC236}">
                  <a16:creationId xmlns:a16="http://schemas.microsoft.com/office/drawing/2014/main" id="{EA652EF7-6701-43E2-A0E1-83C5E5AC94B2}"/>
                </a:ext>
              </a:extLst>
            </p:cNvPr>
            <p:cNvSpPr txBox="1"/>
            <p:nvPr/>
          </p:nvSpPr>
          <p:spPr>
            <a:xfrm>
              <a:off x="3657600" y="5257800"/>
              <a:ext cx="4419600" cy="707886"/>
            </a:xfrm>
            <a:prstGeom prst="rect">
              <a:avLst/>
            </a:prstGeom>
            <a:noFill/>
          </p:spPr>
          <p:txBody>
            <a:bodyPr wrap="square" rtlCol="0">
              <a:spAutoFit/>
            </a:bodyPr>
            <a:lstStyle/>
            <a:p>
              <a:pPr algn="ctr" eaLnBrk="1" hangingPunct="1">
                <a:defRPr/>
              </a:pPr>
              <a:r>
                <a:rPr lang="vi-VN" sz="2000" b="1">
                  <a:solidFill>
                    <a:schemeClr val="bg1"/>
                  </a:solidFill>
                </a:rPr>
                <a:t>Cấu tạo vần gồm các bộ phận:</a:t>
              </a:r>
            </a:p>
            <a:p>
              <a:pPr algn="ctr" eaLnBrk="1" hangingPunct="1">
                <a:defRPr/>
              </a:pPr>
              <a:r>
                <a:rPr lang="vi-VN" sz="2000" b="1">
                  <a:solidFill>
                    <a:schemeClr val="bg1"/>
                  </a:solidFill>
                </a:rPr>
                <a:t>Âm đầu- âm chính- âm cuối</a:t>
              </a:r>
              <a:endParaRPr lang="en-US" sz="2000" b="1">
                <a:solidFill>
                  <a:schemeClr val="bg1"/>
                </a:solidFill>
              </a:endParaRPr>
            </a:p>
          </p:txBody>
        </p:sp>
      </p:grpSp>
      <p:sp>
        <p:nvSpPr>
          <p:cNvPr id="14" name="Flowchart: Process 13">
            <a:extLst>
              <a:ext uri="{FF2B5EF4-FFF2-40B4-BE49-F238E27FC236}">
                <a16:creationId xmlns:a16="http://schemas.microsoft.com/office/drawing/2014/main" id="{0058AD00-D72C-4061-8746-DBF601B26F9F}"/>
              </a:ext>
            </a:extLst>
          </p:cNvPr>
          <p:cNvSpPr/>
          <p:nvPr/>
        </p:nvSpPr>
        <p:spPr>
          <a:xfrm>
            <a:off x="8382000" y="5943600"/>
            <a:ext cx="3581400" cy="621269"/>
          </a:xfrm>
          <a:prstGeom prst="flowChartProcess">
            <a:avLst/>
          </a:prstGeom>
          <a:solidFill>
            <a:schemeClr val="bg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lowchart: Process 14">
            <a:extLst>
              <a:ext uri="{FF2B5EF4-FFF2-40B4-BE49-F238E27FC236}">
                <a16:creationId xmlns:a16="http://schemas.microsoft.com/office/drawing/2014/main" id="{E49CFDC0-6B1C-467E-9237-C6D4C7F0A891}"/>
              </a:ext>
            </a:extLst>
          </p:cNvPr>
          <p:cNvSpPr/>
          <p:nvPr/>
        </p:nvSpPr>
        <p:spPr>
          <a:xfrm>
            <a:off x="9144000" y="6629400"/>
            <a:ext cx="3048000" cy="152400"/>
          </a:xfrm>
          <a:prstGeom prst="flowChartProcess">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additive="base">
                                        <p:cTn id="12" dur="500" fill="hold"/>
                                        <p:tgtEl>
                                          <p:spTgt spid="11"/>
                                        </p:tgtEl>
                                        <p:attrNameLst>
                                          <p:attrName>ppt_x</p:attrName>
                                        </p:attrNameLst>
                                      </p:cBhvr>
                                      <p:tavLst>
                                        <p:tav tm="0">
                                          <p:val>
                                            <p:strVal val="0-#ppt_w/2"/>
                                          </p:val>
                                        </p:tav>
                                        <p:tav tm="100000">
                                          <p:val>
                                            <p:strVal val="#ppt_x"/>
                                          </p:val>
                                        </p:tav>
                                      </p:tavLst>
                                    </p:anim>
                                    <p:anim calcmode="lin" valueType="num">
                                      <p:cBhvr additive="base">
                                        <p:cTn id="13"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randombar(horizontal)">
                                      <p:cBhvr>
                                        <p:cTn id="18" dur="500"/>
                                        <p:tgtEl>
                                          <p:spTgt spid="12"/>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0-#ppt_w/2"/>
                                          </p:val>
                                        </p:tav>
                                        <p:tav tm="100000">
                                          <p:val>
                                            <p:strVal val="#ppt_x"/>
                                          </p:val>
                                        </p:tav>
                                      </p:tavLst>
                                    </p:anim>
                                    <p:anim calcmode="lin" valueType="num">
                                      <p:cBhvr additive="base">
                                        <p:cTn id="24" dur="500" fill="hold"/>
                                        <p:tgtEl>
                                          <p:spTgt spid="1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Chủ đề của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ăn phòng">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Gallery</Template>
  <TotalTime>530</TotalTime>
  <Words>571</Words>
  <Application>Microsoft Office PowerPoint</Application>
  <PresentationFormat>Widescreen</PresentationFormat>
  <Paragraphs>67</Paragraphs>
  <Slides>14</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.VnTime</vt:lpstr>
      <vt:lpstr>Arial</vt:lpstr>
      <vt:lpstr>Calibri</vt:lpstr>
      <vt:lpstr>Gill Sans MT</vt:lpstr>
      <vt:lpstr>Times New Roman</vt:lpstr>
      <vt:lpstr>Wingdings 2</vt:lpstr>
      <vt:lpstr>Gallery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DANG KHOA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Chungnt</dc:creator>
  <cp:lastModifiedBy>ismail - [2010]</cp:lastModifiedBy>
  <cp:revision>77</cp:revision>
  <dcterms:created xsi:type="dcterms:W3CDTF">2008-04-24T03:31:49Z</dcterms:created>
  <dcterms:modified xsi:type="dcterms:W3CDTF">2021-09-06T09:44:26Z</dcterms:modified>
</cp:coreProperties>
</file>