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3" r:id="rId2"/>
    <p:sldMasterId id="2147483678" r:id="rId3"/>
  </p:sldMasterIdLst>
  <p:notesMasterIdLst>
    <p:notesMasterId r:id="rId16"/>
  </p:notesMasterIdLst>
  <p:sldIdLst>
    <p:sldId id="314" r:id="rId4"/>
    <p:sldId id="297" r:id="rId5"/>
    <p:sldId id="281" r:id="rId6"/>
    <p:sldId id="289" r:id="rId7"/>
    <p:sldId id="293" r:id="rId8"/>
    <p:sldId id="294" r:id="rId9"/>
    <p:sldId id="283" r:id="rId10"/>
    <p:sldId id="285" r:id="rId11"/>
    <p:sldId id="284" r:id="rId12"/>
    <p:sldId id="286" r:id="rId13"/>
    <p:sldId id="316" r:id="rId14"/>
    <p:sldId id="28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58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lt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bg>
      <p:bgPr>
        <a:solidFill>
          <a:srgbClr val="FF7B59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15/09/2022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15/09/2022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9/15/2022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15/09/2022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15/09/2022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15/09/2022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9/15/2022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15/09/2022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15/09/2022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660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  <a:t>15/09/2022</a:t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  <a:t>15/09/2022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>
              <a:defRPr sz="52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  <a:t>15/09/2022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  <a:t>15/09/2022</a:t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  <a:t>‹#›</a:t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  <a:t>15/09/2022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  <a:t>15/09/2022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  <a:t>15/09/2022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  <a:t>15/09/2022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8" name="Hình chữ nhật Góc tròn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vi-VN" dirty="0"/>
              <a:t>Bấm biểu tượng để thêm hình ảnh</a:t>
            </a:r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/>
              <a:t>Chỉnh sửa kiểu văn bản của Bản cái</a:t>
            </a:r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  <a:t>15/09/2022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  <a:t>15/09/2022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</a:p>
          <a:p>
            <a:pPr lvl="1" rtl="0"/>
            <a:r>
              <a:rPr lang="vi-VN"/>
              <a:t>Mức hai</a:t>
            </a:r>
          </a:p>
          <a:p>
            <a:pPr lvl="2" rtl="0"/>
            <a:r>
              <a:rPr lang="vi-VN"/>
              <a:t>Mức ba</a:t>
            </a:r>
          </a:p>
          <a:p>
            <a:pPr lvl="3" rtl="0"/>
            <a:r>
              <a:rPr lang="vi-VN"/>
              <a:t>Mức bốn</a:t>
            </a:r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  <a:t>15/09/2022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  <a:t>‹#›</a:t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15/09/2022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  <a:t>15/09/2022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5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  <a:t>‹#›</a:t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838200" y="1541145"/>
            <a:ext cx="8458200" cy="211963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6000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6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057026" y="2438588"/>
            <a:ext cx="6993189" cy="129875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TIẾNG VIỆT LỚP 1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/>
          <p:cNvSpPr/>
          <p:nvPr/>
        </p:nvSpPr>
        <p:spPr>
          <a:xfrm>
            <a:off x="963737" y="278572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  <a:cs typeface=".VnAvant" panose="020B7200000000000000" pitchFamily="34" charset="0"/>
              </a:rPr>
              <a:t>Đọc</a:t>
            </a:r>
          </a:p>
        </p:txBody>
      </p:sp>
      <p:sp>
        <p:nvSpPr>
          <p:cNvPr id="6" name="Oval 5"/>
          <p:cNvSpPr/>
          <p:nvPr/>
        </p:nvSpPr>
        <p:spPr>
          <a:xfrm>
            <a:off x="613008" y="31615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2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r="25549"/>
          <a:stretch/>
        </p:blipFill>
        <p:spPr>
          <a:xfrm>
            <a:off x="2810647" y="278572"/>
            <a:ext cx="7720719" cy="309094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5590052" y="5303041"/>
            <a:ext cx="256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.VnAvant" panose="020B7200000000000000" pitchFamily="34" charset="0"/>
              </a:rPr>
              <a:t>bé</a:t>
            </a:r>
            <a:endParaRPr lang="en-US" sz="4800" b="1" dirty="0"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512" y="3251200"/>
            <a:ext cx="2120956" cy="187883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082205" y="5299434"/>
            <a:ext cx="256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.VnAvant" panose="020B7200000000000000" pitchFamily="34" charset="0"/>
              </a:rPr>
              <a:t>bè</a:t>
            </a:r>
            <a:endParaRPr lang="en-US" sz="4800" b="1" dirty="0"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581" y="3296847"/>
            <a:ext cx="3128072" cy="2002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9030907" y="5299434"/>
            <a:ext cx="2560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UTM Avo" panose="02040603050506020204" pitchFamily="18" charset="0"/>
                <a:cs typeface=".VnAvant" panose="020B7200000000000000" pitchFamily="34" charset="0"/>
              </a:rPr>
              <a:t>bế</a:t>
            </a:r>
            <a:endParaRPr lang="en-US" sz="4800" b="1" dirty="0"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123" y="3130720"/>
            <a:ext cx="2247786" cy="21197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  <p:bldLst>
      <p:bldP spid="30" grpId="1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562227" y="2203939"/>
            <a:ext cx="5167557" cy="1217978"/>
          </a:xfrm>
        </p:spPr>
        <p:txBody>
          <a:bodyPr/>
          <a:lstStyle/>
          <a:p>
            <a:r>
              <a:rPr lang="en-GB" dirty="0" smtClean="0"/>
              <a:t>NGHỈ GIỮA GIỜ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568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12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218505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Viết Bảng</a:t>
            </a:r>
            <a:endParaRPr lang="en-US" sz="48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1613747" y="2905800"/>
            <a:ext cx="8964506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Bài 4: E </a:t>
            </a:r>
            <a:r>
              <a:rPr lang="en-US" sz="8800" b="1" kern="0" dirty="0" err="1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e</a:t>
            </a:r>
            <a:r>
              <a:rPr lang="en-US" sz="8800" b="1" kern="0" dirty="0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 Ê </a:t>
            </a:r>
            <a:r>
              <a:rPr lang="en-US" sz="8800" b="1" kern="0" dirty="0" err="1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ê</a:t>
            </a:r>
            <a:endParaRPr lang="en-US" sz="8800" b="1" kern="0" dirty="0">
              <a:solidFill>
                <a:srgbClr val="FF0000"/>
              </a:solidFill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3611217" y="564866"/>
            <a:ext cx="4969565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KHỞI ĐỘNG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11955" y="1279918"/>
            <a:ext cx="8889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4811" y="2871564"/>
            <a:ext cx="13027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ca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9926" y="2871563"/>
            <a:ext cx="13027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cà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694192" y="2871563"/>
            <a:ext cx="130272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cá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5641" y="4413187"/>
            <a:ext cx="3197221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A, </a:t>
            </a:r>
            <a:r>
              <a:rPr lang="en-US" sz="4800" b="1" dirty="0" err="1" smtClean="0">
                <a:solidFill>
                  <a:srgbClr val="00206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cá</a:t>
            </a:r>
            <a:endParaRPr lang="en-US" sz="4800" b="1" dirty="0">
              <a:solidFill>
                <a:srgbClr val="002060"/>
              </a:solidFill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754" y="119762"/>
            <a:ext cx="11785599" cy="6679623"/>
          </a:xfrm>
          <a:prstGeom prst="rect">
            <a:avLst/>
          </a:prstGeom>
        </p:spPr>
      </p:pic>
      <p:sp>
        <p:nvSpPr>
          <p:cNvPr id="7" name="Rectangle: Rounded Corners 6"/>
          <p:cNvSpPr/>
          <p:nvPr/>
        </p:nvSpPr>
        <p:spPr>
          <a:xfrm>
            <a:off x="1625328" y="1675434"/>
            <a:ext cx="2272524" cy="822076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VNI-Avo" charset="0"/>
              </a:rPr>
              <a:t>Nhận</a:t>
            </a:r>
            <a:r>
              <a:rPr lang="en-US" sz="2800" b="1" dirty="0" smtClean="0">
                <a:latin typeface="UTM Avo" panose="02040603050506020204" pitchFamily="18" charset="0"/>
                <a:cs typeface="VNI-Avo" charset="0"/>
              </a:rPr>
              <a:t> </a:t>
            </a:r>
            <a:r>
              <a:rPr lang="en-US" sz="2800" b="1" dirty="0" err="1" smtClean="0">
                <a:latin typeface="UTM Avo" panose="02040603050506020204" pitchFamily="18" charset="0"/>
                <a:cs typeface="VNI-Avo" charset="0"/>
              </a:rPr>
              <a:t>biết</a:t>
            </a:r>
            <a:endParaRPr lang="en-US" sz="2800" b="1" dirty="0">
              <a:latin typeface="UTM Avo" panose="02040603050506020204" pitchFamily="18" charset="0"/>
              <a:cs typeface="VNI-Avo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200753" y="1751749"/>
            <a:ext cx="692842" cy="66944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2523" y="62524"/>
            <a:ext cx="11222892" cy="15365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3641969" y="6072553"/>
            <a:ext cx="5189416" cy="7268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  <p:bldP spid="4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0101" y="1828469"/>
            <a:ext cx="4509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e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963737" y="611138"/>
            <a:ext cx="1427967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UTM Avo" panose="02040603050506020204" pitchFamily="18" charset="0"/>
                <a:cs typeface=".VnAvant" panose="020B7200000000000000" pitchFamily="34" charset="0"/>
              </a:rPr>
              <a:t>Nói</a:t>
            </a:r>
            <a:endParaRPr lang="en-US" sz="2800" b="1" dirty="0"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13008" y="648716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2</a:t>
            </a:r>
          </a:p>
        </p:txBody>
      </p:sp>
      <p:graphicFrame>
        <p:nvGraphicFramePr>
          <p:cNvPr id="7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9099845"/>
              </p:ext>
            </p:extLst>
          </p:nvPr>
        </p:nvGraphicFramePr>
        <p:xfrm>
          <a:off x="2192324" y="2826499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264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UTM Avo" panose="02040603050506020204" pitchFamily="18" charset="0"/>
                          <a:cs typeface=".VnAvant" panose="020B7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.VnAvant" panose="020B7200000000000000" pitchFamily="34" charset="0"/>
                        </a:rPr>
                        <a:t>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192324" y="3681907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bé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  <p:graphicFrame>
        <p:nvGraphicFramePr>
          <p:cNvPr id="9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129399"/>
              </p:ext>
            </p:extLst>
          </p:nvPr>
        </p:nvGraphicFramePr>
        <p:xfrm>
          <a:off x="6956480" y="2858947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UTM Avo" panose="02040603050506020204" pitchFamily="18" charset="0"/>
                          <a:cs typeface=".VnAvant" panose="020B72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  <a:latin typeface="UTM Avo" panose="02040603050506020204" pitchFamily="18" charset="0"/>
                          <a:cs typeface=".VnAvant" panose="020B7200000000000000" pitchFamily="34" charset="0"/>
                        </a:rPr>
                        <a:t>ê</a:t>
                      </a:r>
                      <a:endParaRPr lang="en-US" sz="4800" dirty="0">
                        <a:solidFill>
                          <a:srgbClr val="FF0000"/>
                        </a:solidFill>
                        <a:latin typeface="UTM Avo" panose="02040603050506020204" pitchFamily="18" charset="0"/>
                        <a:cs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41801" y="1882043"/>
            <a:ext cx="45093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ê</a:t>
            </a:r>
          </a:p>
        </p:txBody>
      </p:sp>
      <p:sp>
        <p:nvSpPr>
          <p:cNvPr id="3" name="Rectangle 7"/>
          <p:cNvSpPr/>
          <p:nvPr/>
        </p:nvSpPr>
        <p:spPr>
          <a:xfrm>
            <a:off x="6956480" y="3724677"/>
            <a:ext cx="2859062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bế</a:t>
            </a:r>
            <a:endParaRPr lang="en-US" sz="4800" b="1" dirty="0">
              <a:solidFill>
                <a:schemeClr val="tx1"/>
              </a:solidFill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1" animBg="1"/>
      <p:bldP spid="8" grpId="0" animBg="1"/>
      <p:bldP spid="11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270882" y="5602097"/>
            <a:ext cx="2560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UTM Avo" panose="02040603050506020204" pitchFamily="18" charset="0"/>
                <a:cs typeface=".VnAvant" panose="020B7200000000000000" pitchFamily="34" charset="0"/>
              </a:rPr>
              <a:t>bè</a:t>
            </a:r>
            <a:endParaRPr lang="en-US" sz="6000" b="1" dirty="0"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00" y="1019874"/>
            <a:ext cx="6798242" cy="435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90052" y="5303041"/>
            <a:ext cx="2560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UTM Avo" panose="02040603050506020204" pitchFamily="18" charset="0"/>
                <a:cs typeface=".VnAvant" panose="020B7200000000000000" pitchFamily="34" charset="0"/>
              </a:rPr>
              <a:t>bé</a:t>
            </a:r>
            <a:endParaRPr lang="en-US" sz="6000" b="1" dirty="0"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312" y="817305"/>
            <a:ext cx="4903788" cy="43439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51461" y="5297170"/>
            <a:ext cx="256032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latin typeface="UTM Avo" panose="02040603050506020204" pitchFamily="18" charset="0"/>
                <a:cs typeface=".VnAvant" panose="020B7200000000000000" pitchFamily="34" charset="0"/>
              </a:rPr>
              <a:t>bế</a:t>
            </a:r>
            <a:endParaRPr lang="en-US" sz="6000" b="1" dirty="0"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7246" y="365125"/>
            <a:ext cx="5117508" cy="48261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49</Words>
  <Application>Microsoft Office PowerPoint</Application>
  <PresentationFormat>Widescreen</PresentationFormat>
  <Paragraphs>33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8" baseType="lpstr">
      <vt:lpstr>.VnAvant</vt:lpstr>
      <vt:lpstr>Arial</vt:lpstr>
      <vt:lpstr>Calibri</vt:lpstr>
      <vt:lpstr>Calibri Light</vt:lpstr>
      <vt:lpstr>Chivo Light</vt:lpstr>
      <vt:lpstr>Euphemia</vt:lpstr>
      <vt:lpstr>Segoe UI</vt:lpstr>
      <vt:lpstr>黑体</vt:lpstr>
      <vt:lpstr>Tahoma</vt:lpstr>
      <vt:lpstr>Times New Roman</vt:lpstr>
      <vt:lpstr>UTM Avo</vt:lpstr>
      <vt:lpstr>VNI-Avo</vt:lpstr>
      <vt:lpstr>Wingdings</vt:lpstr>
      <vt:lpstr>Office Theme</vt:lpstr>
      <vt:lpstr>Bạn nhỏ 16x9</vt:lpstr>
      <vt:lpstr>Trẻ em Vui vẻ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NGHỈ GIỮA GIỜ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26</cp:revision>
  <dcterms:created xsi:type="dcterms:W3CDTF">2020-08-13T09:32:00Z</dcterms:created>
  <dcterms:modified xsi:type="dcterms:W3CDTF">2022-09-15T14:58:55Z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