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16"/>
  </p:notesMasterIdLst>
  <p:sldIdLst>
    <p:sldId id="314" r:id="rId3"/>
    <p:sldId id="315" r:id="rId4"/>
    <p:sldId id="297" r:id="rId5"/>
    <p:sldId id="281" r:id="rId6"/>
    <p:sldId id="282" r:id="rId7"/>
    <p:sldId id="316" r:id="rId8"/>
    <p:sldId id="280" r:id="rId9"/>
    <p:sldId id="283" r:id="rId10"/>
    <p:sldId id="285" r:id="rId11"/>
    <p:sldId id="284" r:id="rId12"/>
    <p:sldId id="292" r:id="rId13"/>
    <p:sldId id="286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934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18AAE-740B-4D06-81A4-DA549DC5654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BD7F7-1CBE-41A8-A779-3276CC4F33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15/09/2022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15/09/2022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9/15/2022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15/09/2022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15/09/2022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15/09/2022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15/09/2022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15/09/2022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5DC23-7FF6-47A3-9368-3DEE7663363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15/09/2022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41145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7026" y="2438588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TIẾNG VIỆT LỚP 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turtle on a plate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8016" y1="17160" x2="28016" y2="17160"/>
                        <a14:foregroundMark x1="20450" y1="14201" x2="20450" y2="14201"/>
                        <a14:backgroundMark x1="15746" y1="63018" x2="15746" y2="63018"/>
                        <a14:backgroundMark x1="19223" y1="66568" x2="19223" y2="66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51" y="1412386"/>
            <a:ext cx="5543549" cy="3831737"/>
          </a:xfrm>
        </p:spPr>
      </p:pic>
      <p:sp>
        <p:nvSpPr>
          <p:cNvPr id="7" name="TextBox 6"/>
          <p:cNvSpPr txBox="1"/>
          <p:nvPr/>
        </p:nvSpPr>
        <p:spPr>
          <a:xfrm>
            <a:off x="5346512" y="5669131"/>
            <a:ext cx="256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UTM Avo" panose="02040603050506020204" pitchFamily="18" charset="0"/>
              </a:rPr>
              <a:t>ba</a:t>
            </a:r>
            <a:r>
              <a:rPr lang="en-US" sz="6000" b="1" dirty="0"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latin typeface="UTM Avo" panose="02040603050506020204" pitchFamily="18" charset="0"/>
              </a:rPr>
              <a:t>ba</a:t>
            </a:r>
            <a:endParaRPr lang="en-US" sz="6000" b="1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46462" y="2552555"/>
            <a:ext cx="4142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ba</a:t>
            </a:r>
            <a: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ba</a:t>
            </a:r>
            <a:endParaRPr lang="en-US" sz="6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1292" y="2552555"/>
            <a:ext cx="2399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ba</a:t>
            </a:r>
            <a:endParaRPr lang="en-US" sz="66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2892" y="2552555"/>
            <a:ext cx="2399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117D14"/>
                </a:solidFill>
                <a:latin typeface="UTM Avo" panose="02040603050506020204" pitchFamily="18" charset="0"/>
                <a:cs typeface=".VnAvant" panose="020B7200000000000000" pitchFamily="34" charset="0"/>
              </a:rPr>
              <a:t>bà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85738" y="367089"/>
            <a:ext cx="4509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963737" y="278572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§</a:t>
            </a:r>
            <a:r>
              <a:rPr lang="en-US" sz="2800" b="1" dirty="0" err="1">
                <a:latin typeface="UTM Avo" panose="02040603050506020204" pitchFamily="18" charset="0"/>
              </a:rPr>
              <a:t>äc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13008" y="316150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</a:p>
        </p:txBody>
      </p:sp>
      <p:graphicFrame>
        <p:nvGraphicFramePr>
          <p:cNvPr id="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104232"/>
              </p:ext>
            </p:extLst>
          </p:nvPr>
        </p:nvGraphicFramePr>
        <p:xfrm>
          <a:off x="2147541" y="1590260"/>
          <a:ext cx="2859062" cy="65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64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47541" y="2242908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a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9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512866"/>
              </p:ext>
            </p:extLst>
          </p:nvPr>
        </p:nvGraphicFramePr>
        <p:xfrm>
          <a:off x="6911697" y="1622708"/>
          <a:ext cx="285906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911697" y="2262788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b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à</a:t>
            </a:r>
            <a:endParaRPr lang="en-US" sz="40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50842" y="5565257"/>
            <a:ext cx="130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</a:rPr>
              <a:t>ba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4374" y="5583215"/>
            <a:ext cx="130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UTM Avo" panose="02040603050506020204" pitchFamily="18" charset="0"/>
              </a:rPr>
              <a:t>bà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82202" y="5583215"/>
            <a:ext cx="2213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</a:rPr>
              <a:t>ba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ba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556" y="3630263"/>
            <a:ext cx="1846756" cy="15223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760" y="3429000"/>
            <a:ext cx="1524341" cy="1961324"/>
          </a:xfrm>
          <a:prstGeom prst="rect">
            <a:avLst/>
          </a:prstGeom>
        </p:spPr>
      </p:pic>
      <p:pic>
        <p:nvPicPr>
          <p:cNvPr id="21" name="Content Placeholder 5" descr="A turtle on a plate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28" y="3992474"/>
            <a:ext cx="2022334" cy="13978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13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218505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4800" b="1" kern="0" dirty="0">
                <a:solidFill>
                  <a:srgbClr val="FF0000"/>
                </a:solidFill>
                <a:latin typeface="VNI-Avo" charset="0"/>
                <a:cs typeface="VNI-Avo" charset="0"/>
              </a:rPr>
              <a:t>Viết Bảng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008" y="2525285"/>
            <a:ext cx="1105536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  </a:t>
            </a:r>
            <a:r>
              <a:rPr kumimoji="0" lang="en-US" sz="2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</a:t>
            </a:r>
            <a:r>
              <a:rPr kumimoji="0" lang="en-US" sz="2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</a:t>
            </a:r>
            <a:r>
              <a:rPr kumimoji="0" lang="en-US" sz="2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a</a:t>
            </a:r>
            <a:endParaRPr kumimoji="0" lang="en-US" sz="2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963737" y="596624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Đọc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13008" y="634202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E200000000000000" pitchFamily="34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603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1247902" y="2576539"/>
            <a:ext cx="9020778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>
                <a:solidFill>
                  <a:srgbClr val="FF0000"/>
                </a:solidFill>
                <a:latin typeface="UTM Avo" panose="02040603050506020204" pitchFamily="18" charset="0"/>
                <a:cs typeface=".VnAvant" panose="020B7200000000000000" pitchFamily="34" charset="0"/>
              </a:rPr>
              <a:t>Bài 2: B </a:t>
            </a:r>
            <a:r>
              <a:rPr lang="en-US" sz="9600" b="1" kern="0" dirty="0" err="1" smtClean="0">
                <a:solidFill>
                  <a:srgbClr val="FF0000"/>
                </a:solidFill>
                <a:latin typeface="UTM Avo" panose="02040603050506020204" pitchFamily="18" charset="0"/>
                <a:cs typeface=".VnAvant" panose="020B7200000000000000" pitchFamily="34" charset="0"/>
              </a:rPr>
              <a:t>b</a:t>
            </a:r>
            <a:r>
              <a:rPr lang="en-US" sz="9600" b="1" kern="0" dirty="0" smtClean="0">
                <a:solidFill>
                  <a:srgbClr val="FF0000"/>
                </a:solidFill>
                <a:latin typeface="UTM Avo" panose="02040603050506020204" pitchFamily="18" charset="0"/>
                <a:cs typeface=".VnAvant" panose="020B7200000000000000" pitchFamily="34" charset="0"/>
              </a:rPr>
              <a:t> à</a:t>
            </a:r>
            <a:endParaRPr lang="en-US" sz="9600" b="1" kern="0" dirty="0">
              <a:solidFill>
                <a:srgbClr val="FF0000"/>
              </a:solidFill>
              <a:latin typeface="UTM Avo" panose="02040603050506020204" pitchFamily="18" charset="0"/>
              <a:cs typeface=".VnAvant" panose="020B72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49993" y="3248841"/>
            <a:ext cx="1266092" cy="8862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88" y="295"/>
            <a:ext cx="11622838" cy="5614235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1575576" y="607309"/>
            <a:ext cx="2307106" cy="876017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Nhận biết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11348" y="677649"/>
            <a:ext cx="703385" cy="7133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883025" y="5760085"/>
            <a:ext cx="61588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VNI-Avo" charset="0"/>
              </a:rPr>
              <a:t>B</a:t>
            </a:r>
            <a:r>
              <a:rPr lang="en-US" sz="4000" b="1" dirty="0" err="1" smtClean="0">
                <a:latin typeface="UTM Avo" panose="02040603050506020204" pitchFamily="18" charset="0"/>
                <a:cs typeface="VNI-Avo" charset="0"/>
              </a:rPr>
              <a:t>à</a:t>
            </a:r>
            <a:r>
              <a:rPr lang="en-US" sz="4000" b="1" dirty="0" smtClean="0">
                <a:latin typeface="UTM Avo" panose="02040603050506020204" pitchFamily="18" charset="0"/>
                <a:cs typeface="VNI-Avo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VNI-Avo" charset="0"/>
              </a:rPr>
              <a:t>cho</a:t>
            </a:r>
            <a:r>
              <a:rPr lang="en-US" sz="4000" b="1" dirty="0" smtClean="0">
                <a:latin typeface="UTM Avo" panose="02040603050506020204" pitchFamily="18" charset="0"/>
                <a:cs typeface="VNI-Avo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VNI-Avo" charset="0"/>
              </a:rPr>
              <a:t>b</a:t>
            </a:r>
            <a:r>
              <a:rPr lang="en-US" sz="4000" b="1" dirty="0" err="1" smtClean="0">
                <a:latin typeface="UTM Avo" panose="02040603050506020204" pitchFamily="18" charset="0"/>
                <a:cs typeface="VNI-Avo" charset="0"/>
              </a:rPr>
              <a:t>é</a:t>
            </a:r>
            <a:r>
              <a:rPr lang="en-US" sz="4000" b="1" dirty="0" smtClean="0">
                <a:latin typeface="UTM Avo" panose="02040603050506020204" pitchFamily="18" charset="0"/>
                <a:cs typeface="VNI-Avo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VNI-Avo" charset="0"/>
              </a:rPr>
              <a:t>b</a:t>
            </a:r>
            <a:r>
              <a:rPr lang="en-US" sz="4000" b="1" dirty="0" err="1" smtClean="0">
                <a:latin typeface="UTM Avo" panose="02040603050506020204" pitchFamily="18" charset="0"/>
                <a:cs typeface="VNI-Avo" charset="0"/>
              </a:rPr>
              <a:t>úp</a:t>
            </a:r>
            <a:r>
              <a:rPr lang="en-US" sz="4000" b="1" dirty="0" smtClean="0">
                <a:latin typeface="UTM Avo" panose="02040603050506020204" pitchFamily="18" charset="0"/>
                <a:cs typeface="VNI-Avo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VNI-Avo" charset="0"/>
              </a:rPr>
              <a:t>b</a:t>
            </a:r>
            <a:r>
              <a:rPr lang="en-US" sz="4000" b="1" dirty="0" err="1" smtClean="0">
                <a:latin typeface="UTM Avo" panose="02040603050506020204" pitchFamily="18" charset="0"/>
                <a:cs typeface="VNI-Avo" charset="0"/>
              </a:rPr>
              <a:t>ê</a:t>
            </a:r>
            <a:r>
              <a:rPr lang="en-US" sz="4000" b="1" dirty="0" smtClean="0">
                <a:latin typeface="UTM Avo" panose="02040603050506020204" pitchFamily="18" charset="0"/>
                <a:cs typeface="VNI-Avo" charset="0"/>
              </a:rPr>
              <a:t>.</a:t>
            </a:r>
            <a:endParaRPr lang="en-US" sz="4000" b="1" dirty="0">
              <a:latin typeface="UTM Avo" panose="02040603050506020204" pitchFamily="18" charset="0"/>
              <a:cs typeface="VNI-Av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176212"/>
            <a:ext cx="1064895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4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88387" y="1011727"/>
            <a:ext cx="4509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963737" y="596624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Đọc</a:t>
            </a:r>
          </a:p>
        </p:txBody>
      </p:sp>
      <p:sp>
        <p:nvSpPr>
          <p:cNvPr id="6" name="Oval 5"/>
          <p:cNvSpPr/>
          <p:nvPr/>
        </p:nvSpPr>
        <p:spPr>
          <a:xfrm>
            <a:off x="613008" y="634202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453102"/>
              </p:ext>
            </p:extLst>
          </p:nvPr>
        </p:nvGraphicFramePr>
        <p:xfrm>
          <a:off x="2160793" y="2750132"/>
          <a:ext cx="28590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648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60793" y="3678122"/>
            <a:ext cx="2859062" cy="795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</a:t>
            </a:r>
            <a:r>
              <a:rPr lang="en-US" sz="5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a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9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700686"/>
              </p:ext>
            </p:extLst>
          </p:nvPr>
        </p:nvGraphicFramePr>
        <p:xfrm>
          <a:off x="6924949" y="2782580"/>
          <a:ext cx="28590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987030" y="3633470"/>
            <a:ext cx="12160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charset="0"/>
              </a:rPr>
              <a:t>bà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412772" y="5546917"/>
            <a:ext cx="256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.VnAvant" panose="020B7200000000000000" pitchFamily="34" charset="0"/>
              </a:rPr>
              <a:t>ba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460" y="834422"/>
            <a:ext cx="5211936" cy="4296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3260" y="5477212"/>
            <a:ext cx="25603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UTM Avo" panose="02040603050506020204" pitchFamily="18" charset="0"/>
                <a:cs typeface="Times New Roman" panose="02020603050405020304" charset="0"/>
              </a:rPr>
              <a:t>bà</a:t>
            </a:r>
            <a:endParaRPr lang="en-US" sz="6000" b="1" dirty="0">
              <a:latin typeface="UTM Avo" panose="02040603050506020204" pitchFamily="18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4729" y="1162783"/>
            <a:ext cx="26003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64</Words>
  <Application>Microsoft Office PowerPoint</Application>
  <PresentationFormat>Widescreen</PresentationFormat>
  <Paragraphs>40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.VnAvant</vt:lpstr>
      <vt:lpstr>Arial</vt:lpstr>
      <vt:lpstr>Calibri</vt:lpstr>
      <vt:lpstr>Calibri Light</vt:lpstr>
      <vt:lpstr>Chivo Light</vt:lpstr>
      <vt:lpstr>HP001 4 hàng</vt:lpstr>
      <vt:lpstr>Segoe UI</vt:lpstr>
      <vt:lpstr>黑体</vt:lpstr>
      <vt:lpstr>Tahoma</vt:lpstr>
      <vt:lpstr>Times New Roman</vt:lpstr>
      <vt:lpstr>UTM Avo</vt:lpstr>
      <vt:lpstr>VNI-Avo</vt:lpstr>
      <vt:lpstr>Office Theme</vt:lpstr>
      <vt:lpstr>Bạn nhỏ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24</cp:revision>
  <dcterms:created xsi:type="dcterms:W3CDTF">2020-08-13T04:37:00Z</dcterms:created>
  <dcterms:modified xsi:type="dcterms:W3CDTF">2022-09-15T14:54:39Z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