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0" r:id="rId5"/>
    <p:sldId id="262" r:id="rId6"/>
    <p:sldId id="258" r:id="rId7"/>
    <p:sldId id="263" r:id="rId8"/>
  </p:sldIdLst>
  <p:sldSz cx="9144000" cy="6858000" type="screen4x3"/>
  <p:notesSz cx="6858000" cy="9144000"/>
  <p:custDataLst>
    <p:tags r:id="rId9"/>
  </p:custDataLst>
  <p:defaultTextStyle>
    <a:defPPr>
      <a:defRPr lang="en-US"/>
    </a:defPPr>
    <a:lvl1pPr algn="l" rtl="0" fontAlgn="base">
      <a:spcBef>
        <a:spcPct val="0"/>
      </a:spcBef>
      <a:spcAft>
        <a:spcPct val="0"/>
      </a:spcAft>
      <a:defRPr sz="2000" kern="1200">
        <a:solidFill>
          <a:srgbClr val="0000CC"/>
        </a:solidFill>
        <a:latin typeface="Arial" charset="0"/>
        <a:ea typeface="+mn-ea"/>
        <a:cs typeface="+mn-cs"/>
      </a:defRPr>
    </a:lvl1pPr>
    <a:lvl2pPr marL="457200" algn="l" rtl="0" fontAlgn="base">
      <a:spcBef>
        <a:spcPct val="0"/>
      </a:spcBef>
      <a:spcAft>
        <a:spcPct val="0"/>
      </a:spcAft>
      <a:defRPr sz="2000" kern="1200">
        <a:solidFill>
          <a:srgbClr val="0000CC"/>
        </a:solidFill>
        <a:latin typeface="Arial" charset="0"/>
        <a:ea typeface="+mn-ea"/>
        <a:cs typeface="+mn-cs"/>
      </a:defRPr>
    </a:lvl2pPr>
    <a:lvl3pPr marL="914400" algn="l" rtl="0" fontAlgn="base">
      <a:spcBef>
        <a:spcPct val="0"/>
      </a:spcBef>
      <a:spcAft>
        <a:spcPct val="0"/>
      </a:spcAft>
      <a:defRPr sz="2000" kern="1200">
        <a:solidFill>
          <a:srgbClr val="0000CC"/>
        </a:solidFill>
        <a:latin typeface="Arial" charset="0"/>
        <a:ea typeface="+mn-ea"/>
        <a:cs typeface="+mn-cs"/>
      </a:defRPr>
    </a:lvl3pPr>
    <a:lvl4pPr marL="1371600" algn="l" rtl="0" fontAlgn="base">
      <a:spcBef>
        <a:spcPct val="0"/>
      </a:spcBef>
      <a:spcAft>
        <a:spcPct val="0"/>
      </a:spcAft>
      <a:defRPr sz="2000" kern="1200">
        <a:solidFill>
          <a:srgbClr val="0000CC"/>
        </a:solidFill>
        <a:latin typeface="Arial" charset="0"/>
        <a:ea typeface="+mn-ea"/>
        <a:cs typeface="+mn-cs"/>
      </a:defRPr>
    </a:lvl4pPr>
    <a:lvl5pPr marL="1828800" algn="l" rtl="0" fontAlgn="base">
      <a:spcBef>
        <a:spcPct val="0"/>
      </a:spcBef>
      <a:spcAft>
        <a:spcPct val="0"/>
      </a:spcAft>
      <a:defRPr sz="2000" kern="1200">
        <a:solidFill>
          <a:srgbClr val="0000CC"/>
        </a:solidFill>
        <a:latin typeface="Arial" charset="0"/>
        <a:ea typeface="+mn-ea"/>
        <a:cs typeface="+mn-cs"/>
      </a:defRPr>
    </a:lvl5pPr>
    <a:lvl6pPr marL="2286000" algn="l" defTabSz="914400" rtl="0" eaLnBrk="1" latinLnBrk="0" hangingPunct="1">
      <a:defRPr sz="2000" kern="1200">
        <a:solidFill>
          <a:srgbClr val="0000CC"/>
        </a:solidFill>
        <a:latin typeface="Arial" charset="0"/>
        <a:ea typeface="+mn-ea"/>
        <a:cs typeface="+mn-cs"/>
      </a:defRPr>
    </a:lvl6pPr>
    <a:lvl7pPr marL="2743200" algn="l" defTabSz="914400" rtl="0" eaLnBrk="1" latinLnBrk="0" hangingPunct="1">
      <a:defRPr sz="2000" kern="1200">
        <a:solidFill>
          <a:srgbClr val="0000CC"/>
        </a:solidFill>
        <a:latin typeface="Arial" charset="0"/>
        <a:ea typeface="+mn-ea"/>
        <a:cs typeface="+mn-cs"/>
      </a:defRPr>
    </a:lvl7pPr>
    <a:lvl8pPr marL="3200400" algn="l" defTabSz="914400" rtl="0" eaLnBrk="1" latinLnBrk="0" hangingPunct="1">
      <a:defRPr sz="2000" kern="1200">
        <a:solidFill>
          <a:srgbClr val="0000CC"/>
        </a:solidFill>
        <a:latin typeface="Arial" charset="0"/>
        <a:ea typeface="+mn-ea"/>
        <a:cs typeface="+mn-cs"/>
      </a:defRPr>
    </a:lvl8pPr>
    <a:lvl9pPr marL="3657600" algn="l" defTabSz="914400" rtl="0" eaLnBrk="1" latinLnBrk="0" hangingPunct="1">
      <a:defRPr sz="2000" kern="1200">
        <a:solidFill>
          <a:srgbClr val="0000CC"/>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FAB"/>
    <a:srgbClr val="339933"/>
    <a:srgbClr val="FF3300"/>
    <a:srgbClr val="FFCC66"/>
    <a:srgbClr val="9900CC"/>
    <a:srgbClr val="BD00EA"/>
    <a:srgbClr val="FFFF99"/>
    <a:srgbClr val="BAF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04F10-A83E-41A6-8D4A-67702EBB08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4C7EC8-E17A-4314-ABD2-772436B83B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7685E-69BA-46DC-B57C-9A46C11E8A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44AA3-BEFC-45F3-9AC0-30119AEEA0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1B33B8-A4B7-4031-B68B-24CBC637EC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3BADD-C8C9-4D58-888A-8CE106F080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21A731-FA23-4CF9-AEEB-CF774D5B03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A9AC53-9302-4269-A2B0-0DD43F8E18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91A6E9-9BAD-46E4-AEF3-8CDD5129B0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45FA83-E200-4D8A-9320-A47AB5114B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BC968-3D17-45B0-A8D1-4FAF604E11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630A45AD-7F61-4B20-83CB-521642D3E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454073">
            <a:hlinkClick r:id="" action="ppaction://noaction">
              <a:snd r:embed="rId2" name="Chan que (Nguyen Binh - Trung Duc) (Quang Linh).wav"/>
            </a:hlinkClick>
            <a:hlinkHover r:id="" action="ppaction://hlinkshowjump?jump=nextslide"/>
          </p:cNvPr>
          <p:cNvPicPr>
            <a:picLocks noChangeAspect="1" noChangeArrowheads="1"/>
          </p:cNvPicPr>
          <p:nvPr/>
        </p:nvPicPr>
        <p:blipFill>
          <a:blip r:embed="rId3"/>
          <a:srcRect/>
          <a:stretch>
            <a:fillRect/>
          </a:stretch>
        </p:blipFill>
        <p:spPr bwMode="auto">
          <a:xfrm>
            <a:off x="-990600" y="0"/>
            <a:ext cx="10134600" cy="8001000"/>
          </a:xfrm>
          <a:prstGeom prst="rect">
            <a:avLst/>
          </a:prstGeom>
          <a:noFill/>
          <a:ln w="9525">
            <a:noFill/>
            <a:miter lim="800000"/>
            <a:headEnd/>
            <a:tailEnd/>
          </a:ln>
        </p:spPr>
      </p:pic>
      <p:sp>
        <p:nvSpPr>
          <p:cNvPr id="2051" name="WordArt 6"/>
          <p:cNvSpPr>
            <a:spLocks noChangeArrowheads="1" noChangeShapeType="1" noTextEdit="1"/>
          </p:cNvSpPr>
          <p:nvPr/>
        </p:nvSpPr>
        <p:spPr bwMode="auto">
          <a:xfrm>
            <a:off x="1403350" y="908050"/>
            <a:ext cx="5905500" cy="2447925"/>
          </a:xfrm>
          <a:prstGeom prst="rect">
            <a:avLst/>
          </a:prstGeom>
        </p:spPr>
        <p:txBody>
          <a:bodyPr wrap="none" fromWordArt="1">
            <a:prstTxWarp prst="textTriangle">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GIẢNG ĐIỆN TỬ</a:t>
            </a:r>
          </a:p>
        </p:txBody>
      </p:sp>
      <p:sp>
        <p:nvSpPr>
          <p:cNvPr id="2052" name="Text Box 8"/>
          <p:cNvSpPr txBox="1">
            <a:spLocks noChangeArrowheads="1"/>
          </p:cNvSpPr>
          <p:nvPr/>
        </p:nvSpPr>
        <p:spPr bwMode="auto">
          <a:xfrm>
            <a:off x="1258888" y="4149725"/>
            <a:ext cx="5834062"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TẬP ĐỌC - LỚP 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8FFA7"/>
            </a:gs>
          </a:gsLst>
          <a:path path="shape">
            <a:fillToRect l="50000" t="50000" r="50000" b="50000"/>
          </a:path>
        </a:gradFill>
        <a:effectLst/>
      </p:bgPr>
    </p:bg>
    <p:spTree>
      <p:nvGrpSpPr>
        <p:cNvPr id="1" name=""/>
        <p:cNvGrpSpPr/>
        <p:nvPr/>
      </p:nvGrpSpPr>
      <p:grpSpPr>
        <a:xfrm>
          <a:off x="0" y="0"/>
          <a:ext cx="0" cy="0"/>
          <a:chOff x="0" y="0"/>
          <a:chExt cx="0" cy="0"/>
        </a:xfrm>
      </p:grpSpPr>
      <p:pic>
        <p:nvPicPr>
          <p:cNvPr id="3074" name="Picture 2" descr="POINSET2"/>
          <p:cNvPicPr>
            <a:picLocks noChangeAspect="1" noChangeArrowheads="1"/>
          </p:cNvPicPr>
          <p:nvPr/>
        </p:nvPicPr>
        <p:blipFill>
          <a:blip r:embed="rId2"/>
          <a:srcRect/>
          <a:stretch>
            <a:fillRect/>
          </a:stretch>
        </p:blipFill>
        <p:spPr bwMode="auto">
          <a:xfrm rot="5626853">
            <a:off x="8314531" y="-24606"/>
            <a:ext cx="849313" cy="844550"/>
          </a:xfrm>
          <a:prstGeom prst="rect">
            <a:avLst/>
          </a:prstGeom>
          <a:noFill/>
          <a:ln w="9525">
            <a:noFill/>
            <a:miter lim="800000"/>
            <a:headEnd/>
            <a:tailEnd/>
          </a:ln>
        </p:spPr>
      </p:pic>
      <p:pic>
        <p:nvPicPr>
          <p:cNvPr id="3075" name="Picture 3" descr="POINSET2"/>
          <p:cNvPicPr>
            <a:picLocks noChangeAspect="1" noChangeArrowheads="1"/>
          </p:cNvPicPr>
          <p:nvPr/>
        </p:nvPicPr>
        <p:blipFill>
          <a:blip r:embed="rId2"/>
          <a:srcRect/>
          <a:stretch>
            <a:fillRect/>
          </a:stretch>
        </p:blipFill>
        <p:spPr bwMode="auto">
          <a:xfrm>
            <a:off x="-36513" y="-26988"/>
            <a:ext cx="849313" cy="844551"/>
          </a:xfrm>
          <a:prstGeom prst="rect">
            <a:avLst/>
          </a:prstGeom>
          <a:noFill/>
          <a:ln w="9525">
            <a:noFill/>
            <a:miter lim="800000"/>
            <a:headEnd/>
            <a:tailEnd/>
          </a:ln>
        </p:spPr>
      </p:pic>
      <p:sp>
        <p:nvSpPr>
          <p:cNvPr id="3076" name="Rectangle 4"/>
          <p:cNvSpPr>
            <a:spLocks noChangeArrowheads="1"/>
          </p:cNvSpPr>
          <p:nvPr/>
        </p:nvSpPr>
        <p:spPr bwMode="auto">
          <a:xfrm>
            <a:off x="468313" y="0"/>
            <a:ext cx="8207375" cy="333375"/>
          </a:xfrm>
          <a:prstGeom prst="rect">
            <a:avLst/>
          </a:prstGeom>
          <a:gradFill rotWithShape="1">
            <a:gsLst>
              <a:gs pos="0">
                <a:srgbClr val="FFB7FF"/>
              </a:gs>
              <a:gs pos="50000">
                <a:srgbClr val="3737FF"/>
              </a:gs>
              <a:gs pos="100000">
                <a:srgbClr val="FFB7FF"/>
              </a:gs>
            </a:gsLst>
            <a:lin ang="5400000" scaled="1"/>
          </a:gradFill>
          <a:ln w="9525">
            <a:noFill/>
            <a:miter lim="800000"/>
            <a:headEnd/>
            <a:tailEnd/>
          </a:ln>
        </p:spPr>
        <p:txBody>
          <a:bodyPr wrap="none" anchor="ctr"/>
          <a:lstStyle/>
          <a:p>
            <a:endParaRPr lang="en-US"/>
          </a:p>
        </p:txBody>
      </p:sp>
      <p:sp>
        <p:nvSpPr>
          <p:cNvPr id="3077" name="Rectangle 8"/>
          <p:cNvSpPr>
            <a:spLocks noChangeArrowheads="1"/>
          </p:cNvSpPr>
          <p:nvPr/>
        </p:nvSpPr>
        <p:spPr bwMode="auto">
          <a:xfrm>
            <a:off x="468313" y="6523038"/>
            <a:ext cx="8207375" cy="333375"/>
          </a:xfrm>
          <a:prstGeom prst="rect">
            <a:avLst/>
          </a:prstGeom>
          <a:gradFill rotWithShape="1">
            <a:gsLst>
              <a:gs pos="0">
                <a:srgbClr val="FFB7FF"/>
              </a:gs>
              <a:gs pos="50000">
                <a:srgbClr val="3737FF"/>
              </a:gs>
              <a:gs pos="100000">
                <a:srgbClr val="FFB7FF"/>
              </a:gs>
            </a:gsLst>
            <a:lin ang="5400000" scaled="1"/>
          </a:gradFill>
          <a:ln w="9525">
            <a:noFill/>
            <a:miter lim="800000"/>
            <a:headEnd/>
            <a:tailEnd/>
          </a:ln>
        </p:spPr>
        <p:txBody>
          <a:bodyPr wrap="none" anchor="ctr"/>
          <a:lstStyle/>
          <a:p>
            <a:endParaRPr lang="en-US"/>
          </a:p>
        </p:txBody>
      </p:sp>
      <p:pic>
        <p:nvPicPr>
          <p:cNvPr id="3078" name="Picture 9" descr="POINSET2"/>
          <p:cNvPicPr>
            <a:picLocks noChangeAspect="1" noChangeArrowheads="1"/>
          </p:cNvPicPr>
          <p:nvPr/>
        </p:nvPicPr>
        <p:blipFill>
          <a:blip r:embed="rId2"/>
          <a:srcRect/>
          <a:stretch>
            <a:fillRect/>
          </a:stretch>
        </p:blipFill>
        <p:spPr bwMode="auto">
          <a:xfrm rot="10800000">
            <a:off x="8313738" y="6011863"/>
            <a:ext cx="849312" cy="844550"/>
          </a:xfrm>
          <a:prstGeom prst="rect">
            <a:avLst/>
          </a:prstGeom>
          <a:noFill/>
          <a:ln w="9525">
            <a:noFill/>
            <a:miter lim="800000"/>
            <a:headEnd/>
            <a:tailEnd/>
          </a:ln>
        </p:spPr>
      </p:pic>
      <p:pic>
        <p:nvPicPr>
          <p:cNvPr id="3079" name="Picture 10" descr="POINSET2"/>
          <p:cNvPicPr>
            <a:picLocks noChangeAspect="1" noChangeArrowheads="1"/>
          </p:cNvPicPr>
          <p:nvPr/>
        </p:nvPicPr>
        <p:blipFill>
          <a:blip r:embed="rId2"/>
          <a:srcRect/>
          <a:stretch>
            <a:fillRect/>
          </a:stretch>
        </p:blipFill>
        <p:spPr bwMode="auto">
          <a:xfrm rot="-5400000">
            <a:off x="-35719" y="6012656"/>
            <a:ext cx="849313" cy="844551"/>
          </a:xfrm>
          <a:prstGeom prst="rect">
            <a:avLst/>
          </a:prstGeom>
          <a:noFill/>
          <a:ln w="9525">
            <a:noFill/>
            <a:miter lim="800000"/>
            <a:headEnd/>
            <a:tailEnd/>
          </a:ln>
        </p:spPr>
      </p:pic>
      <p:sp>
        <p:nvSpPr>
          <p:cNvPr id="3080" name="Rectangle 12"/>
          <p:cNvSpPr>
            <a:spLocks noChangeArrowheads="1"/>
          </p:cNvSpPr>
          <p:nvPr/>
        </p:nvSpPr>
        <p:spPr bwMode="auto">
          <a:xfrm>
            <a:off x="0" y="233363"/>
            <a:ext cx="9144000" cy="892175"/>
          </a:xfrm>
          <a:prstGeom prst="rect">
            <a:avLst/>
          </a:prstGeom>
          <a:noFill/>
          <a:ln w="9525">
            <a:noFill/>
            <a:miter lim="800000"/>
            <a:headEnd/>
            <a:tailEnd/>
          </a:ln>
        </p:spPr>
        <p:txBody>
          <a:bodyPr>
            <a:spAutoFit/>
          </a:bodyPr>
          <a:lstStyle/>
          <a:p>
            <a:pPr algn="ctr">
              <a:lnSpc>
                <a:spcPct val="105000"/>
              </a:lnSpc>
            </a:pPr>
            <a:endParaRPr lang="en-US" sz="2800" i="1">
              <a:solidFill>
                <a:srgbClr val="0000FF"/>
              </a:solidFill>
            </a:endParaRPr>
          </a:p>
          <a:p>
            <a:pPr algn="ctr">
              <a:lnSpc>
                <a:spcPct val="105000"/>
              </a:lnSpc>
            </a:pPr>
            <a:r>
              <a:rPr lang="en-US" sz="2200" u="sng">
                <a:solidFill>
                  <a:srgbClr val="FF3300"/>
                </a:solidFill>
              </a:rPr>
              <a:t>Tập đọc</a:t>
            </a:r>
          </a:p>
        </p:txBody>
      </p:sp>
      <p:pic>
        <p:nvPicPr>
          <p:cNvPr id="14347" name="Picture 11" descr="tranh truyen copy"/>
          <p:cNvPicPr>
            <a:picLocks noChangeAspect="1" noChangeArrowheads="1"/>
          </p:cNvPicPr>
          <p:nvPr/>
        </p:nvPicPr>
        <p:blipFill>
          <a:blip r:embed="rId3"/>
          <a:srcRect l="2519" t="5795" r="851" b="6975"/>
          <a:stretch>
            <a:fillRect/>
          </a:stretch>
        </p:blipFill>
        <p:spPr bwMode="auto">
          <a:xfrm>
            <a:off x="323850" y="333375"/>
            <a:ext cx="8569325" cy="6119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diamond(out)">
                                      <p:cBhvr>
                                        <p:cTn id="7"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33350"/>
            <a:ext cx="9144000" cy="892175"/>
          </a:xfrm>
          <a:prstGeom prst="rect">
            <a:avLst/>
          </a:prstGeom>
          <a:noFill/>
          <a:ln w="9525">
            <a:noFill/>
            <a:miter lim="800000"/>
            <a:headEnd/>
            <a:tailEnd/>
          </a:ln>
        </p:spPr>
        <p:txBody>
          <a:bodyPr>
            <a:spAutoFit/>
          </a:bodyPr>
          <a:lstStyle/>
          <a:p>
            <a:pPr algn="ctr">
              <a:lnSpc>
                <a:spcPct val="105000"/>
              </a:lnSpc>
            </a:pPr>
            <a:endParaRPr lang="en-US" sz="2800" i="1">
              <a:solidFill>
                <a:srgbClr val="0000FF"/>
              </a:solidFill>
            </a:endParaRPr>
          </a:p>
          <a:p>
            <a:pPr algn="ctr">
              <a:lnSpc>
                <a:spcPct val="105000"/>
              </a:lnSpc>
            </a:pPr>
            <a:r>
              <a:rPr lang="en-US" sz="2200" u="sng">
                <a:solidFill>
                  <a:srgbClr val="FF3300"/>
                </a:solidFill>
              </a:rPr>
              <a:t>Tập đọc</a:t>
            </a:r>
          </a:p>
        </p:txBody>
      </p:sp>
      <p:sp>
        <p:nvSpPr>
          <p:cNvPr id="3075" name="Text Box 3"/>
          <p:cNvSpPr txBox="1">
            <a:spLocks noChangeArrowheads="1"/>
          </p:cNvSpPr>
          <p:nvPr/>
        </p:nvSpPr>
        <p:spPr bwMode="auto">
          <a:xfrm>
            <a:off x="2054225" y="1054100"/>
            <a:ext cx="5707063" cy="457200"/>
          </a:xfrm>
          <a:prstGeom prst="rect">
            <a:avLst/>
          </a:prstGeom>
          <a:noFill/>
          <a:ln w="9525">
            <a:noFill/>
            <a:miter lim="800000"/>
            <a:headEnd/>
            <a:tailEnd/>
          </a:ln>
        </p:spPr>
        <p:txBody>
          <a:bodyPr>
            <a:spAutoFit/>
          </a:bodyPr>
          <a:lstStyle/>
          <a:p>
            <a:pPr algn="ctr">
              <a:spcBef>
                <a:spcPct val="15000"/>
              </a:spcBef>
            </a:pPr>
            <a:r>
              <a:rPr lang="en-US" sz="2400" b="1"/>
              <a:t>Vương quốc vắng nụ cười</a:t>
            </a:r>
            <a:r>
              <a:rPr lang="en-US" sz="2400" b="1">
                <a:solidFill>
                  <a:srgbClr val="000099"/>
                </a:solidFill>
              </a:rPr>
              <a:t> </a:t>
            </a:r>
            <a:r>
              <a:rPr lang="en-US" sz="1800" i="1">
                <a:solidFill>
                  <a:srgbClr val="000099"/>
                </a:solidFill>
              </a:rPr>
              <a:t>(Tiếp theo)</a:t>
            </a:r>
            <a:endParaRPr lang="en-US" sz="2400" b="1">
              <a:solidFill>
                <a:srgbClr val="000099"/>
              </a:solidFill>
            </a:endParaRPr>
          </a:p>
        </p:txBody>
      </p:sp>
      <p:grpSp>
        <p:nvGrpSpPr>
          <p:cNvPr id="2" name="Group 30"/>
          <p:cNvGrpSpPr>
            <a:grpSpLocks/>
          </p:cNvGrpSpPr>
          <p:nvPr/>
        </p:nvGrpSpPr>
        <p:grpSpPr bwMode="auto">
          <a:xfrm>
            <a:off x="134938" y="1973263"/>
            <a:ext cx="8847137" cy="4608512"/>
            <a:chOff x="85" y="1243"/>
            <a:chExt cx="5573" cy="2903"/>
          </a:xfrm>
        </p:grpSpPr>
        <p:sp>
          <p:nvSpPr>
            <p:cNvPr id="4109" name="Line 12"/>
            <p:cNvSpPr>
              <a:spLocks noChangeShapeType="1"/>
            </p:cNvSpPr>
            <p:nvPr/>
          </p:nvSpPr>
          <p:spPr bwMode="auto">
            <a:xfrm>
              <a:off x="90" y="1382"/>
              <a:ext cx="0" cy="2762"/>
            </a:xfrm>
            <a:prstGeom prst="line">
              <a:avLst/>
            </a:prstGeom>
            <a:noFill/>
            <a:ln w="19050">
              <a:solidFill>
                <a:srgbClr val="006600"/>
              </a:solidFill>
              <a:round/>
              <a:headEnd/>
              <a:tailEnd/>
            </a:ln>
          </p:spPr>
          <p:txBody>
            <a:bodyPr/>
            <a:lstStyle/>
            <a:p>
              <a:endParaRPr lang="en-US"/>
            </a:p>
          </p:txBody>
        </p:sp>
        <p:grpSp>
          <p:nvGrpSpPr>
            <p:cNvPr id="4110" name="Group 29"/>
            <p:cNvGrpSpPr>
              <a:grpSpLocks/>
            </p:cNvGrpSpPr>
            <p:nvPr/>
          </p:nvGrpSpPr>
          <p:grpSpPr bwMode="auto">
            <a:xfrm>
              <a:off x="85" y="1243"/>
              <a:ext cx="5573" cy="2903"/>
              <a:chOff x="85" y="1243"/>
              <a:chExt cx="5573" cy="2903"/>
            </a:xfrm>
          </p:grpSpPr>
          <p:sp>
            <p:nvSpPr>
              <p:cNvPr id="4111" name="Text Box 7"/>
              <p:cNvSpPr txBox="1">
                <a:spLocks noChangeArrowheads="1"/>
              </p:cNvSpPr>
              <p:nvPr/>
            </p:nvSpPr>
            <p:spPr bwMode="auto">
              <a:xfrm>
                <a:off x="716" y="1243"/>
                <a:ext cx="1344" cy="250"/>
              </a:xfrm>
              <a:prstGeom prst="rect">
                <a:avLst/>
              </a:prstGeom>
              <a:noFill/>
              <a:ln w="9525">
                <a:noFill/>
                <a:miter lim="800000"/>
                <a:headEnd/>
                <a:tailEnd/>
              </a:ln>
            </p:spPr>
            <p:txBody>
              <a:bodyPr>
                <a:spAutoFit/>
              </a:bodyPr>
              <a:lstStyle/>
              <a:p>
                <a:pPr algn="ctr">
                  <a:spcBef>
                    <a:spcPct val="50000"/>
                  </a:spcBef>
                </a:pPr>
                <a:r>
                  <a:rPr lang="en-US">
                    <a:solidFill>
                      <a:srgbClr val="0000FF"/>
                    </a:solidFill>
                  </a:rPr>
                  <a:t>Tìm hiểu bài</a:t>
                </a:r>
              </a:p>
            </p:txBody>
          </p:sp>
          <p:sp>
            <p:nvSpPr>
              <p:cNvPr id="4112" name="Text Box 8"/>
              <p:cNvSpPr txBox="1">
                <a:spLocks noChangeArrowheads="1"/>
              </p:cNvSpPr>
              <p:nvPr/>
            </p:nvSpPr>
            <p:spPr bwMode="auto">
              <a:xfrm>
                <a:off x="3767" y="1243"/>
                <a:ext cx="1344" cy="250"/>
              </a:xfrm>
              <a:prstGeom prst="rect">
                <a:avLst/>
              </a:prstGeom>
              <a:noFill/>
              <a:ln w="9525">
                <a:noFill/>
                <a:miter lim="800000"/>
                <a:headEnd/>
                <a:tailEnd/>
              </a:ln>
            </p:spPr>
            <p:txBody>
              <a:bodyPr>
                <a:spAutoFit/>
              </a:bodyPr>
              <a:lstStyle/>
              <a:p>
                <a:pPr algn="ctr">
                  <a:spcBef>
                    <a:spcPct val="50000"/>
                  </a:spcBef>
                </a:pPr>
                <a:r>
                  <a:rPr lang="en-US">
                    <a:solidFill>
                      <a:srgbClr val="0000FF"/>
                    </a:solidFill>
                  </a:rPr>
                  <a:t>Luyện đọc</a:t>
                </a:r>
              </a:p>
            </p:txBody>
          </p:sp>
          <p:sp>
            <p:nvSpPr>
              <p:cNvPr id="4113" name="Line 9"/>
              <p:cNvSpPr>
                <a:spLocks noChangeShapeType="1"/>
              </p:cNvSpPr>
              <p:nvPr/>
            </p:nvSpPr>
            <p:spPr bwMode="auto">
              <a:xfrm>
                <a:off x="85" y="1382"/>
                <a:ext cx="884" cy="0"/>
              </a:xfrm>
              <a:prstGeom prst="line">
                <a:avLst/>
              </a:prstGeom>
              <a:noFill/>
              <a:ln w="19050">
                <a:solidFill>
                  <a:srgbClr val="006600"/>
                </a:solidFill>
                <a:round/>
                <a:headEnd/>
                <a:tailEnd/>
              </a:ln>
            </p:spPr>
            <p:txBody>
              <a:bodyPr/>
              <a:lstStyle/>
              <a:p>
                <a:endParaRPr lang="en-US"/>
              </a:p>
            </p:txBody>
          </p:sp>
          <p:sp>
            <p:nvSpPr>
              <p:cNvPr id="4114" name="Line 10"/>
              <p:cNvSpPr>
                <a:spLocks noChangeShapeType="1"/>
              </p:cNvSpPr>
              <p:nvPr/>
            </p:nvSpPr>
            <p:spPr bwMode="auto">
              <a:xfrm>
                <a:off x="1835" y="1382"/>
                <a:ext cx="2219" cy="0"/>
              </a:xfrm>
              <a:prstGeom prst="line">
                <a:avLst/>
              </a:prstGeom>
              <a:noFill/>
              <a:ln w="19050">
                <a:solidFill>
                  <a:srgbClr val="006600"/>
                </a:solidFill>
                <a:round/>
                <a:headEnd/>
                <a:tailEnd/>
              </a:ln>
            </p:spPr>
            <p:txBody>
              <a:bodyPr/>
              <a:lstStyle/>
              <a:p>
                <a:endParaRPr lang="en-US"/>
              </a:p>
            </p:txBody>
          </p:sp>
          <p:sp>
            <p:nvSpPr>
              <p:cNvPr id="4115" name="Line 11"/>
              <p:cNvSpPr>
                <a:spLocks noChangeShapeType="1"/>
              </p:cNvSpPr>
              <p:nvPr/>
            </p:nvSpPr>
            <p:spPr bwMode="auto">
              <a:xfrm>
                <a:off x="4819" y="1382"/>
                <a:ext cx="839" cy="0"/>
              </a:xfrm>
              <a:prstGeom prst="line">
                <a:avLst/>
              </a:prstGeom>
              <a:noFill/>
              <a:ln w="19050">
                <a:solidFill>
                  <a:srgbClr val="006600"/>
                </a:solidFill>
                <a:round/>
                <a:headEnd/>
                <a:tailEnd/>
              </a:ln>
            </p:spPr>
            <p:txBody>
              <a:bodyPr/>
              <a:lstStyle/>
              <a:p>
                <a:endParaRPr lang="en-US"/>
              </a:p>
            </p:txBody>
          </p:sp>
          <p:sp>
            <p:nvSpPr>
              <p:cNvPr id="4116" name="Line 13"/>
              <p:cNvSpPr>
                <a:spLocks noChangeShapeType="1"/>
              </p:cNvSpPr>
              <p:nvPr/>
            </p:nvSpPr>
            <p:spPr bwMode="auto">
              <a:xfrm>
                <a:off x="90" y="4146"/>
                <a:ext cx="5568" cy="0"/>
              </a:xfrm>
              <a:prstGeom prst="line">
                <a:avLst/>
              </a:prstGeom>
              <a:noFill/>
              <a:ln w="19050">
                <a:solidFill>
                  <a:srgbClr val="006600"/>
                </a:solidFill>
                <a:round/>
                <a:headEnd/>
                <a:tailEnd/>
              </a:ln>
            </p:spPr>
            <p:txBody>
              <a:bodyPr/>
              <a:lstStyle/>
              <a:p>
                <a:endParaRPr lang="en-US"/>
              </a:p>
            </p:txBody>
          </p:sp>
          <p:sp>
            <p:nvSpPr>
              <p:cNvPr id="4117" name="Line 14"/>
              <p:cNvSpPr>
                <a:spLocks noChangeShapeType="1"/>
              </p:cNvSpPr>
              <p:nvPr/>
            </p:nvSpPr>
            <p:spPr bwMode="auto">
              <a:xfrm>
                <a:off x="5658" y="1382"/>
                <a:ext cx="0" cy="2762"/>
              </a:xfrm>
              <a:prstGeom prst="line">
                <a:avLst/>
              </a:prstGeom>
              <a:noFill/>
              <a:ln w="19050">
                <a:solidFill>
                  <a:srgbClr val="006600"/>
                </a:solidFill>
                <a:round/>
                <a:headEnd/>
                <a:tailEnd/>
              </a:ln>
            </p:spPr>
            <p:txBody>
              <a:bodyPr/>
              <a:lstStyle/>
              <a:p>
                <a:endParaRPr lang="en-US"/>
              </a:p>
            </p:txBody>
          </p:sp>
          <p:sp>
            <p:nvSpPr>
              <p:cNvPr id="4118" name="Line 15"/>
              <p:cNvSpPr>
                <a:spLocks noChangeShapeType="1"/>
              </p:cNvSpPr>
              <p:nvPr/>
            </p:nvSpPr>
            <p:spPr bwMode="auto">
              <a:xfrm>
                <a:off x="3010" y="1382"/>
                <a:ext cx="0" cy="2762"/>
              </a:xfrm>
              <a:prstGeom prst="line">
                <a:avLst/>
              </a:prstGeom>
              <a:noFill/>
              <a:ln w="19050">
                <a:solidFill>
                  <a:srgbClr val="006600"/>
                </a:solidFill>
                <a:round/>
                <a:headEnd/>
                <a:tailEnd/>
              </a:ln>
            </p:spPr>
            <p:txBody>
              <a:bodyPr/>
              <a:lstStyle/>
              <a:p>
                <a:endParaRPr lang="en-US"/>
              </a:p>
            </p:txBody>
          </p:sp>
        </p:grpSp>
      </p:grpSp>
      <p:sp>
        <p:nvSpPr>
          <p:cNvPr id="3088" name="Text Box 16"/>
          <p:cNvSpPr txBox="1">
            <a:spLocks noChangeArrowheads="1"/>
          </p:cNvSpPr>
          <p:nvPr/>
        </p:nvSpPr>
        <p:spPr bwMode="auto">
          <a:xfrm>
            <a:off x="468313" y="2781300"/>
            <a:ext cx="2333625" cy="396875"/>
          </a:xfrm>
          <a:prstGeom prst="rect">
            <a:avLst/>
          </a:prstGeom>
          <a:noFill/>
          <a:ln w="9525">
            <a:noFill/>
            <a:miter lim="800000"/>
            <a:headEnd/>
            <a:tailEnd/>
          </a:ln>
        </p:spPr>
        <p:txBody>
          <a:bodyPr>
            <a:spAutoFit/>
          </a:bodyPr>
          <a:lstStyle/>
          <a:p>
            <a:pPr>
              <a:spcBef>
                <a:spcPct val="50000"/>
              </a:spcBef>
            </a:pPr>
            <a:r>
              <a:rPr lang="en-US"/>
              <a:t>- bụm miệng cười</a:t>
            </a:r>
          </a:p>
        </p:txBody>
      </p:sp>
      <p:sp>
        <p:nvSpPr>
          <p:cNvPr id="3089" name="Text Box 17"/>
          <p:cNvSpPr txBox="1">
            <a:spLocks noChangeArrowheads="1"/>
          </p:cNvSpPr>
          <p:nvPr/>
        </p:nvSpPr>
        <p:spPr bwMode="auto">
          <a:xfrm>
            <a:off x="395288" y="3644900"/>
            <a:ext cx="2836862"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b</a:t>
            </a:r>
            <a:r>
              <a:rPr lang="en-US"/>
              <a:t>ật cười thành tiếng</a:t>
            </a:r>
          </a:p>
        </p:txBody>
      </p:sp>
      <p:sp>
        <p:nvSpPr>
          <p:cNvPr id="3095" name="Text Box 23"/>
          <p:cNvSpPr txBox="1">
            <a:spLocks noChangeArrowheads="1"/>
          </p:cNvSpPr>
          <p:nvPr/>
        </p:nvSpPr>
        <p:spPr bwMode="auto">
          <a:xfrm>
            <a:off x="5003800" y="2479675"/>
            <a:ext cx="2333625" cy="396875"/>
          </a:xfrm>
          <a:prstGeom prst="rect">
            <a:avLst/>
          </a:prstGeom>
          <a:noFill/>
          <a:ln w="9525">
            <a:noFill/>
            <a:miter lim="800000"/>
            <a:headEnd/>
            <a:tailEnd/>
          </a:ln>
        </p:spPr>
        <p:txBody>
          <a:bodyPr>
            <a:spAutoFit/>
          </a:bodyPr>
          <a:lstStyle/>
          <a:p>
            <a:pPr>
              <a:spcBef>
                <a:spcPct val="50000"/>
              </a:spcBef>
            </a:pPr>
            <a:r>
              <a:rPr lang="en-US"/>
              <a:t>- chỉ là</a:t>
            </a:r>
          </a:p>
        </p:txBody>
      </p:sp>
      <p:sp>
        <p:nvSpPr>
          <p:cNvPr id="3096" name="Text Box 24"/>
          <p:cNvSpPr txBox="1">
            <a:spLocks noChangeArrowheads="1"/>
          </p:cNvSpPr>
          <p:nvPr/>
        </p:nvSpPr>
        <p:spPr bwMode="auto">
          <a:xfrm>
            <a:off x="5003800" y="3521075"/>
            <a:ext cx="2836863"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l</a:t>
            </a:r>
            <a:r>
              <a:rPr lang="en-US"/>
              <a:t>ăn xuống</a:t>
            </a:r>
          </a:p>
        </p:txBody>
      </p:sp>
      <p:sp>
        <p:nvSpPr>
          <p:cNvPr id="3097" name="Text Box 25"/>
          <p:cNvSpPr txBox="1">
            <a:spLocks noChangeArrowheads="1"/>
          </p:cNvSpPr>
          <p:nvPr/>
        </p:nvSpPr>
        <p:spPr bwMode="auto">
          <a:xfrm>
            <a:off x="5003800" y="4025900"/>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lom khom</a:t>
            </a:r>
            <a:endParaRPr lang="en-US"/>
          </a:p>
        </p:txBody>
      </p:sp>
      <p:sp>
        <p:nvSpPr>
          <p:cNvPr id="3099" name="Text Box 27"/>
          <p:cNvSpPr txBox="1">
            <a:spLocks noChangeArrowheads="1"/>
          </p:cNvSpPr>
          <p:nvPr/>
        </p:nvSpPr>
        <p:spPr bwMode="auto">
          <a:xfrm>
            <a:off x="5003800" y="4471988"/>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d</a:t>
            </a:r>
            <a:r>
              <a:rPr lang="en-US"/>
              <a:t>ễ lây</a:t>
            </a:r>
          </a:p>
        </p:txBody>
      </p:sp>
      <p:sp>
        <p:nvSpPr>
          <p:cNvPr id="3100" name="Text Box 28"/>
          <p:cNvSpPr txBox="1">
            <a:spLocks noChangeArrowheads="1"/>
          </p:cNvSpPr>
          <p:nvPr/>
        </p:nvSpPr>
        <p:spPr bwMode="auto">
          <a:xfrm>
            <a:off x="5003800" y="4903788"/>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t</a:t>
            </a:r>
            <a:r>
              <a:rPr lang="en-US"/>
              <a:t>àn lụi</a:t>
            </a:r>
          </a:p>
        </p:txBody>
      </p:sp>
      <p:sp>
        <p:nvSpPr>
          <p:cNvPr id="3103" name="Text Box 31"/>
          <p:cNvSpPr txBox="1">
            <a:spLocks noChangeArrowheads="1"/>
          </p:cNvSpPr>
          <p:nvPr/>
        </p:nvSpPr>
        <p:spPr bwMode="auto">
          <a:xfrm>
            <a:off x="5003800" y="2997200"/>
            <a:ext cx="2333625" cy="396875"/>
          </a:xfrm>
          <a:prstGeom prst="rect">
            <a:avLst/>
          </a:prstGeom>
          <a:noFill/>
          <a:ln w="9525">
            <a:noFill/>
            <a:miter lim="800000"/>
            <a:headEnd/>
            <a:tailEnd/>
          </a:ln>
        </p:spPr>
        <p:txBody>
          <a:bodyPr>
            <a:spAutoFit/>
          </a:bodyPr>
          <a:lstStyle/>
          <a:p>
            <a:pPr>
              <a:spcBef>
                <a:spcPct val="50000"/>
              </a:spcBef>
            </a:pPr>
            <a:r>
              <a:rPr lang="en-US"/>
              <a:t>-trọng thưởng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95"/>
                                        </p:tgtEl>
                                        <p:attrNameLst>
                                          <p:attrName>style.visibility</p:attrName>
                                        </p:attrNameLst>
                                      </p:cBhvr>
                                      <p:to>
                                        <p:strVal val="visible"/>
                                      </p:to>
                                    </p:set>
                                    <p:animEffect transition="in" filter="fade">
                                      <p:cBhvr>
                                        <p:cTn id="17" dur="500"/>
                                        <p:tgtEl>
                                          <p:spTgt spid="30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03"/>
                                        </p:tgtEl>
                                        <p:attrNameLst>
                                          <p:attrName>style.visibility</p:attrName>
                                        </p:attrNameLst>
                                      </p:cBhvr>
                                      <p:to>
                                        <p:strVal val="visible"/>
                                      </p:to>
                                    </p:set>
                                    <p:animEffect transition="in" filter="fade">
                                      <p:cBhvr>
                                        <p:cTn id="22" dur="500"/>
                                        <p:tgtEl>
                                          <p:spTgt spid="3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96"/>
                                        </p:tgtEl>
                                        <p:attrNameLst>
                                          <p:attrName>style.visibility</p:attrName>
                                        </p:attrNameLst>
                                      </p:cBhvr>
                                      <p:to>
                                        <p:strVal val="visible"/>
                                      </p:to>
                                    </p:set>
                                    <p:animEffect transition="in" filter="fade">
                                      <p:cBhvr>
                                        <p:cTn id="27" dur="500"/>
                                        <p:tgtEl>
                                          <p:spTgt spid="30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97"/>
                                        </p:tgtEl>
                                        <p:attrNameLst>
                                          <p:attrName>style.visibility</p:attrName>
                                        </p:attrNameLst>
                                      </p:cBhvr>
                                      <p:to>
                                        <p:strVal val="visible"/>
                                      </p:to>
                                    </p:set>
                                    <p:animEffect transition="in" filter="fade">
                                      <p:cBhvr>
                                        <p:cTn id="32" dur="500"/>
                                        <p:tgtEl>
                                          <p:spTgt spid="30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99"/>
                                        </p:tgtEl>
                                        <p:attrNameLst>
                                          <p:attrName>style.visibility</p:attrName>
                                        </p:attrNameLst>
                                      </p:cBhvr>
                                      <p:to>
                                        <p:strVal val="visible"/>
                                      </p:to>
                                    </p:set>
                                    <p:animEffect transition="in" filter="fade">
                                      <p:cBhvr>
                                        <p:cTn id="37" dur="500"/>
                                        <p:tgtEl>
                                          <p:spTgt spid="30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00"/>
                                        </p:tgtEl>
                                        <p:attrNameLst>
                                          <p:attrName>style.visibility</p:attrName>
                                        </p:attrNameLst>
                                      </p:cBhvr>
                                      <p:to>
                                        <p:strVal val="visible"/>
                                      </p:to>
                                    </p:set>
                                    <p:animEffect transition="in" filter="fade">
                                      <p:cBhvr>
                                        <p:cTn id="42" dur="500"/>
                                        <p:tgtEl>
                                          <p:spTgt spid="310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88"/>
                                        </p:tgtEl>
                                        <p:attrNameLst>
                                          <p:attrName>style.visibility</p:attrName>
                                        </p:attrNameLst>
                                      </p:cBhvr>
                                      <p:to>
                                        <p:strVal val="visible"/>
                                      </p:to>
                                    </p:set>
                                    <p:animEffect transition="in" filter="fade">
                                      <p:cBhvr>
                                        <p:cTn id="47" dur="500"/>
                                        <p:tgtEl>
                                          <p:spTgt spid="30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89"/>
                                        </p:tgtEl>
                                        <p:attrNameLst>
                                          <p:attrName>style.visibility</p:attrName>
                                        </p:attrNameLst>
                                      </p:cBhvr>
                                      <p:to>
                                        <p:strVal val="visible"/>
                                      </p:to>
                                    </p:set>
                                    <p:animEffect transition="in" filter="fade">
                                      <p:cBhvr>
                                        <p:cTn id="52"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88" grpId="0"/>
      <p:bldP spid="3089" grpId="0"/>
      <p:bldP spid="3095" grpId="0"/>
      <p:bldP spid="3096" grpId="0"/>
      <p:bldP spid="3097" grpId="0"/>
      <p:bldP spid="3099" grpId="0"/>
      <p:bldP spid="3100" grpId="0"/>
      <p:bldP spid="3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044575" y="2205038"/>
            <a:ext cx="1079500" cy="215900"/>
          </a:xfrm>
          <a:prstGeom prst="rect">
            <a:avLst/>
          </a:prstGeom>
          <a:gradFill rotWithShape="1">
            <a:gsLst>
              <a:gs pos="0">
                <a:srgbClr val="00DA00"/>
              </a:gs>
              <a:gs pos="50000">
                <a:schemeClr val="bg1"/>
              </a:gs>
              <a:gs pos="100000">
                <a:srgbClr val="00DA00"/>
              </a:gs>
            </a:gsLst>
            <a:lin ang="5400000" scaled="1"/>
          </a:gradFill>
          <a:ln w="9525">
            <a:noFill/>
            <a:miter lim="800000"/>
            <a:headEnd/>
            <a:tailEnd/>
          </a:ln>
          <a:effectLst/>
        </p:spPr>
        <p:txBody>
          <a:bodyPr wrap="none" anchor="ctr"/>
          <a:lstStyle/>
          <a:p>
            <a:pPr>
              <a:defRPr/>
            </a:pPr>
            <a:endParaRPr lang="en-US">
              <a:latin typeface="Arial"/>
            </a:endParaRPr>
          </a:p>
        </p:txBody>
      </p:sp>
      <p:grpSp>
        <p:nvGrpSpPr>
          <p:cNvPr id="2" name="Group 3"/>
          <p:cNvGrpSpPr>
            <a:grpSpLocks/>
          </p:cNvGrpSpPr>
          <p:nvPr/>
        </p:nvGrpSpPr>
        <p:grpSpPr bwMode="auto">
          <a:xfrm>
            <a:off x="395288" y="1125538"/>
            <a:ext cx="792162" cy="4973637"/>
            <a:chOff x="249" y="709"/>
            <a:chExt cx="499" cy="3133"/>
          </a:xfrm>
        </p:grpSpPr>
        <p:grpSp>
          <p:nvGrpSpPr>
            <p:cNvPr id="5151" name="Group 4"/>
            <p:cNvGrpSpPr>
              <a:grpSpLocks/>
            </p:cNvGrpSpPr>
            <p:nvPr/>
          </p:nvGrpSpPr>
          <p:grpSpPr bwMode="auto">
            <a:xfrm>
              <a:off x="344" y="709"/>
              <a:ext cx="366" cy="3133"/>
              <a:chOff x="-45" y="768"/>
              <a:chExt cx="388" cy="2075"/>
            </a:xfrm>
          </p:grpSpPr>
          <p:grpSp>
            <p:nvGrpSpPr>
              <p:cNvPr id="5162" name="Group 5"/>
              <p:cNvGrpSpPr>
                <a:grpSpLocks/>
              </p:cNvGrpSpPr>
              <p:nvPr/>
            </p:nvGrpSpPr>
            <p:grpSpPr bwMode="auto">
              <a:xfrm rot="5400000">
                <a:off x="-879" y="1752"/>
                <a:ext cx="2064" cy="96"/>
                <a:chOff x="0" y="1896"/>
                <a:chExt cx="5760" cy="120"/>
              </a:xfrm>
            </p:grpSpPr>
            <p:sp>
              <p:nvSpPr>
                <p:cNvPr id="5183" name="Rectangle 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p>
              </p:txBody>
            </p:sp>
            <p:sp>
              <p:nvSpPr>
                <p:cNvPr id="5184" name="Rectangle 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p>
              </p:txBody>
            </p:sp>
          </p:grpSp>
          <p:grpSp>
            <p:nvGrpSpPr>
              <p:cNvPr id="5163" name="Group 8"/>
              <p:cNvGrpSpPr>
                <a:grpSpLocks/>
              </p:cNvGrpSpPr>
              <p:nvPr/>
            </p:nvGrpSpPr>
            <p:grpSpPr bwMode="auto">
              <a:xfrm rot="5400000">
                <a:off x="68" y="2568"/>
                <a:ext cx="173" cy="377"/>
                <a:chOff x="1874" y="637"/>
                <a:chExt cx="2012" cy="3971"/>
              </a:xfrm>
            </p:grpSpPr>
            <p:sp>
              <p:nvSpPr>
                <p:cNvPr id="7177" name="AutoShape 9"/>
                <p:cNvSpPr>
                  <a:spLocks noChangeArrowheads="1"/>
                </p:cNvSpPr>
                <p:nvPr/>
              </p:nvSpPr>
              <p:spPr bwMode="gray">
                <a:xfrm rot="16200000" flipH="1">
                  <a:off x="1823" y="2509"/>
                  <a:ext cx="31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7178" name="AutoShape 10"/>
                <p:cNvSpPr>
                  <a:spLocks noChangeArrowheads="1"/>
                </p:cNvSpPr>
                <p:nvPr/>
              </p:nvSpPr>
              <p:spPr bwMode="gray">
                <a:xfrm rot="5400000" flipH="1">
                  <a:off x="3626" y="2476"/>
                  <a:ext cx="31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7179" name="AutoShape 11"/>
                <p:cNvSpPr>
                  <a:spLocks noChangeArrowheads="1"/>
                </p:cNvSpPr>
                <p:nvPr/>
              </p:nvSpPr>
              <p:spPr bwMode="gray">
                <a:xfrm rot="10800000" flipH="1">
                  <a:off x="2731" y="3429"/>
                  <a:ext cx="300" cy="20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5177" name="Oval 1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5178" name="Oval 1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7182" name="Oval 14"/>
                <p:cNvSpPr>
                  <a:spLocks noChangeArrowheads="1"/>
                </p:cNvSpPr>
                <p:nvPr/>
              </p:nvSpPr>
              <p:spPr bwMode="gray">
                <a:xfrm>
                  <a:off x="2261" y="659"/>
                  <a:ext cx="1256" cy="3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a:endParaRPr>
                </a:p>
              </p:txBody>
            </p:sp>
            <p:sp>
              <p:nvSpPr>
                <p:cNvPr id="5180" name="Oval 15"/>
                <p:cNvSpPr>
                  <a:spLocks noChangeArrowheads="1"/>
                </p:cNvSpPr>
                <p:nvPr/>
              </p:nvSpPr>
              <p:spPr bwMode="gray">
                <a:xfrm>
                  <a:off x="2255" y="656"/>
                  <a:ext cx="1260" cy="3952"/>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7184" name="Oval 16"/>
                <p:cNvSpPr>
                  <a:spLocks noChangeArrowheads="1"/>
                </p:cNvSpPr>
                <p:nvPr/>
              </p:nvSpPr>
              <p:spPr bwMode="gray">
                <a:xfrm>
                  <a:off x="2338" y="648"/>
                  <a:ext cx="1094" cy="39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a:endParaRPr>
                </a:p>
              </p:txBody>
            </p:sp>
            <p:sp>
              <p:nvSpPr>
                <p:cNvPr id="5182" name="Oval 17"/>
                <p:cNvSpPr>
                  <a:spLocks noChangeArrowheads="1"/>
                </p:cNvSpPr>
                <p:nvPr/>
              </p:nvSpPr>
              <p:spPr bwMode="gray">
                <a:xfrm>
                  <a:off x="2337" y="655"/>
                  <a:ext cx="1096" cy="3953"/>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5164" name="Group 18"/>
              <p:cNvGrpSpPr>
                <a:grpSpLocks/>
              </p:cNvGrpSpPr>
              <p:nvPr/>
            </p:nvGrpSpPr>
            <p:grpSpPr bwMode="auto">
              <a:xfrm rot="5400000">
                <a:off x="57" y="1622"/>
                <a:ext cx="173" cy="377"/>
                <a:chOff x="1873" y="642"/>
                <a:chExt cx="2012" cy="3971"/>
              </a:xfrm>
            </p:grpSpPr>
            <p:sp>
              <p:nvSpPr>
                <p:cNvPr id="7187" name="AutoShape 19"/>
                <p:cNvSpPr>
                  <a:spLocks noChangeArrowheads="1"/>
                </p:cNvSpPr>
                <p:nvPr/>
              </p:nvSpPr>
              <p:spPr bwMode="gray">
                <a:xfrm rot="16200000" flipH="1">
                  <a:off x="1817" y="2510"/>
                  <a:ext cx="31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7188" name="AutoShape 20"/>
                <p:cNvSpPr>
                  <a:spLocks noChangeArrowheads="1"/>
                </p:cNvSpPr>
                <p:nvPr/>
              </p:nvSpPr>
              <p:spPr bwMode="gray">
                <a:xfrm rot="5400000" flipH="1">
                  <a:off x="3627" y="2477"/>
                  <a:ext cx="31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7189" name="AutoShape 21"/>
                <p:cNvSpPr>
                  <a:spLocks noChangeArrowheads="1"/>
                </p:cNvSpPr>
                <p:nvPr/>
              </p:nvSpPr>
              <p:spPr bwMode="gray">
                <a:xfrm rot="10800000" flipH="1">
                  <a:off x="2725" y="3429"/>
                  <a:ext cx="308" cy="20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5168" name="Oval 2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5169" name="Oval 2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7192" name="Oval 24"/>
                <p:cNvSpPr>
                  <a:spLocks noChangeArrowheads="1"/>
                </p:cNvSpPr>
                <p:nvPr/>
              </p:nvSpPr>
              <p:spPr bwMode="gray">
                <a:xfrm>
                  <a:off x="2255" y="660"/>
                  <a:ext cx="1263" cy="3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a:endParaRPr>
                </a:p>
              </p:txBody>
            </p:sp>
            <p:sp>
              <p:nvSpPr>
                <p:cNvPr id="5171" name="Oval 25"/>
                <p:cNvSpPr>
                  <a:spLocks noChangeArrowheads="1"/>
                </p:cNvSpPr>
                <p:nvPr/>
              </p:nvSpPr>
              <p:spPr bwMode="gray">
                <a:xfrm>
                  <a:off x="2255" y="652"/>
                  <a:ext cx="1260" cy="39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7194" name="Oval 26"/>
                <p:cNvSpPr>
                  <a:spLocks noChangeArrowheads="1"/>
                </p:cNvSpPr>
                <p:nvPr/>
              </p:nvSpPr>
              <p:spPr bwMode="gray">
                <a:xfrm>
                  <a:off x="2332" y="649"/>
                  <a:ext cx="1101" cy="39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a:endParaRPr>
                </a:p>
              </p:txBody>
            </p:sp>
            <p:sp>
              <p:nvSpPr>
                <p:cNvPr id="5173" name="Oval 27"/>
                <p:cNvSpPr>
                  <a:spLocks noChangeArrowheads="1"/>
                </p:cNvSpPr>
                <p:nvPr/>
              </p:nvSpPr>
              <p:spPr bwMode="gray">
                <a:xfrm>
                  <a:off x="2337" y="653"/>
                  <a:ext cx="1096" cy="3957"/>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grpSp>
          <p:nvGrpSpPr>
            <p:cNvPr id="5152" name="Group 28"/>
            <p:cNvGrpSpPr>
              <a:grpSpLocks/>
            </p:cNvGrpSpPr>
            <p:nvPr/>
          </p:nvGrpSpPr>
          <p:grpSpPr bwMode="auto">
            <a:xfrm>
              <a:off x="249" y="1117"/>
              <a:ext cx="499" cy="625"/>
              <a:chOff x="250" y="1291"/>
              <a:chExt cx="586" cy="625"/>
            </a:xfrm>
          </p:grpSpPr>
          <p:sp>
            <p:nvSpPr>
              <p:cNvPr id="7197" name="AutoShape 29"/>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7198" name="AutoShape 30"/>
              <p:cNvSpPr>
                <a:spLocks noChangeArrowheads="1"/>
              </p:cNvSpPr>
              <p:nvPr/>
            </p:nvSpPr>
            <p:spPr bwMode="gray">
              <a:xfrm rot="10800000" flipH="1">
                <a:off x="537" y="1852"/>
                <a:ext cx="101"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7199" name="AutoShape 31"/>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a:endParaRPr>
              </a:p>
            </p:txBody>
          </p:sp>
          <p:sp>
            <p:nvSpPr>
              <p:cNvPr id="5156" name="Oval 32"/>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5157" name="Oval 33"/>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7202" name="Oval 34"/>
              <p:cNvSpPr>
                <a:spLocks noChangeArrowheads="1"/>
              </p:cNvSpPr>
              <p:nvPr/>
            </p:nvSpPr>
            <p:spPr bwMode="gray">
              <a:xfrm rot="5400000">
                <a:off x="494" y="1397"/>
                <a:ext cx="164" cy="41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a:endParaRPr>
              </a:p>
            </p:txBody>
          </p:sp>
          <p:sp>
            <p:nvSpPr>
              <p:cNvPr id="5159" name="Oval 35"/>
              <p:cNvSpPr>
                <a:spLocks noChangeArrowheads="1"/>
              </p:cNvSpPr>
              <p:nvPr/>
            </p:nvSpPr>
            <p:spPr bwMode="gray">
              <a:xfrm rot="5400000">
                <a:off x="494" y="1398"/>
                <a:ext cx="164" cy="41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7204" name="Oval 36"/>
              <p:cNvSpPr>
                <a:spLocks noChangeArrowheads="1"/>
              </p:cNvSpPr>
              <p:nvPr/>
            </p:nvSpPr>
            <p:spPr bwMode="gray">
              <a:xfrm rot="5400000">
                <a:off x="406" y="1396"/>
                <a:ext cx="340" cy="41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a:endParaRPr>
              </a:p>
            </p:txBody>
          </p:sp>
          <p:sp>
            <p:nvSpPr>
              <p:cNvPr id="5161" name="Oval 37"/>
              <p:cNvSpPr>
                <a:spLocks noChangeArrowheads="1"/>
              </p:cNvSpPr>
              <p:nvPr/>
            </p:nvSpPr>
            <p:spPr bwMode="gray">
              <a:xfrm rot="5400000">
                <a:off x="406" y="1397"/>
                <a:ext cx="340" cy="416"/>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grpSp>
        <p:nvGrpSpPr>
          <p:cNvPr id="8" name="Group 38"/>
          <p:cNvGrpSpPr>
            <a:grpSpLocks/>
          </p:cNvGrpSpPr>
          <p:nvPr/>
        </p:nvGrpSpPr>
        <p:grpSpPr bwMode="auto">
          <a:xfrm>
            <a:off x="468313" y="477838"/>
            <a:ext cx="8596312" cy="606425"/>
            <a:chOff x="295" y="346"/>
            <a:chExt cx="5415" cy="382"/>
          </a:xfrm>
        </p:grpSpPr>
        <p:sp>
          <p:nvSpPr>
            <p:cNvPr id="5139" name="AutoShape 39"/>
            <p:cNvSpPr>
              <a:spLocks noChangeArrowheads="1"/>
            </p:cNvSpPr>
            <p:nvPr/>
          </p:nvSpPr>
          <p:spPr bwMode="gray">
            <a:xfrm>
              <a:off x="295" y="356"/>
              <a:ext cx="5278" cy="338"/>
            </a:xfrm>
            <a:prstGeom prst="roundRect">
              <a:avLst>
                <a:gd name="adj" fmla="val 16667"/>
              </a:avLst>
            </a:prstGeom>
            <a:solidFill>
              <a:srgbClr val="FF5D9F"/>
            </a:solidFill>
            <a:ln w="38100" algn="ctr">
              <a:solidFill>
                <a:srgbClr val="FFFFFF"/>
              </a:solidFill>
              <a:round/>
              <a:headEnd/>
              <a:tailEnd/>
            </a:ln>
            <a:effectLst>
              <a:outerShdw dist="63500" dir="3187806" algn="ctr" rotWithShape="0">
                <a:srgbClr val="001D3A"/>
              </a:outerShdw>
            </a:effectLst>
          </p:spPr>
          <p:txBody>
            <a:bodyPr wrap="none" anchor="ctr"/>
            <a:lstStyle/>
            <a:p>
              <a:pPr algn="ctr"/>
              <a:endParaRPr lang="en-US" b="1">
                <a:solidFill>
                  <a:srgbClr val="FF3300"/>
                </a:solidFill>
              </a:endParaRPr>
            </a:p>
          </p:txBody>
        </p:sp>
        <p:pic>
          <p:nvPicPr>
            <p:cNvPr id="5140" name="Picture 40" descr="dongho"/>
            <p:cNvPicPr>
              <a:picLocks noChangeAspect="1" noChangeArrowheads="1" noCrop="1"/>
            </p:cNvPicPr>
            <p:nvPr/>
          </p:nvPicPr>
          <p:blipFill>
            <a:blip r:embed="rId2"/>
            <a:srcRect/>
            <a:stretch>
              <a:fillRect/>
            </a:stretch>
          </p:blipFill>
          <p:spPr bwMode="auto">
            <a:xfrm>
              <a:off x="385" y="346"/>
              <a:ext cx="406" cy="360"/>
            </a:xfrm>
            <a:prstGeom prst="rect">
              <a:avLst/>
            </a:prstGeom>
            <a:noFill/>
            <a:ln w="9525">
              <a:noFill/>
              <a:miter lim="800000"/>
              <a:headEnd/>
              <a:tailEnd/>
            </a:ln>
          </p:spPr>
        </p:pic>
        <p:grpSp>
          <p:nvGrpSpPr>
            <p:cNvPr id="5141" name="Group 41"/>
            <p:cNvGrpSpPr>
              <a:grpSpLocks/>
            </p:cNvGrpSpPr>
            <p:nvPr/>
          </p:nvGrpSpPr>
          <p:grpSpPr bwMode="auto">
            <a:xfrm>
              <a:off x="5285" y="372"/>
              <a:ext cx="425" cy="356"/>
              <a:chOff x="884" y="2579"/>
              <a:chExt cx="806" cy="750"/>
            </a:xfrm>
          </p:grpSpPr>
          <p:sp>
            <p:nvSpPr>
              <p:cNvPr id="5142" name="Oval 42"/>
              <p:cNvSpPr>
                <a:spLocks noChangeArrowheads="1"/>
              </p:cNvSpPr>
              <p:nvPr/>
            </p:nvSpPr>
            <p:spPr bwMode="gray">
              <a:xfrm>
                <a:off x="884" y="2581"/>
                <a:ext cx="311" cy="747"/>
              </a:xfrm>
              <a:prstGeom prst="ellipse">
                <a:avLst/>
              </a:prstGeom>
              <a:gradFill rotWithShape="1">
                <a:gsLst>
                  <a:gs pos="0">
                    <a:srgbClr val="FFFFFF"/>
                  </a:gs>
                  <a:gs pos="50000">
                    <a:srgbClr val="00CC66"/>
                  </a:gs>
                  <a:gs pos="100000">
                    <a:srgbClr val="FFFFFF"/>
                  </a:gs>
                </a:gsLst>
                <a:lin ang="2700000" scaled="1"/>
              </a:gradFill>
              <a:ln w="38100" algn="ctr">
                <a:noFill/>
                <a:round/>
                <a:headEnd/>
                <a:tailEnd/>
              </a:ln>
            </p:spPr>
            <p:txBody>
              <a:bodyPr wrap="none" anchor="ctr">
                <a:spAutoFit/>
              </a:bodyPr>
              <a:lstStyle/>
              <a:p>
                <a:endParaRPr lang="en-US"/>
              </a:p>
            </p:txBody>
          </p:sp>
          <p:sp>
            <p:nvSpPr>
              <p:cNvPr id="5143" name="Oval 43"/>
              <p:cNvSpPr>
                <a:spLocks noChangeArrowheads="1"/>
              </p:cNvSpPr>
              <p:nvPr/>
            </p:nvSpPr>
            <p:spPr bwMode="gray">
              <a:xfrm>
                <a:off x="884" y="2581"/>
                <a:ext cx="311" cy="747"/>
              </a:xfrm>
              <a:prstGeom prst="ellipse">
                <a:avLst/>
              </a:prstGeom>
              <a:gradFill rotWithShape="1">
                <a:gsLst>
                  <a:gs pos="0">
                    <a:srgbClr val="00CC66">
                      <a:alpha val="32001"/>
                    </a:srgbClr>
                  </a:gs>
                  <a:gs pos="100000">
                    <a:srgbClr val="000000">
                      <a:alpha val="89998"/>
                    </a:srgbClr>
                  </a:gs>
                </a:gsLst>
                <a:lin ang="2700000" scaled="1"/>
              </a:gradFill>
              <a:ln w="38100" algn="ctr">
                <a:noFill/>
                <a:round/>
                <a:headEnd/>
                <a:tailEnd/>
              </a:ln>
            </p:spPr>
            <p:txBody>
              <a:bodyPr wrap="none" anchor="ctr">
                <a:spAutoFit/>
              </a:bodyPr>
              <a:lstStyle/>
              <a:p>
                <a:endParaRPr lang="en-US"/>
              </a:p>
            </p:txBody>
          </p:sp>
          <p:sp>
            <p:nvSpPr>
              <p:cNvPr id="5144" name="Oval 44"/>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w="38100" algn="ctr">
                <a:noFill/>
                <a:round/>
                <a:headEnd/>
                <a:tailEnd/>
              </a:ln>
            </p:spPr>
            <p:txBody>
              <a:bodyPr anchor="ctr">
                <a:spAutoFit/>
              </a:bodyPr>
              <a:lstStyle/>
              <a:p>
                <a:endParaRPr lang="en-US"/>
              </a:p>
            </p:txBody>
          </p:sp>
          <p:sp>
            <p:nvSpPr>
              <p:cNvPr id="5145" name="Oval 45"/>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w="38100" algn="ctr">
                <a:noFill/>
                <a:round/>
                <a:headEnd/>
                <a:tailEnd/>
              </a:ln>
            </p:spPr>
            <p:txBody>
              <a:bodyPr anchor="ctr">
                <a:spAutoFit/>
              </a:bodyPr>
              <a:lstStyle/>
              <a:p>
                <a:endParaRPr lang="en-US"/>
              </a:p>
            </p:txBody>
          </p:sp>
          <p:sp>
            <p:nvSpPr>
              <p:cNvPr id="5146" name="Oval 46"/>
              <p:cNvSpPr>
                <a:spLocks noChangeArrowheads="1"/>
              </p:cNvSpPr>
              <p:nvPr/>
            </p:nvSpPr>
            <p:spPr bwMode="gray">
              <a:xfrm>
                <a:off x="981" y="2581"/>
                <a:ext cx="674" cy="747"/>
              </a:xfrm>
              <a:prstGeom prst="ellipse">
                <a:avLst/>
              </a:prstGeom>
              <a:solidFill>
                <a:srgbClr val="333333"/>
              </a:solidFill>
              <a:ln w="38100" algn="ctr">
                <a:noFill/>
                <a:round/>
                <a:headEnd/>
                <a:tailEnd/>
              </a:ln>
            </p:spPr>
            <p:txBody>
              <a:bodyPr anchor="ctr">
                <a:spAutoFit/>
              </a:bodyPr>
              <a:lstStyle/>
              <a:p>
                <a:endParaRPr lang="en-US"/>
              </a:p>
            </p:txBody>
          </p:sp>
          <p:sp>
            <p:nvSpPr>
              <p:cNvPr id="5147" name="Oval 47"/>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en-US"/>
              </a:p>
            </p:txBody>
          </p:sp>
          <p:sp>
            <p:nvSpPr>
              <p:cNvPr id="5148" name="Oval 48"/>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en-US"/>
              </a:p>
            </p:txBody>
          </p:sp>
          <p:sp>
            <p:nvSpPr>
              <p:cNvPr id="5149" name="Oval 49"/>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en-US"/>
              </a:p>
            </p:txBody>
          </p:sp>
          <p:sp>
            <p:nvSpPr>
              <p:cNvPr id="5150" name="Oval 50"/>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en-US"/>
              </a:p>
            </p:txBody>
          </p:sp>
        </p:grpSp>
      </p:grpSp>
      <p:sp>
        <p:nvSpPr>
          <p:cNvPr id="7219" name="Rectangle 51"/>
          <p:cNvSpPr>
            <a:spLocks noChangeArrowheads="1"/>
          </p:cNvSpPr>
          <p:nvPr/>
        </p:nvSpPr>
        <p:spPr bwMode="auto">
          <a:xfrm>
            <a:off x="2124075" y="1541463"/>
            <a:ext cx="5903913" cy="1514475"/>
          </a:xfrm>
          <a:prstGeom prst="rect">
            <a:avLst/>
          </a:prstGeom>
          <a:gradFill rotWithShape="1">
            <a:gsLst>
              <a:gs pos="0">
                <a:srgbClr val="00FF00"/>
              </a:gs>
              <a:gs pos="50000">
                <a:schemeClr val="bg1"/>
              </a:gs>
              <a:gs pos="100000">
                <a:srgbClr val="00FF00"/>
              </a:gs>
            </a:gsLst>
            <a:lin ang="5400000" scaled="1"/>
          </a:gradFill>
          <a:ln w="9525">
            <a:solidFill>
              <a:srgbClr val="00DA00"/>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a:endParaRPr>
          </a:p>
        </p:txBody>
      </p:sp>
      <p:sp>
        <p:nvSpPr>
          <p:cNvPr id="7220" name="Text Box 52"/>
          <p:cNvSpPr txBox="1">
            <a:spLocks noChangeArrowheads="1"/>
          </p:cNvSpPr>
          <p:nvPr/>
        </p:nvSpPr>
        <p:spPr bwMode="auto">
          <a:xfrm>
            <a:off x="2124075" y="1355725"/>
            <a:ext cx="6048375" cy="1570038"/>
          </a:xfrm>
          <a:prstGeom prst="rect">
            <a:avLst/>
          </a:prstGeom>
          <a:noFill/>
          <a:ln w="9525">
            <a:noFill/>
            <a:miter lim="800000"/>
            <a:headEnd/>
            <a:tailEnd/>
          </a:ln>
        </p:spPr>
        <p:txBody>
          <a:bodyPr>
            <a:spAutoFit/>
          </a:bodyPr>
          <a:lstStyle/>
          <a:p>
            <a:pPr>
              <a:spcBef>
                <a:spcPct val="15000"/>
              </a:spcBef>
            </a:pPr>
            <a:r>
              <a:rPr lang="en-US" sz="5400" b="1">
                <a:solidFill>
                  <a:srgbClr val="FF0000"/>
                </a:solidFill>
              </a:rPr>
              <a:t>?</a:t>
            </a:r>
            <a:r>
              <a:rPr lang="en-US">
                <a:solidFill>
                  <a:srgbClr val="3333CC"/>
                </a:solidFill>
              </a:rPr>
              <a:t> V</a:t>
            </a:r>
            <a:r>
              <a:rPr lang="en-US"/>
              <a:t>ì sao những chuyện cậu bé phát hiện ra lại buồn cười như vậy ?</a:t>
            </a:r>
            <a:endParaRPr lang="en-US" i="1">
              <a:solidFill>
                <a:srgbClr val="3333CC"/>
              </a:solidFill>
            </a:endParaRPr>
          </a:p>
          <a:p>
            <a:pPr>
              <a:spcBef>
                <a:spcPct val="15000"/>
              </a:spcBef>
            </a:pPr>
            <a:r>
              <a:rPr lang="en-US" i="1">
                <a:solidFill>
                  <a:srgbClr val="3333CC"/>
                </a:solidFill>
              </a:rPr>
              <a:t>  </a:t>
            </a:r>
            <a:r>
              <a:rPr lang="en-US" i="1">
                <a:solidFill>
                  <a:srgbClr val="FF0000"/>
                </a:solidFill>
              </a:rPr>
              <a:t>Hãy chọn ý trả lời đúng nhất trong các ý sau:</a:t>
            </a:r>
          </a:p>
        </p:txBody>
      </p:sp>
      <p:sp>
        <p:nvSpPr>
          <p:cNvPr id="5127" name="Freeform 53"/>
          <p:cNvSpPr>
            <a:spLocks/>
          </p:cNvSpPr>
          <p:nvPr/>
        </p:nvSpPr>
        <p:spPr bwMode="auto">
          <a:xfrm>
            <a:off x="209550" y="188913"/>
            <a:ext cx="8642350" cy="1081087"/>
          </a:xfrm>
          <a:custGeom>
            <a:avLst/>
            <a:gdLst>
              <a:gd name="T0" fmla="*/ 0 w 5217"/>
              <a:gd name="T1" fmla="*/ 590 h 590"/>
              <a:gd name="T2" fmla="*/ 0 w 5217"/>
              <a:gd name="T3" fmla="*/ 0 h 590"/>
              <a:gd name="T4" fmla="*/ 5217 w 5217"/>
              <a:gd name="T5" fmla="*/ 0 h 590"/>
              <a:gd name="T6" fmla="*/ 0 60000 65536"/>
              <a:gd name="T7" fmla="*/ 0 60000 65536"/>
              <a:gd name="T8" fmla="*/ 0 60000 65536"/>
            </a:gdLst>
            <a:ahLst/>
            <a:cxnLst>
              <a:cxn ang="T6">
                <a:pos x="T0" y="T1"/>
              </a:cxn>
              <a:cxn ang="T7">
                <a:pos x="T2" y="T3"/>
              </a:cxn>
              <a:cxn ang="T8">
                <a:pos x="T4" y="T5"/>
              </a:cxn>
            </a:cxnLst>
            <a:rect l="0" t="0" r="r" b="b"/>
            <a:pathLst>
              <a:path w="5217" h="590">
                <a:moveTo>
                  <a:pt x="0" y="590"/>
                </a:moveTo>
                <a:lnTo>
                  <a:pt x="0" y="0"/>
                </a:lnTo>
                <a:lnTo>
                  <a:pt x="5217" y="0"/>
                </a:lnTo>
              </a:path>
            </a:pathLst>
          </a:custGeom>
          <a:noFill/>
          <a:ln w="38100" cmpd="sng">
            <a:solidFill>
              <a:srgbClr val="008000"/>
            </a:solidFill>
            <a:prstDash val="solid"/>
            <a:round/>
            <a:headEnd/>
            <a:tailEnd/>
          </a:ln>
          <a:effectLst>
            <a:outerShdw dist="107763" dir="2700000" algn="ctr" rotWithShape="0">
              <a:schemeClr val="bg2">
                <a:alpha val="50000"/>
              </a:schemeClr>
            </a:outerShdw>
          </a:effectLst>
        </p:spPr>
        <p:txBody>
          <a:bodyPr/>
          <a:lstStyle/>
          <a:p>
            <a:endParaRPr lang="en-US"/>
          </a:p>
        </p:txBody>
      </p:sp>
      <p:pic>
        <p:nvPicPr>
          <p:cNvPr id="5128" name="Picture 54" descr="POINSET3"/>
          <p:cNvPicPr>
            <a:picLocks noChangeAspect="1" noChangeArrowheads="1"/>
          </p:cNvPicPr>
          <p:nvPr/>
        </p:nvPicPr>
        <p:blipFill>
          <a:blip r:embed="rId3"/>
          <a:srcRect/>
          <a:stretch>
            <a:fillRect/>
          </a:stretch>
        </p:blipFill>
        <p:spPr bwMode="auto">
          <a:xfrm>
            <a:off x="7966075" y="5805488"/>
            <a:ext cx="1143000" cy="1047750"/>
          </a:xfrm>
          <a:prstGeom prst="rect">
            <a:avLst/>
          </a:prstGeom>
          <a:noFill/>
          <a:ln w="9525">
            <a:noFill/>
            <a:miter lim="800000"/>
            <a:headEnd/>
            <a:tailEnd/>
          </a:ln>
        </p:spPr>
      </p:pic>
      <p:pic>
        <p:nvPicPr>
          <p:cNvPr id="5129" name="Picture 55" descr="POINSET3"/>
          <p:cNvPicPr>
            <a:picLocks noChangeAspect="1" noChangeArrowheads="1"/>
          </p:cNvPicPr>
          <p:nvPr/>
        </p:nvPicPr>
        <p:blipFill>
          <a:blip r:embed="rId3"/>
          <a:srcRect/>
          <a:stretch>
            <a:fillRect/>
          </a:stretch>
        </p:blipFill>
        <p:spPr bwMode="auto">
          <a:xfrm flipH="1">
            <a:off x="-36513" y="5770563"/>
            <a:ext cx="1295401" cy="1100137"/>
          </a:xfrm>
          <a:prstGeom prst="rect">
            <a:avLst/>
          </a:prstGeom>
          <a:noFill/>
          <a:ln w="9525">
            <a:noFill/>
            <a:miter lim="800000"/>
            <a:headEnd/>
            <a:tailEnd/>
          </a:ln>
        </p:spPr>
      </p:pic>
      <p:sp>
        <p:nvSpPr>
          <p:cNvPr id="5130" name="Line 56"/>
          <p:cNvSpPr>
            <a:spLocks noChangeShapeType="1"/>
          </p:cNvSpPr>
          <p:nvPr/>
        </p:nvSpPr>
        <p:spPr bwMode="auto">
          <a:xfrm>
            <a:off x="1116013" y="6669088"/>
            <a:ext cx="6985000" cy="0"/>
          </a:xfrm>
          <a:prstGeom prst="line">
            <a:avLst/>
          </a:prstGeom>
          <a:noFill/>
          <a:ln w="38100">
            <a:solidFill>
              <a:srgbClr val="008000"/>
            </a:solidFill>
            <a:round/>
            <a:headEnd/>
            <a:tailEnd/>
          </a:ln>
          <a:effectLst>
            <a:outerShdw dist="107763" dir="18900000" algn="ctr" rotWithShape="0">
              <a:schemeClr val="bg2">
                <a:alpha val="50000"/>
              </a:schemeClr>
            </a:outerShdw>
          </a:effectLst>
        </p:spPr>
        <p:txBody>
          <a:bodyPr/>
          <a:lstStyle/>
          <a:p>
            <a:endParaRPr lang="en-US"/>
          </a:p>
        </p:txBody>
      </p:sp>
      <p:grpSp>
        <p:nvGrpSpPr>
          <p:cNvPr id="10" name="Group 71"/>
          <p:cNvGrpSpPr>
            <a:grpSpLocks/>
          </p:cNvGrpSpPr>
          <p:nvPr/>
        </p:nvGrpSpPr>
        <p:grpSpPr bwMode="auto">
          <a:xfrm>
            <a:off x="2165350" y="3400425"/>
            <a:ext cx="5257800" cy="503238"/>
            <a:chOff x="1292" y="2259"/>
            <a:chExt cx="3312" cy="317"/>
          </a:xfrm>
        </p:grpSpPr>
        <p:sp>
          <p:nvSpPr>
            <p:cNvPr id="7236" name="AutoShape 68"/>
            <p:cNvSpPr>
              <a:spLocks noChangeArrowheads="1"/>
            </p:cNvSpPr>
            <p:nvPr/>
          </p:nvSpPr>
          <p:spPr bwMode="gray">
            <a:xfrm>
              <a:off x="1292" y="2259"/>
              <a:ext cx="3312" cy="317"/>
            </a:xfrm>
            <a:prstGeom prst="roundRect">
              <a:avLst>
                <a:gd name="adj" fmla="val 10889"/>
              </a:avLst>
            </a:prstGeom>
            <a:gradFill rotWithShape="1">
              <a:gsLst>
                <a:gs pos="0">
                  <a:srgbClr val="FF0066"/>
                </a:gs>
                <a:gs pos="50000">
                  <a:schemeClr val="bg1"/>
                </a:gs>
                <a:gs pos="100000">
                  <a:srgbClr val="FF0066"/>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solidFill>
                  <a:srgbClr val="0000FF"/>
                </a:solidFill>
                <a:latin typeface="Arial"/>
              </a:endParaRPr>
            </a:p>
          </p:txBody>
        </p:sp>
        <p:sp>
          <p:nvSpPr>
            <p:cNvPr id="5138" name="Text Box 58"/>
            <p:cNvSpPr txBox="1">
              <a:spLocks noChangeArrowheads="1"/>
            </p:cNvSpPr>
            <p:nvPr/>
          </p:nvSpPr>
          <p:spPr bwMode="auto">
            <a:xfrm>
              <a:off x="1383" y="2296"/>
              <a:ext cx="2994" cy="250"/>
            </a:xfrm>
            <a:prstGeom prst="rect">
              <a:avLst/>
            </a:prstGeom>
            <a:noFill/>
            <a:ln w="9525">
              <a:noFill/>
              <a:miter lim="800000"/>
              <a:headEnd/>
              <a:tailEnd/>
            </a:ln>
          </p:spPr>
          <p:txBody>
            <a:bodyPr>
              <a:spAutoFit/>
            </a:bodyPr>
            <a:lstStyle/>
            <a:p>
              <a:pPr>
                <a:spcBef>
                  <a:spcPct val="50000"/>
                </a:spcBef>
              </a:pPr>
              <a:r>
                <a:rPr lang="en-US" b="1">
                  <a:solidFill>
                    <a:srgbClr val="0000FF"/>
                  </a:solidFill>
                </a:rPr>
                <a:t>A</a:t>
              </a:r>
              <a:r>
                <a:rPr lang="en-US" sz="1800">
                  <a:solidFill>
                    <a:srgbClr val="0000FF"/>
                  </a:solidFill>
                </a:rPr>
                <a:t>. V</a:t>
              </a:r>
              <a:r>
                <a:rPr lang="en-US"/>
                <a:t>ì những chuyện ấy bất ngờ.</a:t>
              </a:r>
            </a:p>
          </p:txBody>
        </p:sp>
      </p:grpSp>
      <p:grpSp>
        <p:nvGrpSpPr>
          <p:cNvPr id="11" name="Group 73"/>
          <p:cNvGrpSpPr>
            <a:grpSpLocks/>
          </p:cNvGrpSpPr>
          <p:nvPr/>
        </p:nvGrpSpPr>
        <p:grpSpPr bwMode="auto">
          <a:xfrm>
            <a:off x="2165350" y="4192588"/>
            <a:ext cx="5329238" cy="503237"/>
            <a:chOff x="1364" y="2641"/>
            <a:chExt cx="3357" cy="317"/>
          </a:xfrm>
        </p:grpSpPr>
        <p:sp>
          <p:nvSpPr>
            <p:cNvPr id="7237" name="AutoShape 69"/>
            <p:cNvSpPr>
              <a:spLocks noChangeArrowheads="1"/>
            </p:cNvSpPr>
            <p:nvPr/>
          </p:nvSpPr>
          <p:spPr bwMode="gray">
            <a:xfrm>
              <a:off x="1364" y="2641"/>
              <a:ext cx="3312" cy="317"/>
            </a:xfrm>
            <a:prstGeom prst="roundRect">
              <a:avLst>
                <a:gd name="adj" fmla="val 10889"/>
              </a:avLst>
            </a:prstGeom>
            <a:gradFill rotWithShape="1">
              <a:gsLst>
                <a:gs pos="0">
                  <a:srgbClr val="FF0066"/>
                </a:gs>
                <a:gs pos="50000">
                  <a:schemeClr val="bg1"/>
                </a:gs>
                <a:gs pos="100000">
                  <a:srgbClr val="FF0066"/>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solidFill>
                  <a:srgbClr val="0000FF"/>
                </a:solidFill>
                <a:latin typeface="Arial"/>
              </a:endParaRPr>
            </a:p>
          </p:txBody>
        </p:sp>
        <p:sp>
          <p:nvSpPr>
            <p:cNvPr id="5136" name="Text Box 66"/>
            <p:cNvSpPr txBox="1">
              <a:spLocks noChangeArrowheads="1"/>
            </p:cNvSpPr>
            <p:nvPr/>
          </p:nvSpPr>
          <p:spPr bwMode="auto">
            <a:xfrm>
              <a:off x="1455" y="2673"/>
              <a:ext cx="3266" cy="250"/>
            </a:xfrm>
            <a:prstGeom prst="rect">
              <a:avLst/>
            </a:prstGeom>
            <a:noFill/>
            <a:ln w="9525">
              <a:noFill/>
              <a:miter lim="800000"/>
              <a:headEnd/>
              <a:tailEnd/>
            </a:ln>
          </p:spPr>
          <p:txBody>
            <a:bodyPr>
              <a:spAutoFit/>
            </a:bodyPr>
            <a:lstStyle/>
            <a:p>
              <a:pPr>
                <a:spcBef>
                  <a:spcPct val="50000"/>
                </a:spcBef>
              </a:pPr>
              <a:r>
                <a:rPr lang="en-US" b="1">
                  <a:solidFill>
                    <a:srgbClr val="0000FF"/>
                  </a:solidFill>
                </a:rPr>
                <a:t>B</a:t>
              </a:r>
              <a:r>
                <a:rPr lang="en-US" sz="1800">
                  <a:solidFill>
                    <a:srgbClr val="0000FF"/>
                  </a:solidFill>
                </a:rPr>
                <a:t>. V</a:t>
              </a:r>
              <a:r>
                <a:rPr lang="en-US"/>
                <a:t>ì những chuyện ấy trái với lẽ tự nhiên.</a:t>
              </a:r>
            </a:p>
          </p:txBody>
        </p:sp>
      </p:grpSp>
      <p:sp>
        <p:nvSpPr>
          <p:cNvPr id="7238" name="AutoShape 70"/>
          <p:cNvSpPr>
            <a:spLocks noChangeArrowheads="1"/>
          </p:cNvSpPr>
          <p:nvPr/>
        </p:nvSpPr>
        <p:spPr bwMode="gray">
          <a:xfrm>
            <a:off x="2165350" y="4981575"/>
            <a:ext cx="5257800" cy="503238"/>
          </a:xfrm>
          <a:prstGeom prst="roundRect">
            <a:avLst>
              <a:gd name="adj" fmla="val 10889"/>
            </a:avLst>
          </a:prstGeom>
          <a:gradFill rotWithShape="1">
            <a:gsLst>
              <a:gs pos="0">
                <a:srgbClr val="FF0066"/>
              </a:gs>
              <a:gs pos="50000">
                <a:schemeClr val="bg1"/>
              </a:gs>
              <a:gs pos="100000">
                <a:srgbClr val="FF0066"/>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solidFill>
                <a:srgbClr val="0000FF"/>
              </a:solidFill>
              <a:latin typeface="Arial"/>
            </a:endParaRPr>
          </a:p>
        </p:txBody>
      </p:sp>
      <p:sp>
        <p:nvSpPr>
          <p:cNvPr id="7235" name="Text Box 67"/>
          <p:cNvSpPr txBox="1">
            <a:spLocks noChangeArrowheads="1"/>
          </p:cNvSpPr>
          <p:nvPr/>
        </p:nvSpPr>
        <p:spPr bwMode="auto">
          <a:xfrm>
            <a:off x="2309813" y="5062538"/>
            <a:ext cx="4464050" cy="396875"/>
          </a:xfrm>
          <a:prstGeom prst="rect">
            <a:avLst/>
          </a:prstGeom>
          <a:noFill/>
          <a:ln w="9525">
            <a:noFill/>
            <a:miter lim="800000"/>
            <a:headEnd/>
            <a:tailEnd/>
          </a:ln>
        </p:spPr>
        <p:txBody>
          <a:bodyPr>
            <a:spAutoFit/>
          </a:bodyPr>
          <a:lstStyle/>
          <a:p>
            <a:pPr>
              <a:spcBef>
                <a:spcPct val="50000"/>
              </a:spcBef>
            </a:pPr>
            <a:r>
              <a:rPr lang="en-US" b="1">
                <a:solidFill>
                  <a:srgbClr val="0000FF"/>
                </a:solidFill>
              </a:rPr>
              <a:t>C</a:t>
            </a:r>
            <a:r>
              <a:rPr lang="en-US" sz="1800">
                <a:solidFill>
                  <a:srgbClr val="0000FF"/>
                </a:solidFill>
              </a:rPr>
              <a:t>. C</a:t>
            </a:r>
            <a:r>
              <a:rPr lang="en-US"/>
              <a:t>ả hai ý trên đều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ipe(left)">
                                      <p:cBhvr>
                                        <p:cTn id="15" dur="500"/>
                                        <p:tgtEl>
                                          <p:spTgt spid="717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219"/>
                                        </p:tgtEl>
                                        <p:attrNameLst>
                                          <p:attrName>style.visibility</p:attrName>
                                        </p:attrNameLst>
                                      </p:cBhvr>
                                      <p:to>
                                        <p:strVal val="visible"/>
                                      </p:to>
                                    </p:set>
                                    <p:animEffect transition="in" filter="wipe(left)">
                                      <p:cBhvr>
                                        <p:cTn id="18" dur="500"/>
                                        <p:tgtEl>
                                          <p:spTgt spid="72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220"/>
                                        </p:tgtEl>
                                        <p:attrNameLst>
                                          <p:attrName>style.visibility</p:attrName>
                                        </p:attrNameLst>
                                      </p:cBhvr>
                                      <p:to>
                                        <p:strVal val="visible"/>
                                      </p:to>
                                    </p:set>
                                    <p:animEffect transition="in" filter="wipe(left)">
                                      <p:cBhvr>
                                        <p:cTn id="21" dur="500"/>
                                        <p:tgtEl>
                                          <p:spTgt spid="72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par>
                          <p:cTn id="31" fill="hold" nodeType="afterGroup">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7238"/>
                                        </p:tgtEl>
                                        <p:attrNameLst>
                                          <p:attrName>style.visibility</p:attrName>
                                        </p:attrNameLst>
                                      </p:cBhvr>
                                      <p:to>
                                        <p:strVal val="visible"/>
                                      </p:to>
                                    </p:set>
                                    <p:animEffect transition="in" filter="wipe(left)">
                                      <p:cBhvr>
                                        <p:cTn id="34" dur="500"/>
                                        <p:tgtEl>
                                          <p:spTgt spid="723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235"/>
                                        </p:tgtEl>
                                        <p:attrNameLst>
                                          <p:attrName>style.visibility</p:attrName>
                                        </p:attrNameLst>
                                      </p:cBhvr>
                                      <p:to>
                                        <p:strVal val="visible"/>
                                      </p:to>
                                    </p:set>
                                    <p:animEffect transition="in" filter="wipe(left)">
                                      <p:cBhvr>
                                        <p:cTn id="37" dur="1000"/>
                                        <p:tgtEl>
                                          <p:spTgt spid="72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mph" presetSubtype="0" repeatCount="3000" fill="hold" grpId="1" nodeType="clickEffect">
                                  <p:stCondLst>
                                    <p:cond delay="0"/>
                                  </p:stCondLst>
                                  <p:childTnLst>
                                    <p:anim calcmode="discrete" valueType="str">
                                      <p:cBhvr>
                                        <p:cTn id="41" dur="1000" fill="hold"/>
                                        <p:tgtEl>
                                          <p:spTgt spid="7235"/>
                                        </p:tgtEl>
                                        <p:attrNameLst>
                                          <p:attrName>style.visibility</p:attrName>
                                        </p:attrNameLst>
                                      </p:cBhvr>
                                      <p:tavLst>
                                        <p:tav tm="0">
                                          <p:val>
                                            <p:strVal val="hidden"/>
                                          </p:val>
                                        </p:tav>
                                        <p:tav tm="50000">
                                          <p:val>
                                            <p:strVal val="visible"/>
                                          </p:val>
                                        </p:tav>
                                      </p:tavLst>
                                    </p:anim>
                                  </p:childTnLst>
                                </p:cTn>
                              </p:par>
                              <p:par>
                                <p:cTn id="42" presetID="3" presetClass="emph" presetSubtype="2" fill="hold" grpId="2" nodeType="withEffect">
                                  <p:stCondLst>
                                    <p:cond delay="0"/>
                                  </p:stCondLst>
                                  <p:childTnLst>
                                    <p:animClr clrSpc="rgb" dir="cw">
                                      <p:cBhvr override="childStyle">
                                        <p:cTn id="43" dur="2000" fill="hold"/>
                                        <p:tgtEl>
                                          <p:spTgt spid="723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219" grpId="0" animBg="1"/>
      <p:bldP spid="7220" grpId="0"/>
      <p:bldP spid="7238" grpId="0" animBg="1"/>
      <p:bldP spid="7235" grpId="0"/>
      <p:bldP spid="7235" grpId="1"/>
      <p:bldP spid="723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133350"/>
            <a:ext cx="9144000" cy="892175"/>
          </a:xfrm>
          <a:prstGeom prst="rect">
            <a:avLst/>
          </a:prstGeom>
          <a:noFill/>
          <a:ln w="9525">
            <a:noFill/>
            <a:miter lim="800000"/>
            <a:headEnd/>
            <a:tailEnd/>
          </a:ln>
        </p:spPr>
        <p:txBody>
          <a:bodyPr>
            <a:spAutoFit/>
          </a:bodyPr>
          <a:lstStyle/>
          <a:p>
            <a:pPr algn="ctr">
              <a:lnSpc>
                <a:spcPct val="105000"/>
              </a:lnSpc>
            </a:pPr>
            <a:endParaRPr lang="en-US" sz="2800" i="1">
              <a:solidFill>
                <a:srgbClr val="0000FF"/>
              </a:solidFill>
            </a:endParaRPr>
          </a:p>
          <a:p>
            <a:pPr algn="ctr">
              <a:lnSpc>
                <a:spcPct val="105000"/>
              </a:lnSpc>
            </a:pPr>
            <a:r>
              <a:rPr lang="en-US" sz="2200" u="sng">
                <a:solidFill>
                  <a:srgbClr val="FF3300"/>
                </a:solidFill>
              </a:rPr>
              <a:t>Tập đọc</a:t>
            </a:r>
          </a:p>
        </p:txBody>
      </p:sp>
      <p:sp>
        <p:nvSpPr>
          <p:cNvPr id="6147" name="Text Box 3"/>
          <p:cNvSpPr txBox="1">
            <a:spLocks noChangeArrowheads="1"/>
          </p:cNvSpPr>
          <p:nvPr/>
        </p:nvSpPr>
        <p:spPr bwMode="auto">
          <a:xfrm>
            <a:off x="2054225" y="1054100"/>
            <a:ext cx="5707063" cy="457200"/>
          </a:xfrm>
          <a:prstGeom prst="rect">
            <a:avLst/>
          </a:prstGeom>
          <a:noFill/>
          <a:ln w="9525">
            <a:noFill/>
            <a:miter lim="800000"/>
            <a:headEnd/>
            <a:tailEnd/>
          </a:ln>
        </p:spPr>
        <p:txBody>
          <a:bodyPr>
            <a:spAutoFit/>
          </a:bodyPr>
          <a:lstStyle/>
          <a:p>
            <a:pPr algn="ctr">
              <a:spcBef>
                <a:spcPct val="15000"/>
              </a:spcBef>
            </a:pPr>
            <a:r>
              <a:rPr lang="en-US" sz="2400" b="1"/>
              <a:t>Vương quốc vắng nụ cười</a:t>
            </a:r>
            <a:r>
              <a:rPr lang="en-US" sz="2400" b="1">
                <a:solidFill>
                  <a:srgbClr val="000099"/>
                </a:solidFill>
              </a:rPr>
              <a:t> </a:t>
            </a:r>
            <a:r>
              <a:rPr lang="en-US" sz="1800" i="1">
                <a:solidFill>
                  <a:srgbClr val="000099"/>
                </a:solidFill>
              </a:rPr>
              <a:t>(Tiếp theo)</a:t>
            </a:r>
            <a:endParaRPr lang="en-US" sz="2400" b="1">
              <a:solidFill>
                <a:srgbClr val="000099"/>
              </a:solidFill>
            </a:endParaRPr>
          </a:p>
        </p:txBody>
      </p:sp>
      <p:sp>
        <p:nvSpPr>
          <p:cNvPr id="6148" name="Text Box 4"/>
          <p:cNvSpPr txBox="1">
            <a:spLocks noChangeArrowheads="1"/>
          </p:cNvSpPr>
          <p:nvPr/>
        </p:nvSpPr>
        <p:spPr bwMode="auto">
          <a:xfrm>
            <a:off x="1136650" y="1973263"/>
            <a:ext cx="2133600" cy="396875"/>
          </a:xfrm>
          <a:prstGeom prst="rect">
            <a:avLst/>
          </a:prstGeom>
          <a:noFill/>
          <a:ln w="9525">
            <a:noFill/>
            <a:miter lim="800000"/>
            <a:headEnd/>
            <a:tailEnd/>
          </a:ln>
        </p:spPr>
        <p:txBody>
          <a:bodyPr>
            <a:spAutoFit/>
          </a:bodyPr>
          <a:lstStyle/>
          <a:p>
            <a:pPr algn="ctr">
              <a:spcBef>
                <a:spcPct val="50000"/>
              </a:spcBef>
            </a:pPr>
            <a:r>
              <a:rPr lang="en-US">
                <a:solidFill>
                  <a:srgbClr val="0000FF"/>
                </a:solidFill>
              </a:rPr>
              <a:t>Tìm hiểu bài</a:t>
            </a:r>
          </a:p>
        </p:txBody>
      </p:sp>
      <p:sp>
        <p:nvSpPr>
          <p:cNvPr id="6149" name="Text Box 5"/>
          <p:cNvSpPr txBox="1">
            <a:spLocks noChangeArrowheads="1"/>
          </p:cNvSpPr>
          <p:nvPr/>
        </p:nvSpPr>
        <p:spPr bwMode="auto">
          <a:xfrm>
            <a:off x="5980113" y="1973263"/>
            <a:ext cx="2133600" cy="396875"/>
          </a:xfrm>
          <a:prstGeom prst="rect">
            <a:avLst/>
          </a:prstGeom>
          <a:noFill/>
          <a:ln w="9525">
            <a:noFill/>
            <a:miter lim="800000"/>
            <a:headEnd/>
            <a:tailEnd/>
          </a:ln>
        </p:spPr>
        <p:txBody>
          <a:bodyPr>
            <a:spAutoFit/>
          </a:bodyPr>
          <a:lstStyle/>
          <a:p>
            <a:pPr algn="ctr">
              <a:spcBef>
                <a:spcPct val="50000"/>
              </a:spcBef>
            </a:pPr>
            <a:r>
              <a:rPr lang="en-US">
                <a:solidFill>
                  <a:srgbClr val="0000FF"/>
                </a:solidFill>
              </a:rPr>
              <a:t>Luyện đọc</a:t>
            </a:r>
          </a:p>
        </p:txBody>
      </p:sp>
      <p:sp>
        <p:nvSpPr>
          <p:cNvPr id="6150" name="Line 6"/>
          <p:cNvSpPr>
            <a:spLocks noChangeShapeType="1"/>
          </p:cNvSpPr>
          <p:nvPr/>
        </p:nvSpPr>
        <p:spPr bwMode="auto">
          <a:xfrm>
            <a:off x="134938" y="2193925"/>
            <a:ext cx="1403350" cy="0"/>
          </a:xfrm>
          <a:prstGeom prst="line">
            <a:avLst/>
          </a:prstGeom>
          <a:noFill/>
          <a:ln w="19050">
            <a:solidFill>
              <a:srgbClr val="006600"/>
            </a:solidFill>
            <a:round/>
            <a:headEnd/>
            <a:tailEnd/>
          </a:ln>
        </p:spPr>
        <p:txBody>
          <a:bodyPr/>
          <a:lstStyle/>
          <a:p>
            <a:endParaRPr lang="en-US"/>
          </a:p>
        </p:txBody>
      </p:sp>
      <p:sp>
        <p:nvSpPr>
          <p:cNvPr id="6151" name="Line 7"/>
          <p:cNvSpPr>
            <a:spLocks noChangeShapeType="1"/>
          </p:cNvSpPr>
          <p:nvPr/>
        </p:nvSpPr>
        <p:spPr bwMode="auto">
          <a:xfrm>
            <a:off x="2913063" y="2193925"/>
            <a:ext cx="3522662" cy="0"/>
          </a:xfrm>
          <a:prstGeom prst="line">
            <a:avLst/>
          </a:prstGeom>
          <a:noFill/>
          <a:ln w="19050">
            <a:solidFill>
              <a:srgbClr val="006600"/>
            </a:solidFill>
            <a:round/>
            <a:headEnd/>
            <a:tailEnd/>
          </a:ln>
        </p:spPr>
        <p:txBody>
          <a:bodyPr/>
          <a:lstStyle/>
          <a:p>
            <a:endParaRPr lang="en-US"/>
          </a:p>
        </p:txBody>
      </p:sp>
      <p:sp>
        <p:nvSpPr>
          <p:cNvPr id="6152" name="Line 8"/>
          <p:cNvSpPr>
            <a:spLocks noChangeShapeType="1"/>
          </p:cNvSpPr>
          <p:nvPr/>
        </p:nvSpPr>
        <p:spPr bwMode="auto">
          <a:xfrm>
            <a:off x="7650163" y="2193925"/>
            <a:ext cx="1331912" cy="0"/>
          </a:xfrm>
          <a:prstGeom prst="line">
            <a:avLst/>
          </a:prstGeom>
          <a:noFill/>
          <a:ln w="19050">
            <a:solidFill>
              <a:srgbClr val="006600"/>
            </a:solidFill>
            <a:round/>
            <a:headEnd/>
            <a:tailEnd/>
          </a:ln>
        </p:spPr>
        <p:txBody>
          <a:bodyPr/>
          <a:lstStyle/>
          <a:p>
            <a:endParaRPr lang="en-US"/>
          </a:p>
        </p:txBody>
      </p:sp>
      <p:sp>
        <p:nvSpPr>
          <p:cNvPr id="6153" name="Line 9"/>
          <p:cNvSpPr>
            <a:spLocks noChangeShapeType="1"/>
          </p:cNvSpPr>
          <p:nvPr/>
        </p:nvSpPr>
        <p:spPr bwMode="auto">
          <a:xfrm>
            <a:off x="142875" y="2193925"/>
            <a:ext cx="0" cy="4384675"/>
          </a:xfrm>
          <a:prstGeom prst="line">
            <a:avLst/>
          </a:prstGeom>
          <a:noFill/>
          <a:ln w="19050">
            <a:solidFill>
              <a:srgbClr val="006600"/>
            </a:solidFill>
            <a:round/>
            <a:headEnd/>
            <a:tailEnd/>
          </a:ln>
        </p:spPr>
        <p:txBody>
          <a:bodyPr/>
          <a:lstStyle/>
          <a:p>
            <a:endParaRPr lang="en-US"/>
          </a:p>
        </p:txBody>
      </p:sp>
      <p:sp>
        <p:nvSpPr>
          <p:cNvPr id="6154" name="Line 10"/>
          <p:cNvSpPr>
            <a:spLocks noChangeShapeType="1"/>
          </p:cNvSpPr>
          <p:nvPr/>
        </p:nvSpPr>
        <p:spPr bwMode="auto">
          <a:xfrm>
            <a:off x="142875" y="6581775"/>
            <a:ext cx="8839200" cy="0"/>
          </a:xfrm>
          <a:prstGeom prst="line">
            <a:avLst/>
          </a:prstGeom>
          <a:noFill/>
          <a:ln w="19050">
            <a:solidFill>
              <a:srgbClr val="006600"/>
            </a:solidFill>
            <a:round/>
            <a:headEnd/>
            <a:tailEnd/>
          </a:ln>
        </p:spPr>
        <p:txBody>
          <a:bodyPr/>
          <a:lstStyle/>
          <a:p>
            <a:endParaRPr lang="en-US"/>
          </a:p>
        </p:txBody>
      </p:sp>
      <p:sp>
        <p:nvSpPr>
          <p:cNvPr id="6155" name="Line 11"/>
          <p:cNvSpPr>
            <a:spLocks noChangeShapeType="1"/>
          </p:cNvSpPr>
          <p:nvPr/>
        </p:nvSpPr>
        <p:spPr bwMode="auto">
          <a:xfrm>
            <a:off x="8982075" y="2193925"/>
            <a:ext cx="0" cy="4384675"/>
          </a:xfrm>
          <a:prstGeom prst="line">
            <a:avLst/>
          </a:prstGeom>
          <a:noFill/>
          <a:ln w="19050">
            <a:solidFill>
              <a:srgbClr val="006600"/>
            </a:solidFill>
            <a:round/>
            <a:headEnd/>
            <a:tailEnd/>
          </a:ln>
        </p:spPr>
        <p:txBody>
          <a:bodyPr/>
          <a:lstStyle/>
          <a:p>
            <a:endParaRPr lang="en-US"/>
          </a:p>
        </p:txBody>
      </p:sp>
      <p:sp>
        <p:nvSpPr>
          <p:cNvPr id="6156" name="Line 12"/>
          <p:cNvSpPr>
            <a:spLocks noChangeShapeType="1"/>
          </p:cNvSpPr>
          <p:nvPr/>
        </p:nvSpPr>
        <p:spPr bwMode="auto">
          <a:xfrm>
            <a:off x="4778375" y="2193925"/>
            <a:ext cx="0" cy="4384675"/>
          </a:xfrm>
          <a:prstGeom prst="line">
            <a:avLst/>
          </a:prstGeom>
          <a:noFill/>
          <a:ln w="19050">
            <a:solidFill>
              <a:srgbClr val="006600"/>
            </a:solidFill>
            <a:round/>
            <a:headEnd/>
            <a:tailEnd/>
          </a:ln>
        </p:spPr>
        <p:txBody>
          <a:bodyPr/>
          <a:lstStyle/>
          <a:p>
            <a:endParaRPr lang="en-US"/>
          </a:p>
        </p:txBody>
      </p:sp>
      <p:sp>
        <p:nvSpPr>
          <p:cNvPr id="6157" name="Text Box 13"/>
          <p:cNvSpPr txBox="1">
            <a:spLocks noChangeArrowheads="1"/>
          </p:cNvSpPr>
          <p:nvPr/>
        </p:nvSpPr>
        <p:spPr bwMode="auto">
          <a:xfrm>
            <a:off x="684213" y="3213100"/>
            <a:ext cx="2333625" cy="396875"/>
          </a:xfrm>
          <a:prstGeom prst="rect">
            <a:avLst/>
          </a:prstGeom>
          <a:noFill/>
          <a:ln w="9525">
            <a:noFill/>
            <a:miter lim="800000"/>
            <a:headEnd/>
            <a:tailEnd/>
          </a:ln>
        </p:spPr>
        <p:txBody>
          <a:bodyPr>
            <a:spAutoFit/>
          </a:bodyPr>
          <a:lstStyle/>
          <a:p>
            <a:pPr>
              <a:spcBef>
                <a:spcPct val="50000"/>
              </a:spcBef>
            </a:pPr>
            <a:r>
              <a:rPr lang="en-US"/>
              <a:t>- bụm miệng cười</a:t>
            </a:r>
          </a:p>
        </p:txBody>
      </p:sp>
      <p:sp>
        <p:nvSpPr>
          <p:cNvPr id="6158" name="Text Box 14"/>
          <p:cNvSpPr txBox="1">
            <a:spLocks noChangeArrowheads="1"/>
          </p:cNvSpPr>
          <p:nvPr/>
        </p:nvSpPr>
        <p:spPr bwMode="auto">
          <a:xfrm>
            <a:off x="323850" y="3860800"/>
            <a:ext cx="2836863"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b</a:t>
            </a:r>
            <a:r>
              <a:rPr lang="en-US"/>
              <a:t>ật cười thành tiếng</a:t>
            </a:r>
          </a:p>
        </p:txBody>
      </p:sp>
      <p:sp>
        <p:nvSpPr>
          <p:cNvPr id="9231" name="Text Box 15"/>
          <p:cNvSpPr txBox="1">
            <a:spLocks noChangeArrowheads="1"/>
          </p:cNvSpPr>
          <p:nvPr/>
        </p:nvSpPr>
        <p:spPr bwMode="auto">
          <a:xfrm>
            <a:off x="539750" y="5229225"/>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c</a:t>
            </a:r>
            <a:r>
              <a:rPr lang="en-US"/>
              <a:t>ười vỡ bụng</a:t>
            </a:r>
          </a:p>
        </p:txBody>
      </p:sp>
      <p:sp>
        <p:nvSpPr>
          <p:cNvPr id="6160" name="Text Box 16"/>
          <p:cNvSpPr txBox="1">
            <a:spLocks noChangeArrowheads="1"/>
          </p:cNvSpPr>
          <p:nvPr/>
        </p:nvSpPr>
        <p:spPr bwMode="auto">
          <a:xfrm>
            <a:off x="5003800" y="2479675"/>
            <a:ext cx="2333625" cy="396875"/>
          </a:xfrm>
          <a:prstGeom prst="rect">
            <a:avLst/>
          </a:prstGeom>
          <a:noFill/>
          <a:ln w="9525">
            <a:noFill/>
            <a:miter lim="800000"/>
            <a:headEnd/>
            <a:tailEnd/>
          </a:ln>
        </p:spPr>
        <p:txBody>
          <a:bodyPr>
            <a:spAutoFit/>
          </a:bodyPr>
          <a:lstStyle/>
          <a:p>
            <a:pPr>
              <a:spcBef>
                <a:spcPct val="50000"/>
              </a:spcBef>
            </a:pPr>
            <a:r>
              <a:rPr lang="en-US"/>
              <a:t>- chỉ là</a:t>
            </a:r>
          </a:p>
        </p:txBody>
      </p:sp>
      <p:sp>
        <p:nvSpPr>
          <p:cNvPr id="6161" name="Text Box 17"/>
          <p:cNvSpPr txBox="1">
            <a:spLocks noChangeArrowheads="1"/>
          </p:cNvSpPr>
          <p:nvPr/>
        </p:nvSpPr>
        <p:spPr bwMode="auto">
          <a:xfrm>
            <a:off x="5003800" y="2982913"/>
            <a:ext cx="2376488" cy="396875"/>
          </a:xfrm>
          <a:prstGeom prst="rect">
            <a:avLst/>
          </a:prstGeom>
          <a:noFill/>
          <a:ln w="9525">
            <a:noFill/>
            <a:miter lim="800000"/>
            <a:headEnd/>
            <a:tailEnd/>
          </a:ln>
        </p:spPr>
        <p:txBody>
          <a:bodyPr>
            <a:spAutoFit/>
          </a:bodyPr>
          <a:lstStyle/>
          <a:p>
            <a:pPr>
              <a:spcBef>
                <a:spcPct val="50000"/>
              </a:spcBef>
            </a:pPr>
            <a:r>
              <a:rPr lang="en-US">
                <a:solidFill>
                  <a:srgbClr val="0000FF"/>
                </a:solidFill>
              </a:rPr>
              <a:t>-</a:t>
            </a:r>
            <a:r>
              <a:rPr lang="en-US"/>
              <a:t>trọng thưởng</a:t>
            </a:r>
          </a:p>
        </p:txBody>
      </p:sp>
      <p:sp>
        <p:nvSpPr>
          <p:cNvPr id="6162" name="Text Box 18"/>
          <p:cNvSpPr txBox="1">
            <a:spLocks noChangeArrowheads="1"/>
          </p:cNvSpPr>
          <p:nvPr/>
        </p:nvSpPr>
        <p:spPr bwMode="auto">
          <a:xfrm>
            <a:off x="5003800" y="3487738"/>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l</a:t>
            </a:r>
            <a:r>
              <a:rPr lang="en-US"/>
              <a:t>ăn xuống</a:t>
            </a:r>
          </a:p>
        </p:txBody>
      </p:sp>
      <p:sp>
        <p:nvSpPr>
          <p:cNvPr id="9235" name="Text Box 19"/>
          <p:cNvSpPr txBox="1">
            <a:spLocks noChangeArrowheads="1"/>
          </p:cNvSpPr>
          <p:nvPr/>
        </p:nvSpPr>
        <p:spPr bwMode="auto">
          <a:xfrm>
            <a:off x="755650" y="5734050"/>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ph</a:t>
            </a:r>
            <a:r>
              <a:rPr lang="en-US"/>
              <a:t>ép mầu</a:t>
            </a:r>
          </a:p>
        </p:txBody>
      </p:sp>
      <p:sp>
        <p:nvSpPr>
          <p:cNvPr id="6164" name="Text Box 20"/>
          <p:cNvSpPr txBox="1">
            <a:spLocks noChangeArrowheads="1"/>
          </p:cNvSpPr>
          <p:nvPr/>
        </p:nvSpPr>
        <p:spPr bwMode="auto">
          <a:xfrm>
            <a:off x="5003800" y="3933825"/>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lom khom</a:t>
            </a:r>
            <a:endParaRPr lang="en-US"/>
          </a:p>
        </p:txBody>
      </p:sp>
      <p:sp>
        <p:nvSpPr>
          <p:cNvPr id="6165" name="Text Box 21"/>
          <p:cNvSpPr txBox="1">
            <a:spLocks noChangeArrowheads="1"/>
          </p:cNvSpPr>
          <p:nvPr/>
        </p:nvSpPr>
        <p:spPr bwMode="auto">
          <a:xfrm>
            <a:off x="5003800" y="4365625"/>
            <a:ext cx="1152525"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d</a:t>
            </a:r>
            <a:r>
              <a:rPr lang="en-US"/>
              <a:t>ễ lây</a:t>
            </a:r>
          </a:p>
        </p:txBody>
      </p:sp>
      <p:sp>
        <p:nvSpPr>
          <p:cNvPr id="6166" name="Text Box 22"/>
          <p:cNvSpPr txBox="1">
            <a:spLocks noChangeArrowheads="1"/>
          </p:cNvSpPr>
          <p:nvPr/>
        </p:nvSpPr>
        <p:spPr bwMode="auto">
          <a:xfrm>
            <a:off x="5003800" y="4724400"/>
            <a:ext cx="1152525"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t</a:t>
            </a:r>
            <a:r>
              <a:rPr lang="en-US"/>
              <a:t>àn lụi</a:t>
            </a:r>
          </a:p>
        </p:txBody>
      </p:sp>
      <p:sp>
        <p:nvSpPr>
          <p:cNvPr id="9239" name="Text Box 23"/>
          <p:cNvSpPr txBox="1">
            <a:spLocks noChangeArrowheads="1"/>
          </p:cNvSpPr>
          <p:nvPr/>
        </p:nvSpPr>
        <p:spPr bwMode="auto">
          <a:xfrm>
            <a:off x="611188" y="2708275"/>
            <a:ext cx="3889375" cy="396875"/>
          </a:xfrm>
          <a:prstGeom prst="rect">
            <a:avLst/>
          </a:prstGeom>
          <a:noFill/>
          <a:ln w="9525">
            <a:noFill/>
            <a:miter lim="800000"/>
            <a:headEnd/>
            <a:tailEnd/>
          </a:ln>
        </p:spPr>
        <p:txBody>
          <a:bodyPr>
            <a:spAutoFit/>
          </a:bodyPr>
          <a:lstStyle/>
          <a:p>
            <a:pPr>
              <a:spcBef>
                <a:spcPct val="50000"/>
              </a:spcBef>
            </a:pPr>
            <a:r>
              <a:rPr lang="en-US"/>
              <a:t>*tiếng cười có ở xung quanh ta.</a:t>
            </a:r>
          </a:p>
        </p:txBody>
      </p:sp>
      <p:sp>
        <p:nvSpPr>
          <p:cNvPr id="9240" name="Text Box 24"/>
          <p:cNvSpPr txBox="1">
            <a:spLocks noChangeArrowheads="1"/>
          </p:cNvSpPr>
          <p:nvPr/>
        </p:nvSpPr>
        <p:spPr bwMode="auto">
          <a:xfrm>
            <a:off x="611188" y="4508500"/>
            <a:ext cx="3887787" cy="701675"/>
          </a:xfrm>
          <a:prstGeom prst="rect">
            <a:avLst/>
          </a:prstGeom>
          <a:noFill/>
          <a:ln w="9525">
            <a:noFill/>
            <a:miter lim="800000"/>
            <a:headEnd/>
            <a:tailEnd/>
          </a:ln>
        </p:spPr>
        <p:txBody>
          <a:bodyPr>
            <a:spAutoFit/>
          </a:bodyPr>
          <a:lstStyle/>
          <a:p>
            <a:pPr>
              <a:spcBef>
                <a:spcPct val="50000"/>
              </a:spcBef>
            </a:pPr>
            <a:r>
              <a:rPr lang="en-US">
                <a:solidFill>
                  <a:srgbClr val="0000FF"/>
                </a:solidFill>
              </a:rPr>
              <a:t>*ti</a:t>
            </a:r>
            <a:r>
              <a:rPr lang="en-US"/>
              <a:t>ếng cười làm thay đổi cuộc sống u buồn.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blinds(horizontal)">
                                      <p:cBhvr>
                                        <p:cTn id="7" dur="500"/>
                                        <p:tgtEl>
                                          <p:spTgt spid="92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31"/>
                                        </p:tgtEl>
                                        <p:attrNameLst>
                                          <p:attrName>style.visibility</p:attrName>
                                        </p:attrNameLst>
                                      </p:cBhvr>
                                      <p:to>
                                        <p:strVal val="visible"/>
                                      </p:to>
                                    </p:set>
                                    <p:animEffect transition="in" filter="blinds(horizontal)">
                                      <p:cBhvr>
                                        <p:cTn id="12" dur="500"/>
                                        <p:tgtEl>
                                          <p:spTgt spid="92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35"/>
                                        </p:tgtEl>
                                        <p:attrNameLst>
                                          <p:attrName>style.visibility</p:attrName>
                                        </p:attrNameLst>
                                      </p:cBhvr>
                                      <p:to>
                                        <p:strVal val="visible"/>
                                      </p:to>
                                    </p:set>
                                    <p:animEffect transition="in" filter="blinds(horizontal)">
                                      <p:cBhvr>
                                        <p:cTn id="17" dur="500"/>
                                        <p:tgtEl>
                                          <p:spTgt spid="92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40"/>
                                        </p:tgtEl>
                                        <p:attrNameLst>
                                          <p:attrName>style.visibility</p:attrName>
                                        </p:attrNameLst>
                                      </p:cBhvr>
                                      <p:to>
                                        <p:strVal val="visible"/>
                                      </p:to>
                                    </p:set>
                                    <p:animEffect transition="in" filter="blinds(horizontal)">
                                      <p:cBhvr>
                                        <p:cTn id="22" dur="500"/>
                                        <p:tgtEl>
                                          <p:spTgt spid="9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p:bldP spid="9235" grpId="0"/>
      <p:bldP spid="9239" grpId="0"/>
      <p:bldP spid="92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33350"/>
            <a:ext cx="9144000" cy="892175"/>
          </a:xfrm>
          <a:prstGeom prst="rect">
            <a:avLst/>
          </a:prstGeom>
          <a:noFill/>
          <a:ln w="9525">
            <a:noFill/>
            <a:miter lim="800000"/>
            <a:headEnd/>
            <a:tailEnd/>
          </a:ln>
        </p:spPr>
        <p:txBody>
          <a:bodyPr>
            <a:spAutoFit/>
          </a:bodyPr>
          <a:lstStyle/>
          <a:p>
            <a:pPr algn="ctr">
              <a:lnSpc>
                <a:spcPct val="105000"/>
              </a:lnSpc>
            </a:pPr>
            <a:endParaRPr lang="en-US" sz="2800" i="1">
              <a:solidFill>
                <a:srgbClr val="0000FF"/>
              </a:solidFill>
            </a:endParaRPr>
          </a:p>
          <a:p>
            <a:pPr algn="ctr">
              <a:lnSpc>
                <a:spcPct val="105000"/>
              </a:lnSpc>
            </a:pPr>
            <a:r>
              <a:rPr lang="en-US" sz="2200" u="sng">
                <a:solidFill>
                  <a:srgbClr val="FF3300"/>
                </a:solidFill>
              </a:rPr>
              <a:t>Tập đọc</a:t>
            </a:r>
          </a:p>
        </p:txBody>
      </p:sp>
      <p:sp>
        <p:nvSpPr>
          <p:cNvPr id="7171" name="Text Box 3"/>
          <p:cNvSpPr txBox="1">
            <a:spLocks noChangeArrowheads="1"/>
          </p:cNvSpPr>
          <p:nvPr/>
        </p:nvSpPr>
        <p:spPr bwMode="auto">
          <a:xfrm>
            <a:off x="2054225" y="1054100"/>
            <a:ext cx="5707063" cy="457200"/>
          </a:xfrm>
          <a:prstGeom prst="rect">
            <a:avLst/>
          </a:prstGeom>
          <a:noFill/>
          <a:ln w="9525">
            <a:noFill/>
            <a:miter lim="800000"/>
            <a:headEnd/>
            <a:tailEnd/>
          </a:ln>
        </p:spPr>
        <p:txBody>
          <a:bodyPr>
            <a:spAutoFit/>
          </a:bodyPr>
          <a:lstStyle/>
          <a:p>
            <a:pPr algn="ctr">
              <a:spcBef>
                <a:spcPct val="15000"/>
              </a:spcBef>
            </a:pPr>
            <a:r>
              <a:rPr lang="en-US" sz="2400" b="1"/>
              <a:t>Vương quốc vắng nụ cười</a:t>
            </a:r>
            <a:r>
              <a:rPr lang="en-US" sz="2400" b="1">
                <a:solidFill>
                  <a:srgbClr val="000099"/>
                </a:solidFill>
              </a:rPr>
              <a:t> </a:t>
            </a:r>
            <a:r>
              <a:rPr lang="en-US" sz="1800" i="1">
                <a:solidFill>
                  <a:srgbClr val="000099"/>
                </a:solidFill>
              </a:rPr>
              <a:t>(Tiếp theo)</a:t>
            </a:r>
            <a:endParaRPr lang="en-US" sz="2400" b="1">
              <a:solidFill>
                <a:srgbClr val="000099"/>
              </a:solidFill>
            </a:endParaRPr>
          </a:p>
        </p:txBody>
      </p:sp>
      <p:sp>
        <p:nvSpPr>
          <p:cNvPr id="5162" name="Text Box 42"/>
          <p:cNvSpPr txBox="1">
            <a:spLocks noChangeArrowheads="1"/>
          </p:cNvSpPr>
          <p:nvPr/>
        </p:nvSpPr>
        <p:spPr bwMode="auto">
          <a:xfrm>
            <a:off x="430213" y="1844675"/>
            <a:ext cx="8713787" cy="762000"/>
          </a:xfrm>
          <a:prstGeom prst="rect">
            <a:avLst/>
          </a:prstGeom>
          <a:noFill/>
          <a:ln w="9525">
            <a:noFill/>
            <a:miter lim="800000"/>
            <a:headEnd/>
            <a:tailEnd/>
          </a:ln>
        </p:spPr>
        <p:txBody>
          <a:bodyPr>
            <a:spAutoFit/>
          </a:bodyPr>
          <a:lstStyle/>
          <a:p>
            <a:pPr>
              <a:spcBef>
                <a:spcPct val="50000"/>
              </a:spcBef>
            </a:pPr>
            <a:r>
              <a:rPr lang="en-US" sz="2200" b="1" u="sng">
                <a:solidFill>
                  <a:srgbClr val="339933"/>
                </a:solidFill>
              </a:rPr>
              <a:t>Nội dung</a:t>
            </a:r>
            <a:r>
              <a:rPr lang="en-US" sz="2200">
                <a:solidFill>
                  <a:srgbClr val="339933"/>
                </a:solidFill>
              </a:rPr>
              <a:t>: Câu chuyện nói lên sự cần thiết của tiếng cười với cuộc 	      sống chúng ta.</a:t>
            </a:r>
          </a:p>
        </p:txBody>
      </p:sp>
      <p:sp>
        <p:nvSpPr>
          <p:cNvPr id="7173" name="Text Box 43"/>
          <p:cNvSpPr txBox="1">
            <a:spLocks noChangeArrowheads="1"/>
          </p:cNvSpPr>
          <p:nvPr/>
        </p:nvSpPr>
        <p:spPr bwMode="auto">
          <a:xfrm>
            <a:off x="1622425" y="2565400"/>
            <a:ext cx="2133600" cy="396875"/>
          </a:xfrm>
          <a:prstGeom prst="rect">
            <a:avLst/>
          </a:prstGeom>
          <a:noFill/>
          <a:ln w="9525">
            <a:noFill/>
            <a:miter lim="800000"/>
            <a:headEnd/>
            <a:tailEnd/>
          </a:ln>
        </p:spPr>
        <p:txBody>
          <a:bodyPr>
            <a:spAutoFit/>
          </a:bodyPr>
          <a:lstStyle/>
          <a:p>
            <a:pPr algn="ctr">
              <a:spcBef>
                <a:spcPct val="50000"/>
              </a:spcBef>
            </a:pPr>
            <a:r>
              <a:rPr lang="en-US">
                <a:solidFill>
                  <a:srgbClr val="0000FF"/>
                </a:solidFill>
              </a:rPr>
              <a:t>Tìm hiểu bài</a:t>
            </a:r>
          </a:p>
        </p:txBody>
      </p:sp>
      <p:sp>
        <p:nvSpPr>
          <p:cNvPr id="7174" name="Text Box 44"/>
          <p:cNvSpPr txBox="1">
            <a:spLocks noChangeArrowheads="1"/>
          </p:cNvSpPr>
          <p:nvPr/>
        </p:nvSpPr>
        <p:spPr bwMode="auto">
          <a:xfrm>
            <a:off x="6465888" y="2565400"/>
            <a:ext cx="2133600" cy="396875"/>
          </a:xfrm>
          <a:prstGeom prst="rect">
            <a:avLst/>
          </a:prstGeom>
          <a:noFill/>
          <a:ln w="9525">
            <a:noFill/>
            <a:miter lim="800000"/>
            <a:headEnd/>
            <a:tailEnd/>
          </a:ln>
        </p:spPr>
        <p:txBody>
          <a:bodyPr>
            <a:spAutoFit/>
          </a:bodyPr>
          <a:lstStyle/>
          <a:p>
            <a:pPr algn="ctr">
              <a:spcBef>
                <a:spcPct val="50000"/>
              </a:spcBef>
            </a:pPr>
            <a:r>
              <a:rPr lang="en-US">
                <a:solidFill>
                  <a:srgbClr val="0000FF"/>
                </a:solidFill>
              </a:rPr>
              <a:t>Luyện đọc</a:t>
            </a:r>
          </a:p>
        </p:txBody>
      </p:sp>
      <p:sp>
        <p:nvSpPr>
          <p:cNvPr id="7175" name="Line 45"/>
          <p:cNvSpPr>
            <a:spLocks noChangeShapeType="1"/>
          </p:cNvSpPr>
          <p:nvPr/>
        </p:nvSpPr>
        <p:spPr bwMode="auto">
          <a:xfrm>
            <a:off x="620713" y="2786063"/>
            <a:ext cx="1403350" cy="0"/>
          </a:xfrm>
          <a:prstGeom prst="line">
            <a:avLst/>
          </a:prstGeom>
          <a:noFill/>
          <a:ln w="19050">
            <a:solidFill>
              <a:srgbClr val="006600"/>
            </a:solidFill>
            <a:round/>
            <a:headEnd/>
            <a:tailEnd/>
          </a:ln>
        </p:spPr>
        <p:txBody>
          <a:bodyPr/>
          <a:lstStyle/>
          <a:p>
            <a:endParaRPr lang="en-US"/>
          </a:p>
        </p:txBody>
      </p:sp>
      <p:sp>
        <p:nvSpPr>
          <p:cNvPr id="7176" name="Line 46"/>
          <p:cNvSpPr>
            <a:spLocks noChangeShapeType="1"/>
          </p:cNvSpPr>
          <p:nvPr/>
        </p:nvSpPr>
        <p:spPr bwMode="auto">
          <a:xfrm>
            <a:off x="3398838" y="2786063"/>
            <a:ext cx="3522662" cy="0"/>
          </a:xfrm>
          <a:prstGeom prst="line">
            <a:avLst/>
          </a:prstGeom>
          <a:noFill/>
          <a:ln w="19050">
            <a:solidFill>
              <a:srgbClr val="006600"/>
            </a:solidFill>
            <a:round/>
            <a:headEnd/>
            <a:tailEnd/>
          </a:ln>
        </p:spPr>
        <p:txBody>
          <a:bodyPr/>
          <a:lstStyle/>
          <a:p>
            <a:endParaRPr lang="en-US"/>
          </a:p>
        </p:txBody>
      </p:sp>
      <p:sp>
        <p:nvSpPr>
          <p:cNvPr id="7177" name="Line 47"/>
          <p:cNvSpPr>
            <a:spLocks noChangeShapeType="1"/>
          </p:cNvSpPr>
          <p:nvPr/>
        </p:nvSpPr>
        <p:spPr bwMode="auto">
          <a:xfrm>
            <a:off x="8135938" y="2786063"/>
            <a:ext cx="1331912" cy="0"/>
          </a:xfrm>
          <a:prstGeom prst="line">
            <a:avLst/>
          </a:prstGeom>
          <a:noFill/>
          <a:ln w="19050">
            <a:solidFill>
              <a:srgbClr val="006600"/>
            </a:solidFill>
            <a:round/>
            <a:headEnd/>
            <a:tailEnd/>
          </a:ln>
        </p:spPr>
        <p:txBody>
          <a:bodyPr/>
          <a:lstStyle/>
          <a:p>
            <a:endParaRPr lang="en-US"/>
          </a:p>
        </p:txBody>
      </p:sp>
      <p:sp>
        <p:nvSpPr>
          <p:cNvPr id="7178" name="Line 48"/>
          <p:cNvSpPr>
            <a:spLocks noChangeShapeType="1"/>
          </p:cNvSpPr>
          <p:nvPr/>
        </p:nvSpPr>
        <p:spPr bwMode="auto">
          <a:xfrm>
            <a:off x="628650" y="2786063"/>
            <a:ext cx="0" cy="4384675"/>
          </a:xfrm>
          <a:prstGeom prst="line">
            <a:avLst/>
          </a:prstGeom>
          <a:noFill/>
          <a:ln w="19050">
            <a:solidFill>
              <a:srgbClr val="006600"/>
            </a:solidFill>
            <a:round/>
            <a:headEnd/>
            <a:tailEnd/>
          </a:ln>
        </p:spPr>
        <p:txBody>
          <a:bodyPr/>
          <a:lstStyle/>
          <a:p>
            <a:endParaRPr lang="en-US"/>
          </a:p>
        </p:txBody>
      </p:sp>
      <p:sp>
        <p:nvSpPr>
          <p:cNvPr id="7179" name="Line 49"/>
          <p:cNvSpPr>
            <a:spLocks noChangeShapeType="1"/>
          </p:cNvSpPr>
          <p:nvPr/>
        </p:nvSpPr>
        <p:spPr bwMode="auto">
          <a:xfrm>
            <a:off x="628650" y="7173913"/>
            <a:ext cx="8839200" cy="0"/>
          </a:xfrm>
          <a:prstGeom prst="line">
            <a:avLst/>
          </a:prstGeom>
          <a:noFill/>
          <a:ln w="19050">
            <a:solidFill>
              <a:srgbClr val="006600"/>
            </a:solidFill>
            <a:round/>
            <a:headEnd/>
            <a:tailEnd/>
          </a:ln>
        </p:spPr>
        <p:txBody>
          <a:bodyPr/>
          <a:lstStyle/>
          <a:p>
            <a:endParaRPr lang="en-US"/>
          </a:p>
        </p:txBody>
      </p:sp>
      <p:sp>
        <p:nvSpPr>
          <p:cNvPr id="7180" name="Line 50"/>
          <p:cNvSpPr>
            <a:spLocks noChangeShapeType="1"/>
          </p:cNvSpPr>
          <p:nvPr/>
        </p:nvSpPr>
        <p:spPr bwMode="auto">
          <a:xfrm>
            <a:off x="9467850" y="2786063"/>
            <a:ext cx="0" cy="4384675"/>
          </a:xfrm>
          <a:prstGeom prst="line">
            <a:avLst/>
          </a:prstGeom>
          <a:noFill/>
          <a:ln w="19050">
            <a:solidFill>
              <a:srgbClr val="006600"/>
            </a:solidFill>
            <a:round/>
            <a:headEnd/>
            <a:tailEnd/>
          </a:ln>
        </p:spPr>
        <p:txBody>
          <a:bodyPr/>
          <a:lstStyle/>
          <a:p>
            <a:endParaRPr lang="en-US"/>
          </a:p>
        </p:txBody>
      </p:sp>
      <p:sp>
        <p:nvSpPr>
          <p:cNvPr id="7181" name="Line 51"/>
          <p:cNvSpPr>
            <a:spLocks noChangeShapeType="1"/>
          </p:cNvSpPr>
          <p:nvPr/>
        </p:nvSpPr>
        <p:spPr bwMode="auto">
          <a:xfrm>
            <a:off x="5264150" y="2786063"/>
            <a:ext cx="0" cy="4384675"/>
          </a:xfrm>
          <a:prstGeom prst="line">
            <a:avLst/>
          </a:prstGeom>
          <a:noFill/>
          <a:ln w="19050">
            <a:solidFill>
              <a:srgbClr val="006600"/>
            </a:solidFill>
            <a:round/>
            <a:headEnd/>
            <a:tailEnd/>
          </a:ln>
        </p:spPr>
        <p:txBody>
          <a:bodyPr/>
          <a:lstStyle/>
          <a:p>
            <a:endParaRPr lang="en-US"/>
          </a:p>
        </p:txBody>
      </p:sp>
      <p:sp>
        <p:nvSpPr>
          <p:cNvPr id="7182" name="Text Box 52"/>
          <p:cNvSpPr txBox="1">
            <a:spLocks noChangeArrowheads="1"/>
          </p:cNvSpPr>
          <p:nvPr/>
        </p:nvSpPr>
        <p:spPr bwMode="auto">
          <a:xfrm>
            <a:off x="1169988" y="3805238"/>
            <a:ext cx="2333625" cy="396875"/>
          </a:xfrm>
          <a:prstGeom prst="rect">
            <a:avLst/>
          </a:prstGeom>
          <a:noFill/>
          <a:ln w="9525">
            <a:noFill/>
            <a:miter lim="800000"/>
            <a:headEnd/>
            <a:tailEnd/>
          </a:ln>
        </p:spPr>
        <p:txBody>
          <a:bodyPr>
            <a:spAutoFit/>
          </a:bodyPr>
          <a:lstStyle/>
          <a:p>
            <a:pPr>
              <a:spcBef>
                <a:spcPct val="50000"/>
              </a:spcBef>
            </a:pPr>
            <a:r>
              <a:rPr lang="en-US"/>
              <a:t>- bụm miệng cười</a:t>
            </a:r>
          </a:p>
        </p:txBody>
      </p:sp>
      <p:sp>
        <p:nvSpPr>
          <p:cNvPr id="7183" name="Text Box 53"/>
          <p:cNvSpPr txBox="1">
            <a:spLocks noChangeArrowheads="1"/>
          </p:cNvSpPr>
          <p:nvPr/>
        </p:nvSpPr>
        <p:spPr bwMode="auto">
          <a:xfrm>
            <a:off x="809625" y="4452938"/>
            <a:ext cx="2836863"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b</a:t>
            </a:r>
            <a:r>
              <a:rPr lang="en-US"/>
              <a:t>ật cười thành tiếng</a:t>
            </a:r>
          </a:p>
        </p:txBody>
      </p:sp>
      <p:sp>
        <p:nvSpPr>
          <p:cNvPr id="7184" name="Text Box 54"/>
          <p:cNvSpPr txBox="1">
            <a:spLocks noChangeArrowheads="1"/>
          </p:cNvSpPr>
          <p:nvPr/>
        </p:nvSpPr>
        <p:spPr bwMode="auto">
          <a:xfrm>
            <a:off x="1025525" y="5821363"/>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c</a:t>
            </a:r>
            <a:r>
              <a:rPr lang="en-US"/>
              <a:t>ười vỡ bụng</a:t>
            </a:r>
          </a:p>
        </p:txBody>
      </p:sp>
      <p:sp>
        <p:nvSpPr>
          <p:cNvPr id="7185" name="Text Box 55"/>
          <p:cNvSpPr txBox="1">
            <a:spLocks noChangeArrowheads="1"/>
          </p:cNvSpPr>
          <p:nvPr/>
        </p:nvSpPr>
        <p:spPr bwMode="auto">
          <a:xfrm>
            <a:off x="5489575" y="3071813"/>
            <a:ext cx="2333625" cy="396875"/>
          </a:xfrm>
          <a:prstGeom prst="rect">
            <a:avLst/>
          </a:prstGeom>
          <a:noFill/>
          <a:ln w="9525">
            <a:noFill/>
            <a:miter lim="800000"/>
            <a:headEnd/>
            <a:tailEnd/>
          </a:ln>
        </p:spPr>
        <p:txBody>
          <a:bodyPr>
            <a:spAutoFit/>
          </a:bodyPr>
          <a:lstStyle/>
          <a:p>
            <a:pPr>
              <a:spcBef>
                <a:spcPct val="50000"/>
              </a:spcBef>
            </a:pPr>
            <a:r>
              <a:rPr lang="en-US"/>
              <a:t>- chỉ là</a:t>
            </a:r>
          </a:p>
        </p:txBody>
      </p:sp>
      <p:sp>
        <p:nvSpPr>
          <p:cNvPr id="7186" name="Text Box 56"/>
          <p:cNvSpPr txBox="1">
            <a:spLocks noChangeArrowheads="1"/>
          </p:cNvSpPr>
          <p:nvPr/>
        </p:nvSpPr>
        <p:spPr bwMode="auto">
          <a:xfrm>
            <a:off x="5489575" y="3575050"/>
            <a:ext cx="2376488" cy="396875"/>
          </a:xfrm>
          <a:prstGeom prst="rect">
            <a:avLst/>
          </a:prstGeom>
          <a:noFill/>
          <a:ln w="9525">
            <a:noFill/>
            <a:miter lim="800000"/>
            <a:headEnd/>
            <a:tailEnd/>
          </a:ln>
        </p:spPr>
        <p:txBody>
          <a:bodyPr>
            <a:spAutoFit/>
          </a:bodyPr>
          <a:lstStyle/>
          <a:p>
            <a:pPr>
              <a:spcBef>
                <a:spcPct val="50000"/>
              </a:spcBef>
            </a:pPr>
            <a:r>
              <a:rPr lang="en-US">
                <a:solidFill>
                  <a:srgbClr val="0000FF"/>
                </a:solidFill>
              </a:rPr>
              <a:t>-</a:t>
            </a:r>
            <a:r>
              <a:rPr lang="en-US"/>
              <a:t>trọng thưởng</a:t>
            </a:r>
          </a:p>
        </p:txBody>
      </p:sp>
      <p:sp>
        <p:nvSpPr>
          <p:cNvPr id="7187" name="Text Box 57"/>
          <p:cNvSpPr txBox="1">
            <a:spLocks noChangeArrowheads="1"/>
          </p:cNvSpPr>
          <p:nvPr/>
        </p:nvSpPr>
        <p:spPr bwMode="auto">
          <a:xfrm>
            <a:off x="5489575" y="4079875"/>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l</a:t>
            </a:r>
            <a:r>
              <a:rPr lang="en-US"/>
              <a:t>ăn xuống</a:t>
            </a:r>
          </a:p>
        </p:txBody>
      </p:sp>
      <p:sp>
        <p:nvSpPr>
          <p:cNvPr id="7188" name="Text Box 58"/>
          <p:cNvSpPr txBox="1">
            <a:spLocks noChangeArrowheads="1"/>
          </p:cNvSpPr>
          <p:nvPr/>
        </p:nvSpPr>
        <p:spPr bwMode="auto">
          <a:xfrm>
            <a:off x="1241425" y="6326188"/>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ph</a:t>
            </a:r>
            <a:r>
              <a:rPr lang="en-US"/>
              <a:t>ép mầu</a:t>
            </a:r>
          </a:p>
        </p:txBody>
      </p:sp>
      <p:sp>
        <p:nvSpPr>
          <p:cNvPr id="7189" name="Text Box 59"/>
          <p:cNvSpPr txBox="1">
            <a:spLocks noChangeArrowheads="1"/>
          </p:cNvSpPr>
          <p:nvPr/>
        </p:nvSpPr>
        <p:spPr bwMode="auto">
          <a:xfrm>
            <a:off x="5489575" y="4525963"/>
            <a:ext cx="2260600"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lom khom</a:t>
            </a:r>
            <a:endParaRPr lang="en-US"/>
          </a:p>
        </p:txBody>
      </p:sp>
      <p:sp>
        <p:nvSpPr>
          <p:cNvPr id="7190" name="Text Box 60"/>
          <p:cNvSpPr txBox="1">
            <a:spLocks noChangeArrowheads="1"/>
          </p:cNvSpPr>
          <p:nvPr/>
        </p:nvSpPr>
        <p:spPr bwMode="auto">
          <a:xfrm>
            <a:off x="5489575" y="4957763"/>
            <a:ext cx="1152525"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d</a:t>
            </a:r>
            <a:r>
              <a:rPr lang="en-US"/>
              <a:t>ễ lây</a:t>
            </a:r>
          </a:p>
        </p:txBody>
      </p:sp>
      <p:sp>
        <p:nvSpPr>
          <p:cNvPr id="7191" name="Text Box 61"/>
          <p:cNvSpPr txBox="1">
            <a:spLocks noChangeArrowheads="1"/>
          </p:cNvSpPr>
          <p:nvPr/>
        </p:nvSpPr>
        <p:spPr bwMode="auto">
          <a:xfrm>
            <a:off x="5489575" y="5316538"/>
            <a:ext cx="1152525" cy="396875"/>
          </a:xfrm>
          <a:prstGeom prst="rect">
            <a:avLst/>
          </a:prstGeom>
          <a:noFill/>
          <a:ln w="9525">
            <a:noFill/>
            <a:miter lim="800000"/>
            <a:headEnd/>
            <a:tailEnd/>
          </a:ln>
        </p:spPr>
        <p:txBody>
          <a:bodyPr>
            <a:spAutoFit/>
          </a:bodyPr>
          <a:lstStyle/>
          <a:p>
            <a:pPr>
              <a:spcBef>
                <a:spcPct val="50000"/>
              </a:spcBef>
            </a:pPr>
            <a:r>
              <a:rPr lang="en-US">
                <a:solidFill>
                  <a:srgbClr val="0000FF"/>
                </a:solidFill>
              </a:rPr>
              <a:t>- t</a:t>
            </a:r>
            <a:r>
              <a:rPr lang="en-US"/>
              <a:t>àn lụi</a:t>
            </a:r>
          </a:p>
        </p:txBody>
      </p:sp>
      <p:sp>
        <p:nvSpPr>
          <p:cNvPr id="7192" name="Text Box 62"/>
          <p:cNvSpPr txBox="1">
            <a:spLocks noChangeArrowheads="1"/>
          </p:cNvSpPr>
          <p:nvPr/>
        </p:nvSpPr>
        <p:spPr bwMode="auto">
          <a:xfrm>
            <a:off x="1096963" y="3300413"/>
            <a:ext cx="3889375" cy="396875"/>
          </a:xfrm>
          <a:prstGeom prst="rect">
            <a:avLst/>
          </a:prstGeom>
          <a:noFill/>
          <a:ln w="9525">
            <a:noFill/>
            <a:miter lim="800000"/>
            <a:headEnd/>
            <a:tailEnd/>
          </a:ln>
        </p:spPr>
        <p:txBody>
          <a:bodyPr>
            <a:spAutoFit/>
          </a:bodyPr>
          <a:lstStyle/>
          <a:p>
            <a:pPr>
              <a:spcBef>
                <a:spcPct val="50000"/>
              </a:spcBef>
            </a:pPr>
            <a:r>
              <a:rPr lang="en-US"/>
              <a:t>*tiếng cười có ở xung quanh ta.</a:t>
            </a:r>
          </a:p>
        </p:txBody>
      </p:sp>
      <p:sp>
        <p:nvSpPr>
          <p:cNvPr id="7193" name="Text Box 63"/>
          <p:cNvSpPr txBox="1">
            <a:spLocks noChangeArrowheads="1"/>
          </p:cNvSpPr>
          <p:nvPr/>
        </p:nvSpPr>
        <p:spPr bwMode="auto">
          <a:xfrm>
            <a:off x="1096963" y="5100638"/>
            <a:ext cx="3887787" cy="701675"/>
          </a:xfrm>
          <a:prstGeom prst="rect">
            <a:avLst/>
          </a:prstGeom>
          <a:noFill/>
          <a:ln w="9525">
            <a:noFill/>
            <a:miter lim="800000"/>
            <a:headEnd/>
            <a:tailEnd/>
          </a:ln>
        </p:spPr>
        <p:txBody>
          <a:bodyPr>
            <a:spAutoFit/>
          </a:bodyPr>
          <a:lstStyle/>
          <a:p>
            <a:pPr>
              <a:spcBef>
                <a:spcPct val="50000"/>
              </a:spcBef>
            </a:pPr>
            <a:r>
              <a:rPr lang="en-US">
                <a:solidFill>
                  <a:srgbClr val="0000FF"/>
                </a:solidFill>
              </a:rPr>
              <a:t>*ti</a:t>
            </a:r>
            <a:r>
              <a:rPr lang="en-US"/>
              <a:t>ếng cười làm thay đổi cuộc sống u buồn.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62"/>
                                        </p:tgtEl>
                                        <p:attrNameLst>
                                          <p:attrName>style.visibility</p:attrName>
                                        </p:attrNameLst>
                                      </p:cBhvr>
                                      <p:to>
                                        <p:strVal val="visible"/>
                                      </p:to>
                                    </p:set>
                                    <p:animEffect transition="in" filter="blinds(horizontal)">
                                      <p:cBhvr>
                                        <p:cTn id="7" dur="500"/>
                                        <p:tgtEl>
                                          <p:spTgt spid="5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D5FFAB"/>
            </a:gs>
          </a:gsLst>
          <a:path path="shape">
            <a:fillToRect l="50000" t="50000" r="50000" b="50000"/>
          </a:path>
        </a:gradFill>
        <a:effectLst/>
      </p:bgPr>
    </p:bg>
    <p:spTree>
      <p:nvGrpSpPr>
        <p:cNvPr id="1" name=""/>
        <p:cNvGrpSpPr/>
        <p:nvPr/>
      </p:nvGrpSpPr>
      <p:grpSpPr>
        <a:xfrm>
          <a:off x="0" y="0"/>
          <a:ext cx="0" cy="0"/>
          <a:chOff x="0" y="0"/>
          <a:chExt cx="0" cy="0"/>
        </a:xfrm>
      </p:grpSpPr>
      <p:pic>
        <p:nvPicPr>
          <p:cNvPr id="8194" name="Picture 2" descr="POINSET2"/>
          <p:cNvPicPr>
            <a:picLocks noChangeAspect="1" noChangeArrowheads="1"/>
          </p:cNvPicPr>
          <p:nvPr/>
        </p:nvPicPr>
        <p:blipFill>
          <a:blip r:embed="rId2"/>
          <a:srcRect/>
          <a:stretch>
            <a:fillRect/>
          </a:stretch>
        </p:blipFill>
        <p:spPr bwMode="auto">
          <a:xfrm rot="5626853">
            <a:off x="8314531" y="-24606"/>
            <a:ext cx="849313" cy="844550"/>
          </a:xfrm>
          <a:prstGeom prst="rect">
            <a:avLst/>
          </a:prstGeom>
          <a:noFill/>
          <a:ln w="9525">
            <a:noFill/>
            <a:miter lim="800000"/>
            <a:headEnd/>
            <a:tailEnd/>
          </a:ln>
        </p:spPr>
      </p:pic>
      <p:pic>
        <p:nvPicPr>
          <p:cNvPr id="8195" name="Picture 3" descr="POINSET2"/>
          <p:cNvPicPr>
            <a:picLocks noChangeAspect="1" noChangeArrowheads="1"/>
          </p:cNvPicPr>
          <p:nvPr/>
        </p:nvPicPr>
        <p:blipFill>
          <a:blip r:embed="rId2"/>
          <a:srcRect/>
          <a:stretch>
            <a:fillRect/>
          </a:stretch>
        </p:blipFill>
        <p:spPr bwMode="auto">
          <a:xfrm>
            <a:off x="-36513" y="-26988"/>
            <a:ext cx="849313" cy="844551"/>
          </a:xfrm>
          <a:prstGeom prst="rect">
            <a:avLst/>
          </a:prstGeom>
          <a:noFill/>
          <a:ln w="9525">
            <a:noFill/>
            <a:miter lim="800000"/>
            <a:headEnd/>
            <a:tailEnd/>
          </a:ln>
        </p:spPr>
      </p:pic>
      <p:sp>
        <p:nvSpPr>
          <p:cNvPr id="8196" name="Rectangle 8"/>
          <p:cNvSpPr>
            <a:spLocks noChangeArrowheads="1"/>
          </p:cNvSpPr>
          <p:nvPr/>
        </p:nvSpPr>
        <p:spPr bwMode="auto">
          <a:xfrm>
            <a:off x="395288" y="1412875"/>
            <a:ext cx="8353425" cy="4464050"/>
          </a:xfrm>
          <a:prstGeom prst="rect">
            <a:avLst/>
          </a:prstGeom>
          <a:gradFill rotWithShape="1">
            <a:gsLst>
              <a:gs pos="0">
                <a:srgbClr val="BAF9A9"/>
              </a:gs>
              <a:gs pos="50000">
                <a:srgbClr val="FFFF99"/>
              </a:gs>
              <a:gs pos="100000">
                <a:srgbClr val="BAF9A9"/>
              </a:gs>
            </a:gsLst>
            <a:lin ang="5400000" scaled="1"/>
          </a:gradFill>
          <a:ln w="9525">
            <a:noFill/>
            <a:miter lim="800000"/>
            <a:headEnd/>
            <a:tailEnd/>
          </a:ln>
          <a:effectLst>
            <a:outerShdw dist="107763" dir="18900000" algn="ctr" rotWithShape="0">
              <a:schemeClr val="bg2">
                <a:alpha val="50000"/>
              </a:schemeClr>
            </a:outerShdw>
          </a:effectLst>
        </p:spPr>
        <p:txBody>
          <a:bodyPr wrap="none" anchor="ctr"/>
          <a:lstStyle/>
          <a:p>
            <a:endParaRPr lang="en-US"/>
          </a:p>
        </p:txBody>
      </p:sp>
      <p:sp>
        <p:nvSpPr>
          <p:cNvPr id="8197" name="Text Box 9"/>
          <p:cNvSpPr txBox="1">
            <a:spLocks noChangeArrowheads="1"/>
          </p:cNvSpPr>
          <p:nvPr/>
        </p:nvSpPr>
        <p:spPr bwMode="auto">
          <a:xfrm>
            <a:off x="684213" y="1671638"/>
            <a:ext cx="7991475" cy="4060825"/>
          </a:xfrm>
          <a:prstGeom prst="rect">
            <a:avLst/>
          </a:prstGeom>
          <a:noFill/>
          <a:ln w="9525">
            <a:noFill/>
            <a:miter lim="800000"/>
            <a:headEnd/>
            <a:tailEnd/>
          </a:ln>
        </p:spPr>
        <p:txBody>
          <a:bodyPr>
            <a:spAutoFit/>
          </a:bodyPr>
          <a:lstStyle/>
          <a:p>
            <a:pPr algn="just">
              <a:lnSpc>
                <a:spcPct val="115000"/>
              </a:lnSpc>
              <a:spcBef>
                <a:spcPct val="30000"/>
              </a:spcBef>
            </a:pPr>
            <a:r>
              <a:rPr lang="en-US"/>
              <a:t>    Cậu bé ấp úng:</a:t>
            </a:r>
          </a:p>
          <a:p>
            <a:pPr algn="just">
              <a:lnSpc>
                <a:spcPct val="115000"/>
              </a:lnSpc>
              <a:spcBef>
                <a:spcPct val="30000"/>
              </a:spcBef>
            </a:pPr>
            <a:r>
              <a:rPr lang="en-US"/>
              <a:t>    -  Chẳng hạn, sáng nay, Bệ hạ đã quên … lau miệng ạ.</a:t>
            </a:r>
          </a:p>
          <a:p>
            <a:pPr algn="just">
              <a:lnSpc>
                <a:spcPct val="115000"/>
              </a:lnSpc>
              <a:spcBef>
                <a:spcPct val="30000"/>
              </a:spcBef>
            </a:pPr>
            <a:r>
              <a:rPr lang="en-US"/>
              <a:t>    Nhà vua giật mình, đưa tay lên mép. Một hạt cơm lăn xuống áo hoàng bào. Các quan đưa tay bụm miệng cười. Đến khi cậu bé chỉ quả táo cắn dở  đang căng phồng trong túi áo của quan coi vườn ngự uyển  thì ai nấy đều bật cười thành tiếng.</a:t>
            </a:r>
          </a:p>
          <a:p>
            <a:pPr algn="just">
              <a:lnSpc>
                <a:spcPct val="115000"/>
              </a:lnSpc>
              <a:spcBef>
                <a:spcPct val="30000"/>
              </a:spcBef>
            </a:pPr>
            <a:r>
              <a:rPr lang="en-US"/>
              <a:t>    Nhà vua gật gù. Thế rồi, ngắm nhìn cậu bé, ngài bỗng hỏi:</a:t>
            </a:r>
          </a:p>
          <a:p>
            <a:pPr algn="just">
              <a:lnSpc>
                <a:spcPct val="115000"/>
              </a:lnSpc>
              <a:spcBef>
                <a:spcPct val="30000"/>
              </a:spcBef>
            </a:pPr>
            <a:r>
              <a:rPr lang="en-US"/>
              <a:t>   - Này cháu, vì sao nãy giờ cháu cứ đứng lom khom thế ?</a:t>
            </a:r>
          </a:p>
          <a:p>
            <a:pPr algn="just">
              <a:lnSpc>
                <a:spcPct val="115000"/>
              </a:lnSpc>
              <a:spcBef>
                <a:spcPct val="30000"/>
              </a:spcBef>
            </a:pPr>
            <a:r>
              <a:rPr lang="en-US"/>
              <a:t>   - Tâu Bệ hạ, ban nãy cháu bị thị vệ đuổi, cuống quá nên … đứt dải rút ạ. </a:t>
            </a:r>
          </a:p>
        </p:txBody>
      </p:sp>
      <p:pic>
        <p:nvPicPr>
          <p:cNvPr id="8198" name="Picture 10" descr="POINSET2"/>
          <p:cNvPicPr>
            <a:picLocks noChangeAspect="1" noChangeArrowheads="1"/>
          </p:cNvPicPr>
          <p:nvPr/>
        </p:nvPicPr>
        <p:blipFill>
          <a:blip r:embed="rId2"/>
          <a:srcRect/>
          <a:stretch>
            <a:fillRect/>
          </a:stretch>
        </p:blipFill>
        <p:spPr bwMode="auto">
          <a:xfrm rot="-5400000">
            <a:off x="-35719" y="6012656"/>
            <a:ext cx="849313" cy="844551"/>
          </a:xfrm>
          <a:prstGeom prst="rect">
            <a:avLst/>
          </a:prstGeom>
          <a:noFill/>
          <a:ln w="9525">
            <a:noFill/>
            <a:miter lim="800000"/>
            <a:headEnd/>
            <a:tailEnd/>
          </a:ln>
        </p:spPr>
      </p:pic>
      <p:pic>
        <p:nvPicPr>
          <p:cNvPr id="8199" name="Picture 11" descr="POINSET2"/>
          <p:cNvPicPr>
            <a:picLocks noChangeAspect="1" noChangeArrowheads="1"/>
          </p:cNvPicPr>
          <p:nvPr/>
        </p:nvPicPr>
        <p:blipFill>
          <a:blip r:embed="rId2"/>
          <a:srcRect/>
          <a:stretch>
            <a:fillRect/>
          </a:stretch>
        </p:blipFill>
        <p:spPr bwMode="auto">
          <a:xfrm rot="10800000">
            <a:off x="8313738" y="6011863"/>
            <a:ext cx="849312" cy="844550"/>
          </a:xfrm>
          <a:prstGeom prst="rect">
            <a:avLst/>
          </a:prstGeom>
          <a:noFill/>
          <a:ln w="9525">
            <a:noFill/>
            <a:miter lim="800000"/>
            <a:headEnd/>
            <a:tailEnd/>
          </a:ln>
        </p:spPr>
      </p:pic>
      <p:sp>
        <p:nvSpPr>
          <p:cNvPr id="11276" name="Line 12"/>
          <p:cNvSpPr>
            <a:spLocks noChangeShapeType="1"/>
          </p:cNvSpPr>
          <p:nvPr/>
        </p:nvSpPr>
        <p:spPr bwMode="auto">
          <a:xfrm flipV="1">
            <a:off x="1835150" y="3716338"/>
            <a:ext cx="73025" cy="288925"/>
          </a:xfrm>
          <a:prstGeom prst="line">
            <a:avLst/>
          </a:prstGeom>
          <a:noFill/>
          <a:ln w="9525">
            <a:solidFill>
              <a:srgbClr val="FF3300"/>
            </a:solidFill>
            <a:round/>
            <a:headEnd/>
            <a:tailEnd/>
          </a:ln>
        </p:spPr>
        <p:txBody>
          <a:bodyPr/>
          <a:lstStyle/>
          <a:p>
            <a:endParaRPr lang="en-US"/>
          </a:p>
        </p:txBody>
      </p:sp>
      <p:sp>
        <p:nvSpPr>
          <p:cNvPr id="11277" name="Line 13"/>
          <p:cNvSpPr>
            <a:spLocks noChangeShapeType="1"/>
          </p:cNvSpPr>
          <p:nvPr/>
        </p:nvSpPr>
        <p:spPr bwMode="auto">
          <a:xfrm flipV="1">
            <a:off x="5867400" y="3357563"/>
            <a:ext cx="73025" cy="358775"/>
          </a:xfrm>
          <a:prstGeom prst="line">
            <a:avLst/>
          </a:prstGeom>
          <a:noFill/>
          <a:ln w="9525">
            <a:solidFill>
              <a:srgbClr val="FF3300"/>
            </a:solidFill>
            <a:round/>
            <a:headEnd/>
            <a:tailEnd/>
          </a:ln>
        </p:spPr>
        <p:txBody>
          <a:bodyPr/>
          <a:lstStyle/>
          <a:p>
            <a:endParaRPr lang="en-US"/>
          </a:p>
        </p:txBody>
      </p:sp>
      <p:sp>
        <p:nvSpPr>
          <p:cNvPr id="11278" name="Line 14"/>
          <p:cNvSpPr>
            <a:spLocks noChangeShapeType="1"/>
          </p:cNvSpPr>
          <p:nvPr/>
        </p:nvSpPr>
        <p:spPr bwMode="auto">
          <a:xfrm flipV="1">
            <a:off x="2555875" y="3284538"/>
            <a:ext cx="144463" cy="431800"/>
          </a:xfrm>
          <a:prstGeom prst="line">
            <a:avLst/>
          </a:prstGeom>
          <a:noFill/>
          <a:ln w="9525">
            <a:solidFill>
              <a:srgbClr val="FF3300"/>
            </a:solidFill>
            <a:round/>
            <a:headEnd/>
            <a:tailEnd/>
          </a:ln>
        </p:spPr>
        <p:txBody>
          <a:bodyPr/>
          <a:lstStyle/>
          <a:p>
            <a:endParaRPr lang="en-US"/>
          </a:p>
        </p:txBody>
      </p:sp>
      <p:sp>
        <p:nvSpPr>
          <p:cNvPr id="11282" name="Line 18"/>
          <p:cNvSpPr>
            <a:spLocks noChangeShapeType="1"/>
          </p:cNvSpPr>
          <p:nvPr/>
        </p:nvSpPr>
        <p:spPr bwMode="auto">
          <a:xfrm>
            <a:off x="2124075" y="2924175"/>
            <a:ext cx="1081088" cy="0"/>
          </a:xfrm>
          <a:prstGeom prst="line">
            <a:avLst/>
          </a:prstGeom>
          <a:noFill/>
          <a:ln w="9525">
            <a:solidFill>
              <a:srgbClr val="FF3300"/>
            </a:solidFill>
            <a:round/>
            <a:headEnd/>
            <a:tailEnd/>
          </a:ln>
        </p:spPr>
        <p:txBody>
          <a:bodyPr/>
          <a:lstStyle/>
          <a:p>
            <a:endParaRPr lang="en-US"/>
          </a:p>
        </p:txBody>
      </p:sp>
      <p:sp>
        <p:nvSpPr>
          <p:cNvPr id="11284" name="Line 20"/>
          <p:cNvSpPr>
            <a:spLocks noChangeShapeType="1"/>
          </p:cNvSpPr>
          <p:nvPr/>
        </p:nvSpPr>
        <p:spPr bwMode="auto">
          <a:xfrm>
            <a:off x="7092950" y="2924175"/>
            <a:ext cx="1079500" cy="0"/>
          </a:xfrm>
          <a:prstGeom prst="line">
            <a:avLst/>
          </a:prstGeom>
          <a:noFill/>
          <a:ln w="9525">
            <a:solidFill>
              <a:srgbClr val="FF3300"/>
            </a:solidFill>
            <a:round/>
            <a:headEnd/>
            <a:tailEnd/>
          </a:ln>
        </p:spPr>
        <p:txBody>
          <a:bodyPr/>
          <a:lstStyle/>
          <a:p>
            <a:endParaRPr lang="en-US"/>
          </a:p>
        </p:txBody>
      </p:sp>
      <p:sp>
        <p:nvSpPr>
          <p:cNvPr id="11285" name="Line 21"/>
          <p:cNvSpPr>
            <a:spLocks noChangeShapeType="1"/>
          </p:cNvSpPr>
          <p:nvPr/>
        </p:nvSpPr>
        <p:spPr bwMode="auto">
          <a:xfrm>
            <a:off x="4572000" y="3284538"/>
            <a:ext cx="1511300" cy="0"/>
          </a:xfrm>
          <a:prstGeom prst="line">
            <a:avLst/>
          </a:prstGeom>
          <a:noFill/>
          <a:ln w="9525">
            <a:solidFill>
              <a:srgbClr val="FF3300"/>
            </a:solidFill>
            <a:round/>
            <a:headEnd/>
            <a:tailEnd/>
          </a:ln>
        </p:spPr>
        <p:txBody>
          <a:bodyPr/>
          <a:lstStyle/>
          <a:p>
            <a:endParaRPr lang="en-US"/>
          </a:p>
        </p:txBody>
      </p:sp>
      <p:sp>
        <p:nvSpPr>
          <p:cNvPr id="11286" name="Line 22"/>
          <p:cNvSpPr>
            <a:spLocks noChangeShapeType="1"/>
          </p:cNvSpPr>
          <p:nvPr/>
        </p:nvSpPr>
        <p:spPr bwMode="auto">
          <a:xfrm>
            <a:off x="3635375" y="4005263"/>
            <a:ext cx="2232025" cy="0"/>
          </a:xfrm>
          <a:prstGeom prst="line">
            <a:avLst/>
          </a:prstGeom>
          <a:noFill/>
          <a:ln w="9525">
            <a:solidFill>
              <a:srgbClr val="FF3300"/>
            </a:solidFill>
            <a:round/>
            <a:headEnd/>
            <a:tailEnd/>
          </a:ln>
        </p:spPr>
        <p:txBody>
          <a:bodyPr/>
          <a:lstStyle/>
          <a:p>
            <a:endParaRPr lang="en-US"/>
          </a:p>
        </p:txBody>
      </p:sp>
      <p:sp>
        <p:nvSpPr>
          <p:cNvPr id="11287" name="Line 23"/>
          <p:cNvSpPr>
            <a:spLocks noChangeShapeType="1"/>
          </p:cNvSpPr>
          <p:nvPr/>
        </p:nvSpPr>
        <p:spPr bwMode="auto">
          <a:xfrm>
            <a:off x="5651500" y="4868863"/>
            <a:ext cx="1081088" cy="0"/>
          </a:xfrm>
          <a:prstGeom prst="line">
            <a:avLst/>
          </a:prstGeom>
          <a:noFill/>
          <a:ln w="952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blinds(horizontal)">
                                      <p:cBhvr>
                                        <p:cTn id="7" dur="500"/>
                                        <p:tgtEl>
                                          <p:spTgt spid="11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7"/>
                                        </p:tgtEl>
                                        <p:attrNameLst>
                                          <p:attrName>style.visibility</p:attrName>
                                        </p:attrNameLst>
                                      </p:cBhvr>
                                      <p:to>
                                        <p:strVal val="visible"/>
                                      </p:to>
                                    </p:set>
                                    <p:animEffect transition="in" filter="blinds(horizontal)">
                                      <p:cBhvr>
                                        <p:cTn id="12" dur="500"/>
                                        <p:tgtEl>
                                          <p:spTgt spid="11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6"/>
                                        </p:tgtEl>
                                        <p:attrNameLst>
                                          <p:attrName>style.visibility</p:attrName>
                                        </p:attrNameLst>
                                      </p:cBhvr>
                                      <p:to>
                                        <p:strVal val="visible"/>
                                      </p:to>
                                    </p:set>
                                    <p:animEffect transition="in" filter="blinds(horizontal)">
                                      <p:cBhvr>
                                        <p:cTn id="17" dur="500"/>
                                        <p:tgtEl>
                                          <p:spTgt spid="112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82"/>
                                        </p:tgtEl>
                                        <p:attrNameLst>
                                          <p:attrName>style.visibility</p:attrName>
                                        </p:attrNameLst>
                                      </p:cBhvr>
                                      <p:to>
                                        <p:strVal val="visible"/>
                                      </p:to>
                                    </p:set>
                                    <p:animEffect transition="in" filter="blinds(horizontal)">
                                      <p:cBhvr>
                                        <p:cTn id="22" dur="500"/>
                                        <p:tgtEl>
                                          <p:spTgt spid="1128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284"/>
                                        </p:tgtEl>
                                        <p:attrNameLst>
                                          <p:attrName>style.visibility</p:attrName>
                                        </p:attrNameLst>
                                      </p:cBhvr>
                                      <p:to>
                                        <p:strVal val="visible"/>
                                      </p:to>
                                    </p:set>
                                    <p:animEffect transition="in" filter="blinds(horizontal)">
                                      <p:cBhvr>
                                        <p:cTn id="25" dur="500"/>
                                        <p:tgtEl>
                                          <p:spTgt spid="1128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285"/>
                                        </p:tgtEl>
                                        <p:attrNameLst>
                                          <p:attrName>style.visibility</p:attrName>
                                        </p:attrNameLst>
                                      </p:cBhvr>
                                      <p:to>
                                        <p:strVal val="visible"/>
                                      </p:to>
                                    </p:set>
                                    <p:animEffect transition="in" filter="blinds(horizontal)">
                                      <p:cBhvr>
                                        <p:cTn id="28" dur="500"/>
                                        <p:tgtEl>
                                          <p:spTgt spid="1128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286"/>
                                        </p:tgtEl>
                                        <p:attrNameLst>
                                          <p:attrName>style.visibility</p:attrName>
                                        </p:attrNameLst>
                                      </p:cBhvr>
                                      <p:to>
                                        <p:strVal val="visible"/>
                                      </p:to>
                                    </p:set>
                                    <p:animEffect transition="in" filter="blinds(horizontal)">
                                      <p:cBhvr>
                                        <p:cTn id="31" dur="500"/>
                                        <p:tgtEl>
                                          <p:spTgt spid="1128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287"/>
                                        </p:tgtEl>
                                        <p:attrNameLst>
                                          <p:attrName>style.visibility</p:attrName>
                                        </p:attrNameLst>
                                      </p:cBhvr>
                                      <p:to>
                                        <p:strVal val="visible"/>
                                      </p:to>
                                    </p:set>
                                    <p:animEffect transition="in" filter="blinds(horizontal)">
                                      <p:cBhvr>
                                        <p:cTn id="34" dur="5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8" grpId="0" animBg="1"/>
      <p:bldP spid="11282" grpId="0" animBg="1"/>
      <p:bldP spid="11284" grpId="0" animBg="1"/>
      <p:bldP spid="11285" grpId="0" animBg="1"/>
      <p:bldP spid="11286" grpId="0" animBg="1"/>
      <p:bldP spid="1128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58&quot;/&gt;&lt;/object&gt;&lt;object type=&quot;3&quot; unique_id=&quot;10009&quot;&gt;&lt;property id=&quot;20148&quot; value=&quot;5&quot;/&gt;&lt;property id=&quot;20300&quot; value=&quot;Slide 7&quot;/&gt;&lt;property id=&quot;20307&quot; value=&quot;263&quot;/&gt;&lt;/object&gt;&lt;/object&gt;&lt;object type=&quot;8&quot; unique_id=&quot;10018&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C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CC"/>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191</TotalTime>
  <Words>406</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account</cp:lastModifiedBy>
  <cp:revision>24</cp:revision>
  <dcterms:created xsi:type="dcterms:W3CDTF">2009-04-25T13:30:22Z</dcterms:created>
  <dcterms:modified xsi:type="dcterms:W3CDTF">2022-05-09T01:24:50Z</dcterms:modified>
</cp:coreProperties>
</file>