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41: 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0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A4EC7BD-517A-419D-8E7F-E620A9B50BF6}"/>
              </a:ext>
            </a:extLst>
          </p:cNvPr>
          <p:cNvSpPr/>
          <p:nvPr/>
        </p:nvSpPr>
        <p:spPr>
          <a:xfrm>
            <a:off x="8193827" y="1995150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45567"/>
            <a:ext cx="1305340" cy="1446550"/>
            <a:chOff x="2000250" y="3733800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5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  <a:endParaRPr lang="en-US" sz="44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61962" y="4023749"/>
            <a:ext cx="7585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6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359534" y="3395489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10609" y="2050774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1900252" y="3390783"/>
            <a:ext cx="9280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737113" y="1997765"/>
          <a:ext cx="4717775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68</Words>
  <Application>Microsoft Office PowerPoint</Application>
  <PresentationFormat>Widescreen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Arial-Rounded</vt:lpstr>
      <vt:lpstr>Calibri</vt:lpstr>
      <vt:lpstr>Calibri Light</vt:lpstr>
      <vt:lpstr>Times New Roman</vt:lpstr>
      <vt:lpstr>Office Theme</vt:lpstr>
      <vt:lpstr>Bài 41: 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ADMIN</cp:lastModifiedBy>
  <cp:revision>30</cp:revision>
  <dcterms:created xsi:type="dcterms:W3CDTF">2020-08-16T13:47:57Z</dcterms:created>
  <dcterms:modified xsi:type="dcterms:W3CDTF">2022-05-20T14:42:06Z</dcterms:modified>
</cp:coreProperties>
</file>