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77" r:id="rId3"/>
    <p:sldId id="314" r:id="rId4"/>
    <p:sldId id="322" r:id="rId5"/>
    <p:sldId id="331" r:id="rId6"/>
    <p:sldId id="318" r:id="rId7"/>
    <p:sldId id="332" r:id="rId8"/>
    <p:sldId id="330" r:id="rId9"/>
    <p:sldId id="272" r:id="rId10"/>
    <p:sldId id="304" r:id="rId11"/>
    <p:sldId id="306" r:id="rId12"/>
    <p:sldId id="307" r:id="rId13"/>
    <p:sldId id="308" r:id="rId14"/>
    <p:sldId id="299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FF00"/>
    <a:srgbClr val="FF00FF"/>
    <a:srgbClr val="99FF99"/>
    <a:srgbClr val="FF6600"/>
    <a:srgbClr val="FF0000"/>
    <a:srgbClr val="0000FF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1" autoAdjust="0"/>
    <p:restoredTop sz="88862" autoAdjust="0"/>
  </p:normalViewPr>
  <p:slideViewPr>
    <p:cSldViewPr>
      <p:cViewPr varScale="1">
        <p:scale>
          <a:sx n="54" d="100"/>
          <a:sy n="54" d="100"/>
        </p:scale>
        <p:origin x="1219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56607-8278-4643-B7DC-3E39DF252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C9558-CF15-402E-B564-286315352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95E6A-2703-4016-805D-F977E62D3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6CF81-9AA7-4BB8-9A66-A5E055601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64576-7AC4-457A-A7BD-3841F9A0C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F72CA-15A5-405D-97AF-22E77A19C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276A9-4E89-43F7-9343-E081F227B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894F7-9713-4E7C-AE54-AE3B09E76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D4F31-BDB8-4D54-B2B6-A96F0D3BB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71725-36D2-44E7-83CB-F6B7134202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732CA-3817-4A21-A0F4-85CF99DE1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DFF97C4-6675-4A55-8A34-F662E21F8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09600" y="762000"/>
            <a:ext cx="7543800" cy="7112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 u="sng">
                <a:solidFill>
                  <a:schemeClr val="bg1"/>
                </a:solidFill>
                <a:latin typeface="Arial" charset="0"/>
              </a:rPr>
              <a:t>Chính tả</a:t>
            </a:r>
            <a:r>
              <a:rPr lang="en-US" sz="4000" b="1" i="1">
                <a:solidFill>
                  <a:schemeClr val="bg1"/>
                </a:solidFill>
                <a:latin typeface="Arial" charset="0"/>
              </a:rPr>
              <a:t>  </a:t>
            </a:r>
            <a:r>
              <a:rPr lang="en-US" sz="4000" b="1" i="1">
                <a:solidFill>
                  <a:schemeClr val="folHlink"/>
                </a:solidFill>
                <a:latin typeface="Arial" charset="0"/>
              </a:rPr>
              <a:t>( </a:t>
            </a:r>
            <a:r>
              <a:rPr lang="en-US" sz="4000" i="1">
                <a:solidFill>
                  <a:schemeClr val="folHlink"/>
                </a:solidFill>
                <a:latin typeface="Arial" charset="0"/>
              </a:rPr>
              <a:t>Nghe - viết</a:t>
            </a:r>
            <a:r>
              <a:rPr lang="en-US" sz="4000" b="1">
                <a:solidFill>
                  <a:schemeClr val="folHlink"/>
                </a:solidFill>
                <a:latin typeface="Arial" charset="0"/>
              </a:rPr>
              <a:t>)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5800" y="1676400"/>
            <a:ext cx="792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40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40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4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0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5486400" y="12954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143000" y="19812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2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6172200" y="44958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4267200" y="51054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1371600" y="57150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1371600"/>
            <a:ext cx="91440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	Men-xen liền bảo:	</a:t>
            </a:r>
          </a:p>
          <a:p>
            <a:pPr>
              <a:spcBef>
                <a:spcPct val="5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	-Anh hãy thử  làm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ợc lại xem sao! Nghĩa là hãy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ể cả một n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m vẽ một    tranh, rồi bán nó trong một ngày. </a:t>
            </a:r>
          </a:p>
          <a:p>
            <a:pPr>
              <a:spcBef>
                <a:spcPct val="5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					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Theo Nụ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Bác Học</a:t>
            </a: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7848600" y="2743200"/>
            <a:ext cx="381000" cy="51911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486400" y="1309688"/>
            <a:ext cx="457200" cy="95408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sĩ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1295400" y="1905000"/>
            <a:ext cx="914400" cy="5238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Đức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6248400" y="4419600"/>
            <a:ext cx="914400" cy="95408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sung</a:t>
            </a: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267200" y="5029200"/>
            <a:ext cx="762000" cy="95408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sao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524000" y="5638800"/>
            <a:ext cx="762000" cy="95408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bức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nimBg="1"/>
      <p:bldP spid="69642" grpId="0" animBg="1"/>
      <p:bldP spid="69643" grpId="0" animBg="1"/>
      <p:bldP spid="69644" grpId="0" animBg="1"/>
      <p:bldP spid="696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lue_Sky_Flowers_HM030_350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609600" y="762000"/>
            <a:ext cx="7543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 u="sng">
                <a:latin typeface="Arial" charset="0"/>
              </a:rPr>
              <a:t>Chính tả</a:t>
            </a:r>
            <a:r>
              <a:rPr lang="en-US" sz="4000" b="1" i="1">
                <a:latin typeface="Arial" charset="0"/>
              </a:rPr>
              <a:t>  </a:t>
            </a:r>
            <a:r>
              <a:rPr lang="en-US" sz="4000" b="1" i="1">
                <a:solidFill>
                  <a:schemeClr val="folHlink"/>
                </a:solidFill>
                <a:latin typeface="Arial" charset="0"/>
              </a:rPr>
              <a:t>( </a:t>
            </a:r>
            <a:r>
              <a:rPr lang="en-US" sz="4000" i="1">
                <a:solidFill>
                  <a:schemeClr val="folHlink"/>
                </a:solidFill>
                <a:latin typeface="Arial" charset="0"/>
              </a:rPr>
              <a:t>Nghe-viết</a:t>
            </a:r>
            <a:r>
              <a:rPr lang="en-US" sz="4000" b="1">
                <a:solidFill>
                  <a:schemeClr val="folHlink"/>
                </a:solidFill>
                <a:latin typeface="Arial" charset="0"/>
              </a:rPr>
              <a:t>)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914400" y="2590800"/>
            <a:ext cx="73152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u="sng">
                <a:latin typeface="Arial" charset="0"/>
              </a:rPr>
              <a:t>Kỳ sau</a:t>
            </a:r>
            <a:r>
              <a:rPr lang="en-US" sz="4400" b="1">
                <a:latin typeface="Arial" charset="0"/>
              </a:rPr>
              <a:t>: Ngắm tr</a:t>
            </a:r>
            <a:r>
              <a:rPr lang="vi-VN" sz="4400" b="1">
                <a:latin typeface="Arial" charset="0"/>
              </a:rPr>
              <a:t>ă</a:t>
            </a:r>
            <a:r>
              <a:rPr lang="en-US" sz="4400" b="1">
                <a:latin typeface="Arial" charset="0"/>
              </a:rPr>
              <a:t>ng                                			không </a:t>
            </a:r>
            <a:r>
              <a:rPr lang="vi-VN" sz="4400" b="1">
                <a:latin typeface="Arial" charset="0"/>
              </a:rPr>
              <a:t>đ</a:t>
            </a:r>
            <a:r>
              <a:rPr lang="en-US" sz="4400" b="1">
                <a:latin typeface="Arial" charset="0"/>
              </a:rPr>
              <a:t>ề</a:t>
            </a:r>
            <a:endParaRPr lang="en-US" sz="44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5365" name="Text Box 9"/>
          <p:cNvSpPr txBox="1">
            <a:spLocks noChangeArrowheads="1"/>
          </p:cNvSpPr>
          <p:nvPr/>
        </p:nvSpPr>
        <p:spPr bwMode="auto">
          <a:xfrm>
            <a:off x="838200" y="1600200"/>
            <a:ext cx="678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40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609600" y="164465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0" y="0"/>
            <a:ext cx="228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 u="sng">
                <a:solidFill>
                  <a:schemeClr val="folHlink"/>
                </a:solidFill>
                <a:latin typeface="Arial" charset="0"/>
              </a:rPr>
              <a:t>Kiểm tra</a:t>
            </a:r>
          </a:p>
        </p:txBody>
      </p:sp>
      <p:sp>
        <p:nvSpPr>
          <p:cNvPr id="3075" name="Text Box 12"/>
          <p:cNvSpPr txBox="1">
            <a:spLocks noChangeArrowheads="1"/>
          </p:cNvSpPr>
          <p:nvPr/>
        </p:nvSpPr>
        <p:spPr bwMode="auto">
          <a:xfrm>
            <a:off x="2362200" y="0"/>
            <a:ext cx="5562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FFFF00"/>
                </a:solidFill>
                <a:latin typeface="Arial" charset="0"/>
              </a:rPr>
              <a:t>Nghe lời chim nói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/>
          <p:cNvSpPr txBox="1">
            <a:spLocks noChangeArrowheads="1"/>
          </p:cNvSpPr>
          <p:nvPr/>
        </p:nvSpPr>
        <p:spPr bwMode="auto">
          <a:xfrm>
            <a:off x="609600" y="0"/>
            <a:ext cx="800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0" y="685800"/>
            <a:ext cx="9144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	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Ngày xửa ngày x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a, có một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quốc buồn chán kinh khủng chỉ vì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 dân 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ó không ai biết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ời. Nói chính xác là chỉ có rất ít trẻ con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ợc, còn ng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lớn thì hoàn toàn không. Buổi sáng, mặt trời không muốn dậy, chim không muốn hót, hoa trong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 ch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 nở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ã tàn. Ra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ờng gặp toàn những 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mặt rầu rĩ, héo hon. Ngay kinh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ô là n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i nhộn nhịp cũng chỉ nghe thấy tiếng ngựa hí, tiếng sỏi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á lạo xạo d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ới bánh xe, tiếng gió thở dài trên những mái nhà…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09600" y="0"/>
            <a:ext cx="800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762000"/>
            <a:ext cx="9144000" cy="13112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FFFF00"/>
                </a:solidFill>
                <a:latin typeface="Arial" charset="0"/>
              </a:rPr>
              <a:t>* Đoạn v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n kể cho chúng ta nghe chuyện gì?</a:t>
            </a:r>
            <a:endParaRPr lang="en-US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0" y="2057400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 Kể về một v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ng quốc rất buồn chán và tẻ nhạt vì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ời dân ở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ó không ai biết c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ời.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09600" y="0"/>
            <a:ext cx="800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685800"/>
            <a:ext cx="9144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	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Ngày xửa ngày x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a, có một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quốc buồn chán kinh khủng chỉ vì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 dân 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ó không ai biết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ời. Nói chính xác là chỉ có rất ít trẻ con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ợc, còn ng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lớn thì hoàn toàn không. Buổi sáng, mặt trời không muốn dậy, chim không muốn hót, hoa trong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 ch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 nở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ã tàn. Ra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ờng gặp toàn những 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mặt rầu rĩ, héo hon. Ngay kinh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ô là n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i nhộn nhịp cũng chỉ nghe thấy tiếng ngựa hí, tiếng sỏi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á lạo xạo d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ới bánh xe, tiếng gió thở dài trên những mái nhà…</a:t>
            </a: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0" y="0"/>
            <a:ext cx="6096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Arial" charset="0"/>
              </a:rPr>
              <a:t>B</a:t>
            </a:r>
            <a:endParaRPr lang="en-US" sz="2400">
              <a:latin typeface="Arial" charset="0"/>
            </a:endParaRPr>
          </a:p>
        </p:txBody>
      </p:sp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6400800" y="685800"/>
            <a:ext cx="2286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94215" name="Rectangle 7"/>
          <p:cNvSpPr>
            <a:spLocks noChangeArrowheads="1"/>
          </p:cNvSpPr>
          <p:nvPr/>
        </p:nvSpPr>
        <p:spPr bwMode="auto">
          <a:xfrm>
            <a:off x="2133600" y="1295400"/>
            <a:ext cx="2209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0" y="4572000"/>
            <a:ext cx="1219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94217" name="Rectangle 9"/>
          <p:cNvSpPr>
            <a:spLocks noChangeArrowheads="1"/>
          </p:cNvSpPr>
          <p:nvPr/>
        </p:nvSpPr>
        <p:spPr bwMode="auto">
          <a:xfrm>
            <a:off x="0" y="5715000"/>
            <a:ext cx="1524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4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4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" grpId="0" animBg="1"/>
      <p:bldP spid="94214" grpId="0" animBg="1"/>
      <p:bldP spid="94214" grpId="1" animBg="1"/>
      <p:bldP spid="94215" grpId="0" animBg="1"/>
      <p:bldP spid="94215" grpId="1" animBg="1"/>
      <p:bldP spid="94216" grpId="0" animBg="1"/>
      <p:bldP spid="94216" grpId="1" animBg="1"/>
      <p:bldP spid="94217" grpId="0" animBg="1"/>
      <p:bldP spid="9421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5800" y="609600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 u="sng">
                <a:solidFill>
                  <a:srgbClr val="FFFF00"/>
                </a:solidFill>
                <a:latin typeface="Arial" charset="0"/>
              </a:rPr>
              <a:t>Chính </a:t>
            </a:r>
            <a:r>
              <a:rPr lang="en-US" sz="3200" i="1" u="sng">
                <a:solidFill>
                  <a:srgbClr val="FFFF00"/>
                </a:solidFill>
                <a:latin typeface="Arial" charset="0"/>
              </a:rPr>
              <a:t>tả</a:t>
            </a:r>
            <a:r>
              <a:rPr lang="en-US" sz="3200" i="1">
                <a:solidFill>
                  <a:srgbClr val="FFFF00"/>
                </a:solidFill>
                <a:latin typeface="Arial" charset="0"/>
              </a:rPr>
              <a:t>  </a:t>
            </a:r>
            <a:r>
              <a:rPr lang="en-US" sz="3200" i="1">
                <a:solidFill>
                  <a:schemeClr val="bg1"/>
                </a:solidFill>
                <a:latin typeface="Arial" charset="0"/>
              </a:rPr>
              <a:t>(Nghe- viết</a:t>
            </a:r>
            <a:r>
              <a:rPr lang="en-US" sz="3200" b="1">
                <a:solidFill>
                  <a:schemeClr val="bg1"/>
                </a:solidFill>
                <a:latin typeface="Arial" charset="0"/>
              </a:rPr>
              <a:t>)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85800" y="0"/>
            <a:ext cx="7543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chemeClr val="bg1"/>
                </a:solidFill>
                <a:latin typeface="Arial" charset="0"/>
              </a:rPr>
              <a:t>Thứ ba, </a:t>
            </a:r>
            <a:r>
              <a:rPr lang="en-US" sz="4000" b="1">
                <a:solidFill>
                  <a:schemeClr val="bg1"/>
                </a:solidFill>
              </a:rPr>
              <a:t>n</a:t>
            </a:r>
            <a:r>
              <a:rPr lang="en-US" sz="4000" b="1">
                <a:solidFill>
                  <a:schemeClr val="bg1"/>
                </a:solidFill>
                <a:latin typeface="Arial" charset="0"/>
              </a:rPr>
              <a:t>gày    tháng     n</a:t>
            </a:r>
            <a:r>
              <a:rPr lang="vi-VN" sz="4000" b="1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 b="1">
                <a:solidFill>
                  <a:schemeClr val="bg1"/>
                </a:solidFill>
                <a:latin typeface="Arial" charset="0"/>
              </a:rPr>
              <a:t>m 201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1752600" y="2286000"/>
            <a:ext cx="0" cy="403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04800" y="21336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…lỗi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1066800" y="1295400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ời</a:t>
            </a:r>
            <a:r>
              <a:rPr lang="en-US" sz="3600">
                <a:latin typeface="Arial" charset="0"/>
              </a:rPr>
              <a:t> </a:t>
            </a:r>
            <a:endParaRPr lang="en-US" sz="36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1981200" y="2514600"/>
            <a:ext cx="7162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- V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ng quốc, kinh khủng, rầu rĩ, lạo xạo.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09600" y="0"/>
            <a:ext cx="800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2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ời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685800"/>
            <a:ext cx="9144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	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Ngày xửa ngày x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a, có một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quốc buồn chán kinh khủng chỉ vì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 dân 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ó không ai biết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ời. Nói chính xác là chỉ có rất ít trẻ con c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ợc, còn ng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ời lớn thì hoàn toàn không. Buổi sáng, mặt trời không muốn dậy, chim không muốn hót, hoa trong v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 ch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a nở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ã tàn. Ra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ờng gặp toàn những g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ng mặt rầu rĩ, héo hon. Ngay kinh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ô là n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i nhộn nhịp cũng chỉ nghe thấy tiếng ngựa hí, tiếng sỏi 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á lạo xạo d</a:t>
            </a:r>
            <a:r>
              <a:rPr lang="vi-VN" sz="32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200">
                <a:solidFill>
                  <a:schemeClr val="bg1"/>
                </a:solidFill>
                <a:latin typeface="Arial" charset="0"/>
              </a:rPr>
              <a:t>ới bánh xe, tiếng gió thở dài trên những mái nhà…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85800" y="609600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 u="sng">
                <a:solidFill>
                  <a:srgbClr val="FFFF00"/>
                </a:solidFill>
                <a:latin typeface="Arial" charset="0"/>
              </a:rPr>
              <a:t>Chính </a:t>
            </a:r>
            <a:r>
              <a:rPr lang="en-US" sz="3200" i="1" u="sng">
                <a:solidFill>
                  <a:srgbClr val="FFFF00"/>
                </a:solidFill>
                <a:latin typeface="Arial" charset="0"/>
              </a:rPr>
              <a:t>tả</a:t>
            </a:r>
            <a:r>
              <a:rPr lang="en-US" sz="3200" i="1">
                <a:solidFill>
                  <a:srgbClr val="FFFF00"/>
                </a:solidFill>
                <a:latin typeface="Arial" charset="0"/>
              </a:rPr>
              <a:t>  </a:t>
            </a:r>
            <a:r>
              <a:rPr lang="en-US" sz="3200" i="1">
                <a:solidFill>
                  <a:schemeClr val="folHlink"/>
                </a:solidFill>
                <a:latin typeface="Arial" charset="0"/>
              </a:rPr>
              <a:t>(Nghe- viết</a:t>
            </a:r>
            <a:r>
              <a:rPr lang="en-US" sz="3200" b="1">
                <a:solidFill>
                  <a:schemeClr val="folHlink"/>
                </a:solidFill>
                <a:latin typeface="Arial" charset="0"/>
              </a:rPr>
              <a:t>)</a:t>
            </a:r>
          </a:p>
        </p:txBody>
      </p:sp>
      <p:sp>
        <p:nvSpPr>
          <p:cNvPr id="9219" name="Line 4"/>
          <p:cNvSpPr>
            <a:spLocks noChangeShapeType="1"/>
          </p:cNvSpPr>
          <p:nvPr/>
        </p:nvSpPr>
        <p:spPr bwMode="auto">
          <a:xfrm>
            <a:off x="1752600" y="2286000"/>
            <a:ext cx="0" cy="403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1600200" y="1905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…lỗi</a:t>
            </a:r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0" y="12954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Arial" charset="0"/>
              </a:rPr>
              <a:t>V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ươ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ng quốc vắng nụ c</a:t>
            </a:r>
            <a:r>
              <a:rPr lang="vi-VN" sz="36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600" b="1">
                <a:solidFill>
                  <a:srgbClr val="FFFF00"/>
                </a:solidFill>
                <a:latin typeface="Arial" charset="0"/>
              </a:rPr>
              <a:t>ời</a:t>
            </a:r>
            <a:r>
              <a:rPr lang="en-US" sz="3600">
                <a:latin typeface="Arial" charset="0"/>
              </a:rPr>
              <a:t> </a:t>
            </a:r>
            <a:endParaRPr lang="en-US" sz="3600" b="1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7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10243" name="Text Box 18"/>
          <p:cNvSpPr txBox="1">
            <a:spLocks noChangeArrowheads="1"/>
          </p:cNvSpPr>
          <p:nvPr/>
        </p:nvSpPr>
        <p:spPr bwMode="auto">
          <a:xfrm>
            <a:off x="0" y="1066800"/>
            <a:ext cx="91440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2. Tìm tiếng thích hợp với mỗi ô trống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ể hoàn chỉnh mẩu chuyện d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ới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ây.Biết rằng, ô số1chứa tiếng có âm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ầu là s hay x, còn ô số 2 chứa tiếng có vần là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c hay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305&quot;/&gt;&lt;/object&gt;&lt;object type=&quot;3&quot; unique_id=&quot;10004&quot;&gt;&lt;property id=&quot;20148&quot; value=&quot;5&quot;/&gt;&lt;property id=&quot;20300&quot; value=&quot;Slide 2&quot;/&gt;&lt;property id=&quot;20307&quot; value=&quot;277&quot;/&gt;&lt;/object&gt;&lt;object type=&quot;3&quot; unique_id=&quot;10005&quot;&gt;&lt;property id=&quot;20148&quot; value=&quot;5&quot;/&gt;&lt;property id=&quot;20300&quot; value=&quot;Slide 3&quot;/&gt;&lt;property id=&quot;20307&quot; value=&quot;314&quot;/&gt;&lt;/object&gt;&lt;object type=&quot;3&quot; unique_id=&quot;10006&quot;&gt;&lt;property id=&quot;20148&quot; value=&quot;5&quot;/&gt;&lt;property id=&quot;20300&quot; value=&quot;Slide 4&quot;/&gt;&lt;property id=&quot;20307&quot; value=&quot;322&quot;/&gt;&lt;/object&gt;&lt;object type=&quot;3&quot; unique_id=&quot;10007&quot;&gt;&lt;property id=&quot;20148&quot; value=&quot;5&quot;/&gt;&lt;property id=&quot;20300&quot; value=&quot;Slide 5&quot;/&gt;&lt;property id=&quot;20307&quot; value=&quot;331&quot;/&gt;&lt;/object&gt;&lt;object type=&quot;3&quot; unique_id=&quot;10008&quot;&gt;&lt;property id=&quot;20148&quot; value=&quot;5&quot;/&gt;&lt;property id=&quot;20300&quot; value=&quot;Slide 6&quot;/&gt;&lt;property id=&quot;20307&quot; value=&quot;318&quot;/&gt;&lt;/object&gt;&lt;object type=&quot;3&quot; unique_id=&quot;10009&quot;&gt;&lt;property id=&quot;20148&quot; value=&quot;5&quot;/&gt;&lt;property id=&quot;20300&quot; value=&quot;Slide 7&quot;/&gt;&lt;property id=&quot;20307&quot; value=&quot;332&quot;/&gt;&lt;/object&gt;&lt;object type=&quot;3&quot; unique_id=&quot;10010&quot;&gt;&lt;property id=&quot;20148&quot; value=&quot;5&quot;/&gt;&lt;property id=&quot;20300&quot; value=&quot;Slide 8&quot;/&gt;&lt;property id=&quot;20307&quot; value=&quot;330&quot;/&gt;&lt;/object&gt;&lt;object type=&quot;3&quot; unique_id=&quot;10011&quot;&gt;&lt;property id=&quot;20148&quot; value=&quot;5&quot;/&gt;&lt;property id=&quot;20300&quot; value=&quot;Slide 9&quot;/&gt;&lt;property id=&quot;20307&quot; value=&quot;272&quot;/&gt;&lt;/object&gt;&lt;object type=&quot;3&quot; unique_id=&quot;10012&quot;&gt;&lt;property id=&quot;20148&quot; value=&quot;5&quot;/&gt;&lt;property id=&quot;20300&quot; value=&quot;Slide 10&quot;/&gt;&lt;property id=&quot;20307&quot; value=&quot;304&quot;/&gt;&lt;/object&gt;&lt;object type=&quot;3&quot; unique_id=&quot;10013&quot;&gt;&lt;property id=&quot;20148&quot; value=&quot;5&quot;/&gt;&lt;property id=&quot;20300&quot; value=&quot;Slide 11&quot;/&gt;&lt;property id=&quot;20307&quot; value=&quot;306&quot;/&gt;&lt;/object&gt;&lt;object type=&quot;3&quot; unique_id=&quot;10014&quot;&gt;&lt;property id=&quot;20148&quot; value=&quot;5&quot;/&gt;&lt;property id=&quot;20300&quot; value=&quot;Slide 12&quot;/&gt;&lt;property id=&quot;20307&quot; value=&quot;307&quot;/&gt;&lt;/object&gt;&lt;object type=&quot;3&quot; unique_id=&quot;10015&quot;&gt;&lt;property id=&quot;20148&quot; value=&quot;5&quot;/&gt;&lt;property id=&quot;20300&quot; value=&quot;Slide 13&quot;/&gt;&lt;property id=&quot;20307&quot; value=&quot;308&quot;/&gt;&lt;/object&gt;&lt;object type=&quot;3&quot; unique_id=&quot;10016&quot;&gt;&lt;property id=&quot;20148&quot; value=&quot;5&quot;/&gt;&lt;property id=&quot;20300&quot; value=&quot;Slide 14&quot;/&gt;&lt;property id=&quot;20307&quot; value=&quot;299&quot;/&gt;&lt;/object&gt;&lt;/object&gt;&lt;object type=&quot;8&quot; unique_id=&quot;10032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251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 account</cp:lastModifiedBy>
  <cp:revision>181</cp:revision>
  <dcterms:created xsi:type="dcterms:W3CDTF">2009-11-22T17:10:22Z</dcterms:created>
  <dcterms:modified xsi:type="dcterms:W3CDTF">2022-05-10T16:08:18Z</dcterms:modified>
</cp:coreProperties>
</file>