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sldIdLst>
    <p:sldId id="427" r:id="rId2"/>
    <p:sldId id="479" r:id="rId3"/>
    <p:sldId id="402" r:id="rId4"/>
    <p:sldId id="480" r:id="rId5"/>
    <p:sldId id="270" r:id="rId6"/>
    <p:sldId id="369" r:id="rId7"/>
    <p:sldId id="423" r:id="rId8"/>
    <p:sldId id="501" r:id="rId9"/>
    <p:sldId id="481" r:id="rId10"/>
    <p:sldId id="483" r:id="rId11"/>
    <p:sldId id="466" r:id="rId12"/>
    <p:sldId id="484" r:id="rId13"/>
    <p:sldId id="472" r:id="rId14"/>
    <p:sldId id="502" r:id="rId15"/>
    <p:sldId id="473" r:id="rId16"/>
    <p:sldId id="328" r:id="rId17"/>
    <p:sldId id="372" r:id="rId18"/>
    <p:sldId id="287" r:id="rId19"/>
    <p:sldId id="288" r:id="rId20"/>
    <p:sldId id="424" r:id="rId21"/>
    <p:sldId id="320" r:id="rId22"/>
    <p:sldId id="355" r:id="rId23"/>
    <p:sldId id="263" r:id="rId24"/>
    <p:sldId id="467" r:id="rId25"/>
    <p:sldId id="436" r:id="rId26"/>
    <p:sldId id="380" r:id="rId27"/>
    <p:sldId id="389" r:id="rId28"/>
    <p:sldId id="356" r:id="rId29"/>
    <p:sldId id="485" r:id="rId30"/>
    <p:sldId id="463" r:id="rId31"/>
    <p:sldId id="486" r:id="rId32"/>
    <p:sldId id="487" r:id="rId33"/>
    <p:sldId id="500" r:id="rId34"/>
    <p:sldId id="447" r:id="rId35"/>
    <p:sldId id="490" r:id="rId36"/>
    <p:sldId id="499" r:id="rId37"/>
    <p:sldId id="458" r:id="rId38"/>
    <p:sldId id="401" r:id="rId39"/>
    <p:sldId id="474" r:id="rId40"/>
    <p:sldId id="491" r:id="rId41"/>
  </p:sldIdLst>
  <p:sldSz cx="9144000" cy="6858000" type="screen4x3"/>
  <p:notesSz cx="6858000" cy="9144000"/>
  <p:custDataLst>
    <p:tags r:id="rId43"/>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00"/>
    <a:srgbClr val="0000CC"/>
    <a:srgbClr val="99FFCC"/>
    <a:srgbClr val="FFCCFF"/>
    <a:srgbClr val="FFFF99"/>
    <a:srgbClr val="1B7A14"/>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5" autoAdjust="0"/>
    <p:restoredTop sz="94325" autoAdjust="0"/>
  </p:normalViewPr>
  <p:slideViewPr>
    <p:cSldViewPr>
      <p:cViewPr varScale="1">
        <p:scale>
          <a:sx n="50" d="100"/>
          <a:sy n="50" d="100"/>
        </p:scale>
        <p:origin x="1195"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5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86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86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FEF6549-A498-48A4-A92D-1B3040EAB099}" type="slidenum">
              <a:rPr lang="en-US"/>
              <a:pPr>
                <a:defRPr/>
              </a:pPr>
              <a:t>‹#›</a:t>
            </a:fld>
            <a:endParaRPr lang="en-US"/>
          </a:p>
        </p:txBody>
      </p:sp>
    </p:spTree>
    <p:extLst>
      <p:ext uri="{BB962C8B-B14F-4D97-AF65-F5344CB8AC3E}">
        <p14:creationId xmlns:p14="http://schemas.microsoft.com/office/powerpoint/2010/main" val="3255781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a:p>
        </p:txBody>
      </p:sp>
      <p:sp>
        <p:nvSpPr>
          <p:cNvPr id="440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B524B0B-A5BB-47BD-84AD-4D3BD80EE927}" type="slidenum">
              <a:rPr lang="en-US" sz="1200">
                <a:latin typeface="Arial" charset="0"/>
              </a:rPr>
              <a:pPr algn="r"/>
              <a:t>30</a:t>
            </a:fld>
            <a:endParaRPr lang="en-US" sz="1200">
              <a:latin typeface="Arial" charset="0"/>
            </a:endParaRPr>
          </a:p>
        </p:txBody>
      </p:sp>
    </p:spTree>
    <p:extLst>
      <p:ext uri="{BB962C8B-B14F-4D97-AF65-F5344CB8AC3E}">
        <p14:creationId xmlns:p14="http://schemas.microsoft.com/office/powerpoint/2010/main" val="59809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2928AE1-4171-40EB-90F1-62AB48BBCAEB}" type="datetimeFigureOut">
              <a:rPr lang="en-US"/>
              <a:pPr>
                <a:defRPr/>
              </a:pPr>
              <a:t>10/05/2022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678B2C-EEAA-457C-99B9-0249459541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F6D5101-8DA2-411A-ABBF-F021AC3972A9}" type="datetimeFigureOut">
              <a:rPr lang="en-US"/>
              <a:pPr>
                <a:defRPr/>
              </a:pPr>
              <a:t>10/05/2022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97C4BE-B385-4B91-A6D2-F97D1226C4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7A04D47-410E-408C-89C7-B309BB36BC37}" type="datetimeFigureOut">
              <a:rPr lang="en-US"/>
              <a:pPr>
                <a:defRPr/>
              </a:pPr>
              <a:t>10/05/2022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73BA7D-8711-4C89-9992-6CAC9E16702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F4533F61-D78F-4A04-9191-2159596F144D}" type="datetimeFigureOut">
              <a:rPr lang="en-US"/>
              <a:pPr>
                <a:defRPr/>
              </a:pPr>
              <a:t>10/05/2022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FD8DE1-A975-4B51-9811-9A444EADE0F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B254FD40-F5B3-40A5-958A-EF18FD3C4524}" type="datetimeFigureOut">
              <a:rPr lang="en-US"/>
              <a:pPr>
                <a:defRPr/>
              </a:pPr>
              <a:t>10/05/2022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20BE38-E7E9-47DA-99C2-1851475991A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59B8609-20E7-447C-921B-963882312E84}" type="datetimeFigureOut">
              <a:rPr lang="en-US"/>
              <a:pPr>
                <a:defRPr/>
              </a:pPr>
              <a:t>10/05/2022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010455-4EA3-4224-9948-33C52D82FF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B5B86FE-9B26-4D5F-81B3-11C32271BCFB}" type="datetimeFigureOut">
              <a:rPr lang="en-US"/>
              <a:pPr>
                <a:defRPr/>
              </a:pPr>
              <a:t>10/05/2022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5DB8E0-23ED-49AF-9F7E-B88F0CA182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E0842B-68DA-437A-A75F-0D9B29227DA5}" type="datetimeFigureOut">
              <a:rPr lang="en-US"/>
              <a:pPr>
                <a:defRPr/>
              </a:pPr>
              <a:t>10/05/2022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5E2E05-1F82-404D-9B26-5FED24B725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BCB9082-3EE2-484D-A114-8CB3CE850F92}" type="datetimeFigureOut">
              <a:rPr lang="en-US"/>
              <a:pPr>
                <a:defRPr/>
              </a:pPr>
              <a:t>10/05/2022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825CD5-5C7E-4024-B3D2-13C3B99EBF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684EF13-7A1B-45CC-934C-E48F55920429}" type="datetimeFigureOut">
              <a:rPr lang="en-US"/>
              <a:pPr>
                <a:defRPr/>
              </a:pPr>
              <a:t>10/05/2022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948CC7-D9B9-46C4-9C24-881118BDF6B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BD5AE51-D412-4CA8-9AB5-E738FDCD90E5}" type="datetimeFigureOut">
              <a:rPr lang="en-US"/>
              <a:pPr>
                <a:defRPr/>
              </a:pPr>
              <a:t>10/05/2022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E32A8A-0172-47DF-83B8-9C482ACC37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62B2763-D746-42B4-8B43-8EE1D87AF999}" type="datetimeFigureOut">
              <a:rPr lang="en-US"/>
              <a:pPr>
                <a:defRPr/>
              </a:pPr>
              <a:t>10/05/2022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F5A24B-D5CC-4618-819E-0B59FE8E74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A514C7F-9C99-4B99-A2D6-D50E1628DB4E}" type="datetimeFigureOut">
              <a:rPr lang="en-US"/>
              <a:pPr>
                <a:defRPr/>
              </a:pPr>
              <a:t>10/05/2022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39EC06-6507-4718-890A-3E53715304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13C0689-7D1F-49D6-A119-5709FC1B2FD8}" type="datetimeFigureOut">
              <a:rPr lang="en-US"/>
              <a:pPr>
                <a:defRPr/>
              </a:pPr>
              <a:t>10/05/2022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B7B5BA-F206-46A2-94A6-7795B3B192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4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3342BE3D-5D2F-4908-BC64-78834D6ABC94}" type="datetimeFigureOut">
              <a:rPr lang="en-US"/>
              <a:pPr>
                <a:defRPr/>
              </a:pPr>
              <a:t>10/05/2022</a:t>
            </a:fld>
            <a:endParaRPr lang="en-US"/>
          </a:p>
        </p:txBody>
      </p:sp>
      <p:sp>
        <p:nvSpPr>
          <p:cNvPr id="84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84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D7CE6782-D0FC-41D7-ACBD-4F681FCA6F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slide" Target="slide31.xml"/><Relationship Id="rId4" Type="http://schemas.openxmlformats.org/officeDocument/2006/relationships/slide" Target="slide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audio" Target="../media/audio1.wav"/><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Layout" Target="../slideLayouts/slideLayout7.xml"/><Relationship Id="rId4" Type="http://schemas.openxmlformats.org/officeDocument/2006/relationships/slide" Target="slide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slideLayout" Target="../slideLayouts/slideLayout13.xml"/><Relationship Id="rId1" Type="http://schemas.openxmlformats.org/officeDocument/2006/relationships/audio" Target="file:///D:\My%20Documents\Downloads\Da%20Nang%20Trong%20Tim%20Toi%20-%20Huynh%20Loi.mp3" TargetMode="Externa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png"/><Relationship Id="rId4" Type="http://schemas.openxmlformats.org/officeDocument/2006/relationships/image" Target="../media/image45.jpeg"/><Relationship Id="rId9" Type="http://schemas.openxmlformats.org/officeDocument/2006/relationships/image" Target="../media/image50.gif"/></Relationships>
</file>

<file path=ppt/slides/_rels/slide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8" name="Picture 4" descr="tpDN"/>
          <p:cNvPicPr>
            <a:picLocks noGrp="1" noChangeAspect="1" noChangeArrowheads="1"/>
          </p:cNvPicPr>
          <p:nvPr>
            <p:ph type="body" idx="4294967295"/>
          </p:nvPr>
        </p:nvPicPr>
        <p:blipFill>
          <a:blip r:embed="rId2"/>
          <a:srcRect/>
          <a:stretch>
            <a:fillRect/>
          </a:stretch>
        </p:blipFill>
        <p:spPr>
          <a:xfrm>
            <a:off x="0" y="0"/>
            <a:ext cx="9144000" cy="6858000"/>
          </a:xfrm>
          <a:noFill/>
        </p:spPr>
      </p:pic>
      <p:sp>
        <p:nvSpPr>
          <p:cNvPr id="282629" name="WordArt 5"/>
          <p:cNvSpPr>
            <a:spLocks noChangeArrowheads="1" noChangeShapeType="1" noTextEdit="1"/>
          </p:cNvSpPr>
          <p:nvPr/>
        </p:nvSpPr>
        <p:spPr bwMode="auto">
          <a:xfrm>
            <a:off x="381000" y="990600"/>
            <a:ext cx="8763000" cy="2286000"/>
          </a:xfrm>
          <a:prstGeom prst="rect">
            <a:avLst/>
          </a:prstGeom>
        </p:spPr>
        <p:txBody>
          <a:bodyPr wrap="none" fromWordArt="1">
            <a:prstTxWarp prst="textWave2">
              <a:avLst>
                <a:gd name="adj1" fmla="val 13005"/>
                <a:gd name="adj2" fmla="val 0"/>
              </a:avLst>
            </a:prstTxWarp>
          </a:bodyPr>
          <a:lstStyle/>
          <a:p>
            <a:pPr algn="ctr"/>
            <a:r>
              <a:rPr lang="en-US" sz="3600" b="1" i="1" kern="10">
                <a:ln w="12700">
                  <a:solidFill>
                    <a:schemeClr val="tx2"/>
                  </a:solidFill>
                  <a:round/>
                  <a:headEnd/>
                  <a:tailEnd/>
                </a:ln>
                <a:solidFill>
                  <a:srgbClr val="FF0000">
                    <a:alpha val="79999"/>
                  </a:srgbClr>
                </a:solidFill>
                <a:effectLst>
                  <a:outerShdw dist="45791" dir="2021404" algn="ctr" rotWithShape="0">
                    <a:srgbClr val="9999FF"/>
                  </a:outerShdw>
                </a:effectLst>
                <a:latin typeface="Arial"/>
                <a:cs typeface="Arial"/>
              </a:rPr>
              <a:t>Thành phố Đà Nẵng</a:t>
            </a:r>
          </a:p>
        </p:txBody>
      </p:sp>
      <p:sp>
        <p:nvSpPr>
          <p:cNvPr id="2052" name="WordArt 7"/>
          <p:cNvSpPr>
            <a:spLocks noChangeArrowheads="1" noChangeShapeType="1" noTextEdit="1"/>
          </p:cNvSpPr>
          <p:nvPr/>
        </p:nvSpPr>
        <p:spPr bwMode="auto">
          <a:xfrm>
            <a:off x="914400" y="304800"/>
            <a:ext cx="4495800" cy="685800"/>
          </a:xfrm>
          <a:prstGeom prst="rect">
            <a:avLst/>
          </a:prstGeom>
        </p:spPr>
        <p:txBody>
          <a:bodyPr wrap="none" fromWordArt="1">
            <a:prstTxWarp prst="textPlain">
              <a:avLst>
                <a:gd name="adj" fmla="val 50000"/>
              </a:avLst>
            </a:prstTxWarp>
          </a:bodyPr>
          <a:lstStyle/>
          <a:p>
            <a:pPr algn="ctr"/>
            <a:r>
              <a:rPr lang="vi-VN" sz="3600" b="1" kern="10">
                <a:ln w="19050">
                  <a:solidFill>
                    <a:srgbClr val="FF00FF"/>
                  </a:solidFill>
                  <a:round/>
                  <a:headEnd/>
                  <a:tailEnd/>
                </a:ln>
                <a:solidFill>
                  <a:srgbClr val="FFFF00"/>
                </a:solidFill>
                <a:effectLst>
                  <a:outerShdw dist="35921" dir="2700000" algn="ctr" rotWithShape="0">
                    <a:srgbClr val="990000"/>
                  </a:outerShdw>
                </a:effectLst>
                <a:latin typeface="Arial"/>
                <a:cs typeface="Arial"/>
              </a:rPr>
              <a:t>ĐỊA LÍ LỚP 4</a:t>
            </a:r>
            <a:endParaRPr lang="en-US" sz="3600" b="1" kern="10">
              <a:ln w="19050">
                <a:solidFill>
                  <a:srgbClr val="FF00FF"/>
                </a:solidFill>
                <a:round/>
                <a:headEnd/>
                <a:tailEnd/>
              </a:ln>
              <a:solidFill>
                <a:srgbClr val="FFFF00"/>
              </a:solidFill>
              <a:effectLst>
                <a:outerShdw dist="35921" dir="2700000" algn="ctr" rotWithShape="0">
                  <a:srgbClr val="99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p:cTn id="7" dur="500" fill="hold"/>
                                        <p:tgtEl>
                                          <p:spTgt spid="282628"/>
                                        </p:tgtEl>
                                        <p:attrNameLst>
                                          <p:attrName>ppt_w</p:attrName>
                                        </p:attrNameLst>
                                      </p:cBhvr>
                                      <p:tavLst>
                                        <p:tav tm="0">
                                          <p:val>
                                            <p:fltVal val="0"/>
                                          </p:val>
                                        </p:tav>
                                        <p:tav tm="100000">
                                          <p:val>
                                            <p:strVal val="#ppt_w"/>
                                          </p:val>
                                        </p:tav>
                                      </p:tavLst>
                                    </p:anim>
                                    <p:anim calcmode="lin" valueType="num">
                                      <p:cBhvr>
                                        <p:cTn id="8" dur="500" fill="hold"/>
                                        <p:tgtEl>
                                          <p:spTgt spid="282628"/>
                                        </p:tgtEl>
                                        <p:attrNameLst>
                                          <p:attrName>ppt_h</p:attrName>
                                        </p:attrNameLst>
                                      </p:cBhvr>
                                      <p:tavLst>
                                        <p:tav tm="0">
                                          <p:val>
                                            <p:fltVal val="0"/>
                                          </p:val>
                                        </p:tav>
                                        <p:tav tm="100000">
                                          <p:val>
                                            <p:strVal val="#ppt_h"/>
                                          </p:val>
                                        </p:tav>
                                      </p:tavLst>
                                    </p:anim>
                                    <p:animEffect transition="in" filter="fade">
                                      <p:cBhvr>
                                        <p:cTn id="9" dur="500"/>
                                        <p:tgtEl>
                                          <p:spTgt spid="2826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2629"/>
                                        </p:tgtEl>
                                        <p:attrNameLst>
                                          <p:attrName>style.visibility</p:attrName>
                                        </p:attrNameLst>
                                      </p:cBhvr>
                                      <p:to>
                                        <p:strVal val="visible"/>
                                      </p:to>
                                    </p:set>
                                    <p:anim calcmode="lin" valueType="num">
                                      <p:cBhvr>
                                        <p:cTn id="14" dur="500" fill="hold"/>
                                        <p:tgtEl>
                                          <p:spTgt spid="282629"/>
                                        </p:tgtEl>
                                        <p:attrNameLst>
                                          <p:attrName>ppt_w</p:attrName>
                                        </p:attrNameLst>
                                      </p:cBhvr>
                                      <p:tavLst>
                                        <p:tav tm="0">
                                          <p:val>
                                            <p:fltVal val="0"/>
                                          </p:val>
                                        </p:tav>
                                        <p:tav tm="100000">
                                          <p:val>
                                            <p:strVal val="#ppt_w"/>
                                          </p:val>
                                        </p:tav>
                                      </p:tavLst>
                                    </p:anim>
                                    <p:anim calcmode="lin" valueType="num">
                                      <p:cBhvr>
                                        <p:cTn id="15" dur="500" fill="hold"/>
                                        <p:tgtEl>
                                          <p:spTgt spid="282629"/>
                                        </p:tgtEl>
                                        <p:attrNameLst>
                                          <p:attrName>ppt_h</p:attrName>
                                        </p:attrNameLst>
                                      </p:cBhvr>
                                      <p:tavLst>
                                        <p:tav tm="0">
                                          <p:val>
                                            <p:fltVal val="0"/>
                                          </p:val>
                                        </p:tav>
                                        <p:tav tm="100000">
                                          <p:val>
                                            <p:strVal val="#ppt_h"/>
                                          </p:val>
                                        </p:tav>
                                      </p:tavLst>
                                    </p:anim>
                                    <p:animEffect transition="in" filter="fade">
                                      <p:cBhvr>
                                        <p:cTn id="16" dur="500"/>
                                        <p:tgtEl>
                                          <p:spTgt spid="2826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mph" presetSubtype="0" fill="hold" grpId="1" nodeType="clickEffect">
                                  <p:stCondLst>
                                    <p:cond delay="0"/>
                                  </p:stCondLst>
                                  <p:childTnLst>
                                    <p:animRot by="21600000">
                                      <p:cBhvr>
                                        <p:cTn id="20" dur="2000" fill="hold"/>
                                        <p:tgtEl>
                                          <p:spTgt spid="2826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9" grpId="0" animBg="1"/>
      <p:bldP spid="28262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76200"/>
            <a:ext cx="9296400" cy="6781800"/>
            <a:chOff x="0" y="48"/>
            <a:chExt cx="5856" cy="4272"/>
          </a:xfrm>
        </p:grpSpPr>
        <p:pic>
          <p:nvPicPr>
            <p:cNvPr id="11297" name="Picture 3" descr="Ða Nang"/>
            <p:cNvPicPr>
              <a:picLocks noChangeAspect="1" noChangeArrowheads="1"/>
            </p:cNvPicPr>
            <p:nvPr/>
          </p:nvPicPr>
          <p:blipFill>
            <a:blip r:embed="rId2"/>
            <a:srcRect/>
            <a:stretch>
              <a:fillRect/>
            </a:stretch>
          </p:blipFill>
          <p:spPr bwMode="auto">
            <a:xfrm>
              <a:off x="0" y="48"/>
              <a:ext cx="3984" cy="4272"/>
            </a:xfrm>
            <a:prstGeom prst="rect">
              <a:avLst/>
            </a:prstGeom>
            <a:noFill/>
            <a:ln w="9525" algn="ctr">
              <a:noFill/>
              <a:miter lim="800000"/>
              <a:headEnd/>
              <a:tailEnd/>
            </a:ln>
          </p:spPr>
        </p:pic>
        <p:sp>
          <p:nvSpPr>
            <p:cNvPr id="11298" name="Text Box 4"/>
            <p:cNvSpPr txBox="1">
              <a:spLocks noChangeArrowheads="1"/>
            </p:cNvSpPr>
            <p:nvPr/>
          </p:nvSpPr>
          <p:spPr bwMode="auto">
            <a:xfrm>
              <a:off x="4128" y="96"/>
              <a:ext cx="1728" cy="442"/>
            </a:xfrm>
            <a:prstGeom prst="rect">
              <a:avLst/>
            </a:prstGeom>
            <a:noFill/>
            <a:ln w="9525">
              <a:noFill/>
              <a:miter lim="800000"/>
              <a:headEnd/>
              <a:tailEnd/>
            </a:ln>
          </p:spPr>
          <p:txBody>
            <a:bodyPr>
              <a:spAutoFit/>
            </a:bodyPr>
            <a:lstStyle/>
            <a:p>
              <a:pPr eaLnBrk="1" hangingPunct="1">
                <a:spcBef>
                  <a:spcPct val="50000"/>
                </a:spcBef>
              </a:pPr>
              <a:r>
                <a:rPr lang="en-US" sz="4000" b="1" i="1">
                  <a:solidFill>
                    <a:srgbClr val="663300"/>
                  </a:solidFill>
                  <a:latin typeface="Arial" charset="0"/>
                </a:rPr>
                <a:t>  </a:t>
              </a:r>
              <a:r>
                <a:rPr lang="en-US" sz="4000" b="1" i="1">
                  <a:solidFill>
                    <a:srgbClr val="800000"/>
                  </a:solidFill>
                  <a:latin typeface="Arial" charset="0"/>
                </a:rPr>
                <a:t> </a:t>
              </a:r>
              <a:endParaRPr lang="vi-VN" sz="4000" b="1" i="1">
                <a:solidFill>
                  <a:srgbClr val="800000"/>
                </a:solidFill>
                <a:latin typeface="Arial" charset="0"/>
              </a:endParaRPr>
            </a:p>
          </p:txBody>
        </p:sp>
        <p:sp>
          <p:nvSpPr>
            <p:cNvPr id="11299" name="AutoShape 5">
              <a:hlinkClick r:id="" action="ppaction://hlinkshowjump?jump=firstslide" highlightClick="1"/>
            </p:cNvPr>
            <p:cNvSpPr>
              <a:spLocks noChangeArrowheads="1"/>
            </p:cNvSpPr>
            <p:nvPr/>
          </p:nvSpPr>
          <p:spPr bwMode="auto">
            <a:xfrm flipH="1">
              <a:off x="2736" y="2016"/>
              <a:ext cx="96" cy="96"/>
            </a:xfrm>
            <a:prstGeom prst="actionButtonHome">
              <a:avLst/>
            </a:prstGeom>
            <a:solidFill>
              <a:schemeClr val="accent1"/>
            </a:solidFill>
            <a:ln w="9525">
              <a:noFill/>
              <a:miter lim="800000"/>
              <a:headEnd/>
              <a:tailEnd/>
            </a:ln>
          </p:spPr>
          <p:txBody>
            <a:bodyPr wrap="none" anchor="ctr"/>
            <a:lstStyle/>
            <a:p>
              <a:endParaRPr lang="en-US">
                <a:latin typeface="Arial" charset="0"/>
              </a:endParaRPr>
            </a:p>
          </p:txBody>
        </p:sp>
        <p:pic>
          <p:nvPicPr>
            <p:cNvPr id="11300" name="Picture 6" descr="j0211949"/>
            <p:cNvPicPr>
              <a:picLocks noChangeAspect="1" noChangeArrowheads="1"/>
            </p:cNvPicPr>
            <p:nvPr/>
          </p:nvPicPr>
          <p:blipFill>
            <a:blip r:embed="rId3"/>
            <a:srcRect/>
            <a:stretch>
              <a:fillRect/>
            </a:stretch>
          </p:blipFill>
          <p:spPr bwMode="auto">
            <a:xfrm>
              <a:off x="2256" y="1920"/>
              <a:ext cx="288" cy="96"/>
            </a:xfrm>
            <a:prstGeom prst="rect">
              <a:avLst/>
            </a:prstGeom>
            <a:noFill/>
            <a:ln w="9525">
              <a:noFill/>
              <a:miter lim="800000"/>
              <a:headEnd/>
              <a:tailEnd/>
            </a:ln>
          </p:spPr>
        </p:pic>
        <p:sp>
          <p:nvSpPr>
            <p:cNvPr id="11301" name="Text Box 7"/>
            <p:cNvSpPr txBox="1">
              <a:spLocks noChangeArrowheads="1"/>
            </p:cNvSpPr>
            <p:nvPr/>
          </p:nvSpPr>
          <p:spPr bwMode="auto">
            <a:xfrm>
              <a:off x="0" y="2544"/>
              <a:ext cx="1536" cy="1776"/>
            </a:xfrm>
            <a:prstGeom prst="rect">
              <a:avLst/>
            </a:prstGeom>
            <a:solidFill>
              <a:schemeClr val="bg1"/>
            </a:solidFill>
            <a:ln w="9525" algn="ctr">
              <a:noFill/>
              <a:miter lim="800000"/>
              <a:headEnd/>
              <a:tailEnd/>
            </a:ln>
          </p:spPr>
          <p:txBody>
            <a:bodyPr/>
            <a:lstStyle/>
            <a:p>
              <a:pPr marL="342900" indent="-342900" eaLnBrk="1" hangingPunct="1">
                <a:lnSpc>
                  <a:spcPct val="80000"/>
                </a:lnSpc>
                <a:spcBef>
                  <a:spcPct val="20000"/>
                </a:spcBef>
                <a:buFontTx/>
                <a:buChar char="•"/>
              </a:pPr>
              <a:r>
                <a:rPr lang="en-US" b="1">
                  <a:solidFill>
                    <a:srgbClr val="5F5F5F"/>
                  </a:solidFill>
                  <a:latin typeface="Arial" charset="0"/>
                </a:rPr>
                <a:t>     </a:t>
              </a:r>
              <a:r>
                <a:rPr lang="en-US" b="1" u="sng">
                  <a:solidFill>
                    <a:srgbClr val="5F5F5F"/>
                  </a:solidFill>
                  <a:latin typeface="Arial" charset="0"/>
                </a:rPr>
                <a:t>Chú giải</a:t>
              </a:r>
              <a:r>
                <a:rPr lang="en-US" b="1">
                  <a:solidFill>
                    <a:srgbClr val="5F5F5F"/>
                  </a:solidFill>
                  <a:latin typeface="Arial" charset="0"/>
                </a:rPr>
                <a:t> </a:t>
              </a:r>
            </a:p>
            <a:p>
              <a:pPr marL="342900" indent="-342900" eaLnBrk="1" hangingPunct="1">
                <a:lnSpc>
                  <a:spcPct val="80000"/>
                </a:lnSpc>
                <a:spcBef>
                  <a:spcPct val="20000"/>
                </a:spcBef>
                <a:buFontTx/>
                <a:buChar char="•"/>
              </a:pPr>
              <a:r>
                <a:rPr lang="en-US" b="1">
                  <a:solidFill>
                    <a:srgbClr val="5F5F5F"/>
                  </a:solidFill>
                  <a:latin typeface="Arial" charset="0"/>
                </a:rPr>
                <a:t>            Sân bay          </a:t>
              </a:r>
            </a:p>
            <a:p>
              <a:pPr marL="342900" indent="-342900" eaLnBrk="1" hangingPunct="1">
                <a:lnSpc>
                  <a:spcPct val="80000"/>
                </a:lnSpc>
                <a:spcBef>
                  <a:spcPct val="20000"/>
                </a:spcBef>
                <a:buFontTx/>
                <a:buChar char="•"/>
              </a:pPr>
              <a:r>
                <a:rPr lang="en-US" b="1">
                  <a:solidFill>
                    <a:srgbClr val="5F5F5F"/>
                  </a:solidFill>
                  <a:latin typeface="Arial" charset="0"/>
                </a:rPr>
                <a:t>            Cảng </a:t>
              </a:r>
            </a:p>
            <a:p>
              <a:pPr marL="342900" indent="-342900" eaLnBrk="1" hangingPunct="1">
                <a:lnSpc>
                  <a:spcPct val="80000"/>
                </a:lnSpc>
                <a:spcBef>
                  <a:spcPct val="20000"/>
                </a:spcBef>
                <a:buFontTx/>
                <a:buChar char="•"/>
              </a:pPr>
              <a:r>
                <a:rPr lang="en-US" b="1">
                  <a:solidFill>
                    <a:srgbClr val="5F5F5F"/>
                  </a:solidFill>
                  <a:latin typeface="Arial" charset="0"/>
                </a:rPr>
                <a:t>            Bến xe </a:t>
              </a:r>
            </a:p>
            <a:p>
              <a:pPr marL="342900" indent="-342900" eaLnBrk="1" hangingPunct="1">
                <a:lnSpc>
                  <a:spcPct val="80000"/>
                </a:lnSpc>
                <a:spcBef>
                  <a:spcPct val="20000"/>
                </a:spcBef>
                <a:buFontTx/>
                <a:buChar char="•"/>
              </a:pPr>
              <a:r>
                <a:rPr lang="en-US" b="1">
                  <a:solidFill>
                    <a:srgbClr val="5F5F5F"/>
                  </a:solidFill>
                  <a:latin typeface="Arial" charset="0"/>
                </a:rPr>
                <a:t>            Ga</a:t>
              </a:r>
            </a:p>
            <a:p>
              <a:pPr marL="342900" indent="-342900" eaLnBrk="1" hangingPunct="1">
                <a:lnSpc>
                  <a:spcPct val="80000"/>
                </a:lnSpc>
                <a:spcBef>
                  <a:spcPct val="20000"/>
                </a:spcBef>
                <a:buFontTx/>
                <a:buChar char="•"/>
              </a:pPr>
              <a:r>
                <a:rPr lang="en-US" b="1">
                  <a:solidFill>
                    <a:srgbClr val="5F5F5F"/>
                  </a:solidFill>
                  <a:latin typeface="Arial" charset="0"/>
                </a:rPr>
                <a:t>            </a:t>
              </a:r>
              <a:r>
                <a:rPr lang="en-US" sz="1600" b="1">
                  <a:solidFill>
                    <a:srgbClr val="5F5F5F"/>
                  </a:solidFill>
                  <a:latin typeface="Arial" charset="0"/>
                </a:rPr>
                <a:t>Đường biển</a:t>
              </a:r>
            </a:p>
            <a:p>
              <a:pPr marL="342900" indent="-342900" eaLnBrk="1" hangingPunct="1">
                <a:lnSpc>
                  <a:spcPct val="80000"/>
                </a:lnSpc>
                <a:spcBef>
                  <a:spcPct val="20000"/>
                </a:spcBef>
                <a:buFontTx/>
                <a:buChar char="•"/>
              </a:pPr>
              <a:r>
                <a:rPr lang="en-US" sz="1600" b="1">
                  <a:solidFill>
                    <a:srgbClr val="5F5F5F"/>
                  </a:solidFill>
                  <a:latin typeface="Arial" charset="0"/>
                </a:rPr>
                <a:t>            Đường sông </a:t>
              </a:r>
            </a:p>
            <a:p>
              <a:pPr marL="342900" indent="-342900" eaLnBrk="1" hangingPunct="1">
                <a:lnSpc>
                  <a:spcPct val="80000"/>
                </a:lnSpc>
                <a:spcBef>
                  <a:spcPct val="20000"/>
                </a:spcBef>
                <a:buFontTx/>
                <a:buChar char="•"/>
              </a:pPr>
              <a:r>
                <a:rPr lang="en-US" sz="1600" b="1">
                  <a:solidFill>
                    <a:srgbClr val="5F5F5F"/>
                  </a:solidFill>
                  <a:latin typeface="Arial" charset="0"/>
                </a:rPr>
                <a:t>            Đường ôtô</a:t>
              </a:r>
            </a:p>
            <a:p>
              <a:pPr marL="342900" indent="-342900" eaLnBrk="1" hangingPunct="1">
                <a:lnSpc>
                  <a:spcPct val="80000"/>
                </a:lnSpc>
                <a:spcBef>
                  <a:spcPct val="20000"/>
                </a:spcBef>
                <a:buFontTx/>
                <a:buChar char="•"/>
              </a:pPr>
              <a:r>
                <a:rPr lang="en-US" sz="1600" b="1">
                  <a:solidFill>
                    <a:srgbClr val="5F5F5F"/>
                  </a:solidFill>
                  <a:latin typeface="Arial" charset="0"/>
                </a:rPr>
                <a:t>            Đường sắ            </a:t>
              </a:r>
            </a:p>
            <a:p>
              <a:pPr marL="342900" indent="-342900" eaLnBrk="1" hangingPunct="1">
                <a:lnSpc>
                  <a:spcPct val="80000"/>
                </a:lnSpc>
                <a:spcBef>
                  <a:spcPct val="20000"/>
                </a:spcBef>
                <a:buFontTx/>
                <a:buChar char="•"/>
              </a:pPr>
              <a:endParaRPr lang="en-US" sz="1600" b="1">
                <a:solidFill>
                  <a:srgbClr val="5F5F5F"/>
                </a:solidFill>
                <a:latin typeface="Arial" charset="0"/>
              </a:endParaRPr>
            </a:p>
          </p:txBody>
        </p:sp>
        <p:grpSp>
          <p:nvGrpSpPr>
            <p:cNvPr id="11302" name="Group 8"/>
            <p:cNvGrpSpPr>
              <a:grpSpLocks/>
            </p:cNvGrpSpPr>
            <p:nvPr/>
          </p:nvGrpSpPr>
          <p:grpSpPr bwMode="auto">
            <a:xfrm>
              <a:off x="432" y="2880"/>
              <a:ext cx="192" cy="187"/>
              <a:chOff x="240" y="960"/>
              <a:chExt cx="1392" cy="1296"/>
            </a:xfrm>
          </p:grpSpPr>
          <p:sp>
            <p:nvSpPr>
              <p:cNvPr id="11310" name="AutoShape 9"/>
              <p:cNvSpPr>
                <a:spLocks noChangeArrowheads="1"/>
              </p:cNvSpPr>
              <p:nvPr/>
            </p:nvSpPr>
            <p:spPr bwMode="auto">
              <a:xfrm rot="10800000">
                <a:off x="384" y="1344"/>
                <a:ext cx="1104" cy="912"/>
              </a:xfrm>
              <a:custGeom>
                <a:avLst/>
                <a:gdLst>
                  <a:gd name="T0" fmla="*/ 28 w 21600"/>
                  <a:gd name="T1" fmla="*/ 0 h 21600"/>
                  <a:gd name="T2" fmla="*/ 7 w 21600"/>
                  <a:gd name="T3" fmla="*/ 19 h 21600"/>
                  <a:gd name="T4" fmla="*/ 28 w 21600"/>
                  <a:gd name="T5" fmla="*/ 10 h 21600"/>
                  <a:gd name="T6" fmla="*/ 49 w 21600"/>
                  <a:gd name="T7" fmla="*/ 19 h 21600"/>
                  <a:gd name="T8" fmla="*/ 0 60000 65536"/>
                  <a:gd name="T9" fmla="*/ 0 60000 65536"/>
                  <a:gd name="T10" fmla="*/ 0 60000 65536"/>
                  <a:gd name="T11" fmla="*/ 0 60000 65536"/>
                  <a:gd name="T12" fmla="*/ 0 w 21600"/>
                  <a:gd name="T13" fmla="*/ 0 h 21600"/>
                  <a:gd name="T14" fmla="*/ 21600 w 21600"/>
                  <a:gd name="T15" fmla="*/ 772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311" name="AutoShape 10"/>
              <p:cNvSpPr>
                <a:spLocks noChangeArrowheads="1"/>
              </p:cNvSpPr>
              <p:nvPr/>
            </p:nvSpPr>
            <p:spPr bwMode="auto">
              <a:xfrm>
                <a:off x="720" y="960"/>
                <a:ext cx="480" cy="1056"/>
              </a:xfrm>
              <a:prstGeom prst="upArrow">
                <a:avLst>
                  <a:gd name="adj1" fmla="val 50000"/>
                  <a:gd name="adj2" fmla="val 55000"/>
                </a:avLst>
              </a:prstGeom>
              <a:solidFill>
                <a:schemeClr val="accent1"/>
              </a:solidFill>
              <a:ln w="9525">
                <a:solidFill>
                  <a:schemeClr val="tx1"/>
                </a:solidFill>
                <a:miter lim="800000"/>
                <a:headEnd/>
                <a:tailEnd/>
              </a:ln>
            </p:spPr>
            <p:txBody>
              <a:bodyPr wrap="none" anchor="ctr"/>
              <a:lstStyle/>
              <a:p>
                <a:endParaRPr lang="en-US">
                  <a:latin typeface="Arial" charset="0"/>
                </a:endParaRPr>
              </a:p>
            </p:txBody>
          </p:sp>
          <p:sp>
            <p:nvSpPr>
              <p:cNvPr id="11312" name="AutoShape 11"/>
              <p:cNvSpPr>
                <a:spLocks noChangeArrowheads="1"/>
              </p:cNvSpPr>
              <p:nvPr/>
            </p:nvSpPr>
            <p:spPr bwMode="auto">
              <a:xfrm rot="-5400000">
                <a:off x="336" y="1392"/>
                <a:ext cx="336" cy="528"/>
              </a:xfrm>
              <a:custGeom>
                <a:avLst/>
                <a:gdLst>
                  <a:gd name="T0" fmla="*/ 4 w 21600"/>
                  <a:gd name="T1" fmla="*/ 0 h 21600"/>
                  <a:gd name="T2" fmla="*/ 0 w 21600"/>
                  <a:gd name="T3" fmla="*/ 6 h 21600"/>
                  <a:gd name="T4" fmla="*/ 4 w 21600"/>
                  <a:gd name="T5" fmla="*/ 13 h 21600"/>
                  <a:gd name="T6" fmla="*/ 5 w 21600"/>
                  <a:gd name="T7" fmla="*/ 6 h 21600"/>
                  <a:gd name="T8" fmla="*/ 17694720 60000 65536"/>
                  <a:gd name="T9" fmla="*/ 11796480 60000 65536"/>
                  <a:gd name="T10" fmla="*/ 5898240 60000 65536"/>
                  <a:gd name="T11" fmla="*/ 0 60000 65536"/>
                  <a:gd name="T12" fmla="*/ 3343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313" name="AutoShape 12"/>
              <p:cNvSpPr>
                <a:spLocks noChangeArrowheads="1"/>
              </p:cNvSpPr>
              <p:nvPr/>
            </p:nvSpPr>
            <p:spPr bwMode="auto">
              <a:xfrm rot="-5400000">
                <a:off x="1200" y="1392"/>
                <a:ext cx="336" cy="528"/>
              </a:xfrm>
              <a:custGeom>
                <a:avLst/>
                <a:gdLst>
                  <a:gd name="T0" fmla="*/ 4 w 21600"/>
                  <a:gd name="T1" fmla="*/ 0 h 21600"/>
                  <a:gd name="T2" fmla="*/ 0 w 21600"/>
                  <a:gd name="T3" fmla="*/ 6 h 21600"/>
                  <a:gd name="T4" fmla="*/ 4 w 21600"/>
                  <a:gd name="T5" fmla="*/ 13 h 21600"/>
                  <a:gd name="T6" fmla="*/ 5 w 21600"/>
                  <a:gd name="T7" fmla="*/ 6 h 21600"/>
                  <a:gd name="T8" fmla="*/ 17694720 60000 65536"/>
                  <a:gd name="T9" fmla="*/ 11796480 60000 65536"/>
                  <a:gd name="T10" fmla="*/ 5898240 60000 65536"/>
                  <a:gd name="T11" fmla="*/ 0 60000 65536"/>
                  <a:gd name="T12" fmla="*/ 3343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11303" name="Rectangle 13"/>
            <p:cNvSpPr>
              <a:spLocks noChangeArrowheads="1"/>
            </p:cNvSpPr>
            <p:nvPr/>
          </p:nvSpPr>
          <p:spPr bwMode="auto">
            <a:xfrm rot="766972">
              <a:off x="240" y="2592"/>
              <a:ext cx="251" cy="365"/>
            </a:xfrm>
            <a:prstGeom prst="rect">
              <a:avLst/>
            </a:prstGeom>
            <a:noFill/>
            <a:ln w="9525">
              <a:noFill/>
              <a:miter lim="800000"/>
              <a:headEnd/>
              <a:tailEnd/>
            </a:ln>
          </p:spPr>
          <p:txBody>
            <a:bodyPr>
              <a:spAutoFit/>
            </a:bodyPr>
            <a:lstStyle/>
            <a:p>
              <a:r>
                <a:rPr lang="en-US" sz="3200" b="1">
                  <a:latin typeface="Arial" charset="0"/>
                  <a:sym typeface="Webdings" pitchFamily="18" charset="2"/>
                </a:rPr>
                <a:t></a:t>
              </a:r>
              <a:endParaRPr lang="en-US" sz="1200">
                <a:latin typeface="Arial" charset="0"/>
              </a:endParaRPr>
            </a:p>
          </p:txBody>
        </p:sp>
        <p:pic>
          <p:nvPicPr>
            <p:cNvPr id="11304" name="Picture 14" descr="j0211949"/>
            <p:cNvPicPr>
              <a:picLocks noChangeAspect="1" noChangeArrowheads="1"/>
            </p:cNvPicPr>
            <p:nvPr/>
          </p:nvPicPr>
          <p:blipFill>
            <a:blip r:embed="rId3"/>
            <a:srcRect/>
            <a:stretch>
              <a:fillRect/>
            </a:stretch>
          </p:blipFill>
          <p:spPr bwMode="auto">
            <a:xfrm rot="10630400" flipV="1">
              <a:off x="192" y="3072"/>
              <a:ext cx="327" cy="162"/>
            </a:xfrm>
            <a:prstGeom prst="rect">
              <a:avLst/>
            </a:prstGeom>
            <a:noFill/>
            <a:ln w="9525">
              <a:noFill/>
              <a:miter lim="800000"/>
              <a:headEnd/>
              <a:tailEnd/>
            </a:ln>
          </p:spPr>
        </p:pic>
        <p:sp>
          <p:nvSpPr>
            <p:cNvPr id="11305" name="AutoShape 15">
              <a:hlinkClick r:id="" action="ppaction://hlinkshowjump?jump=firstslide" highlightClick="1"/>
            </p:cNvPr>
            <p:cNvSpPr>
              <a:spLocks noChangeArrowheads="1"/>
            </p:cNvSpPr>
            <p:nvPr/>
          </p:nvSpPr>
          <p:spPr bwMode="auto">
            <a:xfrm>
              <a:off x="288" y="3264"/>
              <a:ext cx="167" cy="144"/>
            </a:xfrm>
            <a:prstGeom prst="actionButtonHome">
              <a:avLst/>
            </a:prstGeom>
            <a:solidFill>
              <a:schemeClr val="accent1"/>
            </a:solidFill>
            <a:ln w="9525">
              <a:noFill/>
              <a:miter lim="800000"/>
              <a:headEnd/>
              <a:tailEnd/>
            </a:ln>
          </p:spPr>
          <p:txBody>
            <a:bodyPr wrap="none" anchor="ctr"/>
            <a:lstStyle/>
            <a:p>
              <a:endParaRPr lang="en-US">
                <a:latin typeface="Arial" charset="0"/>
              </a:endParaRPr>
            </a:p>
          </p:txBody>
        </p:sp>
        <p:sp>
          <p:nvSpPr>
            <p:cNvPr id="11306" name="Line 16"/>
            <p:cNvSpPr>
              <a:spLocks noChangeShapeType="1"/>
            </p:cNvSpPr>
            <p:nvPr/>
          </p:nvSpPr>
          <p:spPr bwMode="auto">
            <a:xfrm>
              <a:off x="192" y="3504"/>
              <a:ext cx="405" cy="0"/>
            </a:xfrm>
            <a:prstGeom prst="line">
              <a:avLst/>
            </a:prstGeom>
            <a:noFill/>
            <a:ln w="38100">
              <a:solidFill>
                <a:srgbClr val="003399"/>
              </a:solidFill>
              <a:prstDash val="dash"/>
              <a:round/>
              <a:headEnd/>
              <a:tailEnd/>
            </a:ln>
          </p:spPr>
          <p:txBody>
            <a:bodyPr/>
            <a:lstStyle/>
            <a:p>
              <a:endParaRPr lang="en-US"/>
            </a:p>
          </p:txBody>
        </p:sp>
        <p:sp>
          <p:nvSpPr>
            <p:cNvPr id="11307" name="Line 17"/>
            <p:cNvSpPr>
              <a:spLocks noChangeShapeType="1"/>
            </p:cNvSpPr>
            <p:nvPr/>
          </p:nvSpPr>
          <p:spPr bwMode="auto">
            <a:xfrm>
              <a:off x="192" y="3888"/>
              <a:ext cx="384" cy="0"/>
            </a:xfrm>
            <a:prstGeom prst="line">
              <a:avLst/>
            </a:prstGeom>
            <a:noFill/>
            <a:ln w="38100">
              <a:solidFill>
                <a:schemeClr val="folHlink"/>
              </a:solidFill>
              <a:round/>
              <a:headEnd/>
              <a:tailEnd/>
            </a:ln>
          </p:spPr>
          <p:txBody>
            <a:bodyPr/>
            <a:lstStyle/>
            <a:p>
              <a:endParaRPr lang="en-US"/>
            </a:p>
          </p:txBody>
        </p:sp>
        <p:sp>
          <p:nvSpPr>
            <p:cNvPr id="11308" name="Line 18"/>
            <p:cNvSpPr>
              <a:spLocks noChangeShapeType="1"/>
            </p:cNvSpPr>
            <p:nvPr/>
          </p:nvSpPr>
          <p:spPr bwMode="auto">
            <a:xfrm>
              <a:off x="192" y="4080"/>
              <a:ext cx="384" cy="0"/>
            </a:xfrm>
            <a:prstGeom prst="line">
              <a:avLst/>
            </a:prstGeom>
            <a:noFill/>
            <a:ln w="38100">
              <a:solidFill>
                <a:schemeClr val="bg1"/>
              </a:solidFill>
              <a:round/>
              <a:headEnd/>
              <a:tailEnd/>
            </a:ln>
          </p:spPr>
          <p:txBody>
            <a:bodyPr/>
            <a:lstStyle/>
            <a:p>
              <a:endParaRPr lang="en-US"/>
            </a:p>
          </p:txBody>
        </p:sp>
        <p:sp>
          <p:nvSpPr>
            <p:cNvPr id="11309" name="Line 19"/>
            <p:cNvSpPr>
              <a:spLocks noChangeShapeType="1"/>
            </p:cNvSpPr>
            <p:nvPr/>
          </p:nvSpPr>
          <p:spPr bwMode="auto">
            <a:xfrm>
              <a:off x="192" y="3696"/>
              <a:ext cx="384" cy="0"/>
            </a:xfrm>
            <a:prstGeom prst="line">
              <a:avLst/>
            </a:prstGeom>
            <a:noFill/>
            <a:ln w="38100">
              <a:solidFill>
                <a:srgbClr val="00FFFF"/>
              </a:solidFill>
              <a:round/>
              <a:headEnd/>
              <a:tailEnd/>
            </a:ln>
          </p:spPr>
          <p:txBody>
            <a:bodyPr/>
            <a:lstStyle/>
            <a:p>
              <a:endParaRPr lang="en-US"/>
            </a:p>
          </p:txBody>
        </p:sp>
      </p:grpSp>
      <p:grpSp>
        <p:nvGrpSpPr>
          <p:cNvPr id="4" name="Group 20"/>
          <p:cNvGrpSpPr>
            <a:grpSpLocks/>
          </p:cNvGrpSpPr>
          <p:nvPr/>
        </p:nvGrpSpPr>
        <p:grpSpPr bwMode="auto">
          <a:xfrm>
            <a:off x="2590800" y="0"/>
            <a:ext cx="1905000" cy="6858000"/>
            <a:chOff x="1584" y="144"/>
            <a:chExt cx="1116" cy="4075"/>
          </a:xfrm>
        </p:grpSpPr>
        <p:grpSp>
          <p:nvGrpSpPr>
            <p:cNvPr id="11291" name="Group 21"/>
            <p:cNvGrpSpPr>
              <a:grpSpLocks/>
            </p:cNvGrpSpPr>
            <p:nvPr/>
          </p:nvGrpSpPr>
          <p:grpSpPr bwMode="auto">
            <a:xfrm>
              <a:off x="1584" y="144"/>
              <a:ext cx="1116" cy="4075"/>
              <a:chOff x="1587" y="149"/>
              <a:chExt cx="1116" cy="4075"/>
            </a:xfrm>
          </p:grpSpPr>
          <p:sp>
            <p:nvSpPr>
              <p:cNvPr id="11293" name="Freeform 22"/>
              <p:cNvSpPr>
                <a:spLocks/>
              </p:cNvSpPr>
              <p:nvPr/>
            </p:nvSpPr>
            <p:spPr bwMode="auto">
              <a:xfrm>
                <a:off x="1587" y="149"/>
                <a:ext cx="555" cy="315"/>
              </a:xfrm>
              <a:custGeom>
                <a:avLst/>
                <a:gdLst>
                  <a:gd name="T0" fmla="*/ 0 w 555"/>
                  <a:gd name="T1" fmla="*/ 0 h 315"/>
                  <a:gd name="T2" fmla="*/ 33 w 555"/>
                  <a:gd name="T3" fmla="*/ 174 h 315"/>
                  <a:gd name="T4" fmla="*/ 76 w 555"/>
                  <a:gd name="T5" fmla="*/ 206 h 315"/>
                  <a:gd name="T6" fmla="*/ 142 w 555"/>
                  <a:gd name="T7" fmla="*/ 271 h 315"/>
                  <a:gd name="T8" fmla="*/ 174 w 555"/>
                  <a:gd name="T9" fmla="*/ 250 h 315"/>
                  <a:gd name="T10" fmla="*/ 185 w 555"/>
                  <a:gd name="T11" fmla="*/ 217 h 315"/>
                  <a:gd name="T12" fmla="*/ 229 w 555"/>
                  <a:gd name="T13" fmla="*/ 206 h 315"/>
                  <a:gd name="T14" fmla="*/ 261 w 555"/>
                  <a:gd name="T15" fmla="*/ 174 h 315"/>
                  <a:gd name="T16" fmla="*/ 316 w 555"/>
                  <a:gd name="T17" fmla="*/ 250 h 315"/>
                  <a:gd name="T18" fmla="*/ 402 w 555"/>
                  <a:gd name="T19" fmla="*/ 271 h 315"/>
                  <a:gd name="T20" fmla="*/ 413 w 555"/>
                  <a:gd name="T21" fmla="*/ 185 h 315"/>
                  <a:gd name="T22" fmla="*/ 446 w 555"/>
                  <a:gd name="T23" fmla="*/ 195 h 315"/>
                  <a:gd name="T24" fmla="*/ 468 w 555"/>
                  <a:gd name="T25" fmla="*/ 261 h 315"/>
                  <a:gd name="T26" fmla="*/ 511 w 555"/>
                  <a:gd name="T27" fmla="*/ 271 h 315"/>
                  <a:gd name="T28" fmla="*/ 555 w 555"/>
                  <a:gd name="T29" fmla="*/ 315 h 3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5"/>
                  <a:gd name="T46" fmla="*/ 0 h 315"/>
                  <a:gd name="T47" fmla="*/ 555 w 555"/>
                  <a:gd name="T48" fmla="*/ 315 h 3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5" h="315">
                    <a:moveTo>
                      <a:pt x="0" y="0"/>
                    </a:moveTo>
                    <a:cubicBezTo>
                      <a:pt x="17" y="49"/>
                      <a:pt x="11" y="134"/>
                      <a:pt x="33" y="174"/>
                    </a:cubicBezTo>
                    <a:cubicBezTo>
                      <a:pt x="42" y="190"/>
                      <a:pt x="63" y="194"/>
                      <a:pt x="76" y="206"/>
                    </a:cubicBezTo>
                    <a:cubicBezTo>
                      <a:pt x="99" y="227"/>
                      <a:pt x="142" y="271"/>
                      <a:pt x="142" y="271"/>
                    </a:cubicBezTo>
                    <a:cubicBezTo>
                      <a:pt x="153" y="264"/>
                      <a:pt x="166" y="260"/>
                      <a:pt x="174" y="250"/>
                    </a:cubicBezTo>
                    <a:cubicBezTo>
                      <a:pt x="181" y="241"/>
                      <a:pt x="176" y="224"/>
                      <a:pt x="185" y="217"/>
                    </a:cubicBezTo>
                    <a:cubicBezTo>
                      <a:pt x="197" y="208"/>
                      <a:pt x="214" y="210"/>
                      <a:pt x="229" y="206"/>
                    </a:cubicBezTo>
                    <a:cubicBezTo>
                      <a:pt x="240" y="195"/>
                      <a:pt x="246" y="171"/>
                      <a:pt x="261" y="174"/>
                    </a:cubicBezTo>
                    <a:cubicBezTo>
                      <a:pt x="267" y="175"/>
                      <a:pt x="310" y="240"/>
                      <a:pt x="316" y="250"/>
                    </a:cubicBezTo>
                    <a:cubicBezTo>
                      <a:pt x="335" y="312"/>
                      <a:pt x="351" y="297"/>
                      <a:pt x="402" y="271"/>
                    </a:cubicBezTo>
                    <a:cubicBezTo>
                      <a:pt x="406" y="242"/>
                      <a:pt x="399" y="210"/>
                      <a:pt x="413" y="185"/>
                    </a:cubicBezTo>
                    <a:cubicBezTo>
                      <a:pt x="419" y="175"/>
                      <a:pt x="439" y="186"/>
                      <a:pt x="446" y="195"/>
                    </a:cubicBezTo>
                    <a:cubicBezTo>
                      <a:pt x="460" y="214"/>
                      <a:pt x="445" y="256"/>
                      <a:pt x="468" y="261"/>
                    </a:cubicBezTo>
                    <a:cubicBezTo>
                      <a:pt x="482" y="264"/>
                      <a:pt x="497" y="268"/>
                      <a:pt x="511" y="271"/>
                    </a:cubicBezTo>
                    <a:cubicBezTo>
                      <a:pt x="551" y="298"/>
                      <a:pt x="538" y="281"/>
                      <a:pt x="555" y="315"/>
                    </a:cubicBezTo>
                  </a:path>
                </a:pathLst>
              </a:custGeom>
              <a:noFill/>
              <a:ln w="76200">
                <a:solidFill>
                  <a:schemeClr val="tx1"/>
                </a:solidFill>
                <a:round/>
                <a:headEnd/>
                <a:tailEnd/>
              </a:ln>
            </p:spPr>
            <p:txBody>
              <a:bodyPr/>
              <a:lstStyle/>
              <a:p>
                <a:endParaRPr lang="en-US"/>
              </a:p>
            </p:txBody>
          </p:sp>
          <p:sp>
            <p:nvSpPr>
              <p:cNvPr id="11294" name="Freeform 23"/>
              <p:cNvSpPr>
                <a:spLocks/>
              </p:cNvSpPr>
              <p:nvPr/>
            </p:nvSpPr>
            <p:spPr bwMode="auto">
              <a:xfrm>
                <a:off x="2544" y="2866"/>
                <a:ext cx="127" cy="1358"/>
              </a:xfrm>
              <a:custGeom>
                <a:avLst/>
                <a:gdLst>
                  <a:gd name="T0" fmla="*/ 76 w 127"/>
                  <a:gd name="T1" fmla="*/ 1358 h 1358"/>
                  <a:gd name="T2" fmla="*/ 65 w 127"/>
                  <a:gd name="T3" fmla="*/ 1217 h 1358"/>
                  <a:gd name="T4" fmla="*/ 44 w 127"/>
                  <a:gd name="T5" fmla="*/ 1065 h 1358"/>
                  <a:gd name="T6" fmla="*/ 65 w 127"/>
                  <a:gd name="T7" fmla="*/ 858 h 1358"/>
                  <a:gd name="T8" fmla="*/ 0 w 127"/>
                  <a:gd name="T9" fmla="*/ 478 h 1358"/>
                  <a:gd name="T10" fmla="*/ 11 w 127"/>
                  <a:gd name="T11" fmla="*/ 380 h 1358"/>
                  <a:gd name="T12" fmla="*/ 22 w 127"/>
                  <a:gd name="T13" fmla="*/ 304 h 1358"/>
                  <a:gd name="T14" fmla="*/ 65 w 127"/>
                  <a:gd name="T15" fmla="*/ 228 h 1358"/>
                  <a:gd name="T16" fmla="*/ 44 w 127"/>
                  <a:gd name="T17" fmla="*/ 261 h 1358"/>
                  <a:gd name="T18" fmla="*/ 87 w 127"/>
                  <a:gd name="T19" fmla="*/ 87 h 1358"/>
                  <a:gd name="T20" fmla="*/ 87 w 127"/>
                  <a:gd name="T21" fmla="*/ 0 h 13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1358"/>
                  <a:gd name="T35" fmla="*/ 127 w 127"/>
                  <a:gd name="T36" fmla="*/ 1358 h 13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1358">
                    <a:moveTo>
                      <a:pt x="76" y="1358"/>
                    </a:moveTo>
                    <a:cubicBezTo>
                      <a:pt x="92" y="1310"/>
                      <a:pt x="73" y="1267"/>
                      <a:pt x="65" y="1217"/>
                    </a:cubicBezTo>
                    <a:cubicBezTo>
                      <a:pt x="78" y="1139"/>
                      <a:pt x="68" y="1135"/>
                      <a:pt x="44" y="1065"/>
                    </a:cubicBezTo>
                    <a:cubicBezTo>
                      <a:pt x="86" y="999"/>
                      <a:pt x="77" y="931"/>
                      <a:pt x="65" y="858"/>
                    </a:cubicBezTo>
                    <a:cubicBezTo>
                      <a:pt x="85" y="720"/>
                      <a:pt x="43" y="607"/>
                      <a:pt x="0" y="478"/>
                    </a:cubicBezTo>
                    <a:cubicBezTo>
                      <a:pt x="43" y="392"/>
                      <a:pt x="11" y="479"/>
                      <a:pt x="11" y="380"/>
                    </a:cubicBezTo>
                    <a:cubicBezTo>
                      <a:pt x="11" y="354"/>
                      <a:pt x="17" y="329"/>
                      <a:pt x="22" y="304"/>
                    </a:cubicBezTo>
                    <a:cubicBezTo>
                      <a:pt x="25" y="288"/>
                      <a:pt x="35" y="228"/>
                      <a:pt x="65" y="228"/>
                    </a:cubicBezTo>
                    <a:cubicBezTo>
                      <a:pt x="78" y="228"/>
                      <a:pt x="51" y="250"/>
                      <a:pt x="44" y="261"/>
                    </a:cubicBezTo>
                    <a:cubicBezTo>
                      <a:pt x="61" y="158"/>
                      <a:pt x="49" y="216"/>
                      <a:pt x="87" y="87"/>
                    </a:cubicBezTo>
                    <a:cubicBezTo>
                      <a:pt x="110" y="9"/>
                      <a:pt x="127" y="38"/>
                      <a:pt x="87" y="0"/>
                    </a:cubicBezTo>
                  </a:path>
                </a:pathLst>
              </a:custGeom>
              <a:noFill/>
              <a:ln w="76200">
                <a:solidFill>
                  <a:schemeClr val="tx1"/>
                </a:solidFill>
                <a:round/>
                <a:headEnd/>
                <a:tailEnd/>
              </a:ln>
            </p:spPr>
            <p:txBody>
              <a:bodyPr/>
              <a:lstStyle/>
              <a:p>
                <a:endParaRPr lang="en-US"/>
              </a:p>
            </p:txBody>
          </p:sp>
          <p:sp>
            <p:nvSpPr>
              <p:cNvPr id="11295" name="Freeform 24"/>
              <p:cNvSpPr>
                <a:spLocks/>
              </p:cNvSpPr>
              <p:nvPr/>
            </p:nvSpPr>
            <p:spPr bwMode="auto">
              <a:xfrm>
                <a:off x="2561" y="2124"/>
                <a:ext cx="142" cy="771"/>
              </a:xfrm>
              <a:custGeom>
                <a:avLst/>
                <a:gdLst>
                  <a:gd name="T0" fmla="*/ 0 w 142"/>
                  <a:gd name="T1" fmla="*/ 0 h 771"/>
                  <a:gd name="T2" fmla="*/ 55 w 142"/>
                  <a:gd name="T3" fmla="*/ 163 h 771"/>
                  <a:gd name="T4" fmla="*/ 77 w 142"/>
                  <a:gd name="T5" fmla="*/ 271 h 771"/>
                  <a:gd name="T6" fmla="*/ 87 w 142"/>
                  <a:gd name="T7" fmla="*/ 326 h 771"/>
                  <a:gd name="T8" fmla="*/ 87 w 142"/>
                  <a:gd name="T9" fmla="*/ 706 h 771"/>
                  <a:gd name="T10" fmla="*/ 142 w 142"/>
                  <a:gd name="T11" fmla="*/ 771 h 771"/>
                  <a:gd name="T12" fmla="*/ 0 60000 65536"/>
                  <a:gd name="T13" fmla="*/ 0 60000 65536"/>
                  <a:gd name="T14" fmla="*/ 0 60000 65536"/>
                  <a:gd name="T15" fmla="*/ 0 60000 65536"/>
                  <a:gd name="T16" fmla="*/ 0 60000 65536"/>
                  <a:gd name="T17" fmla="*/ 0 60000 65536"/>
                  <a:gd name="T18" fmla="*/ 0 w 142"/>
                  <a:gd name="T19" fmla="*/ 0 h 771"/>
                  <a:gd name="T20" fmla="*/ 142 w 142"/>
                  <a:gd name="T21" fmla="*/ 771 h 771"/>
                </a:gdLst>
                <a:ahLst/>
                <a:cxnLst>
                  <a:cxn ang="T12">
                    <a:pos x="T0" y="T1"/>
                  </a:cxn>
                  <a:cxn ang="T13">
                    <a:pos x="T2" y="T3"/>
                  </a:cxn>
                  <a:cxn ang="T14">
                    <a:pos x="T4" y="T5"/>
                  </a:cxn>
                  <a:cxn ang="T15">
                    <a:pos x="T6" y="T7"/>
                  </a:cxn>
                  <a:cxn ang="T16">
                    <a:pos x="T8" y="T9"/>
                  </a:cxn>
                  <a:cxn ang="T17">
                    <a:pos x="T10" y="T11"/>
                  </a:cxn>
                </a:cxnLst>
                <a:rect l="T18" t="T19" r="T20" b="T21"/>
                <a:pathLst>
                  <a:path w="142" h="771">
                    <a:moveTo>
                      <a:pt x="0" y="0"/>
                    </a:moveTo>
                    <a:cubicBezTo>
                      <a:pt x="36" y="53"/>
                      <a:pt x="20" y="110"/>
                      <a:pt x="55" y="163"/>
                    </a:cubicBezTo>
                    <a:cubicBezTo>
                      <a:pt x="62" y="199"/>
                      <a:pt x="63" y="237"/>
                      <a:pt x="77" y="271"/>
                    </a:cubicBezTo>
                    <a:cubicBezTo>
                      <a:pt x="101" y="329"/>
                      <a:pt x="135" y="253"/>
                      <a:pt x="87" y="326"/>
                    </a:cubicBezTo>
                    <a:cubicBezTo>
                      <a:pt x="116" y="523"/>
                      <a:pt x="87" y="294"/>
                      <a:pt x="87" y="706"/>
                    </a:cubicBezTo>
                    <a:cubicBezTo>
                      <a:pt x="87" y="742"/>
                      <a:pt x="104" y="771"/>
                      <a:pt x="142" y="771"/>
                    </a:cubicBezTo>
                  </a:path>
                </a:pathLst>
              </a:custGeom>
              <a:noFill/>
              <a:ln w="76200">
                <a:solidFill>
                  <a:schemeClr val="tx1"/>
                </a:solidFill>
                <a:round/>
                <a:headEnd/>
                <a:tailEnd/>
              </a:ln>
            </p:spPr>
            <p:txBody>
              <a:bodyPr/>
              <a:lstStyle/>
              <a:p>
                <a:endParaRPr lang="en-US"/>
              </a:p>
            </p:txBody>
          </p:sp>
          <p:sp>
            <p:nvSpPr>
              <p:cNvPr id="11296" name="Freeform 25"/>
              <p:cNvSpPr>
                <a:spLocks/>
              </p:cNvSpPr>
              <p:nvPr/>
            </p:nvSpPr>
            <p:spPr bwMode="auto">
              <a:xfrm>
                <a:off x="2167" y="402"/>
                <a:ext cx="423" cy="1785"/>
              </a:xfrm>
              <a:custGeom>
                <a:avLst/>
                <a:gdLst>
                  <a:gd name="T0" fmla="*/ 0 w 423"/>
                  <a:gd name="T1" fmla="*/ 51 h 1785"/>
                  <a:gd name="T2" fmla="*/ 97 w 423"/>
                  <a:gd name="T3" fmla="*/ 18 h 1785"/>
                  <a:gd name="T4" fmla="*/ 108 w 423"/>
                  <a:gd name="T5" fmla="*/ 73 h 1785"/>
                  <a:gd name="T6" fmla="*/ 141 w 423"/>
                  <a:gd name="T7" fmla="*/ 95 h 1785"/>
                  <a:gd name="T8" fmla="*/ 163 w 423"/>
                  <a:gd name="T9" fmla="*/ 138 h 1785"/>
                  <a:gd name="T10" fmla="*/ 206 w 423"/>
                  <a:gd name="T11" fmla="*/ 279 h 1785"/>
                  <a:gd name="T12" fmla="*/ 130 w 423"/>
                  <a:gd name="T13" fmla="*/ 431 h 1785"/>
                  <a:gd name="T14" fmla="*/ 97 w 423"/>
                  <a:gd name="T15" fmla="*/ 540 h 1785"/>
                  <a:gd name="T16" fmla="*/ 97 w 423"/>
                  <a:gd name="T17" fmla="*/ 638 h 1785"/>
                  <a:gd name="T18" fmla="*/ 54 w 423"/>
                  <a:gd name="T19" fmla="*/ 801 h 1785"/>
                  <a:gd name="T20" fmla="*/ 0 w 423"/>
                  <a:gd name="T21" fmla="*/ 866 h 1785"/>
                  <a:gd name="T22" fmla="*/ 10 w 423"/>
                  <a:gd name="T23" fmla="*/ 931 h 1785"/>
                  <a:gd name="T24" fmla="*/ 21 w 423"/>
                  <a:gd name="T25" fmla="*/ 1105 h 1785"/>
                  <a:gd name="T26" fmla="*/ 108 w 423"/>
                  <a:gd name="T27" fmla="*/ 1257 h 1785"/>
                  <a:gd name="T28" fmla="*/ 184 w 423"/>
                  <a:gd name="T29" fmla="*/ 1399 h 1785"/>
                  <a:gd name="T30" fmla="*/ 217 w 423"/>
                  <a:gd name="T31" fmla="*/ 1507 h 1785"/>
                  <a:gd name="T32" fmla="*/ 260 w 423"/>
                  <a:gd name="T33" fmla="*/ 1573 h 1785"/>
                  <a:gd name="T34" fmla="*/ 282 w 423"/>
                  <a:gd name="T35" fmla="*/ 1605 h 1785"/>
                  <a:gd name="T36" fmla="*/ 293 w 423"/>
                  <a:gd name="T37" fmla="*/ 1714 h 1785"/>
                  <a:gd name="T38" fmla="*/ 347 w 423"/>
                  <a:gd name="T39" fmla="*/ 1725 h 1785"/>
                  <a:gd name="T40" fmla="*/ 423 w 423"/>
                  <a:gd name="T41" fmla="*/ 1757 h 17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3"/>
                  <a:gd name="T64" fmla="*/ 0 h 1785"/>
                  <a:gd name="T65" fmla="*/ 423 w 423"/>
                  <a:gd name="T66" fmla="*/ 1785 h 17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3" h="1785">
                    <a:moveTo>
                      <a:pt x="0" y="51"/>
                    </a:moveTo>
                    <a:cubicBezTo>
                      <a:pt x="74" y="2"/>
                      <a:pt x="40" y="0"/>
                      <a:pt x="97" y="18"/>
                    </a:cubicBezTo>
                    <a:cubicBezTo>
                      <a:pt x="101" y="36"/>
                      <a:pt x="99" y="57"/>
                      <a:pt x="108" y="73"/>
                    </a:cubicBezTo>
                    <a:cubicBezTo>
                      <a:pt x="115" y="84"/>
                      <a:pt x="132" y="85"/>
                      <a:pt x="141" y="95"/>
                    </a:cubicBezTo>
                    <a:cubicBezTo>
                      <a:pt x="151" y="107"/>
                      <a:pt x="157" y="123"/>
                      <a:pt x="163" y="138"/>
                    </a:cubicBezTo>
                    <a:cubicBezTo>
                      <a:pt x="182" y="183"/>
                      <a:pt x="190" y="233"/>
                      <a:pt x="206" y="279"/>
                    </a:cubicBezTo>
                    <a:cubicBezTo>
                      <a:pt x="195" y="456"/>
                      <a:pt x="237" y="502"/>
                      <a:pt x="130" y="431"/>
                    </a:cubicBezTo>
                    <a:cubicBezTo>
                      <a:pt x="78" y="509"/>
                      <a:pt x="79" y="471"/>
                      <a:pt x="97" y="540"/>
                    </a:cubicBezTo>
                    <a:cubicBezTo>
                      <a:pt x="72" y="617"/>
                      <a:pt x="64" y="586"/>
                      <a:pt x="97" y="638"/>
                    </a:cubicBezTo>
                    <a:cubicBezTo>
                      <a:pt x="80" y="691"/>
                      <a:pt x="76" y="749"/>
                      <a:pt x="54" y="801"/>
                    </a:cubicBezTo>
                    <a:cubicBezTo>
                      <a:pt x="43" y="827"/>
                      <a:pt x="15" y="842"/>
                      <a:pt x="0" y="866"/>
                    </a:cubicBezTo>
                    <a:cubicBezTo>
                      <a:pt x="3" y="888"/>
                      <a:pt x="8" y="909"/>
                      <a:pt x="10" y="931"/>
                    </a:cubicBezTo>
                    <a:cubicBezTo>
                      <a:pt x="15" y="989"/>
                      <a:pt x="12" y="1048"/>
                      <a:pt x="21" y="1105"/>
                    </a:cubicBezTo>
                    <a:cubicBezTo>
                      <a:pt x="26" y="1137"/>
                      <a:pt x="88" y="1228"/>
                      <a:pt x="108" y="1257"/>
                    </a:cubicBezTo>
                    <a:cubicBezTo>
                      <a:pt x="126" y="1311"/>
                      <a:pt x="153" y="1351"/>
                      <a:pt x="184" y="1399"/>
                    </a:cubicBezTo>
                    <a:cubicBezTo>
                      <a:pt x="233" y="1474"/>
                      <a:pt x="186" y="1444"/>
                      <a:pt x="217" y="1507"/>
                    </a:cubicBezTo>
                    <a:cubicBezTo>
                      <a:pt x="229" y="1531"/>
                      <a:pt x="245" y="1551"/>
                      <a:pt x="260" y="1573"/>
                    </a:cubicBezTo>
                    <a:cubicBezTo>
                      <a:pt x="267" y="1584"/>
                      <a:pt x="282" y="1605"/>
                      <a:pt x="282" y="1605"/>
                    </a:cubicBezTo>
                    <a:cubicBezTo>
                      <a:pt x="293" y="1650"/>
                      <a:pt x="307" y="1671"/>
                      <a:pt x="293" y="1714"/>
                    </a:cubicBezTo>
                    <a:cubicBezTo>
                      <a:pt x="342" y="1785"/>
                      <a:pt x="285" y="1725"/>
                      <a:pt x="347" y="1725"/>
                    </a:cubicBezTo>
                    <a:cubicBezTo>
                      <a:pt x="361" y="1725"/>
                      <a:pt x="395" y="1757"/>
                      <a:pt x="423" y="1757"/>
                    </a:cubicBezTo>
                  </a:path>
                </a:pathLst>
              </a:custGeom>
              <a:noFill/>
              <a:ln w="76200">
                <a:solidFill>
                  <a:schemeClr val="tx1"/>
                </a:solidFill>
                <a:round/>
                <a:headEnd/>
                <a:tailEnd/>
              </a:ln>
            </p:spPr>
            <p:txBody>
              <a:bodyPr/>
              <a:lstStyle/>
              <a:p>
                <a:endParaRPr lang="en-US"/>
              </a:p>
            </p:txBody>
          </p:sp>
        </p:grpSp>
        <p:sp>
          <p:nvSpPr>
            <p:cNvPr id="11292" name="Freeform 26"/>
            <p:cNvSpPr>
              <a:spLocks/>
            </p:cNvSpPr>
            <p:nvPr/>
          </p:nvSpPr>
          <p:spPr bwMode="auto">
            <a:xfrm>
              <a:off x="2492" y="2016"/>
              <a:ext cx="196" cy="102"/>
            </a:xfrm>
            <a:custGeom>
              <a:avLst/>
              <a:gdLst>
                <a:gd name="T0" fmla="*/ 196 w 196"/>
                <a:gd name="T1" fmla="*/ 15 h 102"/>
                <a:gd name="T2" fmla="*/ 163 w 196"/>
                <a:gd name="T3" fmla="*/ 4 h 102"/>
                <a:gd name="T4" fmla="*/ 142 w 196"/>
                <a:gd name="T5" fmla="*/ 37 h 102"/>
                <a:gd name="T6" fmla="*/ 109 w 196"/>
                <a:gd name="T7" fmla="*/ 58 h 102"/>
                <a:gd name="T8" fmla="*/ 0 w 196"/>
                <a:gd name="T9" fmla="*/ 102 h 102"/>
                <a:gd name="T10" fmla="*/ 0 60000 65536"/>
                <a:gd name="T11" fmla="*/ 0 60000 65536"/>
                <a:gd name="T12" fmla="*/ 0 60000 65536"/>
                <a:gd name="T13" fmla="*/ 0 60000 65536"/>
                <a:gd name="T14" fmla="*/ 0 60000 65536"/>
                <a:gd name="T15" fmla="*/ 0 w 196"/>
                <a:gd name="T16" fmla="*/ 0 h 102"/>
                <a:gd name="T17" fmla="*/ 196 w 196"/>
                <a:gd name="T18" fmla="*/ 102 h 102"/>
              </a:gdLst>
              <a:ahLst/>
              <a:cxnLst>
                <a:cxn ang="T10">
                  <a:pos x="T0" y="T1"/>
                </a:cxn>
                <a:cxn ang="T11">
                  <a:pos x="T2" y="T3"/>
                </a:cxn>
                <a:cxn ang="T12">
                  <a:pos x="T4" y="T5"/>
                </a:cxn>
                <a:cxn ang="T13">
                  <a:pos x="T6" y="T7"/>
                </a:cxn>
                <a:cxn ang="T14">
                  <a:pos x="T8" y="T9"/>
                </a:cxn>
              </a:cxnLst>
              <a:rect l="T15" t="T16" r="T17" b="T18"/>
              <a:pathLst>
                <a:path w="196" h="102">
                  <a:moveTo>
                    <a:pt x="196" y="15"/>
                  </a:moveTo>
                  <a:cubicBezTo>
                    <a:pt x="185" y="11"/>
                    <a:pt x="174" y="0"/>
                    <a:pt x="163" y="4"/>
                  </a:cubicBezTo>
                  <a:cubicBezTo>
                    <a:pt x="151" y="9"/>
                    <a:pt x="151" y="28"/>
                    <a:pt x="142" y="37"/>
                  </a:cubicBezTo>
                  <a:cubicBezTo>
                    <a:pt x="133" y="46"/>
                    <a:pt x="121" y="53"/>
                    <a:pt x="109" y="58"/>
                  </a:cubicBezTo>
                  <a:cubicBezTo>
                    <a:pt x="81" y="70"/>
                    <a:pt x="0" y="65"/>
                    <a:pt x="0" y="102"/>
                  </a:cubicBezTo>
                </a:path>
              </a:pathLst>
            </a:custGeom>
            <a:noFill/>
            <a:ln w="76200">
              <a:solidFill>
                <a:schemeClr val="tx1"/>
              </a:solidFill>
              <a:round/>
              <a:headEnd/>
              <a:tailEnd/>
            </a:ln>
          </p:spPr>
          <p:txBody>
            <a:bodyPr/>
            <a:lstStyle/>
            <a:p>
              <a:endParaRPr lang="en-US"/>
            </a:p>
          </p:txBody>
        </p:sp>
      </p:grpSp>
      <p:grpSp>
        <p:nvGrpSpPr>
          <p:cNvPr id="6" name="Group 27"/>
          <p:cNvGrpSpPr>
            <a:grpSpLocks/>
          </p:cNvGrpSpPr>
          <p:nvPr/>
        </p:nvGrpSpPr>
        <p:grpSpPr bwMode="auto">
          <a:xfrm>
            <a:off x="3124200" y="392113"/>
            <a:ext cx="2016125" cy="6465887"/>
            <a:chOff x="1812" y="192"/>
            <a:chExt cx="1270" cy="4073"/>
          </a:xfrm>
        </p:grpSpPr>
        <p:sp>
          <p:nvSpPr>
            <p:cNvPr id="11288" name="Freeform 28"/>
            <p:cNvSpPr>
              <a:spLocks/>
            </p:cNvSpPr>
            <p:nvPr/>
          </p:nvSpPr>
          <p:spPr bwMode="auto">
            <a:xfrm>
              <a:off x="1812" y="192"/>
              <a:ext cx="591" cy="2016"/>
            </a:xfrm>
            <a:custGeom>
              <a:avLst/>
              <a:gdLst>
                <a:gd name="T0" fmla="*/ 39 w 591"/>
                <a:gd name="T1" fmla="*/ 0 h 2016"/>
                <a:gd name="T2" fmla="*/ 81 w 591"/>
                <a:gd name="T3" fmla="*/ 137 h 2016"/>
                <a:gd name="T4" fmla="*/ 81 w 591"/>
                <a:gd name="T5" fmla="*/ 219 h 2016"/>
                <a:gd name="T6" fmla="*/ 108 w 591"/>
                <a:gd name="T7" fmla="*/ 178 h 2016"/>
                <a:gd name="T8" fmla="*/ 231 w 591"/>
                <a:gd name="T9" fmla="*/ 219 h 2016"/>
                <a:gd name="T10" fmla="*/ 259 w 591"/>
                <a:gd name="T11" fmla="*/ 384 h 2016"/>
                <a:gd name="T12" fmla="*/ 286 w 591"/>
                <a:gd name="T13" fmla="*/ 425 h 2016"/>
                <a:gd name="T14" fmla="*/ 314 w 591"/>
                <a:gd name="T15" fmla="*/ 507 h 2016"/>
                <a:gd name="T16" fmla="*/ 382 w 591"/>
                <a:gd name="T17" fmla="*/ 493 h 2016"/>
                <a:gd name="T18" fmla="*/ 410 w 591"/>
                <a:gd name="T19" fmla="*/ 521 h 2016"/>
                <a:gd name="T20" fmla="*/ 369 w 591"/>
                <a:gd name="T21" fmla="*/ 644 h 2016"/>
                <a:gd name="T22" fmla="*/ 382 w 591"/>
                <a:gd name="T23" fmla="*/ 960 h 2016"/>
                <a:gd name="T24" fmla="*/ 341 w 591"/>
                <a:gd name="T25" fmla="*/ 973 h 2016"/>
                <a:gd name="T26" fmla="*/ 369 w 591"/>
                <a:gd name="T27" fmla="*/ 1015 h 2016"/>
                <a:gd name="T28" fmla="*/ 300 w 591"/>
                <a:gd name="T29" fmla="*/ 1069 h 2016"/>
                <a:gd name="T30" fmla="*/ 273 w 591"/>
                <a:gd name="T31" fmla="*/ 1152 h 2016"/>
                <a:gd name="T32" fmla="*/ 314 w 591"/>
                <a:gd name="T33" fmla="*/ 1193 h 2016"/>
                <a:gd name="T34" fmla="*/ 314 w 591"/>
                <a:gd name="T35" fmla="*/ 1303 h 2016"/>
                <a:gd name="T36" fmla="*/ 327 w 591"/>
                <a:gd name="T37" fmla="*/ 1357 h 2016"/>
                <a:gd name="T38" fmla="*/ 355 w 591"/>
                <a:gd name="T39" fmla="*/ 1440 h 2016"/>
                <a:gd name="T40" fmla="*/ 327 w 591"/>
                <a:gd name="T41" fmla="*/ 1467 h 2016"/>
                <a:gd name="T42" fmla="*/ 355 w 591"/>
                <a:gd name="T43" fmla="*/ 1495 h 2016"/>
                <a:gd name="T44" fmla="*/ 410 w 591"/>
                <a:gd name="T45" fmla="*/ 1577 h 2016"/>
                <a:gd name="T46" fmla="*/ 478 w 591"/>
                <a:gd name="T47" fmla="*/ 1700 h 2016"/>
                <a:gd name="T48" fmla="*/ 561 w 591"/>
                <a:gd name="T49" fmla="*/ 2016 h 2016"/>
                <a:gd name="T50" fmla="*/ 588 w 591"/>
                <a:gd name="T51" fmla="*/ 1988 h 2016"/>
                <a:gd name="T52" fmla="*/ 533 w 591"/>
                <a:gd name="T53" fmla="*/ 1947 h 20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1"/>
                <a:gd name="T82" fmla="*/ 0 h 2016"/>
                <a:gd name="T83" fmla="*/ 591 w 591"/>
                <a:gd name="T84" fmla="*/ 2016 h 20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1" h="2016">
                  <a:moveTo>
                    <a:pt x="39" y="0"/>
                  </a:moveTo>
                  <a:cubicBezTo>
                    <a:pt x="73" y="100"/>
                    <a:pt x="60" y="54"/>
                    <a:pt x="81" y="137"/>
                  </a:cubicBezTo>
                  <a:cubicBezTo>
                    <a:pt x="68" y="149"/>
                    <a:pt x="0" y="198"/>
                    <a:pt x="81" y="219"/>
                  </a:cubicBezTo>
                  <a:cubicBezTo>
                    <a:pt x="97" y="223"/>
                    <a:pt x="99" y="192"/>
                    <a:pt x="108" y="178"/>
                  </a:cubicBezTo>
                  <a:cubicBezTo>
                    <a:pt x="118" y="180"/>
                    <a:pt x="219" y="186"/>
                    <a:pt x="231" y="219"/>
                  </a:cubicBezTo>
                  <a:cubicBezTo>
                    <a:pt x="276" y="343"/>
                    <a:pt x="221" y="309"/>
                    <a:pt x="259" y="384"/>
                  </a:cubicBezTo>
                  <a:cubicBezTo>
                    <a:pt x="266" y="399"/>
                    <a:pt x="279" y="410"/>
                    <a:pt x="286" y="425"/>
                  </a:cubicBezTo>
                  <a:cubicBezTo>
                    <a:pt x="298" y="451"/>
                    <a:pt x="314" y="507"/>
                    <a:pt x="314" y="507"/>
                  </a:cubicBezTo>
                  <a:cubicBezTo>
                    <a:pt x="337" y="502"/>
                    <a:pt x="359" y="490"/>
                    <a:pt x="382" y="493"/>
                  </a:cubicBezTo>
                  <a:cubicBezTo>
                    <a:pt x="395" y="495"/>
                    <a:pt x="411" y="508"/>
                    <a:pt x="410" y="521"/>
                  </a:cubicBezTo>
                  <a:cubicBezTo>
                    <a:pt x="406" y="564"/>
                    <a:pt x="369" y="644"/>
                    <a:pt x="369" y="644"/>
                  </a:cubicBezTo>
                  <a:cubicBezTo>
                    <a:pt x="370" y="653"/>
                    <a:pt x="408" y="921"/>
                    <a:pt x="382" y="960"/>
                  </a:cubicBezTo>
                  <a:cubicBezTo>
                    <a:pt x="374" y="972"/>
                    <a:pt x="355" y="969"/>
                    <a:pt x="341" y="973"/>
                  </a:cubicBezTo>
                  <a:cubicBezTo>
                    <a:pt x="350" y="987"/>
                    <a:pt x="369" y="998"/>
                    <a:pt x="369" y="1015"/>
                  </a:cubicBezTo>
                  <a:cubicBezTo>
                    <a:pt x="369" y="1027"/>
                    <a:pt x="302" y="1068"/>
                    <a:pt x="300" y="1069"/>
                  </a:cubicBezTo>
                  <a:cubicBezTo>
                    <a:pt x="291" y="1097"/>
                    <a:pt x="286" y="1126"/>
                    <a:pt x="273" y="1152"/>
                  </a:cubicBezTo>
                  <a:cubicBezTo>
                    <a:pt x="249" y="1200"/>
                    <a:pt x="194" y="1169"/>
                    <a:pt x="314" y="1193"/>
                  </a:cubicBezTo>
                  <a:cubicBezTo>
                    <a:pt x="282" y="1287"/>
                    <a:pt x="266" y="1255"/>
                    <a:pt x="314" y="1303"/>
                  </a:cubicBezTo>
                  <a:cubicBezTo>
                    <a:pt x="318" y="1321"/>
                    <a:pt x="322" y="1339"/>
                    <a:pt x="327" y="1357"/>
                  </a:cubicBezTo>
                  <a:cubicBezTo>
                    <a:pt x="335" y="1385"/>
                    <a:pt x="355" y="1440"/>
                    <a:pt x="355" y="1440"/>
                  </a:cubicBezTo>
                  <a:cubicBezTo>
                    <a:pt x="346" y="1449"/>
                    <a:pt x="327" y="1454"/>
                    <a:pt x="327" y="1467"/>
                  </a:cubicBezTo>
                  <a:cubicBezTo>
                    <a:pt x="327" y="1480"/>
                    <a:pt x="347" y="1484"/>
                    <a:pt x="355" y="1495"/>
                  </a:cubicBezTo>
                  <a:cubicBezTo>
                    <a:pt x="375" y="1521"/>
                    <a:pt x="410" y="1577"/>
                    <a:pt x="410" y="1577"/>
                  </a:cubicBezTo>
                  <a:cubicBezTo>
                    <a:pt x="443" y="1677"/>
                    <a:pt x="417" y="1639"/>
                    <a:pt x="478" y="1700"/>
                  </a:cubicBezTo>
                  <a:cubicBezTo>
                    <a:pt x="513" y="1807"/>
                    <a:pt x="533" y="1907"/>
                    <a:pt x="561" y="2016"/>
                  </a:cubicBezTo>
                  <a:cubicBezTo>
                    <a:pt x="570" y="2007"/>
                    <a:pt x="591" y="2001"/>
                    <a:pt x="588" y="1988"/>
                  </a:cubicBezTo>
                  <a:cubicBezTo>
                    <a:pt x="579" y="1944"/>
                    <a:pt x="558" y="1947"/>
                    <a:pt x="533" y="1947"/>
                  </a:cubicBezTo>
                </a:path>
              </a:pathLst>
            </a:custGeom>
            <a:noFill/>
            <a:ln w="57150">
              <a:solidFill>
                <a:srgbClr val="FF0000"/>
              </a:solidFill>
              <a:round/>
              <a:headEnd/>
              <a:tailEnd/>
            </a:ln>
          </p:spPr>
          <p:txBody>
            <a:bodyPr/>
            <a:lstStyle/>
            <a:p>
              <a:endParaRPr lang="en-US"/>
            </a:p>
          </p:txBody>
        </p:sp>
        <p:sp>
          <p:nvSpPr>
            <p:cNvPr id="11289" name="Freeform 29"/>
            <p:cNvSpPr>
              <a:spLocks/>
            </p:cNvSpPr>
            <p:nvPr/>
          </p:nvSpPr>
          <p:spPr bwMode="auto">
            <a:xfrm>
              <a:off x="1991" y="2086"/>
              <a:ext cx="765" cy="2165"/>
            </a:xfrm>
            <a:custGeom>
              <a:avLst/>
              <a:gdLst>
                <a:gd name="T0" fmla="*/ 409 w 765"/>
                <a:gd name="T1" fmla="*/ 95 h 2165"/>
                <a:gd name="T2" fmla="*/ 450 w 765"/>
                <a:gd name="T3" fmla="*/ 108 h 2165"/>
                <a:gd name="T4" fmla="*/ 505 w 765"/>
                <a:gd name="T5" fmla="*/ 40 h 2165"/>
                <a:gd name="T6" fmla="*/ 532 w 765"/>
                <a:gd name="T7" fmla="*/ 12 h 2165"/>
                <a:gd name="T8" fmla="*/ 738 w 765"/>
                <a:gd name="T9" fmla="*/ 26 h 2165"/>
                <a:gd name="T10" fmla="*/ 765 w 765"/>
                <a:gd name="T11" fmla="*/ 108 h 2165"/>
                <a:gd name="T12" fmla="*/ 752 w 765"/>
                <a:gd name="T13" fmla="*/ 177 h 2165"/>
                <a:gd name="T14" fmla="*/ 724 w 765"/>
                <a:gd name="T15" fmla="*/ 204 h 2165"/>
                <a:gd name="T16" fmla="*/ 710 w 765"/>
                <a:gd name="T17" fmla="*/ 259 h 2165"/>
                <a:gd name="T18" fmla="*/ 656 w 765"/>
                <a:gd name="T19" fmla="*/ 328 h 2165"/>
                <a:gd name="T20" fmla="*/ 532 w 765"/>
                <a:gd name="T21" fmla="*/ 479 h 2165"/>
                <a:gd name="T22" fmla="*/ 395 w 765"/>
                <a:gd name="T23" fmla="*/ 588 h 2165"/>
                <a:gd name="T24" fmla="*/ 272 w 765"/>
                <a:gd name="T25" fmla="*/ 739 h 2165"/>
                <a:gd name="T26" fmla="*/ 258 w 765"/>
                <a:gd name="T27" fmla="*/ 835 h 2165"/>
                <a:gd name="T28" fmla="*/ 230 w 765"/>
                <a:gd name="T29" fmla="*/ 917 h 2165"/>
                <a:gd name="T30" fmla="*/ 217 w 765"/>
                <a:gd name="T31" fmla="*/ 986 h 2165"/>
                <a:gd name="T32" fmla="*/ 230 w 765"/>
                <a:gd name="T33" fmla="*/ 1027 h 2165"/>
                <a:gd name="T34" fmla="*/ 203 w 765"/>
                <a:gd name="T35" fmla="*/ 1109 h 2165"/>
                <a:gd name="T36" fmla="*/ 217 w 765"/>
                <a:gd name="T37" fmla="*/ 1425 h 2165"/>
                <a:gd name="T38" fmla="*/ 230 w 765"/>
                <a:gd name="T39" fmla="*/ 1493 h 2165"/>
                <a:gd name="T40" fmla="*/ 203 w 765"/>
                <a:gd name="T41" fmla="*/ 1521 h 2165"/>
                <a:gd name="T42" fmla="*/ 148 w 765"/>
                <a:gd name="T43" fmla="*/ 1589 h 2165"/>
                <a:gd name="T44" fmla="*/ 121 w 765"/>
                <a:gd name="T45" fmla="*/ 1713 h 2165"/>
                <a:gd name="T46" fmla="*/ 80 w 765"/>
                <a:gd name="T47" fmla="*/ 1891 h 2165"/>
                <a:gd name="T48" fmla="*/ 52 w 765"/>
                <a:gd name="T49" fmla="*/ 2015 h 2165"/>
                <a:gd name="T50" fmla="*/ 11 w 765"/>
                <a:gd name="T51" fmla="*/ 2042 h 2165"/>
                <a:gd name="T52" fmla="*/ 11 w 765"/>
                <a:gd name="T53" fmla="*/ 2165 h 21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5"/>
                <a:gd name="T82" fmla="*/ 0 h 2165"/>
                <a:gd name="T83" fmla="*/ 765 w 765"/>
                <a:gd name="T84" fmla="*/ 2165 h 21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5" h="2165">
                  <a:moveTo>
                    <a:pt x="409" y="95"/>
                  </a:moveTo>
                  <a:cubicBezTo>
                    <a:pt x="423" y="99"/>
                    <a:pt x="436" y="110"/>
                    <a:pt x="450" y="108"/>
                  </a:cubicBezTo>
                  <a:cubicBezTo>
                    <a:pt x="504" y="99"/>
                    <a:pt x="485" y="74"/>
                    <a:pt x="505" y="40"/>
                  </a:cubicBezTo>
                  <a:cubicBezTo>
                    <a:pt x="512" y="29"/>
                    <a:pt x="523" y="21"/>
                    <a:pt x="532" y="12"/>
                  </a:cubicBezTo>
                  <a:cubicBezTo>
                    <a:pt x="601" y="17"/>
                    <a:pt x="674" y="0"/>
                    <a:pt x="738" y="26"/>
                  </a:cubicBezTo>
                  <a:cubicBezTo>
                    <a:pt x="765" y="37"/>
                    <a:pt x="765" y="108"/>
                    <a:pt x="765" y="108"/>
                  </a:cubicBezTo>
                  <a:cubicBezTo>
                    <a:pt x="761" y="131"/>
                    <a:pt x="761" y="155"/>
                    <a:pt x="752" y="177"/>
                  </a:cubicBezTo>
                  <a:cubicBezTo>
                    <a:pt x="747" y="189"/>
                    <a:pt x="730" y="192"/>
                    <a:pt x="724" y="204"/>
                  </a:cubicBezTo>
                  <a:cubicBezTo>
                    <a:pt x="715" y="221"/>
                    <a:pt x="718" y="242"/>
                    <a:pt x="710" y="259"/>
                  </a:cubicBezTo>
                  <a:cubicBezTo>
                    <a:pt x="697" y="285"/>
                    <a:pt x="671" y="303"/>
                    <a:pt x="656" y="328"/>
                  </a:cubicBezTo>
                  <a:cubicBezTo>
                    <a:pt x="618" y="395"/>
                    <a:pt x="596" y="435"/>
                    <a:pt x="532" y="479"/>
                  </a:cubicBezTo>
                  <a:cubicBezTo>
                    <a:pt x="485" y="551"/>
                    <a:pt x="473" y="569"/>
                    <a:pt x="395" y="588"/>
                  </a:cubicBezTo>
                  <a:cubicBezTo>
                    <a:pt x="354" y="650"/>
                    <a:pt x="335" y="697"/>
                    <a:pt x="272" y="739"/>
                  </a:cubicBezTo>
                  <a:cubicBezTo>
                    <a:pt x="267" y="771"/>
                    <a:pt x="270" y="805"/>
                    <a:pt x="258" y="835"/>
                  </a:cubicBezTo>
                  <a:cubicBezTo>
                    <a:pt x="220" y="929"/>
                    <a:pt x="201" y="826"/>
                    <a:pt x="230" y="917"/>
                  </a:cubicBezTo>
                  <a:cubicBezTo>
                    <a:pt x="226" y="940"/>
                    <a:pt x="217" y="963"/>
                    <a:pt x="217" y="986"/>
                  </a:cubicBezTo>
                  <a:cubicBezTo>
                    <a:pt x="217" y="1000"/>
                    <a:pt x="232" y="1013"/>
                    <a:pt x="230" y="1027"/>
                  </a:cubicBezTo>
                  <a:cubicBezTo>
                    <a:pt x="227" y="1056"/>
                    <a:pt x="203" y="1109"/>
                    <a:pt x="203" y="1109"/>
                  </a:cubicBezTo>
                  <a:cubicBezTo>
                    <a:pt x="254" y="1266"/>
                    <a:pt x="232" y="1163"/>
                    <a:pt x="217" y="1425"/>
                  </a:cubicBezTo>
                  <a:cubicBezTo>
                    <a:pt x="221" y="1448"/>
                    <a:pt x="233" y="1470"/>
                    <a:pt x="230" y="1493"/>
                  </a:cubicBezTo>
                  <a:cubicBezTo>
                    <a:pt x="228" y="1506"/>
                    <a:pt x="210" y="1510"/>
                    <a:pt x="203" y="1521"/>
                  </a:cubicBezTo>
                  <a:cubicBezTo>
                    <a:pt x="160" y="1593"/>
                    <a:pt x="228" y="1537"/>
                    <a:pt x="148" y="1589"/>
                  </a:cubicBezTo>
                  <a:cubicBezTo>
                    <a:pt x="166" y="1644"/>
                    <a:pt x="161" y="1671"/>
                    <a:pt x="121" y="1713"/>
                  </a:cubicBezTo>
                  <a:cubicBezTo>
                    <a:pt x="142" y="1780"/>
                    <a:pt x="117" y="1834"/>
                    <a:pt x="80" y="1891"/>
                  </a:cubicBezTo>
                  <a:cubicBezTo>
                    <a:pt x="80" y="1893"/>
                    <a:pt x="66" y="1997"/>
                    <a:pt x="52" y="2015"/>
                  </a:cubicBezTo>
                  <a:cubicBezTo>
                    <a:pt x="42" y="2028"/>
                    <a:pt x="15" y="2026"/>
                    <a:pt x="11" y="2042"/>
                  </a:cubicBezTo>
                  <a:cubicBezTo>
                    <a:pt x="0" y="2082"/>
                    <a:pt x="11" y="2124"/>
                    <a:pt x="11" y="2165"/>
                  </a:cubicBezTo>
                </a:path>
              </a:pathLst>
            </a:custGeom>
            <a:noFill/>
            <a:ln w="57150">
              <a:solidFill>
                <a:srgbClr val="FF0000"/>
              </a:solidFill>
              <a:round/>
              <a:headEnd/>
              <a:tailEnd/>
            </a:ln>
          </p:spPr>
          <p:txBody>
            <a:bodyPr/>
            <a:lstStyle/>
            <a:p>
              <a:endParaRPr lang="en-US"/>
            </a:p>
          </p:txBody>
        </p:sp>
        <p:sp>
          <p:nvSpPr>
            <p:cNvPr id="11290" name="Freeform 30"/>
            <p:cNvSpPr>
              <a:spLocks/>
            </p:cNvSpPr>
            <p:nvPr/>
          </p:nvSpPr>
          <p:spPr bwMode="auto">
            <a:xfrm>
              <a:off x="2482" y="2181"/>
              <a:ext cx="600" cy="2084"/>
            </a:xfrm>
            <a:custGeom>
              <a:avLst/>
              <a:gdLst>
                <a:gd name="T0" fmla="*/ 0 w 600"/>
                <a:gd name="T1" fmla="*/ 0 h 2084"/>
                <a:gd name="T2" fmla="*/ 55 w 600"/>
                <a:gd name="T3" fmla="*/ 27 h 2084"/>
                <a:gd name="T4" fmla="*/ 69 w 600"/>
                <a:gd name="T5" fmla="*/ 68 h 2084"/>
                <a:gd name="T6" fmla="*/ 82 w 600"/>
                <a:gd name="T7" fmla="*/ 260 h 2084"/>
                <a:gd name="T8" fmla="*/ 110 w 600"/>
                <a:gd name="T9" fmla="*/ 370 h 2084"/>
                <a:gd name="T10" fmla="*/ 123 w 600"/>
                <a:gd name="T11" fmla="*/ 493 h 2084"/>
                <a:gd name="T12" fmla="*/ 165 w 600"/>
                <a:gd name="T13" fmla="*/ 795 h 2084"/>
                <a:gd name="T14" fmla="*/ 178 w 600"/>
                <a:gd name="T15" fmla="*/ 836 h 2084"/>
                <a:gd name="T16" fmla="*/ 206 w 600"/>
                <a:gd name="T17" fmla="*/ 877 h 2084"/>
                <a:gd name="T18" fmla="*/ 233 w 600"/>
                <a:gd name="T19" fmla="*/ 973 h 2084"/>
                <a:gd name="T20" fmla="*/ 261 w 600"/>
                <a:gd name="T21" fmla="*/ 1124 h 2084"/>
                <a:gd name="T22" fmla="*/ 274 w 600"/>
                <a:gd name="T23" fmla="*/ 1220 h 2084"/>
                <a:gd name="T24" fmla="*/ 261 w 600"/>
                <a:gd name="T25" fmla="*/ 1275 h 2084"/>
                <a:gd name="T26" fmla="*/ 343 w 600"/>
                <a:gd name="T27" fmla="*/ 1398 h 2084"/>
                <a:gd name="T28" fmla="*/ 329 w 600"/>
                <a:gd name="T29" fmla="*/ 1453 h 2084"/>
                <a:gd name="T30" fmla="*/ 370 w 600"/>
                <a:gd name="T31" fmla="*/ 1590 h 2084"/>
                <a:gd name="T32" fmla="*/ 384 w 600"/>
                <a:gd name="T33" fmla="*/ 1673 h 2084"/>
                <a:gd name="T34" fmla="*/ 425 w 600"/>
                <a:gd name="T35" fmla="*/ 1686 h 2084"/>
                <a:gd name="T36" fmla="*/ 480 w 600"/>
                <a:gd name="T37" fmla="*/ 1906 h 2084"/>
                <a:gd name="T38" fmla="*/ 480 w 600"/>
                <a:gd name="T39" fmla="*/ 1920 h 2084"/>
                <a:gd name="T40" fmla="*/ 535 w 600"/>
                <a:gd name="T41" fmla="*/ 1947 h 2084"/>
                <a:gd name="T42" fmla="*/ 521 w 600"/>
                <a:gd name="T43" fmla="*/ 2084 h 20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0"/>
                <a:gd name="T67" fmla="*/ 0 h 2084"/>
                <a:gd name="T68" fmla="*/ 600 w 600"/>
                <a:gd name="T69" fmla="*/ 2084 h 20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0" h="2084">
                  <a:moveTo>
                    <a:pt x="0" y="0"/>
                  </a:moveTo>
                  <a:cubicBezTo>
                    <a:pt x="18" y="9"/>
                    <a:pt x="40" y="13"/>
                    <a:pt x="55" y="27"/>
                  </a:cubicBezTo>
                  <a:cubicBezTo>
                    <a:pt x="65" y="37"/>
                    <a:pt x="67" y="54"/>
                    <a:pt x="69" y="68"/>
                  </a:cubicBezTo>
                  <a:cubicBezTo>
                    <a:pt x="76" y="132"/>
                    <a:pt x="75" y="196"/>
                    <a:pt x="82" y="260"/>
                  </a:cubicBezTo>
                  <a:cubicBezTo>
                    <a:pt x="87" y="308"/>
                    <a:pt x="96" y="328"/>
                    <a:pt x="110" y="370"/>
                  </a:cubicBezTo>
                  <a:cubicBezTo>
                    <a:pt x="114" y="411"/>
                    <a:pt x="125" y="452"/>
                    <a:pt x="123" y="493"/>
                  </a:cubicBezTo>
                  <a:cubicBezTo>
                    <a:pt x="118" y="586"/>
                    <a:pt x="32" y="751"/>
                    <a:pt x="165" y="795"/>
                  </a:cubicBezTo>
                  <a:cubicBezTo>
                    <a:pt x="169" y="809"/>
                    <a:pt x="172" y="823"/>
                    <a:pt x="178" y="836"/>
                  </a:cubicBezTo>
                  <a:cubicBezTo>
                    <a:pt x="185" y="851"/>
                    <a:pt x="199" y="862"/>
                    <a:pt x="206" y="877"/>
                  </a:cubicBezTo>
                  <a:cubicBezTo>
                    <a:pt x="219" y="908"/>
                    <a:pt x="222" y="942"/>
                    <a:pt x="233" y="973"/>
                  </a:cubicBezTo>
                  <a:cubicBezTo>
                    <a:pt x="201" y="1105"/>
                    <a:pt x="176" y="1060"/>
                    <a:pt x="261" y="1124"/>
                  </a:cubicBezTo>
                  <a:cubicBezTo>
                    <a:pt x="228" y="1222"/>
                    <a:pt x="259" y="1099"/>
                    <a:pt x="274" y="1220"/>
                  </a:cubicBezTo>
                  <a:cubicBezTo>
                    <a:pt x="276" y="1239"/>
                    <a:pt x="265" y="1257"/>
                    <a:pt x="261" y="1275"/>
                  </a:cubicBezTo>
                  <a:cubicBezTo>
                    <a:pt x="285" y="1323"/>
                    <a:pt x="304" y="1361"/>
                    <a:pt x="343" y="1398"/>
                  </a:cubicBezTo>
                  <a:cubicBezTo>
                    <a:pt x="338" y="1416"/>
                    <a:pt x="327" y="1434"/>
                    <a:pt x="329" y="1453"/>
                  </a:cubicBezTo>
                  <a:cubicBezTo>
                    <a:pt x="334" y="1500"/>
                    <a:pt x="361" y="1543"/>
                    <a:pt x="370" y="1590"/>
                  </a:cubicBezTo>
                  <a:cubicBezTo>
                    <a:pt x="375" y="1618"/>
                    <a:pt x="370" y="1649"/>
                    <a:pt x="384" y="1673"/>
                  </a:cubicBezTo>
                  <a:cubicBezTo>
                    <a:pt x="391" y="1685"/>
                    <a:pt x="411" y="1682"/>
                    <a:pt x="425" y="1686"/>
                  </a:cubicBezTo>
                  <a:cubicBezTo>
                    <a:pt x="438" y="1762"/>
                    <a:pt x="461" y="1832"/>
                    <a:pt x="480" y="1906"/>
                  </a:cubicBezTo>
                  <a:cubicBezTo>
                    <a:pt x="411" y="2046"/>
                    <a:pt x="469" y="1922"/>
                    <a:pt x="480" y="1920"/>
                  </a:cubicBezTo>
                  <a:cubicBezTo>
                    <a:pt x="500" y="1917"/>
                    <a:pt x="517" y="1938"/>
                    <a:pt x="535" y="1947"/>
                  </a:cubicBezTo>
                  <a:cubicBezTo>
                    <a:pt x="547" y="1988"/>
                    <a:pt x="600" y="2084"/>
                    <a:pt x="521" y="2084"/>
                  </a:cubicBezTo>
                </a:path>
              </a:pathLst>
            </a:custGeom>
            <a:noFill/>
            <a:ln w="57150">
              <a:solidFill>
                <a:srgbClr val="FF0000"/>
              </a:solidFill>
              <a:round/>
              <a:headEnd/>
              <a:tailEnd/>
            </a:ln>
          </p:spPr>
          <p:txBody>
            <a:bodyPr/>
            <a:lstStyle/>
            <a:p>
              <a:endParaRPr lang="en-US"/>
            </a:p>
          </p:txBody>
        </p:sp>
      </p:grpSp>
      <p:grpSp>
        <p:nvGrpSpPr>
          <p:cNvPr id="7" name="Group 31"/>
          <p:cNvGrpSpPr>
            <a:grpSpLocks/>
          </p:cNvGrpSpPr>
          <p:nvPr/>
        </p:nvGrpSpPr>
        <p:grpSpPr bwMode="auto">
          <a:xfrm>
            <a:off x="1066800" y="1241425"/>
            <a:ext cx="3886200" cy="5616575"/>
            <a:chOff x="800" y="686"/>
            <a:chExt cx="2280" cy="3538"/>
          </a:xfrm>
        </p:grpSpPr>
        <p:sp>
          <p:nvSpPr>
            <p:cNvPr id="11280" name="Freeform 32"/>
            <p:cNvSpPr>
              <a:spLocks/>
            </p:cNvSpPr>
            <p:nvPr/>
          </p:nvSpPr>
          <p:spPr bwMode="auto">
            <a:xfrm>
              <a:off x="1432" y="2750"/>
              <a:ext cx="832" cy="536"/>
            </a:xfrm>
            <a:custGeom>
              <a:avLst/>
              <a:gdLst>
                <a:gd name="T0" fmla="*/ 0 w 832"/>
                <a:gd name="T1" fmla="*/ 536 h 536"/>
                <a:gd name="T2" fmla="*/ 144 w 832"/>
                <a:gd name="T3" fmla="*/ 392 h 536"/>
                <a:gd name="T4" fmla="*/ 288 w 832"/>
                <a:gd name="T5" fmla="*/ 440 h 536"/>
                <a:gd name="T6" fmla="*/ 336 w 832"/>
                <a:gd name="T7" fmla="*/ 344 h 536"/>
                <a:gd name="T8" fmla="*/ 384 w 832"/>
                <a:gd name="T9" fmla="*/ 248 h 536"/>
                <a:gd name="T10" fmla="*/ 480 w 832"/>
                <a:gd name="T11" fmla="*/ 200 h 536"/>
                <a:gd name="T12" fmla="*/ 576 w 832"/>
                <a:gd name="T13" fmla="*/ 248 h 536"/>
                <a:gd name="T14" fmla="*/ 720 w 832"/>
                <a:gd name="T15" fmla="*/ 344 h 536"/>
                <a:gd name="T16" fmla="*/ 816 w 832"/>
                <a:gd name="T17" fmla="*/ 200 h 536"/>
                <a:gd name="T18" fmla="*/ 816 w 832"/>
                <a:gd name="T19" fmla="*/ 104 h 536"/>
                <a:gd name="T20" fmla="*/ 816 w 832"/>
                <a:gd name="T21" fmla="*/ 8 h 536"/>
                <a:gd name="T22" fmla="*/ 816 w 832"/>
                <a:gd name="T23" fmla="*/ 152 h 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2"/>
                <a:gd name="T37" fmla="*/ 0 h 536"/>
                <a:gd name="T38" fmla="*/ 832 w 832"/>
                <a:gd name="T39" fmla="*/ 536 h 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2" h="536">
                  <a:moveTo>
                    <a:pt x="0" y="536"/>
                  </a:moveTo>
                  <a:cubicBezTo>
                    <a:pt x="48" y="472"/>
                    <a:pt x="96" y="408"/>
                    <a:pt x="144" y="392"/>
                  </a:cubicBezTo>
                  <a:cubicBezTo>
                    <a:pt x="192" y="376"/>
                    <a:pt x="256" y="448"/>
                    <a:pt x="288" y="440"/>
                  </a:cubicBezTo>
                  <a:cubicBezTo>
                    <a:pt x="320" y="432"/>
                    <a:pt x="320" y="376"/>
                    <a:pt x="336" y="344"/>
                  </a:cubicBezTo>
                  <a:cubicBezTo>
                    <a:pt x="352" y="312"/>
                    <a:pt x="360" y="272"/>
                    <a:pt x="384" y="248"/>
                  </a:cubicBezTo>
                  <a:cubicBezTo>
                    <a:pt x="408" y="224"/>
                    <a:pt x="448" y="200"/>
                    <a:pt x="480" y="200"/>
                  </a:cubicBezTo>
                  <a:cubicBezTo>
                    <a:pt x="512" y="200"/>
                    <a:pt x="536" y="224"/>
                    <a:pt x="576" y="248"/>
                  </a:cubicBezTo>
                  <a:cubicBezTo>
                    <a:pt x="616" y="272"/>
                    <a:pt x="680" y="352"/>
                    <a:pt x="720" y="344"/>
                  </a:cubicBezTo>
                  <a:cubicBezTo>
                    <a:pt x="760" y="336"/>
                    <a:pt x="800" y="240"/>
                    <a:pt x="816" y="200"/>
                  </a:cubicBezTo>
                  <a:cubicBezTo>
                    <a:pt x="832" y="160"/>
                    <a:pt x="816" y="136"/>
                    <a:pt x="816" y="104"/>
                  </a:cubicBezTo>
                  <a:cubicBezTo>
                    <a:pt x="816" y="72"/>
                    <a:pt x="816" y="0"/>
                    <a:pt x="816" y="8"/>
                  </a:cubicBezTo>
                  <a:cubicBezTo>
                    <a:pt x="816" y="16"/>
                    <a:pt x="816" y="136"/>
                    <a:pt x="816" y="152"/>
                  </a:cubicBezTo>
                </a:path>
              </a:pathLst>
            </a:custGeom>
            <a:noFill/>
            <a:ln w="57150">
              <a:solidFill>
                <a:srgbClr val="006600"/>
              </a:solidFill>
              <a:round/>
              <a:headEnd/>
              <a:tailEnd/>
            </a:ln>
          </p:spPr>
          <p:txBody>
            <a:bodyPr/>
            <a:lstStyle/>
            <a:p>
              <a:endParaRPr lang="en-US"/>
            </a:p>
          </p:txBody>
        </p:sp>
        <p:sp>
          <p:nvSpPr>
            <p:cNvPr id="11281" name="Freeform 33"/>
            <p:cNvSpPr>
              <a:spLocks/>
            </p:cNvSpPr>
            <p:nvPr/>
          </p:nvSpPr>
          <p:spPr bwMode="auto">
            <a:xfrm>
              <a:off x="2832" y="1893"/>
              <a:ext cx="248" cy="2304"/>
            </a:xfrm>
            <a:custGeom>
              <a:avLst/>
              <a:gdLst>
                <a:gd name="T0" fmla="*/ 48 w 248"/>
                <a:gd name="T1" fmla="*/ 0 h 2304"/>
                <a:gd name="T2" fmla="*/ 144 w 248"/>
                <a:gd name="T3" fmla="*/ 624 h 2304"/>
                <a:gd name="T4" fmla="*/ 48 w 248"/>
                <a:gd name="T5" fmla="*/ 912 h 2304"/>
                <a:gd name="T6" fmla="*/ 96 w 248"/>
                <a:gd name="T7" fmla="*/ 1008 h 2304"/>
                <a:gd name="T8" fmla="*/ 48 w 248"/>
                <a:gd name="T9" fmla="*/ 1152 h 2304"/>
                <a:gd name="T10" fmla="*/ 0 w 248"/>
                <a:gd name="T11" fmla="*/ 1344 h 2304"/>
                <a:gd name="T12" fmla="*/ 48 w 248"/>
                <a:gd name="T13" fmla="*/ 1488 h 2304"/>
                <a:gd name="T14" fmla="*/ 144 w 248"/>
                <a:gd name="T15" fmla="*/ 1584 h 2304"/>
                <a:gd name="T16" fmla="*/ 144 w 248"/>
                <a:gd name="T17" fmla="*/ 1680 h 2304"/>
                <a:gd name="T18" fmla="*/ 192 w 248"/>
                <a:gd name="T19" fmla="*/ 1824 h 2304"/>
                <a:gd name="T20" fmla="*/ 192 w 248"/>
                <a:gd name="T21" fmla="*/ 1920 h 2304"/>
                <a:gd name="T22" fmla="*/ 240 w 248"/>
                <a:gd name="T23" fmla="*/ 2112 h 2304"/>
                <a:gd name="T24" fmla="*/ 240 w 248"/>
                <a:gd name="T25" fmla="*/ 2208 h 2304"/>
                <a:gd name="T26" fmla="*/ 192 w 248"/>
                <a:gd name="T27" fmla="*/ 2304 h 2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8"/>
                <a:gd name="T43" fmla="*/ 0 h 2304"/>
                <a:gd name="T44" fmla="*/ 248 w 248"/>
                <a:gd name="T45" fmla="*/ 2304 h 2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8" h="2304">
                  <a:moveTo>
                    <a:pt x="48" y="0"/>
                  </a:moveTo>
                  <a:cubicBezTo>
                    <a:pt x="96" y="236"/>
                    <a:pt x="144" y="472"/>
                    <a:pt x="144" y="624"/>
                  </a:cubicBezTo>
                  <a:cubicBezTo>
                    <a:pt x="144" y="776"/>
                    <a:pt x="56" y="848"/>
                    <a:pt x="48" y="912"/>
                  </a:cubicBezTo>
                  <a:cubicBezTo>
                    <a:pt x="40" y="976"/>
                    <a:pt x="96" y="968"/>
                    <a:pt x="96" y="1008"/>
                  </a:cubicBezTo>
                  <a:cubicBezTo>
                    <a:pt x="96" y="1048"/>
                    <a:pt x="64" y="1096"/>
                    <a:pt x="48" y="1152"/>
                  </a:cubicBezTo>
                  <a:cubicBezTo>
                    <a:pt x="32" y="1208"/>
                    <a:pt x="0" y="1288"/>
                    <a:pt x="0" y="1344"/>
                  </a:cubicBezTo>
                  <a:cubicBezTo>
                    <a:pt x="0" y="1400"/>
                    <a:pt x="24" y="1448"/>
                    <a:pt x="48" y="1488"/>
                  </a:cubicBezTo>
                  <a:cubicBezTo>
                    <a:pt x="72" y="1528"/>
                    <a:pt x="128" y="1552"/>
                    <a:pt x="144" y="1584"/>
                  </a:cubicBezTo>
                  <a:cubicBezTo>
                    <a:pt x="160" y="1616"/>
                    <a:pt x="136" y="1640"/>
                    <a:pt x="144" y="1680"/>
                  </a:cubicBezTo>
                  <a:cubicBezTo>
                    <a:pt x="152" y="1720"/>
                    <a:pt x="184" y="1784"/>
                    <a:pt x="192" y="1824"/>
                  </a:cubicBezTo>
                  <a:cubicBezTo>
                    <a:pt x="200" y="1864"/>
                    <a:pt x="184" y="1872"/>
                    <a:pt x="192" y="1920"/>
                  </a:cubicBezTo>
                  <a:cubicBezTo>
                    <a:pt x="200" y="1968"/>
                    <a:pt x="232" y="2064"/>
                    <a:pt x="240" y="2112"/>
                  </a:cubicBezTo>
                  <a:cubicBezTo>
                    <a:pt x="248" y="2160"/>
                    <a:pt x="248" y="2176"/>
                    <a:pt x="240" y="2208"/>
                  </a:cubicBezTo>
                  <a:cubicBezTo>
                    <a:pt x="232" y="2240"/>
                    <a:pt x="200" y="2288"/>
                    <a:pt x="192" y="2304"/>
                  </a:cubicBezTo>
                </a:path>
              </a:pathLst>
            </a:custGeom>
            <a:noFill/>
            <a:ln w="76200">
              <a:solidFill>
                <a:srgbClr val="006600"/>
              </a:solidFill>
              <a:round/>
              <a:headEnd/>
              <a:tailEnd/>
            </a:ln>
          </p:spPr>
          <p:txBody>
            <a:bodyPr/>
            <a:lstStyle/>
            <a:p>
              <a:endParaRPr lang="en-US"/>
            </a:p>
          </p:txBody>
        </p:sp>
        <p:sp>
          <p:nvSpPr>
            <p:cNvPr id="11282" name="Freeform 34"/>
            <p:cNvSpPr>
              <a:spLocks/>
            </p:cNvSpPr>
            <p:nvPr/>
          </p:nvSpPr>
          <p:spPr bwMode="auto">
            <a:xfrm>
              <a:off x="2208" y="2270"/>
              <a:ext cx="754" cy="658"/>
            </a:xfrm>
            <a:custGeom>
              <a:avLst/>
              <a:gdLst>
                <a:gd name="T0" fmla="*/ 699 w 754"/>
                <a:gd name="T1" fmla="*/ 0 h 658"/>
                <a:gd name="T2" fmla="*/ 754 w 754"/>
                <a:gd name="T3" fmla="*/ 260 h 658"/>
                <a:gd name="T4" fmla="*/ 713 w 754"/>
                <a:gd name="T5" fmla="*/ 288 h 658"/>
                <a:gd name="T6" fmla="*/ 631 w 754"/>
                <a:gd name="T7" fmla="*/ 425 h 658"/>
                <a:gd name="T8" fmla="*/ 549 w 754"/>
                <a:gd name="T9" fmla="*/ 452 h 658"/>
                <a:gd name="T10" fmla="*/ 494 w 754"/>
                <a:gd name="T11" fmla="*/ 521 h 658"/>
                <a:gd name="T12" fmla="*/ 439 w 754"/>
                <a:gd name="T13" fmla="*/ 576 h 658"/>
                <a:gd name="T14" fmla="*/ 480 w 754"/>
                <a:gd name="T15" fmla="*/ 590 h 658"/>
                <a:gd name="T16" fmla="*/ 466 w 754"/>
                <a:gd name="T17" fmla="*/ 631 h 658"/>
                <a:gd name="T18" fmla="*/ 261 w 754"/>
                <a:gd name="T19" fmla="*/ 658 h 658"/>
                <a:gd name="T20" fmla="*/ 178 w 754"/>
                <a:gd name="T21" fmla="*/ 617 h 658"/>
                <a:gd name="T22" fmla="*/ 151 w 754"/>
                <a:gd name="T23" fmla="*/ 576 h 658"/>
                <a:gd name="T24" fmla="*/ 0 w 754"/>
                <a:gd name="T25" fmla="*/ 548 h 6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4"/>
                <a:gd name="T40" fmla="*/ 0 h 658"/>
                <a:gd name="T41" fmla="*/ 754 w 754"/>
                <a:gd name="T42" fmla="*/ 658 h 6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4" h="658">
                  <a:moveTo>
                    <a:pt x="699" y="0"/>
                  </a:moveTo>
                  <a:cubicBezTo>
                    <a:pt x="728" y="84"/>
                    <a:pt x="727" y="174"/>
                    <a:pt x="754" y="260"/>
                  </a:cubicBezTo>
                  <a:cubicBezTo>
                    <a:pt x="740" y="269"/>
                    <a:pt x="723" y="275"/>
                    <a:pt x="713" y="288"/>
                  </a:cubicBezTo>
                  <a:cubicBezTo>
                    <a:pt x="675" y="334"/>
                    <a:pt x="689" y="393"/>
                    <a:pt x="631" y="425"/>
                  </a:cubicBezTo>
                  <a:cubicBezTo>
                    <a:pt x="606" y="439"/>
                    <a:pt x="549" y="452"/>
                    <a:pt x="549" y="452"/>
                  </a:cubicBezTo>
                  <a:cubicBezTo>
                    <a:pt x="453" y="548"/>
                    <a:pt x="598" y="399"/>
                    <a:pt x="494" y="521"/>
                  </a:cubicBezTo>
                  <a:cubicBezTo>
                    <a:pt x="477" y="541"/>
                    <a:pt x="439" y="576"/>
                    <a:pt x="439" y="576"/>
                  </a:cubicBezTo>
                  <a:cubicBezTo>
                    <a:pt x="453" y="581"/>
                    <a:pt x="474" y="577"/>
                    <a:pt x="480" y="590"/>
                  </a:cubicBezTo>
                  <a:cubicBezTo>
                    <a:pt x="486" y="603"/>
                    <a:pt x="480" y="627"/>
                    <a:pt x="466" y="631"/>
                  </a:cubicBezTo>
                  <a:cubicBezTo>
                    <a:pt x="400" y="651"/>
                    <a:pt x="261" y="658"/>
                    <a:pt x="261" y="658"/>
                  </a:cubicBezTo>
                  <a:cubicBezTo>
                    <a:pt x="210" y="645"/>
                    <a:pt x="208" y="654"/>
                    <a:pt x="178" y="617"/>
                  </a:cubicBezTo>
                  <a:cubicBezTo>
                    <a:pt x="168" y="604"/>
                    <a:pt x="165" y="584"/>
                    <a:pt x="151" y="576"/>
                  </a:cubicBezTo>
                  <a:cubicBezTo>
                    <a:pt x="129" y="563"/>
                    <a:pt x="31" y="548"/>
                    <a:pt x="0" y="548"/>
                  </a:cubicBezTo>
                </a:path>
              </a:pathLst>
            </a:custGeom>
            <a:noFill/>
            <a:ln w="76200">
              <a:solidFill>
                <a:srgbClr val="006600"/>
              </a:solidFill>
              <a:round/>
              <a:headEnd/>
              <a:tailEnd/>
            </a:ln>
          </p:spPr>
          <p:txBody>
            <a:bodyPr/>
            <a:lstStyle/>
            <a:p>
              <a:endParaRPr lang="en-US"/>
            </a:p>
          </p:txBody>
        </p:sp>
        <p:sp>
          <p:nvSpPr>
            <p:cNvPr id="11283" name="Freeform 35"/>
            <p:cNvSpPr>
              <a:spLocks/>
            </p:cNvSpPr>
            <p:nvPr/>
          </p:nvSpPr>
          <p:spPr bwMode="auto">
            <a:xfrm>
              <a:off x="2211" y="2880"/>
              <a:ext cx="291" cy="1344"/>
            </a:xfrm>
            <a:custGeom>
              <a:avLst/>
              <a:gdLst>
                <a:gd name="T0" fmla="*/ 291 w 291"/>
                <a:gd name="T1" fmla="*/ 0 h 1344"/>
                <a:gd name="T2" fmla="*/ 291 w 291"/>
                <a:gd name="T3" fmla="*/ 357 h 1344"/>
                <a:gd name="T4" fmla="*/ 277 w 291"/>
                <a:gd name="T5" fmla="*/ 398 h 1344"/>
                <a:gd name="T6" fmla="*/ 236 w 291"/>
                <a:gd name="T7" fmla="*/ 412 h 1344"/>
                <a:gd name="T8" fmla="*/ 181 w 291"/>
                <a:gd name="T9" fmla="*/ 645 h 1344"/>
                <a:gd name="T10" fmla="*/ 140 w 291"/>
                <a:gd name="T11" fmla="*/ 878 h 1344"/>
                <a:gd name="T12" fmla="*/ 126 w 291"/>
                <a:gd name="T13" fmla="*/ 988 h 1344"/>
                <a:gd name="T14" fmla="*/ 99 w 291"/>
                <a:gd name="T15" fmla="*/ 1043 h 1344"/>
                <a:gd name="T16" fmla="*/ 85 w 291"/>
                <a:gd name="T17" fmla="*/ 1098 h 1344"/>
                <a:gd name="T18" fmla="*/ 112 w 291"/>
                <a:gd name="T19" fmla="*/ 1152 h 1344"/>
                <a:gd name="T20" fmla="*/ 58 w 291"/>
                <a:gd name="T21" fmla="*/ 1235 h 1344"/>
                <a:gd name="T22" fmla="*/ 44 w 291"/>
                <a:gd name="T23" fmla="*/ 1276 h 1344"/>
                <a:gd name="T24" fmla="*/ 30 w 291"/>
                <a:gd name="T25" fmla="*/ 1344 h 13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1"/>
                <a:gd name="T40" fmla="*/ 0 h 1344"/>
                <a:gd name="T41" fmla="*/ 291 w 291"/>
                <a:gd name="T42" fmla="*/ 1344 h 13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1" h="1344">
                  <a:moveTo>
                    <a:pt x="291" y="0"/>
                  </a:moveTo>
                  <a:cubicBezTo>
                    <a:pt x="255" y="108"/>
                    <a:pt x="195" y="265"/>
                    <a:pt x="291" y="357"/>
                  </a:cubicBezTo>
                  <a:cubicBezTo>
                    <a:pt x="286" y="371"/>
                    <a:pt x="287" y="388"/>
                    <a:pt x="277" y="398"/>
                  </a:cubicBezTo>
                  <a:cubicBezTo>
                    <a:pt x="267" y="408"/>
                    <a:pt x="244" y="400"/>
                    <a:pt x="236" y="412"/>
                  </a:cubicBezTo>
                  <a:cubicBezTo>
                    <a:pt x="217" y="443"/>
                    <a:pt x="184" y="629"/>
                    <a:pt x="181" y="645"/>
                  </a:cubicBezTo>
                  <a:cubicBezTo>
                    <a:pt x="200" y="740"/>
                    <a:pt x="236" y="815"/>
                    <a:pt x="140" y="878"/>
                  </a:cubicBezTo>
                  <a:cubicBezTo>
                    <a:pt x="77" y="970"/>
                    <a:pt x="140" y="857"/>
                    <a:pt x="126" y="988"/>
                  </a:cubicBezTo>
                  <a:cubicBezTo>
                    <a:pt x="124" y="1008"/>
                    <a:pt x="106" y="1024"/>
                    <a:pt x="99" y="1043"/>
                  </a:cubicBezTo>
                  <a:cubicBezTo>
                    <a:pt x="92" y="1061"/>
                    <a:pt x="90" y="1080"/>
                    <a:pt x="85" y="1098"/>
                  </a:cubicBezTo>
                  <a:cubicBezTo>
                    <a:pt x="94" y="1116"/>
                    <a:pt x="116" y="1132"/>
                    <a:pt x="112" y="1152"/>
                  </a:cubicBezTo>
                  <a:cubicBezTo>
                    <a:pt x="106" y="1184"/>
                    <a:pt x="69" y="1204"/>
                    <a:pt x="58" y="1235"/>
                  </a:cubicBezTo>
                  <a:cubicBezTo>
                    <a:pt x="53" y="1249"/>
                    <a:pt x="50" y="1263"/>
                    <a:pt x="44" y="1276"/>
                  </a:cubicBezTo>
                  <a:cubicBezTo>
                    <a:pt x="16" y="1340"/>
                    <a:pt x="0" y="1316"/>
                    <a:pt x="30" y="1344"/>
                  </a:cubicBezTo>
                </a:path>
              </a:pathLst>
            </a:custGeom>
            <a:noFill/>
            <a:ln w="57150">
              <a:solidFill>
                <a:srgbClr val="006600"/>
              </a:solidFill>
              <a:round/>
              <a:headEnd/>
              <a:tailEnd/>
            </a:ln>
          </p:spPr>
          <p:txBody>
            <a:bodyPr/>
            <a:lstStyle/>
            <a:p>
              <a:endParaRPr lang="en-US"/>
            </a:p>
          </p:txBody>
        </p:sp>
        <p:sp>
          <p:nvSpPr>
            <p:cNvPr id="11284" name="Freeform 36"/>
            <p:cNvSpPr>
              <a:spLocks/>
            </p:cNvSpPr>
            <p:nvPr/>
          </p:nvSpPr>
          <p:spPr bwMode="auto">
            <a:xfrm>
              <a:off x="1384" y="2126"/>
              <a:ext cx="891" cy="686"/>
            </a:xfrm>
            <a:custGeom>
              <a:avLst/>
              <a:gdLst>
                <a:gd name="T0" fmla="*/ 0 w 891"/>
                <a:gd name="T1" fmla="*/ 0 h 686"/>
                <a:gd name="T2" fmla="*/ 55 w 891"/>
                <a:gd name="T3" fmla="*/ 28 h 686"/>
                <a:gd name="T4" fmla="*/ 110 w 891"/>
                <a:gd name="T5" fmla="*/ 220 h 686"/>
                <a:gd name="T6" fmla="*/ 151 w 891"/>
                <a:gd name="T7" fmla="*/ 234 h 686"/>
                <a:gd name="T8" fmla="*/ 274 w 891"/>
                <a:gd name="T9" fmla="*/ 357 h 686"/>
                <a:gd name="T10" fmla="*/ 370 w 891"/>
                <a:gd name="T11" fmla="*/ 453 h 686"/>
                <a:gd name="T12" fmla="*/ 453 w 891"/>
                <a:gd name="T13" fmla="*/ 549 h 686"/>
                <a:gd name="T14" fmla="*/ 398 w 891"/>
                <a:gd name="T15" fmla="*/ 631 h 686"/>
                <a:gd name="T16" fmla="*/ 507 w 891"/>
                <a:gd name="T17" fmla="*/ 686 h 686"/>
                <a:gd name="T18" fmla="*/ 562 w 891"/>
                <a:gd name="T19" fmla="*/ 672 h 686"/>
                <a:gd name="T20" fmla="*/ 590 w 891"/>
                <a:gd name="T21" fmla="*/ 645 h 686"/>
                <a:gd name="T22" fmla="*/ 699 w 891"/>
                <a:gd name="T23" fmla="*/ 659 h 686"/>
                <a:gd name="T24" fmla="*/ 837 w 891"/>
                <a:gd name="T25" fmla="*/ 645 h 686"/>
                <a:gd name="T26" fmla="*/ 891 w 891"/>
                <a:gd name="T27" fmla="*/ 618 h 6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1"/>
                <a:gd name="T43" fmla="*/ 0 h 686"/>
                <a:gd name="T44" fmla="*/ 891 w 891"/>
                <a:gd name="T45" fmla="*/ 686 h 6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1" h="686">
                  <a:moveTo>
                    <a:pt x="0" y="0"/>
                  </a:moveTo>
                  <a:cubicBezTo>
                    <a:pt x="18" y="9"/>
                    <a:pt x="42" y="12"/>
                    <a:pt x="55" y="28"/>
                  </a:cubicBezTo>
                  <a:cubicBezTo>
                    <a:pt x="92" y="72"/>
                    <a:pt x="59" y="169"/>
                    <a:pt x="110" y="220"/>
                  </a:cubicBezTo>
                  <a:cubicBezTo>
                    <a:pt x="120" y="230"/>
                    <a:pt x="137" y="229"/>
                    <a:pt x="151" y="234"/>
                  </a:cubicBezTo>
                  <a:cubicBezTo>
                    <a:pt x="186" y="374"/>
                    <a:pt x="141" y="338"/>
                    <a:pt x="274" y="357"/>
                  </a:cubicBezTo>
                  <a:cubicBezTo>
                    <a:pt x="321" y="388"/>
                    <a:pt x="335" y="411"/>
                    <a:pt x="370" y="453"/>
                  </a:cubicBezTo>
                  <a:cubicBezTo>
                    <a:pt x="475" y="577"/>
                    <a:pt x="386" y="450"/>
                    <a:pt x="453" y="549"/>
                  </a:cubicBezTo>
                  <a:cubicBezTo>
                    <a:pt x="435" y="576"/>
                    <a:pt x="406" y="599"/>
                    <a:pt x="398" y="631"/>
                  </a:cubicBezTo>
                  <a:cubicBezTo>
                    <a:pt x="388" y="670"/>
                    <a:pt x="507" y="686"/>
                    <a:pt x="507" y="686"/>
                  </a:cubicBezTo>
                  <a:cubicBezTo>
                    <a:pt x="525" y="681"/>
                    <a:pt x="545" y="680"/>
                    <a:pt x="562" y="672"/>
                  </a:cubicBezTo>
                  <a:cubicBezTo>
                    <a:pt x="574" y="666"/>
                    <a:pt x="577" y="646"/>
                    <a:pt x="590" y="645"/>
                  </a:cubicBezTo>
                  <a:cubicBezTo>
                    <a:pt x="626" y="642"/>
                    <a:pt x="663" y="654"/>
                    <a:pt x="699" y="659"/>
                  </a:cubicBezTo>
                  <a:cubicBezTo>
                    <a:pt x="745" y="654"/>
                    <a:pt x="792" y="655"/>
                    <a:pt x="837" y="645"/>
                  </a:cubicBezTo>
                  <a:cubicBezTo>
                    <a:pt x="857" y="641"/>
                    <a:pt x="891" y="618"/>
                    <a:pt x="891" y="618"/>
                  </a:cubicBezTo>
                </a:path>
              </a:pathLst>
            </a:custGeom>
            <a:noFill/>
            <a:ln w="57150">
              <a:solidFill>
                <a:srgbClr val="006600"/>
              </a:solidFill>
              <a:round/>
              <a:headEnd/>
              <a:tailEnd/>
            </a:ln>
          </p:spPr>
          <p:txBody>
            <a:bodyPr/>
            <a:lstStyle/>
            <a:p>
              <a:endParaRPr lang="en-US"/>
            </a:p>
          </p:txBody>
        </p:sp>
        <p:sp>
          <p:nvSpPr>
            <p:cNvPr id="11285" name="Freeform 37"/>
            <p:cNvSpPr>
              <a:spLocks/>
            </p:cNvSpPr>
            <p:nvPr/>
          </p:nvSpPr>
          <p:spPr bwMode="auto">
            <a:xfrm>
              <a:off x="856" y="686"/>
              <a:ext cx="987" cy="727"/>
            </a:xfrm>
            <a:custGeom>
              <a:avLst/>
              <a:gdLst>
                <a:gd name="T0" fmla="*/ 0 w 987"/>
                <a:gd name="T1" fmla="*/ 0 h 727"/>
                <a:gd name="T2" fmla="*/ 55 w 987"/>
                <a:gd name="T3" fmla="*/ 69 h 727"/>
                <a:gd name="T4" fmla="*/ 110 w 987"/>
                <a:gd name="T5" fmla="*/ 261 h 727"/>
                <a:gd name="T6" fmla="*/ 164 w 987"/>
                <a:gd name="T7" fmla="*/ 370 h 727"/>
                <a:gd name="T8" fmla="*/ 96 w 987"/>
                <a:gd name="T9" fmla="*/ 631 h 727"/>
                <a:gd name="T10" fmla="*/ 110 w 987"/>
                <a:gd name="T11" fmla="*/ 672 h 727"/>
                <a:gd name="T12" fmla="*/ 178 w 987"/>
                <a:gd name="T13" fmla="*/ 617 h 727"/>
                <a:gd name="T14" fmla="*/ 302 w 987"/>
                <a:gd name="T15" fmla="*/ 590 h 727"/>
                <a:gd name="T16" fmla="*/ 425 w 987"/>
                <a:gd name="T17" fmla="*/ 562 h 727"/>
                <a:gd name="T18" fmla="*/ 494 w 987"/>
                <a:gd name="T19" fmla="*/ 549 h 727"/>
                <a:gd name="T20" fmla="*/ 562 w 987"/>
                <a:gd name="T21" fmla="*/ 727 h 727"/>
                <a:gd name="T22" fmla="*/ 727 w 987"/>
                <a:gd name="T23" fmla="*/ 631 h 727"/>
                <a:gd name="T24" fmla="*/ 754 w 987"/>
                <a:gd name="T25" fmla="*/ 590 h 727"/>
                <a:gd name="T26" fmla="*/ 768 w 987"/>
                <a:gd name="T27" fmla="*/ 549 h 727"/>
                <a:gd name="T28" fmla="*/ 932 w 987"/>
                <a:gd name="T29" fmla="*/ 590 h 727"/>
                <a:gd name="T30" fmla="*/ 974 w 987"/>
                <a:gd name="T31" fmla="*/ 576 h 727"/>
                <a:gd name="T32" fmla="*/ 987 w 987"/>
                <a:gd name="T33" fmla="*/ 535 h 7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7"/>
                <a:gd name="T52" fmla="*/ 0 h 727"/>
                <a:gd name="T53" fmla="*/ 987 w 987"/>
                <a:gd name="T54" fmla="*/ 727 h 7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7" h="727">
                  <a:moveTo>
                    <a:pt x="0" y="0"/>
                  </a:moveTo>
                  <a:cubicBezTo>
                    <a:pt x="16" y="25"/>
                    <a:pt x="42" y="43"/>
                    <a:pt x="55" y="69"/>
                  </a:cubicBezTo>
                  <a:cubicBezTo>
                    <a:pt x="86" y="131"/>
                    <a:pt x="82" y="199"/>
                    <a:pt x="110" y="261"/>
                  </a:cubicBezTo>
                  <a:cubicBezTo>
                    <a:pt x="127" y="298"/>
                    <a:pt x="164" y="370"/>
                    <a:pt x="164" y="370"/>
                  </a:cubicBezTo>
                  <a:cubicBezTo>
                    <a:pt x="146" y="489"/>
                    <a:pt x="154" y="544"/>
                    <a:pt x="96" y="631"/>
                  </a:cubicBezTo>
                  <a:cubicBezTo>
                    <a:pt x="101" y="645"/>
                    <a:pt x="96" y="668"/>
                    <a:pt x="110" y="672"/>
                  </a:cubicBezTo>
                  <a:cubicBezTo>
                    <a:pt x="138" y="679"/>
                    <a:pt x="159" y="624"/>
                    <a:pt x="178" y="617"/>
                  </a:cubicBezTo>
                  <a:cubicBezTo>
                    <a:pt x="218" y="603"/>
                    <a:pt x="261" y="599"/>
                    <a:pt x="302" y="590"/>
                  </a:cubicBezTo>
                  <a:cubicBezTo>
                    <a:pt x="398" y="526"/>
                    <a:pt x="357" y="517"/>
                    <a:pt x="425" y="562"/>
                  </a:cubicBezTo>
                  <a:cubicBezTo>
                    <a:pt x="435" y="547"/>
                    <a:pt x="465" y="471"/>
                    <a:pt x="494" y="549"/>
                  </a:cubicBezTo>
                  <a:cubicBezTo>
                    <a:pt x="529" y="646"/>
                    <a:pt x="465" y="694"/>
                    <a:pt x="562" y="727"/>
                  </a:cubicBezTo>
                  <a:cubicBezTo>
                    <a:pt x="610" y="657"/>
                    <a:pt x="641" y="655"/>
                    <a:pt x="727" y="631"/>
                  </a:cubicBezTo>
                  <a:cubicBezTo>
                    <a:pt x="736" y="617"/>
                    <a:pt x="747" y="605"/>
                    <a:pt x="754" y="590"/>
                  </a:cubicBezTo>
                  <a:cubicBezTo>
                    <a:pt x="760" y="577"/>
                    <a:pt x="754" y="554"/>
                    <a:pt x="768" y="549"/>
                  </a:cubicBezTo>
                  <a:cubicBezTo>
                    <a:pt x="790" y="541"/>
                    <a:pt x="904" y="580"/>
                    <a:pt x="932" y="590"/>
                  </a:cubicBezTo>
                  <a:cubicBezTo>
                    <a:pt x="946" y="585"/>
                    <a:pt x="970" y="590"/>
                    <a:pt x="974" y="576"/>
                  </a:cubicBezTo>
                  <a:cubicBezTo>
                    <a:pt x="978" y="562"/>
                    <a:pt x="987" y="535"/>
                    <a:pt x="987" y="535"/>
                  </a:cubicBezTo>
                </a:path>
              </a:pathLst>
            </a:custGeom>
            <a:noFill/>
            <a:ln w="57150">
              <a:solidFill>
                <a:srgbClr val="006600"/>
              </a:solidFill>
              <a:round/>
              <a:headEnd/>
              <a:tailEnd/>
            </a:ln>
          </p:spPr>
          <p:txBody>
            <a:bodyPr/>
            <a:lstStyle/>
            <a:p>
              <a:endParaRPr lang="en-US"/>
            </a:p>
          </p:txBody>
        </p:sp>
        <p:sp>
          <p:nvSpPr>
            <p:cNvPr id="11286" name="Freeform 38"/>
            <p:cNvSpPr>
              <a:spLocks/>
            </p:cNvSpPr>
            <p:nvPr/>
          </p:nvSpPr>
          <p:spPr bwMode="auto">
            <a:xfrm>
              <a:off x="800" y="1454"/>
              <a:ext cx="563" cy="717"/>
            </a:xfrm>
            <a:custGeom>
              <a:avLst/>
              <a:gdLst>
                <a:gd name="T0" fmla="*/ 563 w 563"/>
                <a:gd name="T1" fmla="*/ 0 h 717"/>
                <a:gd name="T2" fmla="*/ 536 w 563"/>
                <a:gd name="T3" fmla="*/ 41 h 717"/>
                <a:gd name="T4" fmla="*/ 454 w 563"/>
                <a:gd name="T5" fmla="*/ 68 h 717"/>
                <a:gd name="T6" fmla="*/ 412 w 563"/>
                <a:gd name="T7" fmla="*/ 82 h 717"/>
                <a:gd name="T8" fmla="*/ 371 w 563"/>
                <a:gd name="T9" fmla="*/ 109 h 717"/>
                <a:gd name="T10" fmla="*/ 289 w 563"/>
                <a:gd name="T11" fmla="*/ 123 h 717"/>
                <a:gd name="T12" fmla="*/ 248 w 563"/>
                <a:gd name="T13" fmla="*/ 233 h 717"/>
                <a:gd name="T14" fmla="*/ 152 w 563"/>
                <a:gd name="T15" fmla="*/ 260 h 717"/>
                <a:gd name="T16" fmla="*/ 83 w 563"/>
                <a:gd name="T17" fmla="*/ 315 h 717"/>
                <a:gd name="T18" fmla="*/ 56 w 563"/>
                <a:gd name="T19" fmla="*/ 439 h 717"/>
                <a:gd name="T20" fmla="*/ 15 w 563"/>
                <a:gd name="T21" fmla="*/ 617 h 717"/>
                <a:gd name="T22" fmla="*/ 83 w 563"/>
                <a:gd name="T23" fmla="*/ 699 h 7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3"/>
                <a:gd name="T37" fmla="*/ 0 h 717"/>
                <a:gd name="T38" fmla="*/ 563 w 563"/>
                <a:gd name="T39" fmla="*/ 717 h 7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3" h="717">
                  <a:moveTo>
                    <a:pt x="563" y="0"/>
                  </a:moveTo>
                  <a:cubicBezTo>
                    <a:pt x="554" y="14"/>
                    <a:pt x="550" y="32"/>
                    <a:pt x="536" y="41"/>
                  </a:cubicBezTo>
                  <a:cubicBezTo>
                    <a:pt x="512" y="56"/>
                    <a:pt x="481" y="59"/>
                    <a:pt x="454" y="68"/>
                  </a:cubicBezTo>
                  <a:cubicBezTo>
                    <a:pt x="440" y="73"/>
                    <a:pt x="424" y="74"/>
                    <a:pt x="412" y="82"/>
                  </a:cubicBezTo>
                  <a:cubicBezTo>
                    <a:pt x="398" y="91"/>
                    <a:pt x="387" y="104"/>
                    <a:pt x="371" y="109"/>
                  </a:cubicBezTo>
                  <a:cubicBezTo>
                    <a:pt x="345" y="118"/>
                    <a:pt x="316" y="118"/>
                    <a:pt x="289" y="123"/>
                  </a:cubicBezTo>
                  <a:cubicBezTo>
                    <a:pt x="282" y="144"/>
                    <a:pt x="255" y="224"/>
                    <a:pt x="248" y="233"/>
                  </a:cubicBezTo>
                  <a:cubicBezTo>
                    <a:pt x="242" y="241"/>
                    <a:pt x="153" y="260"/>
                    <a:pt x="152" y="260"/>
                  </a:cubicBezTo>
                  <a:cubicBezTo>
                    <a:pt x="143" y="266"/>
                    <a:pt x="90" y="299"/>
                    <a:pt x="83" y="315"/>
                  </a:cubicBezTo>
                  <a:cubicBezTo>
                    <a:pt x="66" y="354"/>
                    <a:pt x="66" y="398"/>
                    <a:pt x="56" y="439"/>
                  </a:cubicBezTo>
                  <a:cubicBezTo>
                    <a:pt x="79" y="507"/>
                    <a:pt x="53" y="560"/>
                    <a:pt x="15" y="617"/>
                  </a:cubicBezTo>
                  <a:cubicBezTo>
                    <a:pt x="31" y="717"/>
                    <a:pt x="0" y="699"/>
                    <a:pt x="83" y="699"/>
                  </a:cubicBezTo>
                </a:path>
              </a:pathLst>
            </a:custGeom>
            <a:noFill/>
            <a:ln w="57150">
              <a:solidFill>
                <a:srgbClr val="006600"/>
              </a:solidFill>
              <a:round/>
              <a:headEnd/>
              <a:tailEnd/>
            </a:ln>
          </p:spPr>
          <p:txBody>
            <a:bodyPr/>
            <a:lstStyle/>
            <a:p>
              <a:endParaRPr lang="en-US"/>
            </a:p>
          </p:txBody>
        </p:sp>
        <p:sp>
          <p:nvSpPr>
            <p:cNvPr id="11287" name="Freeform 39"/>
            <p:cNvSpPr>
              <a:spLocks/>
            </p:cNvSpPr>
            <p:nvPr/>
          </p:nvSpPr>
          <p:spPr bwMode="auto">
            <a:xfrm>
              <a:off x="1864" y="1262"/>
              <a:ext cx="370" cy="302"/>
            </a:xfrm>
            <a:custGeom>
              <a:avLst/>
              <a:gdLst>
                <a:gd name="T0" fmla="*/ 0 w 370"/>
                <a:gd name="T1" fmla="*/ 0 h 302"/>
                <a:gd name="T2" fmla="*/ 14 w 370"/>
                <a:gd name="T3" fmla="*/ 41 h 302"/>
                <a:gd name="T4" fmla="*/ 27 w 370"/>
                <a:gd name="T5" fmla="*/ 261 h 302"/>
                <a:gd name="T6" fmla="*/ 69 w 370"/>
                <a:gd name="T7" fmla="*/ 274 h 302"/>
                <a:gd name="T8" fmla="*/ 151 w 370"/>
                <a:gd name="T9" fmla="*/ 302 h 302"/>
                <a:gd name="T10" fmla="*/ 192 w 370"/>
                <a:gd name="T11" fmla="*/ 274 h 302"/>
                <a:gd name="T12" fmla="*/ 206 w 370"/>
                <a:gd name="T13" fmla="*/ 233 h 302"/>
                <a:gd name="T14" fmla="*/ 357 w 370"/>
                <a:gd name="T15" fmla="*/ 206 h 302"/>
                <a:gd name="T16" fmla="*/ 370 w 370"/>
                <a:gd name="T17" fmla="*/ 165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0"/>
                <a:gd name="T28" fmla="*/ 0 h 302"/>
                <a:gd name="T29" fmla="*/ 370 w 370"/>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0" h="302">
                  <a:moveTo>
                    <a:pt x="0" y="0"/>
                  </a:moveTo>
                  <a:cubicBezTo>
                    <a:pt x="5" y="14"/>
                    <a:pt x="13" y="27"/>
                    <a:pt x="14" y="41"/>
                  </a:cubicBezTo>
                  <a:cubicBezTo>
                    <a:pt x="22" y="114"/>
                    <a:pt x="10" y="190"/>
                    <a:pt x="27" y="261"/>
                  </a:cubicBezTo>
                  <a:cubicBezTo>
                    <a:pt x="30" y="275"/>
                    <a:pt x="55" y="269"/>
                    <a:pt x="69" y="274"/>
                  </a:cubicBezTo>
                  <a:cubicBezTo>
                    <a:pt x="96" y="283"/>
                    <a:pt x="151" y="302"/>
                    <a:pt x="151" y="302"/>
                  </a:cubicBezTo>
                  <a:cubicBezTo>
                    <a:pt x="165" y="293"/>
                    <a:pt x="182" y="287"/>
                    <a:pt x="192" y="274"/>
                  </a:cubicBezTo>
                  <a:cubicBezTo>
                    <a:pt x="201" y="263"/>
                    <a:pt x="193" y="239"/>
                    <a:pt x="206" y="233"/>
                  </a:cubicBezTo>
                  <a:cubicBezTo>
                    <a:pt x="253" y="214"/>
                    <a:pt x="307" y="215"/>
                    <a:pt x="357" y="206"/>
                  </a:cubicBezTo>
                  <a:cubicBezTo>
                    <a:pt x="361" y="192"/>
                    <a:pt x="370" y="165"/>
                    <a:pt x="370" y="165"/>
                  </a:cubicBezTo>
                </a:path>
              </a:pathLst>
            </a:custGeom>
            <a:noFill/>
            <a:ln w="76200">
              <a:solidFill>
                <a:srgbClr val="006600"/>
              </a:solidFill>
              <a:round/>
              <a:headEnd/>
              <a:tailEnd/>
            </a:ln>
          </p:spPr>
          <p:txBody>
            <a:bodyPr/>
            <a:lstStyle/>
            <a:p>
              <a:endParaRPr lang="en-US"/>
            </a:p>
          </p:txBody>
        </p:sp>
      </p:grpSp>
      <p:sp>
        <p:nvSpPr>
          <p:cNvPr id="208936" name="Freeform 40"/>
          <p:cNvSpPr>
            <a:spLocks/>
          </p:cNvSpPr>
          <p:nvPr/>
        </p:nvSpPr>
        <p:spPr bwMode="auto">
          <a:xfrm>
            <a:off x="4267200" y="533400"/>
            <a:ext cx="685800" cy="1752600"/>
          </a:xfrm>
          <a:custGeom>
            <a:avLst/>
            <a:gdLst>
              <a:gd name="T0" fmla="*/ 292918 w 590"/>
              <a:gd name="T1" fmla="*/ 1752600 h 882"/>
              <a:gd name="T2" fmla="*/ 183655 w 590"/>
              <a:gd name="T3" fmla="*/ 1669143 h 882"/>
              <a:gd name="T4" fmla="*/ 110425 w 590"/>
              <a:gd name="T5" fmla="*/ 1482358 h 882"/>
              <a:gd name="T6" fmla="*/ 86016 w 590"/>
              <a:gd name="T7" fmla="*/ 1418771 h 882"/>
              <a:gd name="T8" fmla="*/ 61606 w 590"/>
              <a:gd name="T9" fmla="*/ 1357172 h 882"/>
              <a:gd name="T10" fmla="*/ 159245 w 590"/>
              <a:gd name="T11" fmla="*/ 502730 h 882"/>
              <a:gd name="T12" fmla="*/ 219688 w 590"/>
              <a:gd name="T13" fmla="*/ 421260 h 882"/>
              <a:gd name="T14" fmla="*/ 256884 w 590"/>
              <a:gd name="T15" fmla="*/ 357673 h 882"/>
              <a:gd name="T16" fmla="*/ 341738 w 590"/>
              <a:gd name="T17" fmla="*/ 296074 h 882"/>
              <a:gd name="T18" fmla="*/ 488197 w 590"/>
              <a:gd name="T19" fmla="*/ 170888 h 882"/>
              <a:gd name="T20" fmla="*/ 633493 w 590"/>
              <a:gd name="T21" fmla="*/ 45703 h 882"/>
              <a:gd name="T22" fmla="*/ 682313 w 590"/>
              <a:gd name="T23" fmla="*/ 3974 h 8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0"/>
              <a:gd name="T37" fmla="*/ 0 h 882"/>
              <a:gd name="T38" fmla="*/ 590 w 590"/>
              <a:gd name="T39" fmla="*/ 882 h 8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0" h="882">
                <a:moveTo>
                  <a:pt x="252" y="882"/>
                </a:moveTo>
                <a:cubicBezTo>
                  <a:pt x="217" y="869"/>
                  <a:pt x="189" y="861"/>
                  <a:pt x="158" y="840"/>
                </a:cubicBezTo>
                <a:cubicBezTo>
                  <a:pt x="137" y="809"/>
                  <a:pt x="116" y="777"/>
                  <a:pt x="95" y="746"/>
                </a:cubicBezTo>
                <a:cubicBezTo>
                  <a:pt x="88" y="735"/>
                  <a:pt x="81" y="725"/>
                  <a:pt x="74" y="714"/>
                </a:cubicBezTo>
                <a:cubicBezTo>
                  <a:pt x="67" y="704"/>
                  <a:pt x="53" y="683"/>
                  <a:pt x="53" y="683"/>
                </a:cubicBezTo>
                <a:cubicBezTo>
                  <a:pt x="6" y="533"/>
                  <a:pt x="0" y="346"/>
                  <a:pt x="137" y="253"/>
                </a:cubicBezTo>
                <a:cubicBezTo>
                  <a:pt x="185" y="182"/>
                  <a:pt x="128" y="253"/>
                  <a:pt x="189" y="212"/>
                </a:cubicBezTo>
                <a:cubicBezTo>
                  <a:pt x="202" y="204"/>
                  <a:pt x="209" y="189"/>
                  <a:pt x="221" y="180"/>
                </a:cubicBezTo>
                <a:cubicBezTo>
                  <a:pt x="244" y="163"/>
                  <a:pt x="268" y="157"/>
                  <a:pt x="294" y="149"/>
                </a:cubicBezTo>
                <a:cubicBezTo>
                  <a:pt x="332" y="123"/>
                  <a:pt x="376" y="100"/>
                  <a:pt x="420" y="86"/>
                </a:cubicBezTo>
                <a:cubicBezTo>
                  <a:pt x="459" y="59"/>
                  <a:pt x="503" y="44"/>
                  <a:pt x="545" y="23"/>
                </a:cubicBezTo>
                <a:cubicBezTo>
                  <a:pt x="590" y="0"/>
                  <a:pt x="562" y="2"/>
                  <a:pt x="587" y="2"/>
                </a:cubicBezTo>
              </a:path>
            </a:pathLst>
          </a:custGeom>
          <a:noFill/>
          <a:ln w="76200">
            <a:solidFill>
              <a:srgbClr val="003399"/>
            </a:solidFill>
            <a:prstDash val="dash"/>
            <a:round/>
            <a:headEnd/>
            <a:tailEnd/>
          </a:ln>
        </p:spPr>
        <p:txBody>
          <a:bodyPr/>
          <a:lstStyle/>
          <a:p>
            <a:endParaRPr lang="en-US"/>
          </a:p>
        </p:txBody>
      </p:sp>
      <p:sp>
        <p:nvSpPr>
          <p:cNvPr id="208937" name="Freeform 41"/>
          <p:cNvSpPr>
            <a:spLocks/>
          </p:cNvSpPr>
          <p:nvPr/>
        </p:nvSpPr>
        <p:spPr bwMode="auto">
          <a:xfrm>
            <a:off x="4114800" y="304800"/>
            <a:ext cx="914400" cy="2514600"/>
          </a:xfrm>
          <a:custGeom>
            <a:avLst/>
            <a:gdLst>
              <a:gd name="T0" fmla="*/ 390557 w 590"/>
              <a:gd name="T1" fmla="*/ 2514600 h 882"/>
              <a:gd name="T2" fmla="*/ 244873 w 590"/>
              <a:gd name="T3" fmla="*/ 2394857 h 882"/>
              <a:gd name="T4" fmla="*/ 147234 w 590"/>
              <a:gd name="T5" fmla="*/ 2126861 h 882"/>
              <a:gd name="T6" fmla="*/ 114687 w 590"/>
              <a:gd name="T7" fmla="*/ 2035629 h 882"/>
              <a:gd name="T8" fmla="*/ 82141 w 590"/>
              <a:gd name="T9" fmla="*/ 1947247 h 882"/>
              <a:gd name="T10" fmla="*/ 212327 w 590"/>
              <a:gd name="T11" fmla="*/ 721308 h 882"/>
              <a:gd name="T12" fmla="*/ 292918 w 590"/>
              <a:gd name="T13" fmla="*/ 604416 h 882"/>
              <a:gd name="T14" fmla="*/ 342513 w 590"/>
              <a:gd name="T15" fmla="*/ 513184 h 882"/>
              <a:gd name="T16" fmla="*/ 455650 w 590"/>
              <a:gd name="T17" fmla="*/ 424802 h 882"/>
              <a:gd name="T18" fmla="*/ 650929 w 590"/>
              <a:gd name="T19" fmla="*/ 245188 h 882"/>
              <a:gd name="T20" fmla="*/ 844658 w 590"/>
              <a:gd name="T21" fmla="*/ 65573 h 882"/>
              <a:gd name="T22" fmla="*/ 909751 w 590"/>
              <a:gd name="T23" fmla="*/ 5702 h 8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0"/>
              <a:gd name="T37" fmla="*/ 0 h 882"/>
              <a:gd name="T38" fmla="*/ 590 w 590"/>
              <a:gd name="T39" fmla="*/ 882 h 8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0" h="882">
                <a:moveTo>
                  <a:pt x="252" y="882"/>
                </a:moveTo>
                <a:cubicBezTo>
                  <a:pt x="217" y="869"/>
                  <a:pt x="189" y="861"/>
                  <a:pt x="158" y="840"/>
                </a:cubicBezTo>
                <a:cubicBezTo>
                  <a:pt x="137" y="809"/>
                  <a:pt x="116" y="777"/>
                  <a:pt x="95" y="746"/>
                </a:cubicBezTo>
                <a:cubicBezTo>
                  <a:pt x="88" y="735"/>
                  <a:pt x="81" y="725"/>
                  <a:pt x="74" y="714"/>
                </a:cubicBezTo>
                <a:cubicBezTo>
                  <a:pt x="67" y="704"/>
                  <a:pt x="53" y="683"/>
                  <a:pt x="53" y="683"/>
                </a:cubicBezTo>
                <a:cubicBezTo>
                  <a:pt x="6" y="533"/>
                  <a:pt x="0" y="346"/>
                  <a:pt x="137" y="253"/>
                </a:cubicBezTo>
                <a:cubicBezTo>
                  <a:pt x="185" y="182"/>
                  <a:pt x="128" y="253"/>
                  <a:pt x="189" y="212"/>
                </a:cubicBezTo>
                <a:cubicBezTo>
                  <a:pt x="202" y="204"/>
                  <a:pt x="209" y="189"/>
                  <a:pt x="221" y="180"/>
                </a:cubicBezTo>
                <a:cubicBezTo>
                  <a:pt x="244" y="163"/>
                  <a:pt x="268" y="157"/>
                  <a:pt x="294" y="149"/>
                </a:cubicBezTo>
                <a:cubicBezTo>
                  <a:pt x="332" y="123"/>
                  <a:pt x="376" y="100"/>
                  <a:pt x="420" y="86"/>
                </a:cubicBezTo>
                <a:cubicBezTo>
                  <a:pt x="459" y="59"/>
                  <a:pt x="503" y="44"/>
                  <a:pt x="545" y="23"/>
                </a:cubicBezTo>
                <a:cubicBezTo>
                  <a:pt x="590" y="0"/>
                  <a:pt x="562" y="2"/>
                  <a:pt x="587" y="2"/>
                </a:cubicBezTo>
              </a:path>
            </a:pathLst>
          </a:custGeom>
          <a:noFill/>
          <a:ln w="76200">
            <a:solidFill>
              <a:srgbClr val="003399"/>
            </a:solidFill>
            <a:prstDash val="dash"/>
            <a:round/>
            <a:headEnd/>
            <a:tailEnd/>
          </a:ln>
        </p:spPr>
        <p:txBody>
          <a:bodyPr/>
          <a:lstStyle/>
          <a:p>
            <a:endParaRPr lang="en-US"/>
          </a:p>
        </p:txBody>
      </p:sp>
      <p:sp>
        <p:nvSpPr>
          <p:cNvPr id="11272" name="Text Box 42"/>
          <p:cNvSpPr txBox="1">
            <a:spLocks noChangeArrowheads="1"/>
          </p:cNvSpPr>
          <p:nvPr/>
        </p:nvSpPr>
        <p:spPr bwMode="auto">
          <a:xfrm>
            <a:off x="0" y="5162550"/>
            <a:ext cx="2438400" cy="1695450"/>
          </a:xfrm>
          <a:prstGeom prst="rect">
            <a:avLst/>
          </a:prstGeom>
          <a:solidFill>
            <a:schemeClr val="bg1"/>
          </a:solidFill>
          <a:ln w="9525">
            <a:noFill/>
            <a:miter lim="800000"/>
            <a:headEnd/>
            <a:tailEnd/>
          </a:ln>
        </p:spPr>
        <p:txBody>
          <a:bodyPr>
            <a:spAutoFit/>
          </a:bodyPr>
          <a:lstStyle/>
          <a:p>
            <a:pPr>
              <a:spcBef>
                <a:spcPct val="50000"/>
              </a:spcBef>
            </a:pPr>
            <a:r>
              <a:rPr lang="en-US" sz="2400" b="1">
                <a:solidFill>
                  <a:schemeClr val="accent2"/>
                </a:solidFill>
                <a:latin typeface="Arial" charset="0"/>
              </a:rPr>
              <a:t>- - -</a:t>
            </a:r>
            <a:r>
              <a:rPr lang="en-US" sz="2400" b="1">
                <a:solidFill>
                  <a:srgbClr val="1A01D1"/>
                </a:solidFill>
                <a:latin typeface="Arial" charset="0"/>
              </a:rPr>
              <a:t> -</a:t>
            </a:r>
            <a:r>
              <a:rPr lang="en-US" b="1">
                <a:solidFill>
                  <a:srgbClr val="1A01D1"/>
                </a:solidFill>
                <a:latin typeface="Arial" charset="0"/>
              </a:rPr>
              <a:t>đường biển</a:t>
            </a:r>
          </a:p>
          <a:p>
            <a:pPr>
              <a:spcBef>
                <a:spcPct val="50000"/>
              </a:spcBef>
            </a:pPr>
            <a:r>
              <a:rPr lang="en-US" b="1">
                <a:solidFill>
                  <a:srgbClr val="1A01D1"/>
                </a:solidFill>
                <a:latin typeface="Arial" charset="0"/>
              </a:rPr>
              <a:t>         Đường sông</a:t>
            </a:r>
          </a:p>
          <a:p>
            <a:pPr>
              <a:spcBef>
                <a:spcPct val="50000"/>
              </a:spcBef>
            </a:pPr>
            <a:r>
              <a:rPr lang="en-US" b="1">
                <a:solidFill>
                  <a:srgbClr val="1A01D1"/>
                </a:solidFill>
                <a:latin typeface="Arial" charset="0"/>
              </a:rPr>
              <a:t>          Đường ô tô</a:t>
            </a:r>
          </a:p>
          <a:p>
            <a:pPr>
              <a:spcBef>
                <a:spcPct val="50000"/>
              </a:spcBef>
            </a:pPr>
            <a:r>
              <a:rPr lang="en-US" b="1">
                <a:solidFill>
                  <a:srgbClr val="1A01D1"/>
                </a:solidFill>
                <a:latin typeface="Arial" charset="0"/>
              </a:rPr>
              <a:t>          Đường sắt</a:t>
            </a:r>
          </a:p>
        </p:txBody>
      </p:sp>
      <p:sp>
        <p:nvSpPr>
          <p:cNvPr id="11273" name="Line 44"/>
          <p:cNvSpPr>
            <a:spLocks noChangeShapeType="1"/>
          </p:cNvSpPr>
          <p:nvPr/>
        </p:nvSpPr>
        <p:spPr bwMode="auto">
          <a:xfrm flipV="1">
            <a:off x="0" y="6629400"/>
            <a:ext cx="533400" cy="0"/>
          </a:xfrm>
          <a:prstGeom prst="line">
            <a:avLst/>
          </a:prstGeom>
          <a:noFill/>
          <a:ln w="38100">
            <a:solidFill>
              <a:schemeClr val="tx1"/>
            </a:solidFill>
            <a:round/>
            <a:headEnd/>
            <a:tailEnd/>
          </a:ln>
        </p:spPr>
        <p:txBody>
          <a:bodyPr/>
          <a:lstStyle/>
          <a:p>
            <a:endParaRPr lang="en-US"/>
          </a:p>
        </p:txBody>
      </p:sp>
      <p:sp>
        <p:nvSpPr>
          <p:cNvPr id="11274" name="Line 45"/>
          <p:cNvSpPr>
            <a:spLocks noChangeShapeType="1"/>
          </p:cNvSpPr>
          <p:nvPr/>
        </p:nvSpPr>
        <p:spPr bwMode="auto">
          <a:xfrm>
            <a:off x="0" y="6324600"/>
            <a:ext cx="609600" cy="0"/>
          </a:xfrm>
          <a:prstGeom prst="line">
            <a:avLst/>
          </a:prstGeom>
          <a:noFill/>
          <a:ln w="38100">
            <a:solidFill>
              <a:srgbClr val="FF0000"/>
            </a:solidFill>
            <a:round/>
            <a:headEnd/>
            <a:tailEnd/>
          </a:ln>
        </p:spPr>
        <p:txBody>
          <a:bodyPr/>
          <a:lstStyle/>
          <a:p>
            <a:endParaRPr lang="en-US"/>
          </a:p>
        </p:txBody>
      </p:sp>
      <p:sp>
        <p:nvSpPr>
          <p:cNvPr id="11275" name="Line 46"/>
          <p:cNvSpPr>
            <a:spLocks noChangeShapeType="1"/>
          </p:cNvSpPr>
          <p:nvPr/>
        </p:nvSpPr>
        <p:spPr bwMode="auto">
          <a:xfrm>
            <a:off x="0" y="5943600"/>
            <a:ext cx="533400" cy="0"/>
          </a:xfrm>
          <a:prstGeom prst="line">
            <a:avLst/>
          </a:prstGeom>
          <a:noFill/>
          <a:ln w="38100">
            <a:solidFill>
              <a:srgbClr val="006600"/>
            </a:solidFill>
            <a:round/>
            <a:headEnd/>
            <a:tailEnd/>
          </a:ln>
        </p:spPr>
        <p:txBody>
          <a:bodyPr/>
          <a:lstStyle/>
          <a:p>
            <a:endParaRPr lang="en-US"/>
          </a:p>
        </p:txBody>
      </p:sp>
      <p:sp>
        <p:nvSpPr>
          <p:cNvPr id="11276" name="Rectangle 48"/>
          <p:cNvSpPr>
            <a:spLocks noChangeArrowheads="1"/>
          </p:cNvSpPr>
          <p:nvPr/>
        </p:nvSpPr>
        <p:spPr bwMode="auto">
          <a:xfrm>
            <a:off x="6553200" y="381000"/>
            <a:ext cx="2590800" cy="1816100"/>
          </a:xfrm>
          <a:prstGeom prst="rect">
            <a:avLst/>
          </a:prstGeom>
          <a:noFill/>
          <a:ln w="9525">
            <a:noFill/>
            <a:miter lim="800000"/>
            <a:headEnd/>
            <a:tailEnd/>
          </a:ln>
        </p:spPr>
        <p:txBody>
          <a:bodyPr>
            <a:spAutoFit/>
          </a:bodyPr>
          <a:lstStyle/>
          <a:p>
            <a:pPr eaLnBrk="1" hangingPunct="1">
              <a:spcBef>
                <a:spcPct val="50000"/>
              </a:spcBef>
            </a:pPr>
            <a:r>
              <a:rPr lang="en-US" sz="2800" b="1">
                <a:solidFill>
                  <a:srgbClr val="1A01D1"/>
                </a:solidFill>
                <a:latin typeface="Arial" charset="0"/>
              </a:rPr>
              <a:t>Các loại đường giao thông có ở Đà Nẵng:</a:t>
            </a:r>
            <a:endParaRPr lang="vi-VN" sz="2800" b="1">
              <a:solidFill>
                <a:srgbClr val="1A01D1"/>
              </a:solidFill>
              <a:latin typeface="Arial" charset="0"/>
            </a:endParaRPr>
          </a:p>
        </p:txBody>
      </p:sp>
      <p:sp>
        <p:nvSpPr>
          <p:cNvPr id="208945" name="Text Box 49"/>
          <p:cNvSpPr txBox="1">
            <a:spLocks noChangeArrowheads="1"/>
          </p:cNvSpPr>
          <p:nvPr/>
        </p:nvSpPr>
        <p:spPr bwMode="auto">
          <a:xfrm>
            <a:off x="6553200" y="2057400"/>
            <a:ext cx="2286000" cy="3540125"/>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Arial" charset="0"/>
              </a:rPr>
              <a:t>-Đường thủy: đường sông và đường biển</a:t>
            </a:r>
          </a:p>
          <a:p>
            <a:pPr>
              <a:spcBef>
                <a:spcPct val="50000"/>
              </a:spcBef>
            </a:pPr>
            <a:r>
              <a:rPr lang="en-US" sz="2800" b="1">
                <a:solidFill>
                  <a:srgbClr val="FF0000"/>
                </a:solidFill>
                <a:latin typeface="Arial" charset="0"/>
              </a:rPr>
              <a:t>-Đường bộ </a:t>
            </a:r>
          </a:p>
          <a:p>
            <a:pPr>
              <a:spcBef>
                <a:spcPct val="50000"/>
              </a:spcBef>
            </a:pPr>
            <a:r>
              <a:rPr lang="en-US" sz="2800" b="1">
                <a:solidFill>
                  <a:srgbClr val="FF0000"/>
                </a:solidFill>
                <a:latin typeface="Arial" charset="0"/>
              </a:rPr>
              <a:t>-Đường sắt</a:t>
            </a:r>
          </a:p>
        </p:txBody>
      </p:sp>
      <p:sp>
        <p:nvSpPr>
          <p:cNvPr id="43152" name="AutoShape 144">
            <a:hlinkClick r:id="rId4" action="ppaction://hlinksldjump"/>
          </p:cNvPr>
          <p:cNvSpPr>
            <a:spLocks noChangeArrowheads="1"/>
          </p:cNvSpPr>
          <p:nvPr/>
        </p:nvSpPr>
        <p:spPr bwMode="auto">
          <a:xfrm>
            <a:off x="4191000" y="2286000"/>
            <a:ext cx="306388" cy="304800"/>
          </a:xfrm>
          <a:prstGeom prst="rightArrow">
            <a:avLst>
              <a:gd name="adj1" fmla="val 50000"/>
              <a:gd name="adj2" fmla="val 25130"/>
            </a:avLst>
          </a:prstGeom>
          <a:solidFill>
            <a:srgbClr val="FF3300"/>
          </a:solidFill>
          <a:ln w="9525">
            <a:solidFill>
              <a:schemeClr val="tx1"/>
            </a:solidFill>
            <a:miter lim="800000"/>
            <a:headEnd/>
            <a:tailEnd/>
          </a:ln>
        </p:spPr>
        <p:txBody>
          <a:bodyPr wrap="none" anchor="ctr"/>
          <a:lstStyle/>
          <a:p>
            <a:endParaRPr lang="en-US">
              <a:latin typeface="Arial" charset="0"/>
            </a:endParaRPr>
          </a:p>
        </p:txBody>
      </p:sp>
      <p:sp>
        <p:nvSpPr>
          <p:cNvPr id="43153" name="AutoShape 145">
            <a:hlinkClick r:id="rId5" action="ppaction://hlinksldjump"/>
          </p:cNvPr>
          <p:cNvSpPr>
            <a:spLocks noChangeArrowheads="1"/>
          </p:cNvSpPr>
          <p:nvPr/>
        </p:nvSpPr>
        <p:spPr bwMode="auto">
          <a:xfrm>
            <a:off x="4572000" y="3276600"/>
            <a:ext cx="303213" cy="228600"/>
          </a:xfrm>
          <a:prstGeom prst="upArrow">
            <a:avLst>
              <a:gd name="adj1" fmla="val 50000"/>
              <a:gd name="adj2" fmla="val 25000"/>
            </a:avLst>
          </a:prstGeom>
          <a:solidFill>
            <a:srgbClr val="FF3300"/>
          </a:solidFill>
          <a:ln w="9525">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8936"/>
                                        </p:tgtEl>
                                        <p:attrNameLst>
                                          <p:attrName>style.visibility</p:attrName>
                                        </p:attrNameLst>
                                      </p:cBhvr>
                                      <p:to>
                                        <p:strVal val="visible"/>
                                      </p:to>
                                    </p:set>
                                    <p:animEffect transition="in" filter="wipe(down)">
                                      <p:cBhvr>
                                        <p:cTn id="7" dur="500"/>
                                        <p:tgtEl>
                                          <p:spTgt spid="2089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8937"/>
                                        </p:tgtEl>
                                        <p:attrNameLst>
                                          <p:attrName>style.visibility</p:attrName>
                                        </p:attrNameLst>
                                      </p:cBhvr>
                                      <p:to>
                                        <p:strVal val="visible"/>
                                      </p:to>
                                    </p:set>
                                    <p:animEffect transition="in" filter="wipe(down)">
                                      <p:cBhvr>
                                        <p:cTn id="10" dur="500"/>
                                        <p:tgtEl>
                                          <p:spTgt spid="2089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Horizontal)">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208945"/>
                                        </p:tgtEl>
                                        <p:attrNameLst>
                                          <p:attrName>style.visibility</p:attrName>
                                        </p:attrNameLst>
                                      </p:cBhvr>
                                      <p:to>
                                        <p:strVal val="visible"/>
                                      </p:to>
                                    </p:set>
                                    <p:animEffect transition="in" filter="wheel(4)">
                                      <p:cBhvr>
                                        <p:cTn id="30" dur="500"/>
                                        <p:tgtEl>
                                          <p:spTgt spid="20894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repeatCount="indefinite" fill="hold" grpId="0" nodeType="clickEffect">
                                  <p:stCondLst>
                                    <p:cond delay="0"/>
                                  </p:stCondLst>
                                  <p:childTnLst>
                                    <p:set>
                                      <p:cBhvr>
                                        <p:cTn id="34" dur="1" fill="hold">
                                          <p:stCondLst>
                                            <p:cond delay="0"/>
                                          </p:stCondLst>
                                        </p:cTn>
                                        <p:tgtEl>
                                          <p:spTgt spid="43152"/>
                                        </p:tgtEl>
                                        <p:attrNameLst>
                                          <p:attrName>style.visibility</p:attrName>
                                        </p:attrNameLst>
                                      </p:cBhvr>
                                      <p:to>
                                        <p:strVal val="visible"/>
                                      </p:to>
                                    </p:set>
                                    <p:animEffect transition="in" filter="box(in)">
                                      <p:cBhvr>
                                        <p:cTn id="35" dur="500"/>
                                        <p:tgtEl>
                                          <p:spTgt spid="43152"/>
                                        </p:tgtEl>
                                      </p:cBhvr>
                                    </p:animEffect>
                                  </p:childTnLst>
                                </p:cTn>
                              </p:par>
                              <p:par>
                                <p:cTn id="36" presetID="4" presetClass="entr" presetSubtype="16" repeatCount="indefinite" fill="hold" grpId="0" nodeType="withEffect">
                                  <p:stCondLst>
                                    <p:cond delay="0"/>
                                  </p:stCondLst>
                                  <p:childTnLst>
                                    <p:set>
                                      <p:cBhvr>
                                        <p:cTn id="37" dur="1" fill="hold">
                                          <p:stCondLst>
                                            <p:cond delay="0"/>
                                          </p:stCondLst>
                                        </p:cTn>
                                        <p:tgtEl>
                                          <p:spTgt spid="43153"/>
                                        </p:tgtEl>
                                        <p:attrNameLst>
                                          <p:attrName>style.visibility</p:attrName>
                                        </p:attrNameLst>
                                      </p:cBhvr>
                                      <p:to>
                                        <p:strVal val="visible"/>
                                      </p:to>
                                    </p:set>
                                    <p:animEffect transition="in" filter="box(in)">
                                      <p:cBhvr>
                                        <p:cTn id="38" dur="500"/>
                                        <p:tgtEl>
                                          <p:spTgt spid="43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36" grpId="0" animBg="1"/>
      <p:bldP spid="208937" grpId="0" animBg="1"/>
      <p:bldP spid="208945" grpId="0"/>
      <p:bldP spid="43152" grpId="0" animBg="1"/>
      <p:bldP spid="4315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1295400"/>
            <a:ext cx="8229600" cy="1143000"/>
          </a:xfrm>
        </p:spPr>
        <p:txBody>
          <a:bodyPr/>
          <a:lstStyle/>
          <a:p>
            <a:pPr eaLnBrk="1" hangingPunct="1"/>
            <a:r>
              <a:rPr lang="en-US" sz="2800" b="1">
                <a:solidFill>
                  <a:srgbClr val="1A01D1"/>
                </a:solidFill>
              </a:rPr>
              <a:t>Các loại hình giao thông  ứng với đầu mối giao thông</a:t>
            </a:r>
            <a:r>
              <a:rPr lang="en-US" sz="4000" b="1">
                <a:solidFill>
                  <a:srgbClr val="1A01D1"/>
                </a:solidFill>
              </a:rPr>
              <a:t> </a:t>
            </a:r>
          </a:p>
        </p:txBody>
      </p:sp>
      <p:sp>
        <p:nvSpPr>
          <p:cNvPr id="186372" name="Text Box 4"/>
          <p:cNvSpPr txBox="1">
            <a:spLocks noGrp="1" noChangeArrowheads="1"/>
          </p:cNvSpPr>
          <p:nvPr>
            <p:ph type="body" sz="half" idx="1"/>
          </p:nvPr>
        </p:nvSpPr>
        <p:spPr>
          <a:xfrm>
            <a:off x="457200" y="1600200"/>
            <a:ext cx="8229600" cy="4525963"/>
          </a:xfrm>
        </p:spPr>
        <p:txBody>
          <a:bodyPr/>
          <a:lstStyle/>
          <a:p>
            <a:pPr eaLnBrk="1" hangingPunct="1">
              <a:buFontTx/>
              <a:buNone/>
              <a:defRPr/>
            </a:pPr>
            <a:r>
              <a:rPr lang="vi-VN" sz="2800">
                <a:effectLst>
                  <a:outerShdw blurRad="38100" dist="38100" dir="2700000" algn="tl">
                    <a:srgbClr val="C0C0C0"/>
                  </a:outerShdw>
                </a:effectLst>
              </a:rPr>
              <a:t>	</a:t>
            </a:r>
          </a:p>
        </p:txBody>
      </p:sp>
      <p:sp>
        <p:nvSpPr>
          <p:cNvPr id="186373" name="Text Box 5"/>
          <p:cNvSpPr txBox="1">
            <a:spLocks noChangeArrowheads="1"/>
          </p:cNvSpPr>
          <p:nvPr/>
        </p:nvSpPr>
        <p:spPr bwMode="auto">
          <a:xfrm>
            <a:off x="457200" y="2971800"/>
            <a:ext cx="3200400" cy="2057400"/>
          </a:xfrm>
          <a:prstGeom prst="rect">
            <a:avLst/>
          </a:prstGeom>
          <a:noFill/>
          <a:ln w="9525">
            <a:noFill/>
            <a:miter lim="800000"/>
            <a:headEnd/>
            <a:tailEnd/>
          </a:ln>
          <a:effectLst/>
        </p:spPr>
        <p:txBody>
          <a:bodyPr>
            <a:spAutoFit/>
          </a:bodyPr>
          <a:lstStyle/>
          <a:p>
            <a:pPr eaLnBrk="1" hangingPunct="1">
              <a:spcBef>
                <a:spcPct val="20000"/>
              </a:spcBef>
              <a:defRPr/>
            </a:pPr>
            <a:r>
              <a:rPr lang="vi-VN" sz="2800">
                <a:solidFill>
                  <a:srgbClr val="663300"/>
                </a:solidFill>
                <a:effectLst>
                  <a:outerShdw blurRad="38100" dist="38100" dir="2700000" algn="tl">
                    <a:srgbClr val="C0C0C0"/>
                  </a:outerShdw>
                </a:effectLst>
                <a:latin typeface="Arial"/>
              </a:rPr>
              <a:t>	</a:t>
            </a:r>
          </a:p>
          <a:p>
            <a:pPr eaLnBrk="1" hangingPunct="1">
              <a:spcBef>
                <a:spcPct val="20000"/>
              </a:spcBef>
              <a:defRPr/>
            </a:pPr>
            <a:r>
              <a:rPr lang="vi-VN" sz="2800">
                <a:solidFill>
                  <a:srgbClr val="663300"/>
                </a:solidFill>
                <a:latin typeface="Arial"/>
              </a:rPr>
              <a:t>	</a:t>
            </a:r>
          </a:p>
          <a:p>
            <a:pPr eaLnBrk="1" hangingPunct="1">
              <a:spcBef>
                <a:spcPct val="20000"/>
              </a:spcBef>
              <a:defRPr/>
            </a:pPr>
            <a:r>
              <a:rPr lang="vi-VN" sz="2800">
                <a:solidFill>
                  <a:srgbClr val="663300"/>
                </a:solidFill>
                <a:latin typeface="Arial"/>
              </a:rPr>
              <a:t>	</a:t>
            </a:r>
          </a:p>
          <a:p>
            <a:pPr eaLnBrk="1" hangingPunct="1">
              <a:spcBef>
                <a:spcPct val="20000"/>
              </a:spcBef>
              <a:defRPr/>
            </a:pPr>
            <a:r>
              <a:rPr lang="vi-VN" sz="2800">
                <a:solidFill>
                  <a:srgbClr val="663300"/>
                </a:solidFill>
                <a:latin typeface="Arial"/>
              </a:rPr>
              <a:t>	</a:t>
            </a:r>
          </a:p>
        </p:txBody>
      </p:sp>
      <p:graphicFrame>
        <p:nvGraphicFramePr>
          <p:cNvPr id="186564" name="Group 196"/>
          <p:cNvGraphicFramePr>
            <a:graphicFrameLocks noGrp="1"/>
          </p:cNvGraphicFramePr>
          <p:nvPr>
            <p:ph sz="half" idx="2"/>
          </p:nvPr>
        </p:nvGraphicFramePr>
        <p:xfrm>
          <a:off x="381000" y="2589213"/>
          <a:ext cx="8382000" cy="4270376"/>
        </p:xfrm>
        <a:graphic>
          <a:graphicData uri="http://schemas.openxmlformats.org/drawingml/2006/table">
            <a:tbl>
              <a:tblPr/>
              <a:tblGrid>
                <a:gridCol w="41910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tblGrid>
              <a:tr h="579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FF0000"/>
                          </a:solidFill>
                          <a:effectLst/>
                          <a:latin typeface="Times New Roman" pitchFamily="18" charset="0"/>
                        </a:rPr>
                        <a:t>Loại hình giao thông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FF0000"/>
                          </a:solidFill>
                          <a:effectLst/>
                          <a:latin typeface="Times New Roman" pitchFamily="18" charset="0"/>
                        </a:rPr>
                        <a:t>Đầu mối quan trọng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54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1A01D1"/>
                          </a:solidFill>
                          <a:effectLst/>
                          <a:latin typeface="Arial" charset="0"/>
                        </a:rPr>
                        <a:t>Đường biển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rgbClr val="1A01D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54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1A01D1"/>
                          </a:solidFill>
                          <a:effectLst/>
                          <a:latin typeface="Arial" charset="0"/>
                        </a:rPr>
                        <a:t>Đường sông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rgbClr val="1A01D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525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1A01D1"/>
                          </a:solidFill>
                          <a:effectLst/>
                          <a:latin typeface="Arial" charset="0"/>
                        </a:rPr>
                        <a:t>Đường bộ</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rgbClr val="1A01D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76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1A01D1"/>
                          </a:solidFill>
                          <a:effectLst/>
                          <a:latin typeface="Arial" charset="0"/>
                        </a:rPr>
                        <a:t>Đường sắt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rgbClr val="1A01D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54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1A01D1"/>
                          </a:solidFill>
                          <a:effectLst/>
                          <a:latin typeface="Arial" charset="0"/>
                        </a:rPr>
                        <a:t>Đường hàng không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rgbClr val="1A01D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186565" name="Text Box 197"/>
          <p:cNvSpPr txBox="1">
            <a:spLocks noChangeArrowheads="1"/>
          </p:cNvSpPr>
          <p:nvPr/>
        </p:nvSpPr>
        <p:spPr bwMode="auto">
          <a:xfrm>
            <a:off x="4572000" y="3048000"/>
            <a:ext cx="4343400" cy="641350"/>
          </a:xfrm>
          <a:prstGeom prst="rect">
            <a:avLst/>
          </a:prstGeom>
          <a:noFill/>
          <a:ln w="9525">
            <a:noFill/>
            <a:miter lim="800000"/>
            <a:headEnd/>
            <a:tailEnd/>
          </a:ln>
        </p:spPr>
        <p:txBody>
          <a:bodyPr>
            <a:spAutoFit/>
          </a:bodyPr>
          <a:lstStyle/>
          <a:p>
            <a:pPr>
              <a:spcBef>
                <a:spcPct val="50000"/>
              </a:spcBef>
            </a:pPr>
            <a:r>
              <a:rPr lang="en-US" sz="3600" b="1">
                <a:solidFill>
                  <a:srgbClr val="1A01D1"/>
                </a:solidFill>
                <a:latin typeface="Arial" charset="0"/>
              </a:rPr>
              <a:t>Cảng biển Tiên Sa</a:t>
            </a:r>
          </a:p>
        </p:txBody>
      </p:sp>
      <p:sp>
        <p:nvSpPr>
          <p:cNvPr id="186566" name="Text Box 198"/>
          <p:cNvSpPr txBox="1">
            <a:spLocks noChangeArrowheads="1"/>
          </p:cNvSpPr>
          <p:nvPr/>
        </p:nvSpPr>
        <p:spPr bwMode="auto">
          <a:xfrm>
            <a:off x="4648200" y="3733800"/>
            <a:ext cx="3810000" cy="579438"/>
          </a:xfrm>
          <a:prstGeom prst="rect">
            <a:avLst/>
          </a:prstGeom>
          <a:noFill/>
          <a:ln w="9525">
            <a:noFill/>
            <a:miter lim="800000"/>
            <a:headEnd/>
            <a:tailEnd/>
          </a:ln>
        </p:spPr>
        <p:txBody>
          <a:bodyPr>
            <a:spAutoFit/>
          </a:bodyPr>
          <a:lstStyle/>
          <a:p>
            <a:pPr>
              <a:spcBef>
                <a:spcPct val="50000"/>
              </a:spcBef>
            </a:pPr>
            <a:r>
              <a:rPr lang="en-US" sz="3200" b="1">
                <a:solidFill>
                  <a:srgbClr val="006600"/>
                </a:solidFill>
                <a:latin typeface="Arial" charset="0"/>
              </a:rPr>
              <a:t>Cảng sông Hàn</a:t>
            </a:r>
          </a:p>
        </p:txBody>
      </p:sp>
      <p:sp>
        <p:nvSpPr>
          <p:cNvPr id="186567" name="Text Box 199"/>
          <p:cNvSpPr txBox="1">
            <a:spLocks noChangeArrowheads="1"/>
          </p:cNvSpPr>
          <p:nvPr/>
        </p:nvSpPr>
        <p:spPr bwMode="auto">
          <a:xfrm>
            <a:off x="4953000" y="4419600"/>
            <a:ext cx="2362200" cy="1077913"/>
          </a:xfrm>
          <a:prstGeom prst="rect">
            <a:avLst/>
          </a:prstGeom>
          <a:noFill/>
          <a:ln w="9525">
            <a:noFill/>
            <a:miter lim="800000"/>
            <a:headEnd/>
            <a:tailEnd/>
          </a:ln>
        </p:spPr>
        <p:txBody>
          <a:bodyPr>
            <a:spAutoFit/>
          </a:bodyPr>
          <a:lstStyle/>
          <a:p>
            <a:pPr>
              <a:spcBef>
                <a:spcPct val="50000"/>
              </a:spcBef>
            </a:pPr>
            <a:r>
              <a:rPr lang="en-US" sz="3200" b="1">
                <a:solidFill>
                  <a:srgbClr val="1A01D1"/>
                </a:solidFill>
                <a:latin typeface="Arial" charset="0"/>
              </a:rPr>
              <a:t>Quốc lộ số 1</a:t>
            </a:r>
          </a:p>
        </p:txBody>
      </p:sp>
      <p:sp>
        <p:nvSpPr>
          <p:cNvPr id="186568" name="Text Box 200"/>
          <p:cNvSpPr txBox="1">
            <a:spLocks noChangeArrowheads="1"/>
          </p:cNvSpPr>
          <p:nvPr/>
        </p:nvSpPr>
        <p:spPr bwMode="auto">
          <a:xfrm>
            <a:off x="4648200" y="5029200"/>
            <a:ext cx="4114800" cy="1066800"/>
          </a:xfrm>
          <a:prstGeom prst="rect">
            <a:avLst/>
          </a:prstGeom>
          <a:noFill/>
          <a:ln w="9525">
            <a:noFill/>
            <a:miter lim="800000"/>
            <a:headEnd/>
            <a:tailEnd/>
          </a:ln>
        </p:spPr>
        <p:txBody>
          <a:bodyPr>
            <a:spAutoFit/>
          </a:bodyPr>
          <a:lstStyle/>
          <a:p>
            <a:pPr>
              <a:spcBef>
                <a:spcPct val="50000"/>
              </a:spcBef>
            </a:pPr>
            <a:r>
              <a:rPr lang="en-US" sz="3200" b="1">
                <a:solidFill>
                  <a:srgbClr val="006600"/>
                </a:solidFill>
                <a:latin typeface="Arial" charset="0"/>
              </a:rPr>
              <a:t>Đường tàu thống nhất Bắc - Nam</a:t>
            </a:r>
          </a:p>
        </p:txBody>
      </p:sp>
      <p:sp>
        <p:nvSpPr>
          <p:cNvPr id="186569" name="Text Box 201"/>
          <p:cNvSpPr txBox="1">
            <a:spLocks noChangeArrowheads="1"/>
          </p:cNvSpPr>
          <p:nvPr/>
        </p:nvSpPr>
        <p:spPr bwMode="auto">
          <a:xfrm>
            <a:off x="4648200" y="6278563"/>
            <a:ext cx="3810000" cy="579437"/>
          </a:xfrm>
          <a:prstGeom prst="rect">
            <a:avLst/>
          </a:prstGeom>
          <a:noFill/>
          <a:ln w="9525">
            <a:noFill/>
            <a:miter lim="800000"/>
            <a:headEnd/>
            <a:tailEnd/>
          </a:ln>
        </p:spPr>
        <p:txBody>
          <a:bodyPr>
            <a:spAutoFit/>
          </a:bodyPr>
          <a:lstStyle/>
          <a:p>
            <a:pPr>
              <a:spcBef>
                <a:spcPct val="50000"/>
              </a:spcBef>
            </a:pPr>
            <a:r>
              <a:rPr lang="en-US" sz="3200" b="1">
                <a:solidFill>
                  <a:srgbClr val="1A01D1"/>
                </a:solidFill>
                <a:latin typeface="Arial" charset="0"/>
              </a:rPr>
              <a:t>Sân bay Đà Nẵng</a:t>
            </a:r>
          </a:p>
        </p:txBody>
      </p:sp>
      <p:sp>
        <p:nvSpPr>
          <p:cNvPr id="12321" name="Text Box 204"/>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12322" name="Rectangle 205"/>
          <p:cNvSpPr>
            <a:spLocks noChangeArrowheads="1"/>
          </p:cNvSpPr>
          <p:nvPr/>
        </p:nvSpPr>
        <p:spPr bwMode="auto">
          <a:xfrm>
            <a:off x="1600200" y="914400"/>
            <a:ext cx="4724400" cy="954088"/>
          </a:xfrm>
          <a:prstGeom prst="rect">
            <a:avLst/>
          </a:prstGeom>
          <a:noFill/>
          <a:ln w="9525">
            <a:noFill/>
            <a:miter lim="800000"/>
            <a:headEnd/>
            <a:tailEnd/>
          </a:ln>
        </p:spPr>
        <p:txBody>
          <a:bodyPr>
            <a:spAutoFit/>
          </a:bodyPr>
          <a:lstStyle/>
          <a:p>
            <a:r>
              <a:rPr lang="en-US" sz="2800" b="1">
                <a:solidFill>
                  <a:srgbClr val="006600"/>
                </a:solidFill>
                <a:latin typeface="Arial" charset="0"/>
              </a:rPr>
              <a:t>1. Đà Nẵng thành - phố cảng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6565"/>
                                        </p:tgtEl>
                                        <p:attrNameLst>
                                          <p:attrName>style.visibility</p:attrName>
                                        </p:attrNameLst>
                                      </p:cBhvr>
                                      <p:to>
                                        <p:strVal val="visible"/>
                                      </p:to>
                                    </p:set>
                                    <p:animEffect transition="in" filter="blinds(horizontal)">
                                      <p:cBhvr>
                                        <p:cTn id="7" dur="500"/>
                                        <p:tgtEl>
                                          <p:spTgt spid="1865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6566"/>
                                        </p:tgtEl>
                                        <p:attrNameLst>
                                          <p:attrName>style.visibility</p:attrName>
                                        </p:attrNameLst>
                                      </p:cBhvr>
                                      <p:to>
                                        <p:strVal val="visible"/>
                                      </p:to>
                                    </p:set>
                                    <p:animEffect transition="in" filter="box(in)">
                                      <p:cBhvr>
                                        <p:cTn id="12" dur="500"/>
                                        <p:tgtEl>
                                          <p:spTgt spid="1865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6567"/>
                                        </p:tgtEl>
                                        <p:attrNameLst>
                                          <p:attrName>style.visibility</p:attrName>
                                        </p:attrNameLst>
                                      </p:cBhvr>
                                      <p:to>
                                        <p:strVal val="visible"/>
                                      </p:to>
                                    </p:set>
                                    <p:animEffect transition="in" filter="checkerboard(across)">
                                      <p:cBhvr>
                                        <p:cTn id="17" dur="500"/>
                                        <p:tgtEl>
                                          <p:spTgt spid="1865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6568"/>
                                        </p:tgtEl>
                                        <p:attrNameLst>
                                          <p:attrName>style.visibility</p:attrName>
                                        </p:attrNameLst>
                                      </p:cBhvr>
                                      <p:to>
                                        <p:strVal val="visible"/>
                                      </p:to>
                                    </p:set>
                                    <p:animEffect transition="in" filter="checkerboard(across)">
                                      <p:cBhvr>
                                        <p:cTn id="22" dur="500"/>
                                        <p:tgtEl>
                                          <p:spTgt spid="1865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6569"/>
                                        </p:tgtEl>
                                        <p:attrNameLst>
                                          <p:attrName>style.visibility</p:attrName>
                                        </p:attrNameLst>
                                      </p:cBhvr>
                                      <p:to>
                                        <p:strVal val="visible"/>
                                      </p:to>
                                    </p:set>
                                    <p:anim calcmode="lin" valueType="num">
                                      <p:cBhvr additive="base">
                                        <p:cTn id="27" dur="500" fill="hold"/>
                                        <p:tgtEl>
                                          <p:spTgt spid="186569"/>
                                        </p:tgtEl>
                                        <p:attrNameLst>
                                          <p:attrName>ppt_x</p:attrName>
                                        </p:attrNameLst>
                                      </p:cBhvr>
                                      <p:tavLst>
                                        <p:tav tm="0">
                                          <p:val>
                                            <p:strVal val="#ppt_x"/>
                                          </p:val>
                                        </p:tav>
                                        <p:tav tm="100000">
                                          <p:val>
                                            <p:strVal val="#ppt_x"/>
                                          </p:val>
                                        </p:tav>
                                      </p:tavLst>
                                    </p:anim>
                                    <p:anim calcmode="lin" valueType="num">
                                      <p:cBhvr additive="base">
                                        <p:cTn id="28" dur="500" fill="hold"/>
                                        <p:tgtEl>
                                          <p:spTgt spid="1865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565" grpId="0"/>
      <p:bldP spid="186566" grpId="0"/>
      <p:bldP spid="186567" grpId="0"/>
      <p:bldP spid="186568" grpId="0"/>
      <p:bldP spid="1865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srcRect/>
          <a:stretch>
            <a:fillRect/>
          </a:stretch>
        </p:blipFill>
        <p:spPr bwMode="auto">
          <a:xfrm>
            <a:off x="228600" y="1676400"/>
            <a:ext cx="8610600" cy="4572000"/>
          </a:xfrm>
          <a:prstGeom prst="rect">
            <a:avLst/>
          </a:prstGeom>
          <a:noFill/>
          <a:ln w="9525">
            <a:solidFill>
              <a:srgbClr val="1A01D1"/>
            </a:solidFill>
            <a:miter lim="800000"/>
            <a:headEnd/>
            <a:tailEnd/>
          </a:ln>
        </p:spPr>
      </p:pic>
      <p:sp>
        <p:nvSpPr>
          <p:cNvPr id="211973" name="Text Box 5"/>
          <p:cNvSpPr txBox="1">
            <a:spLocks noChangeArrowheads="1"/>
          </p:cNvSpPr>
          <p:nvPr/>
        </p:nvSpPr>
        <p:spPr bwMode="auto">
          <a:xfrm>
            <a:off x="2133600" y="6278563"/>
            <a:ext cx="4648200" cy="1077912"/>
          </a:xfrm>
          <a:prstGeom prst="rect">
            <a:avLst/>
          </a:prstGeom>
          <a:solidFill>
            <a:schemeClr val="bg1"/>
          </a:solidFill>
          <a:ln w="9525">
            <a:noFill/>
            <a:miter lim="800000"/>
            <a:headEnd/>
            <a:tailEnd/>
          </a:ln>
        </p:spPr>
        <p:txBody>
          <a:bodyPr>
            <a:spAutoFit/>
          </a:bodyPr>
          <a:lstStyle/>
          <a:p>
            <a:pPr>
              <a:spcBef>
                <a:spcPct val="50000"/>
              </a:spcBef>
            </a:pPr>
            <a:r>
              <a:rPr lang="en-US" sz="3200" b="1">
                <a:solidFill>
                  <a:srgbClr val="0000FF"/>
                </a:solidFill>
                <a:latin typeface="Arial" charset="0"/>
              </a:rPr>
              <a:t>Tàu ở bến cảng Tiên Sa</a:t>
            </a:r>
          </a:p>
        </p:txBody>
      </p:sp>
      <p:sp>
        <p:nvSpPr>
          <p:cNvPr id="13316" name="Rectangle 6"/>
          <p:cNvSpPr>
            <a:spLocks noChangeArrowheads="1"/>
          </p:cNvSpPr>
          <p:nvPr/>
        </p:nvSpPr>
        <p:spPr bwMode="auto">
          <a:xfrm>
            <a:off x="1600200" y="914400"/>
            <a:ext cx="4724400" cy="954088"/>
          </a:xfrm>
          <a:prstGeom prst="rect">
            <a:avLst/>
          </a:prstGeom>
          <a:noFill/>
          <a:ln w="9525">
            <a:noFill/>
            <a:miter lim="800000"/>
            <a:headEnd/>
            <a:tailEnd/>
          </a:ln>
        </p:spPr>
        <p:txBody>
          <a:bodyPr>
            <a:spAutoFit/>
          </a:bodyPr>
          <a:lstStyle/>
          <a:p>
            <a:r>
              <a:rPr lang="en-US" sz="2800" b="1">
                <a:solidFill>
                  <a:srgbClr val="006600"/>
                </a:solidFill>
                <a:latin typeface="Arial" charset="0"/>
              </a:rPr>
              <a:t>1. Đà Nẵng thành - phố cảng</a:t>
            </a:r>
          </a:p>
        </p:txBody>
      </p:sp>
      <p:sp>
        <p:nvSpPr>
          <p:cNvPr id="13317" name="Text Box 7"/>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1973"/>
                                        </p:tgtEl>
                                        <p:attrNameLst>
                                          <p:attrName>style.visibility</p:attrName>
                                        </p:attrNameLst>
                                      </p:cBhvr>
                                      <p:to>
                                        <p:strVal val="visible"/>
                                      </p:to>
                                    </p:set>
                                    <p:animEffect transition="in" filter="blinds(horizontal)">
                                      <p:cBhvr>
                                        <p:cTn id="7" dur="500"/>
                                        <p:tgtEl>
                                          <p:spTgt spid="211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angtiensa1"/>
          <p:cNvPicPr>
            <a:picLocks noChangeAspect="1" noChangeArrowheads="1"/>
          </p:cNvPicPr>
          <p:nvPr/>
        </p:nvPicPr>
        <p:blipFill>
          <a:blip r:embed="rId2"/>
          <a:srcRect/>
          <a:stretch>
            <a:fillRect/>
          </a:stretch>
        </p:blipFill>
        <p:spPr bwMode="auto">
          <a:xfrm>
            <a:off x="685800" y="1371600"/>
            <a:ext cx="7620000" cy="5033963"/>
          </a:xfrm>
          <a:prstGeom prst="rect">
            <a:avLst/>
          </a:prstGeom>
          <a:noFill/>
          <a:ln w="9525">
            <a:solidFill>
              <a:srgbClr val="6600CC"/>
            </a:solidFill>
            <a:miter lim="800000"/>
            <a:headEnd/>
            <a:tailEnd/>
          </a:ln>
        </p:spPr>
      </p:pic>
      <p:sp>
        <p:nvSpPr>
          <p:cNvPr id="14339" name="Text Box 6"/>
          <p:cNvSpPr txBox="1">
            <a:spLocks noChangeArrowheads="1"/>
          </p:cNvSpPr>
          <p:nvPr/>
        </p:nvSpPr>
        <p:spPr bwMode="auto">
          <a:xfrm>
            <a:off x="1981200" y="6338888"/>
            <a:ext cx="5791200" cy="519112"/>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Arial" charset="0"/>
              </a:rPr>
              <a:t>Toàn cảnh  cảng Tiên Sa</a:t>
            </a:r>
          </a:p>
        </p:txBody>
      </p:sp>
      <p:sp>
        <p:nvSpPr>
          <p:cNvPr id="14340" name="Text Box 7"/>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Sotaydulich_Doc_mien_dat_nuoc_Su_quyen_ru_cua_Ban_dao_Son_Tra_0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201110084226_ban_dao_son_tra_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6">
            <a:hlinkClick r:id="rId2" action="ppaction://hlinksldjump" highlightClick="1"/>
          </p:cNvPr>
          <p:cNvSpPr>
            <a:spLocks noChangeArrowheads="1"/>
          </p:cNvSpPr>
          <p:nvPr/>
        </p:nvSpPr>
        <p:spPr bwMode="auto">
          <a:xfrm>
            <a:off x="8459788" y="6248400"/>
            <a:ext cx="684212" cy="609600"/>
          </a:xfrm>
          <a:prstGeom prst="actionButtonHome">
            <a:avLst/>
          </a:prstGeom>
          <a:solidFill>
            <a:schemeClr val="accent1"/>
          </a:solidFill>
          <a:ln w="9525">
            <a:noFill/>
            <a:miter lim="800000"/>
            <a:headEnd/>
            <a:tailEnd/>
          </a:ln>
        </p:spPr>
        <p:txBody>
          <a:bodyPr wrap="none" anchor="ctr"/>
          <a:lstStyle/>
          <a:p>
            <a:endParaRPr lang="en-US">
              <a:latin typeface="Arial" charset="0"/>
            </a:endParaRPr>
          </a:p>
        </p:txBody>
      </p:sp>
      <p:sp>
        <p:nvSpPr>
          <p:cNvPr id="137234" name="Rectangle 18"/>
          <p:cNvSpPr>
            <a:spLocks noChangeArrowheads="1"/>
          </p:cNvSpPr>
          <p:nvPr/>
        </p:nvSpPr>
        <p:spPr bwMode="auto">
          <a:xfrm>
            <a:off x="2438400" y="6324600"/>
            <a:ext cx="4497388" cy="533400"/>
          </a:xfrm>
          <a:prstGeom prst="rect">
            <a:avLst/>
          </a:prstGeom>
          <a:solidFill>
            <a:schemeClr val="bg1"/>
          </a:solidFill>
          <a:ln w="9525">
            <a:noFill/>
            <a:miter lim="800000"/>
            <a:headEnd/>
            <a:tailEnd/>
          </a:ln>
        </p:spPr>
        <p:txBody>
          <a:bodyPr wrap="none" anchor="ctr"/>
          <a:lstStyle/>
          <a:p>
            <a:pPr algn="ctr"/>
            <a:r>
              <a:rPr lang="en-US" sz="2400" b="1">
                <a:solidFill>
                  <a:srgbClr val="1A01D1"/>
                </a:solidFill>
                <a:latin typeface="Arial" charset="0"/>
              </a:rPr>
              <a:t>Đường sông: Cảng Sông Hàn</a:t>
            </a:r>
          </a:p>
        </p:txBody>
      </p:sp>
      <p:pic>
        <p:nvPicPr>
          <p:cNvPr id="17412" name="Picture 9" descr="SH3"/>
          <p:cNvPicPr>
            <a:picLocks noChangeAspect="1" noChangeArrowheads="1"/>
          </p:cNvPicPr>
          <p:nvPr/>
        </p:nvPicPr>
        <p:blipFill>
          <a:blip r:embed="rId3"/>
          <a:srcRect/>
          <a:stretch>
            <a:fillRect/>
          </a:stretch>
        </p:blipFill>
        <p:spPr bwMode="auto">
          <a:xfrm>
            <a:off x="838200" y="1371600"/>
            <a:ext cx="7543800" cy="5051425"/>
          </a:xfrm>
          <a:prstGeom prst="rect">
            <a:avLst/>
          </a:prstGeom>
          <a:noFill/>
          <a:ln w="9525">
            <a:solidFill>
              <a:srgbClr val="006600"/>
            </a:solidFill>
            <a:miter lim="800000"/>
            <a:headEnd/>
            <a:tailEnd/>
          </a:ln>
        </p:spPr>
      </p:pic>
      <p:sp>
        <p:nvSpPr>
          <p:cNvPr id="17413" name="Text Box 10"/>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17414" name="Text Box 5"/>
          <p:cNvSpPr txBox="1">
            <a:spLocks noChangeArrowheads="1"/>
          </p:cNvSpPr>
          <p:nvPr/>
        </p:nvSpPr>
        <p:spPr bwMode="auto">
          <a:xfrm>
            <a:off x="1752600" y="762000"/>
            <a:ext cx="5486400" cy="641350"/>
          </a:xfrm>
          <a:prstGeom prst="rect">
            <a:avLst/>
          </a:prstGeom>
          <a:noFill/>
          <a:ln w="9525">
            <a:noFill/>
            <a:miter lim="800000"/>
            <a:headEnd/>
            <a:tailEnd/>
          </a:ln>
        </p:spPr>
        <p:txBody>
          <a:bodyPr>
            <a:spAutoFit/>
          </a:bodyPr>
          <a:lstStyle/>
          <a:p>
            <a:pPr eaLnBrk="1" hangingPunct="1">
              <a:spcBef>
                <a:spcPct val="50000"/>
              </a:spcBef>
            </a:pPr>
            <a:r>
              <a:rPr lang="en-US" sz="2400" b="1">
                <a:solidFill>
                  <a:srgbClr val="1A01D1"/>
                </a:solidFill>
                <a:latin typeface="Arial" charset="0"/>
              </a:rPr>
              <a:t>1. </a:t>
            </a:r>
            <a:r>
              <a:rPr lang="en-US" sz="2800" b="1">
                <a:solidFill>
                  <a:srgbClr val="1A01D1"/>
                </a:solidFill>
                <a:latin typeface="Arial" charset="0"/>
              </a:rPr>
              <a:t>Đà Nẵng</a:t>
            </a:r>
            <a:r>
              <a:rPr lang="en-US" sz="3600" b="1">
                <a:solidFill>
                  <a:srgbClr val="1A01D1"/>
                </a:solidFill>
                <a:latin typeface="Arial" charset="0"/>
              </a:rPr>
              <a:t> - </a:t>
            </a:r>
            <a:r>
              <a:rPr lang="en-US" sz="2800" b="1">
                <a:solidFill>
                  <a:srgbClr val="1A01D1"/>
                </a:solidFill>
                <a:latin typeface="Arial" charset="0"/>
              </a:rPr>
              <a:t>thành phố</a:t>
            </a:r>
            <a:r>
              <a:rPr lang="en-US" sz="1400">
                <a:solidFill>
                  <a:srgbClr val="1A01D1"/>
                </a:solidFill>
                <a:latin typeface="Arial" charset="0"/>
              </a:rPr>
              <a:t> </a:t>
            </a:r>
            <a:r>
              <a:rPr lang="en-US" sz="2800" b="1">
                <a:solidFill>
                  <a:srgbClr val="1A01D1"/>
                </a:solidFill>
                <a:latin typeface="Arial" charset="0"/>
              </a:rPr>
              <a:t>cảng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7234"/>
                                        </p:tgtEl>
                                        <p:attrNameLst>
                                          <p:attrName>style.visibility</p:attrName>
                                        </p:attrNameLst>
                                      </p:cBhvr>
                                      <p:to>
                                        <p:strVal val="visible"/>
                                      </p:to>
                                    </p:set>
                                    <p:animEffect transition="in" filter="box(in)">
                                      <p:cBhvr>
                                        <p:cTn id="7" dur="500"/>
                                        <p:tgtEl>
                                          <p:spTgt spid="137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2667000" y="6262688"/>
            <a:ext cx="4206875" cy="533400"/>
          </a:xfrm>
          <a:prstGeom prst="rect">
            <a:avLst/>
          </a:prstGeom>
          <a:noFill/>
          <a:ln w="9525">
            <a:noFill/>
            <a:miter lim="800000"/>
            <a:headEnd/>
            <a:tailEnd/>
          </a:ln>
        </p:spPr>
        <p:txBody>
          <a:bodyPr>
            <a:spAutoFit/>
          </a:bodyPr>
          <a:lstStyle/>
          <a:p>
            <a:pPr>
              <a:spcBef>
                <a:spcPct val="50000"/>
              </a:spcBef>
            </a:pPr>
            <a:r>
              <a:rPr lang="en-US" sz="2900" b="1">
                <a:solidFill>
                  <a:srgbClr val="6600FF"/>
                </a:solidFill>
                <a:latin typeface="Arial" charset="0"/>
              </a:rPr>
              <a:t>Đường bộ :Quốc lộ 1A</a:t>
            </a:r>
          </a:p>
        </p:txBody>
      </p:sp>
      <p:pic>
        <p:nvPicPr>
          <p:cNvPr id="240643" name="Picture 3" descr="i501_HV5a"/>
          <p:cNvPicPr>
            <a:picLocks noChangeAspect="1" noChangeArrowheads="1"/>
          </p:cNvPicPr>
          <p:nvPr/>
        </p:nvPicPr>
        <p:blipFill>
          <a:blip r:embed="rId2"/>
          <a:srcRect/>
          <a:stretch>
            <a:fillRect/>
          </a:stretch>
        </p:blipFill>
        <p:spPr bwMode="auto">
          <a:xfrm>
            <a:off x="5029200" y="3733800"/>
            <a:ext cx="3657600" cy="2514600"/>
          </a:xfrm>
          <a:prstGeom prst="rect">
            <a:avLst/>
          </a:prstGeom>
          <a:noFill/>
          <a:ln w="38100">
            <a:solidFill>
              <a:srgbClr val="6600FF"/>
            </a:solidFill>
            <a:miter lim="800000"/>
            <a:headEnd/>
            <a:tailEnd/>
          </a:ln>
        </p:spPr>
      </p:pic>
      <p:pic>
        <p:nvPicPr>
          <p:cNvPr id="240644" name="Picture 4" descr="truongchinh"/>
          <p:cNvPicPr>
            <a:picLocks noChangeAspect="1" noChangeArrowheads="1"/>
          </p:cNvPicPr>
          <p:nvPr/>
        </p:nvPicPr>
        <p:blipFill>
          <a:blip r:embed="rId3"/>
          <a:srcRect/>
          <a:stretch>
            <a:fillRect/>
          </a:stretch>
        </p:blipFill>
        <p:spPr bwMode="auto">
          <a:xfrm>
            <a:off x="5029200" y="1524000"/>
            <a:ext cx="3657600" cy="2055813"/>
          </a:xfrm>
          <a:prstGeom prst="rect">
            <a:avLst/>
          </a:prstGeom>
          <a:noFill/>
          <a:ln w="38100">
            <a:solidFill>
              <a:srgbClr val="6600FF"/>
            </a:solidFill>
            <a:miter lim="800000"/>
            <a:headEnd/>
            <a:tailEnd/>
          </a:ln>
        </p:spPr>
      </p:pic>
      <p:pic>
        <p:nvPicPr>
          <p:cNvPr id="240645" name="Picture 5" descr="Duong+ra+bien"/>
          <p:cNvPicPr>
            <a:picLocks noChangeAspect="1" noChangeArrowheads="1"/>
          </p:cNvPicPr>
          <p:nvPr/>
        </p:nvPicPr>
        <p:blipFill>
          <a:blip r:embed="rId4"/>
          <a:srcRect/>
          <a:stretch>
            <a:fillRect/>
          </a:stretch>
        </p:blipFill>
        <p:spPr bwMode="auto">
          <a:xfrm>
            <a:off x="685800" y="3886200"/>
            <a:ext cx="3659188" cy="2308225"/>
          </a:xfrm>
          <a:prstGeom prst="rect">
            <a:avLst/>
          </a:prstGeom>
          <a:noFill/>
          <a:ln w="38100">
            <a:solidFill>
              <a:srgbClr val="6600FF"/>
            </a:solidFill>
            <a:miter lim="800000"/>
            <a:headEnd/>
            <a:tailEnd/>
          </a:ln>
        </p:spPr>
      </p:pic>
      <p:pic>
        <p:nvPicPr>
          <p:cNvPr id="240649" name="Picture 9" descr="xetaylainghich-3"/>
          <p:cNvPicPr>
            <a:picLocks noChangeAspect="1" noChangeArrowheads="1"/>
          </p:cNvPicPr>
          <p:nvPr/>
        </p:nvPicPr>
        <p:blipFill>
          <a:blip r:embed="rId5"/>
          <a:srcRect/>
          <a:stretch>
            <a:fillRect/>
          </a:stretch>
        </p:blipFill>
        <p:spPr bwMode="auto">
          <a:xfrm>
            <a:off x="609600" y="1524000"/>
            <a:ext cx="3657600" cy="2193925"/>
          </a:xfrm>
          <a:prstGeom prst="rect">
            <a:avLst/>
          </a:prstGeom>
          <a:noFill/>
          <a:ln w="9525">
            <a:solidFill>
              <a:srgbClr val="6600CC"/>
            </a:solidFill>
            <a:miter lim="800000"/>
            <a:headEnd/>
            <a:tailEnd/>
          </a:ln>
        </p:spPr>
      </p:pic>
      <p:sp>
        <p:nvSpPr>
          <p:cNvPr id="18439" name="Text Box 8"/>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18440" name="Text Box 5"/>
          <p:cNvSpPr txBox="1">
            <a:spLocks noChangeArrowheads="1"/>
          </p:cNvSpPr>
          <p:nvPr/>
        </p:nvSpPr>
        <p:spPr bwMode="auto">
          <a:xfrm>
            <a:off x="1600200" y="762000"/>
            <a:ext cx="5486400" cy="641350"/>
          </a:xfrm>
          <a:prstGeom prst="rect">
            <a:avLst/>
          </a:prstGeom>
          <a:noFill/>
          <a:ln w="9525">
            <a:noFill/>
            <a:miter lim="800000"/>
            <a:headEnd/>
            <a:tailEnd/>
          </a:ln>
        </p:spPr>
        <p:txBody>
          <a:bodyPr>
            <a:spAutoFit/>
          </a:bodyPr>
          <a:lstStyle/>
          <a:p>
            <a:pPr eaLnBrk="1" hangingPunct="1">
              <a:spcBef>
                <a:spcPct val="50000"/>
              </a:spcBef>
            </a:pPr>
            <a:r>
              <a:rPr lang="en-US" sz="2400" b="1">
                <a:solidFill>
                  <a:srgbClr val="1A01D1"/>
                </a:solidFill>
                <a:latin typeface="Arial" charset="0"/>
              </a:rPr>
              <a:t>1. </a:t>
            </a:r>
            <a:r>
              <a:rPr lang="en-US" sz="2800" b="1">
                <a:solidFill>
                  <a:srgbClr val="1A01D1"/>
                </a:solidFill>
                <a:latin typeface="Arial" charset="0"/>
              </a:rPr>
              <a:t>Đà Nẵng</a:t>
            </a:r>
            <a:r>
              <a:rPr lang="en-US" sz="3600" b="1">
                <a:solidFill>
                  <a:srgbClr val="1A01D1"/>
                </a:solidFill>
                <a:latin typeface="Arial" charset="0"/>
              </a:rPr>
              <a:t> - </a:t>
            </a:r>
            <a:r>
              <a:rPr lang="en-US" sz="2800" b="1">
                <a:solidFill>
                  <a:srgbClr val="1A01D1"/>
                </a:solidFill>
                <a:latin typeface="Arial" charset="0"/>
              </a:rPr>
              <a:t>thành phố</a:t>
            </a:r>
            <a:r>
              <a:rPr lang="en-US" sz="1400">
                <a:solidFill>
                  <a:srgbClr val="1A01D1"/>
                </a:solidFill>
                <a:latin typeface="Arial" charset="0"/>
              </a:rPr>
              <a:t> </a:t>
            </a:r>
            <a:r>
              <a:rPr lang="en-US" sz="2800" b="1">
                <a:solidFill>
                  <a:srgbClr val="1A01D1"/>
                </a:solidFill>
                <a:latin typeface="Arial" charset="0"/>
              </a:rPr>
              <a:t>cảng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checkerboard(across)">
                                      <p:cBhvr>
                                        <p:cTn id="7" dur="500"/>
                                        <p:tgtEl>
                                          <p:spTgt spid="240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40643"/>
                                        </p:tgtEl>
                                        <p:attrNameLst>
                                          <p:attrName>style.visibility</p:attrName>
                                        </p:attrNameLst>
                                      </p:cBhvr>
                                      <p:to>
                                        <p:strVal val="visible"/>
                                      </p:to>
                                    </p:set>
                                    <p:animEffect transition="in" filter="diamond(in)">
                                      <p:cBhvr>
                                        <p:cTn id="12" dur="2000"/>
                                        <p:tgtEl>
                                          <p:spTgt spid="240643"/>
                                        </p:tgtEl>
                                      </p:cBhvr>
                                    </p:animEffect>
                                  </p:childTnLst>
                                </p:cTn>
                              </p:par>
                              <p:par>
                                <p:cTn id="13" presetID="8" presetClass="entr" presetSubtype="16" fill="hold" nodeType="withEffect">
                                  <p:stCondLst>
                                    <p:cond delay="0"/>
                                  </p:stCondLst>
                                  <p:childTnLst>
                                    <p:set>
                                      <p:cBhvr>
                                        <p:cTn id="14" dur="1" fill="hold">
                                          <p:stCondLst>
                                            <p:cond delay="0"/>
                                          </p:stCondLst>
                                        </p:cTn>
                                        <p:tgtEl>
                                          <p:spTgt spid="240644"/>
                                        </p:tgtEl>
                                        <p:attrNameLst>
                                          <p:attrName>style.visibility</p:attrName>
                                        </p:attrNameLst>
                                      </p:cBhvr>
                                      <p:to>
                                        <p:strVal val="visible"/>
                                      </p:to>
                                    </p:set>
                                    <p:animEffect transition="in" filter="diamond(in)">
                                      <p:cBhvr>
                                        <p:cTn id="15" dur="2000"/>
                                        <p:tgtEl>
                                          <p:spTgt spid="240644"/>
                                        </p:tgtEl>
                                      </p:cBhvr>
                                    </p:animEffect>
                                  </p:childTnLst>
                                </p:cTn>
                              </p:par>
                              <p:par>
                                <p:cTn id="16" presetID="8" presetClass="entr" presetSubtype="16" fill="hold" nodeType="withEffect">
                                  <p:stCondLst>
                                    <p:cond delay="0"/>
                                  </p:stCondLst>
                                  <p:childTnLst>
                                    <p:set>
                                      <p:cBhvr>
                                        <p:cTn id="17" dur="1" fill="hold">
                                          <p:stCondLst>
                                            <p:cond delay="0"/>
                                          </p:stCondLst>
                                        </p:cTn>
                                        <p:tgtEl>
                                          <p:spTgt spid="240645"/>
                                        </p:tgtEl>
                                        <p:attrNameLst>
                                          <p:attrName>style.visibility</p:attrName>
                                        </p:attrNameLst>
                                      </p:cBhvr>
                                      <p:to>
                                        <p:strVal val="visible"/>
                                      </p:to>
                                    </p:set>
                                    <p:animEffect transition="in" filter="diamond(in)">
                                      <p:cBhvr>
                                        <p:cTn id="18" dur="2000"/>
                                        <p:tgtEl>
                                          <p:spTgt spid="240645"/>
                                        </p:tgtEl>
                                      </p:cBhvr>
                                    </p:animEffect>
                                  </p:childTnLst>
                                </p:cTn>
                              </p:par>
                              <p:par>
                                <p:cTn id="19" presetID="8" presetClass="entr" presetSubtype="16" fill="hold" nodeType="withEffect">
                                  <p:stCondLst>
                                    <p:cond delay="0"/>
                                  </p:stCondLst>
                                  <p:childTnLst>
                                    <p:set>
                                      <p:cBhvr>
                                        <p:cTn id="20" dur="1" fill="hold">
                                          <p:stCondLst>
                                            <p:cond delay="0"/>
                                          </p:stCondLst>
                                        </p:cTn>
                                        <p:tgtEl>
                                          <p:spTgt spid="240649"/>
                                        </p:tgtEl>
                                        <p:attrNameLst>
                                          <p:attrName>style.visibility</p:attrName>
                                        </p:attrNameLst>
                                      </p:cBhvr>
                                      <p:to>
                                        <p:strVal val="visible"/>
                                      </p:to>
                                    </p:set>
                                    <p:animEffect transition="in" filter="diamond(in)">
                                      <p:cBhvr>
                                        <p:cTn id="21" dur="2000"/>
                                        <p:tgtEl>
                                          <p:spTgt spid="240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AutoShape 5">
            <a:hlinkClick r:id="rId2" action="ppaction://hlinksldjump" highlightClick="1"/>
          </p:cNvPr>
          <p:cNvSpPr>
            <a:spLocks noChangeArrowheads="1"/>
          </p:cNvSpPr>
          <p:nvPr/>
        </p:nvSpPr>
        <p:spPr bwMode="auto">
          <a:xfrm>
            <a:off x="8685213" y="6400800"/>
            <a:ext cx="458787" cy="457200"/>
          </a:xfrm>
          <a:prstGeom prst="actionButtonBackPrevious">
            <a:avLst/>
          </a:prstGeom>
          <a:solidFill>
            <a:schemeClr val="accent1"/>
          </a:solidFill>
          <a:ln w="9525">
            <a:noFill/>
            <a:miter lim="800000"/>
            <a:headEnd/>
            <a:tailEnd/>
          </a:ln>
        </p:spPr>
        <p:txBody>
          <a:bodyPr wrap="none" anchor="ctr"/>
          <a:lstStyle/>
          <a:p>
            <a:endParaRPr lang="en-US">
              <a:latin typeface="Arial" charset="0"/>
            </a:endParaRPr>
          </a:p>
        </p:txBody>
      </p:sp>
      <p:sp>
        <p:nvSpPr>
          <p:cNvPr id="19459" name="AutoShape 6">
            <a:hlinkClick r:id="rId2" action="ppaction://hlinksldjump" highlightClick="1"/>
          </p:cNvPr>
          <p:cNvSpPr>
            <a:spLocks noChangeArrowheads="1"/>
          </p:cNvSpPr>
          <p:nvPr/>
        </p:nvSpPr>
        <p:spPr bwMode="auto">
          <a:xfrm>
            <a:off x="8459788" y="6324600"/>
            <a:ext cx="684212" cy="533400"/>
          </a:xfrm>
          <a:prstGeom prst="actionButtonHome">
            <a:avLst/>
          </a:prstGeom>
          <a:solidFill>
            <a:schemeClr val="accent1"/>
          </a:solidFill>
          <a:ln w="9525">
            <a:noFill/>
            <a:miter lim="800000"/>
            <a:headEnd/>
            <a:tailEnd/>
          </a:ln>
        </p:spPr>
        <p:txBody>
          <a:bodyPr wrap="none" anchor="ctr"/>
          <a:lstStyle/>
          <a:p>
            <a:endParaRPr lang="en-US">
              <a:latin typeface="Arial" charset="0"/>
            </a:endParaRPr>
          </a:p>
        </p:txBody>
      </p:sp>
      <p:pic>
        <p:nvPicPr>
          <p:cNvPr id="44040" name="Picture 8" descr="Xe%20lửa%20Phố%20núi"/>
          <p:cNvPicPr>
            <a:picLocks noChangeAspect="1" noChangeArrowheads="1"/>
          </p:cNvPicPr>
          <p:nvPr/>
        </p:nvPicPr>
        <p:blipFill>
          <a:blip r:embed="rId3"/>
          <a:srcRect/>
          <a:stretch>
            <a:fillRect/>
          </a:stretch>
        </p:blipFill>
        <p:spPr bwMode="auto">
          <a:xfrm>
            <a:off x="0" y="2057400"/>
            <a:ext cx="4724400" cy="4191000"/>
          </a:xfrm>
          <a:prstGeom prst="rect">
            <a:avLst/>
          </a:prstGeom>
          <a:noFill/>
          <a:ln w="9525">
            <a:solidFill>
              <a:srgbClr val="6600CC"/>
            </a:solidFill>
            <a:miter lim="800000"/>
            <a:headEnd/>
            <a:tailEnd/>
          </a:ln>
        </p:spPr>
      </p:pic>
      <p:sp>
        <p:nvSpPr>
          <p:cNvPr id="44042" name="Rectangle 10"/>
          <p:cNvSpPr>
            <a:spLocks noChangeArrowheads="1"/>
          </p:cNvSpPr>
          <p:nvPr/>
        </p:nvSpPr>
        <p:spPr bwMode="auto">
          <a:xfrm>
            <a:off x="1219200" y="6172200"/>
            <a:ext cx="6553200" cy="685800"/>
          </a:xfrm>
          <a:prstGeom prst="rect">
            <a:avLst/>
          </a:prstGeom>
          <a:solidFill>
            <a:schemeClr val="bg1"/>
          </a:solidFill>
          <a:ln w="9525">
            <a:noFill/>
            <a:miter lim="800000"/>
            <a:headEnd/>
            <a:tailEnd/>
          </a:ln>
        </p:spPr>
        <p:txBody>
          <a:bodyPr wrap="none" anchor="ctr"/>
          <a:lstStyle/>
          <a:p>
            <a:pPr algn="ctr"/>
            <a:r>
              <a:rPr lang="en-US" sz="2800" b="1">
                <a:solidFill>
                  <a:srgbClr val="1A01D1"/>
                </a:solidFill>
                <a:latin typeface="Arial" charset="0"/>
              </a:rPr>
              <a:t>Đường sắt –Đường tàu thống nhất Bắc -Nam</a:t>
            </a:r>
          </a:p>
        </p:txBody>
      </p:sp>
      <p:pic>
        <p:nvPicPr>
          <p:cNvPr id="44043" name="Picture 11" descr="ga_gia_lam"/>
          <p:cNvPicPr>
            <a:picLocks noChangeAspect="1" noChangeArrowheads="1"/>
          </p:cNvPicPr>
          <p:nvPr/>
        </p:nvPicPr>
        <p:blipFill>
          <a:blip r:embed="rId4"/>
          <a:srcRect/>
          <a:stretch>
            <a:fillRect/>
          </a:stretch>
        </p:blipFill>
        <p:spPr bwMode="auto">
          <a:xfrm>
            <a:off x="4876800" y="2057400"/>
            <a:ext cx="4267200" cy="4114800"/>
          </a:xfrm>
          <a:prstGeom prst="rect">
            <a:avLst/>
          </a:prstGeom>
          <a:noFill/>
          <a:ln w="9525">
            <a:solidFill>
              <a:srgbClr val="6600CC"/>
            </a:solidFill>
            <a:miter lim="800000"/>
            <a:headEnd/>
            <a:tailEnd/>
          </a:ln>
        </p:spPr>
      </p:pic>
      <p:sp>
        <p:nvSpPr>
          <p:cNvPr id="19463" name="Text Box 8"/>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19464" name="Text Box 5"/>
          <p:cNvSpPr txBox="1">
            <a:spLocks noChangeArrowheads="1"/>
          </p:cNvSpPr>
          <p:nvPr/>
        </p:nvSpPr>
        <p:spPr bwMode="auto">
          <a:xfrm>
            <a:off x="1752600" y="1066800"/>
            <a:ext cx="5486400" cy="641350"/>
          </a:xfrm>
          <a:prstGeom prst="rect">
            <a:avLst/>
          </a:prstGeom>
          <a:noFill/>
          <a:ln w="9525">
            <a:noFill/>
            <a:miter lim="800000"/>
            <a:headEnd/>
            <a:tailEnd/>
          </a:ln>
        </p:spPr>
        <p:txBody>
          <a:bodyPr>
            <a:spAutoFit/>
          </a:bodyPr>
          <a:lstStyle/>
          <a:p>
            <a:pPr eaLnBrk="1" hangingPunct="1">
              <a:spcBef>
                <a:spcPct val="50000"/>
              </a:spcBef>
            </a:pPr>
            <a:r>
              <a:rPr lang="en-US" sz="2400" b="1">
                <a:solidFill>
                  <a:srgbClr val="1A01D1"/>
                </a:solidFill>
                <a:latin typeface="Arial" charset="0"/>
              </a:rPr>
              <a:t>1. </a:t>
            </a:r>
            <a:r>
              <a:rPr lang="en-US" sz="2800" b="1">
                <a:solidFill>
                  <a:srgbClr val="1A01D1"/>
                </a:solidFill>
                <a:latin typeface="Arial" charset="0"/>
              </a:rPr>
              <a:t>Đà Nẵng</a:t>
            </a:r>
            <a:r>
              <a:rPr lang="en-US" sz="3600" b="1">
                <a:solidFill>
                  <a:srgbClr val="1A01D1"/>
                </a:solidFill>
                <a:latin typeface="Arial" charset="0"/>
              </a:rPr>
              <a:t> - </a:t>
            </a:r>
            <a:r>
              <a:rPr lang="en-US" sz="2800" b="1">
                <a:solidFill>
                  <a:srgbClr val="1A01D1"/>
                </a:solidFill>
                <a:latin typeface="Arial" charset="0"/>
              </a:rPr>
              <a:t>thành phố</a:t>
            </a:r>
            <a:r>
              <a:rPr lang="en-US" sz="1400">
                <a:solidFill>
                  <a:srgbClr val="1A01D1"/>
                </a:solidFill>
                <a:latin typeface="Arial" charset="0"/>
              </a:rPr>
              <a:t> </a:t>
            </a:r>
            <a:r>
              <a:rPr lang="en-US" sz="2800" b="1">
                <a:solidFill>
                  <a:srgbClr val="1A01D1"/>
                </a:solidFill>
                <a:latin typeface="Arial" charset="0"/>
              </a:rPr>
              <a:t>cảng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042"/>
                                        </p:tgtEl>
                                        <p:attrNameLst>
                                          <p:attrName>style.visibility</p:attrName>
                                        </p:attrNameLst>
                                      </p:cBhvr>
                                      <p:to>
                                        <p:strVal val="visible"/>
                                      </p:to>
                                    </p:set>
                                    <p:animEffect transition="in" filter="circle(in)">
                                      <p:cBhvr>
                                        <p:cTn id="7" dur="2000"/>
                                        <p:tgtEl>
                                          <p:spTgt spid="44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4040"/>
                                        </p:tgtEl>
                                        <p:attrNameLst>
                                          <p:attrName>style.visibility</p:attrName>
                                        </p:attrNameLst>
                                      </p:cBhvr>
                                      <p:to>
                                        <p:strVal val="visible"/>
                                      </p:to>
                                    </p:set>
                                    <p:animEffect transition="in" filter="circle(in)">
                                      <p:cBhvr>
                                        <p:cTn id="12" dur="2000"/>
                                        <p:tgtEl>
                                          <p:spTgt spid="44040"/>
                                        </p:tgtEl>
                                      </p:cBhvr>
                                    </p:animEffect>
                                  </p:childTnLst>
                                </p:cTn>
                              </p:par>
                              <p:par>
                                <p:cTn id="13" presetID="6" presetClass="entr" presetSubtype="16" fill="hold" nodeType="withEffect">
                                  <p:stCondLst>
                                    <p:cond delay="0"/>
                                  </p:stCondLst>
                                  <p:childTnLst>
                                    <p:set>
                                      <p:cBhvr>
                                        <p:cTn id="14" dur="1" fill="hold">
                                          <p:stCondLst>
                                            <p:cond delay="0"/>
                                          </p:stCondLst>
                                        </p:cTn>
                                        <p:tgtEl>
                                          <p:spTgt spid="44043"/>
                                        </p:tgtEl>
                                        <p:attrNameLst>
                                          <p:attrName>style.visibility</p:attrName>
                                        </p:attrNameLst>
                                      </p:cBhvr>
                                      <p:to>
                                        <p:strVal val="visible"/>
                                      </p:to>
                                    </p:set>
                                    <p:animEffect transition="in" filter="circle(in)">
                                      <p:cBhvr>
                                        <p:cTn id="15" dur="20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61" name="Picture 5" descr="San Bay Da Nang 1">
            <a:hlinkClick r:id="rId2" action="ppaction://hlinksldjump"/>
          </p:cNvPr>
          <p:cNvPicPr>
            <a:picLocks noChangeAspect="1" noChangeArrowheads="1"/>
          </p:cNvPicPr>
          <p:nvPr/>
        </p:nvPicPr>
        <p:blipFill>
          <a:blip r:embed="rId3"/>
          <a:srcRect/>
          <a:stretch>
            <a:fillRect/>
          </a:stretch>
        </p:blipFill>
        <p:spPr bwMode="auto">
          <a:xfrm>
            <a:off x="0" y="1524000"/>
            <a:ext cx="4649788" cy="4953000"/>
          </a:xfrm>
          <a:prstGeom prst="rect">
            <a:avLst/>
          </a:prstGeom>
          <a:noFill/>
          <a:ln w="9525">
            <a:noFill/>
            <a:miter lim="800000"/>
            <a:headEnd/>
            <a:tailEnd/>
          </a:ln>
        </p:spPr>
      </p:pic>
      <p:sp>
        <p:nvSpPr>
          <p:cNvPr id="20483" name="AutoShape 7">
            <a:hlinkClick r:id="rId4" action="ppaction://hlinksldjump" highlightClick="1"/>
          </p:cNvPr>
          <p:cNvSpPr>
            <a:spLocks noChangeArrowheads="1"/>
          </p:cNvSpPr>
          <p:nvPr/>
        </p:nvSpPr>
        <p:spPr bwMode="auto">
          <a:xfrm>
            <a:off x="8459788" y="6248400"/>
            <a:ext cx="684212" cy="609600"/>
          </a:xfrm>
          <a:prstGeom prst="actionButtonHome">
            <a:avLst/>
          </a:prstGeom>
          <a:solidFill>
            <a:schemeClr val="accent1"/>
          </a:solidFill>
          <a:ln w="9525">
            <a:noFill/>
            <a:miter lim="800000"/>
            <a:headEnd/>
            <a:tailEnd/>
          </a:ln>
        </p:spPr>
        <p:txBody>
          <a:bodyPr wrap="none" anchor="ctr"/>
          <a:lstStyle/>
          <a:p>
            <a:endParaRPr lang="en-US">
              <a:latin typeface="Arial" charset="0"/>
            </a:endParaRPr>
          </a:p>
        </p:txBody>
      </p:sp>
      <p:sp>
        <p:nvSpPr>
          <p:cNvPr id="45064" name="Rectangle 8"/>
          <p:cNvSpPr>
            <a:spLocks noChangeArrowheads="1"/>
          </p:cNvSpPr>
          <p:nvPr/>
        </p:nvSpPr>
        <p:spPr bwMode="auto">
          <a:xfrm>
            <a:off x="1600200" y="762000"/>
            <a:ext cx="4191000" cy="762000"/>
          </a:xfrm>
          <a:prstGeom prst="rect">
            <a:avLst/>
          </a:prstGeom>
          <a:noFill/>
          <a:ln w="9525">
            <a:noFill/>
            <a:miter lim="800000"/>
            <a:headEnd/>
            <a:tailEnd/>
          </a:ln>
        </p:spPr>
        <p:txBody>
          <a:bodyPr wrap="none" anchor="ctr"/>
          <a:lstStyle/>
          <a:p>
            <a:pPr algn="ctr"/>
            <a:r>
              <a:rPr lang="en-US" sz="2900" b="1">
                <a:solidFill>
                  <a:srgbClr val="1A01D1"/>
                </a:solidFill>
                <a:latin typeface="Arial" charset="0"/>
              </a:rPr>
              <a:t>Đường hàng không</a:t>
            </a:r>
          </a:p>
        </p:txBody>
      </p:sp>
      <p:pic>
        <p:nvPicPr>
          <p:cNvPr id="45067" name="Picture 11" descr="AirportDaNang"/>
          <p:cNvPicPr>
            <a:picLocks noChangeAspect="1" noChangeArrowheads="1"/>
          </p:cNvPicPr>
          <p:nvPr/>
        </p:nvPicPr>
        <p:blipFill>
          <a:blip r:embed="rId5"/>
          <a:srcRect/>
          <a:stretch>
            <a:fillRect/>
          </a:stretch>
        </p:blipFill>
        <p:spPr bwMode="auto">
          <a:xfrm>
            <a:off x="4724400" y="1524000"/>
            <a:ext cx="4191000" cy="4876800"/>
          </a:xfrm>
          <a:prstGeom prst="rect">
            <a:avLst/>
          </a:prstGeom>
          <a:noFill/>
          <a:ln w="38100">
            <a:solidFill>
              <a:srgbClr val="000000"/>
            </a:solidFill>
            <a:miter lim="800000"/>
            <a:headEnd/>
            <a:tailEnd/>
          </a:ln>
        </p:spPr>
      </p:pic>
      <p:sp>
        <p:nvSpPr>
          <p:cNvPr id="20486" name="Text Box 7"/>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64">
                                            <p:txEl>
                                              <p:pRg st="0" end="0"/>
                                            </p:txEl>
                                          </p:spTgt>
                                        </p:tgtEl>
                                        <p:attrNameLst>
                                          <p:attrName>style.visibility</p:attrName>
                                        </p:attrNameLst>
                                      </p:cBhvr>
                                      <p:to>
                                        <p:strVal val="visible"/>
                                      </p:to>
                                    </p:set>
                                    <p:animEffect transition="in" filter="blinds(horizontal)">
                                      <p:cBhvr>
                                        <p:cTn id="7" dur="500"/>
                                        <p:tgtEl>
                                          <p:spTgt spid="450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blinds(horizontal)">
                                      <p:cBhvr>
                                        <p:cTn id="12" dur="500"/>
                                        <p:tgtEl>
                                          <p:spTgt spid="45061"/>
                                        </p:tgtEl>
                                      </p:cBhvr>
                                    </p:animEffect>
                                  </p:childTnLst>
                                </p:cTn>
                              </p:par>
                              <p:par>
                                <p:cTn id="13" presetID="3" presetClass="entr" presetSubtype="10" fill="hold" nodeType="withEffect">
                                  <p:stCondLst>
                                    <p:cond delay="0"/>
                                  </p:stCondLst>
                                  <p:childTnLst>
                                    <p:set>
                                      <p:cBhvr>
                                        <p:cTn id="14" dur="1" fill="hold">
                                          <p:stCondLst>
                                            <p:cond delay="0"/>
                                          </p:stCondLst>
                                        </p:cTn>
                                        <p:tgtEl>
                                          <p:spTgt spid="45067"/>
                                        </p:tgtEl>
                                        <p:attrNameLst>
                                          <p:attrName>style.visibility</p:attrName>
                                        </p:attrNameLst>
                                      </p:cBhvr>
                                      <p:to>
                                        <p:strVal val="visible"/>
                                      </p:to>
                                    </p:set>
                                    <p:animEffect transition="in" filter="blinds(horizontal)">
                                      <p:cBhvr>
                                        <p:cTn id="15" dur="500"/>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a:spLocks noGrp="1" noChangeArrowheads="1"/>
          </p:cNvSpPr>
          <p:nvPr>
            <p:ph type="body" sz="half" idx="1"/>
          </p:nvPr>
        </p:nvSpPr>
        <p:spPr>
          <a:xfrm>
            <a:off x="0" y="0"/>
            <a:ext cx="9144000" cy="1524000"/>
          </a:xfrm>
          <a:solidFill>
            <a:schemeClr val="bg1"/>
          </a:solidFill>
          <a:ln>
            <a:solidFill>
              <a:schemeClr val="bg1"/>
            </a:solidFill>
          </a:ln>
        </p:spPr>
        <p:txBody>
          <a:bodyPr/>
          <a:lstStyle/>
          <a:p>
            <a:pPr eaLnBrk="1" hangingPunct="1">
              <a:lnSpc>
                <a:spcPct val="90000"/>
              </a:lnSpc>
              <a:buFontTx/>
              <a:buNone/>
            </a:pPr>
            <a:r>
              <a:rPr lang="en-US" sz="3600" b="1" i="1">
                <a:solidFill>
                  <a:srgbClr val="800000"/>
                </a:solidFill>
              </a:rPr>
              <a:t>        </a:t>
            </a:r>
            <a:endParaRPr lang="en-US" b="1" i="1">
              <a:solidFill>
                <a:srgbClr val="800000"/>
              </a:solidFill>
            </a:endParaRPr>
          </a:p>
          <a:p>
            <a:pPr eaLnBrk="1" hangingPunct="1">
              <a:lnSpc>
                <a:spcPct val="90000"/>
              </a:lnSpc>
              <a:buFontTx/>
              <a:buNone/>
            </a:pPr>
            <a:r>
              <a:rPr lang="en-US" b="1" i="1">
                <a:solidFill>
                  <a:srgbClr val="800000"/>
                </a:solidFill>
              </a:rPr>
              <a:t>                              </a:t>
            </a:r>
            <a:r>
              <a:rPr lang="en-US" sz="4800" b="1" u="sng">
                <a:solidFill>
                  <a:srgbClr val="FF3399"/>
                </a:solidFill>
              </a:rPr>
              <a:t>ĐỊA LÍ</a:t>
            </a:r>
            <a:r>
              <a:rPr lang="en-US" sz="4800">
                <a:solidFill>
                  <a:srgbClr val="FF3399"/>
                </a:solidFill>
              </a:rPr>
              <a:t> :</a:t>
            </a:r>
          </a:p>
        </p:txBody>
      </p:sp>
      <p:sp>
        <p:nvSpPr>
          <p:cNvPr id="204803" name="Text Box 3"/>
          <p:cNvSpPr txBox="1">
            <a:spLocks noChangeArrowheads="1"/>
          </p:cNvSpPr>
          <p:nvPr/>
        </p:nvSpPr>
        <p:spPr bwMode="auto">
          <a:xfrm>
            <a:off x="1371600" y="1676400"/>
            <a:ext cx="67818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Arial" charset="0"/>
              </a:rPr>
              <a:t>KIỂM TRA BÀI CŨ:</a:t>
            </a:r>
          </a:p>
        </p:txBody>
      </p:sp>
      <p:sp>
        <p:nvSpPr>
          <p:cNvPr id="204804" name="Text Box 4"/>
          <p:cNvSpPr txBox="1">
            <a:spLocks noChangeArrowheads="1"/>
          </p:cNvSpPr>
          <p:nvPr/>
        </p:nvSpPr>
        <p:spPr bwMode="auto">
          <a:xfrm>
            <a:off x="0" y="2438400"/>
            <a:ext cx="8686800"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latin typeface="Arial" charset="0"/>
              </a:rPr>
              <a:t>    </a:t>
            </a:r>
            <a:r>
              <a:rPr lang="en-US" sz="2800" b="1">
                <a:solidFill>
                  <a:srgbClr val="FF3300"/>
                </a:solidFill>
                <a:latin typeface="Arial" charset="0"/>
              </a:rPr>
              <a:t>Vì sao Huế được gọi là thành phố du lịch? </a:t>
            </a:r>
          </a:p>
        </p:txBody>
      </p:sp>
      <p:sp>
        <p:nvSpPr>
          <p:cNvPr id="204805" name="Text Box 5"/>
          <p:cNvSpPr txBox="1">
            <a:spLocks noChangeArrowheads="1"/>
          </p:cNvSpPr>
          <p:nvPr/>
        </p:nvSpPr>
        <p:spPr bwMode="auto">
          <a:xfrm>
            <a:off x="685800" y="3352800"/>
            <a:ext cx="8001000" cy="2246313"/>
          </a:xfrm>
          <a:prstGeom prst="rect">
            <a:avLst/>
          </a:prstGeom>
          <a:noFill/>
          <a:ln w="9525">
            <a:noFill/>
            <a:miter lim="800000"/>
            <a:headEnd/>
            <a:tailEnd/>
          </a:ln>
        </p:spPr>
        <p:txBody>
          <a:bodyPr>
            <a:spAutoFit/>
          </a:bodyPr>
          <a:lstStyle/>
          <a:p>
            <a:pPr>
              <a:spcBef>
                <a:spcPct val="50000"/>
              </a:spcBef>
            </a:pPr>
            <a:r>
              <a:rPr lang="en-US" sz="2800">
                <a:solidFill>
                  <a:srgbClr val="0000FF"/>
                </a:solidFill>
                <a:latin typeface="Arial" charset="0"/>
              </a:rPr>
              <a:t>    </a:t>
            </a:r>
            <a:r>
              <a:rPr lang="en-US" sz="2800" b="1">
                <a:solidFill>
                  <a:srgbClr val="0000FF"/>
                </a:solidFill>
                <a:latin typeface="Arial" charset="0"/>
              </a:rPr>
              <a:t>Huế là thành phố du lịch vì Huế có nhiều cảnh thiên nhiên đẹp, nhiều công trình kiến trúc cổ  có giá trị nghệ thuật cao, có nhiều món ăn ngon, lạ, hấp dẫn… nên thu hút nhiều khách du lịch.</a:t>
            </a:r>
          </a:p>
        </p:txBody>
      </p:sp>
      <p:sp>
        <p:nvSpPr>
          <p:cNvPr id="204806" name="Text Box 6"/>
          <p:cNvSpPr txBox="1">
            <a:spLocks noChangeArrowheads="1"/>
          </p:cNvSpPr>
          <p:nvPr/>
        </p:nvSpPr>
        <p:spPr bwMode="auto">
          <a:xfrm>
            <a:off x="457200" y="2286000"/>
            <a:ext cx="7848600" cy="1384300"/>
          </a:xfrm>
          <a:prstGeom prst="rect">
            <a:avLst/>
          </a:prstGeom>
          <a:noFill/>
          <a:ln w="9525">
            <a:noFill/>
            <a:miter lim="800000"/>
            <a:headEnd/>
            <a:tailEnd/>
          </a:ln>
        </p:spPr>
        <p:txBody>
          <a:bodyPr>
            <a:spAutoFit/>
          </a:bodyPr>
          <a:lstStyle/>
          <a:p>
            <a:pPr>
              <a:spcBef>
                <a:spcPct val="50000"/>
              </a:spcBef>
            </a:pPr>
            <a:r>
              <a:rPr lang="en-US" sz="2800">
                <a:solidFill>
                  <a:srgbClr val="0000FF"/>
                </a:solidFill>
                <a:latin typeface="Arial" charset="0"/>
              </a:rPr>
              <a:t>    </a:t>
            </a:r>
            <a:r>
              <a:rPr lang="en-US" sz="2800" b="1">
                <a:solidFill>
                  <a:srgbClr val="FF3300"/>
                </a:solidFill>
                <a:latin typeface="Arial" charset="0"/>
              </a:rPr>
              <a:t>Thành phố Huế  được xây dựng cách đây bao nhiêu năm, và từng là kinh đô của triều đại nào? </a:t>
            </a:r>
          </a:p>
        </p:txBody>
      </p:sp>
      <p:sp>
        <p:nvSpPr>
          <p:cNvPr id="204807" name="Text Box 7"/>
          <p:cNvSpPr txBox="1">
            <a:spLocks noChangeArrowheads="1"/>
          </p:cNvSpPr>
          <p:nvPr/>
        </p:nvSpPr>
        <p:spPr bwMode="auto">
          <a:xfrm>
            <a:off x="609600" y="3429000"/>
            <a:ext cx="7467600" cy="1373188"/>
          </a:xfrm>
          <a:prstGeom prst="rect">
            <a:avLst/>
          </a:prstGeom>
          <a:noFill/>
          <a:ln w="9525">
            <a:noFill/>
            <a:miter lim="800000"/>
            <a:headEnd/>
            <a:tailEnd/>
          </a:ln>
        </p:spPr>
        <p:txBody>
          <a:bodyPr>
            <a:spAutoFit/>
          </a:bodyPr>
          <a:lstStyle/>
          <a:p>
            <a:pPr>
              <a:spcBef>
                <a:spcPct val="50000"/>
              </a:spcBef>
            </a:pPr>
            <a:r>
              <a:rPr lang="en-US" sz="2800">
                <a:solidFill>
                  <a:srgbClr val="0000FF"/>
                </a:solidFill>
                <a:latin typeface="Arial" charset="0"/>
              </a:rPr>
              <a:t>   </a:t>
            </a:r>
            <a:r>
              <a:rPr lang="en-US" sz="2800" b="1">
                <a:solidFill>
                  <a:srgbClr val="0000FF"/>
                </a:solidFill>
                <a:latin typeface="Arial" charset="0"/>
              </a:rPr>
              <a:t>Thành phố Huế xây dựng cách đây trên 400 năm và đã từng là kinh đô của nước ta thời nhà Nguyễn.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03"/>
                                        </p:tgtEl>
                                        <p:attrNameLst>
                                          <p:attrName>style.visibility</p:attrName>
                                        </p:attrNameLst>
                                      </p:cBhvr>
                                      <p:to>
                                        <p:strVal val="visible"/>
                                      </p:to>
                                    </p:set>
                                    <p:animEffect transition="in" filter="checkerboard(across)">
                                      <p:cBhvr>
                                        <p:cTn id="7" dur="500"/>
                                        <p:tgtEl>
                                          <p:spTgt spid="2048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06"/>
                                        </p:tgtEl>
                                        <p:attrNameLst>
                                          <p:attrName>style.visibility</p:attrName>
                                        </p:attrNameLst>
                                      </p:cBhvr>
                                      <p:to>
                                        <p:strVal val="visible"/>
                                      </p:to>
                                    </p:set>
                                    <p:animEffect transition="in" filter="checkerboard(across)">
                                      <p:cBhvr>
                                        <p:cTn id="12" dur="500"/>
                                        <p:tgtEl>
                                          <p:spTgt spid="2048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07"/>
                                        </p:tgtEl>
                                        <p:attrNameLst>
                                          <p:attrName>style.visibility</p:attrName>
                                        </p:attrNameLst>
                                      </p:cBhvr>
                                      <p:to>
                                        <p:strVal val="visible"/>
                                      </p:to>
                                    </p:set>
                                    <p:animEffect transition="in" filter="checkerboard(across)">
                                      <p:cBhvr>
                                        <p:cTn id="17" dur="500"/>
                                        <p:tgtEl>
                                          <p:spTgt spid="2048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204806"/>
                                        </p:tgtEl>
                                      </p:cBhvr>
                                    </p:animEffect>
                                    <p:set>
                                      <p:cBhvr>
                                        <p:cTn id="22" dur="1" fill="hold">
                                          <p:stCondLst>
                                            <p:cond delay="499"/>
                                          </p:stCondLst>
                                        </p:cTn>
                                        <p:tgtEl>
                                          <p:spTgt spid="204806"/>
                                        </p:tgtEl>
                                        <p:attrNameLst>
                                          <p:attrName>style.visibility</p:attrName>
                                        </p:attrNameLst>
                                      </p:cBhvr>
                                      <p:to>
                                        <p:strVal val="hidden"/>
                                      </p:to>
                                    </p:set>
                                  </p:childTnLst>
                                </p:cTn>
                              </p:par>
                            </p:childTnLst>
                          </p:cTn>
                        </p:par>
                        <p:par>
                          <p:cTn id="23" fill="hold" nodeType="afterGroup">
                            <p:stCondLst>
                              <p:cond delay="500"/>
                            </p:stCondLst>
                            <p:childTnLst>
                              <p:par>
                                <p:cTn id="24" presetID="5" presetClass="exit" presetSubtype="10" fill="hold" grpId="1" nodeType="afterEffect">
                                  <p:stCondLst>
                                    <p:cond delay="0"/>
                                  </p:stCondLst>
                                  <p:childTnLst>
                                    <p:animEffect transition="out" filter="checkerboard(across)">
                                      <p:cBhvr>
                                        <p:cTn id="25" dur="500"/>
                                        <p:tgtEl>
                                          <p:spTgt spid="204807"/>
                                        </p:tgtEl>
                                      </p:cBhvr>
                                    </p:animEffect>
                                    <p:set>
                                      <p:cBhvr>
                                        <p:cTn id="26" dur="1" fill="hold">
                                          <p:stCondLst>
                                            <p:cond delay="499"/>
                                          </p:stCondLst>
                                        </p:cTn>
                                        <p:tgtEl>
                                          <p:spTgt spid="20480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04804"/>
                                        </p:tgtEl>
                                        <p:attrNameLst>
                                          <p:attrName>style.visibility</p:attrName>
                                        </p:attrNameLst>
                                      </p:cBhvr>
                                      <p:to>
                                        <p:strVal val="visible"/>
                                      </p:to>
                                    </p:set>
                                    <p:animEffect transition="in" filter="checkerboard(across)">
                                      <p:cBhvr>
                                        <p:cTn id="31" dur="500"/>
                                        <p:tgtEl>
                                          <p:spTgt spid="20480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04805"/>
                                        </p:tgtEl>
                                        <p:attrNameLst>
                                          <p:attrName>style.visibility</p:attrName>
                                        </p:attrNameLst>
                                      </p:cBhvr>
                                      <p:to>
                                        <p:strVal val="visible"/>
                                      </p:to>
                                    </p:set>
                                    <p:animEffect transition="in" filter="checkerboard(across)">
                                      <p:cBhvr>
                                        <p:cTn id="36" dur="500"/>
                                        <p:tgtEl>
                                          <p:spTgt spid="20480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xit" presetSubtype="10" fill="hold" grpId="1" nodeType="clickEffect">
                                  <p:stCondLst>
                                    <p:cond delay="0"/>
                                  </p:stCondLst>
                                  <p:childTnLst>
                                    <p:animEffect transition="out" filter="checkerboard(across)">
                                      <p:cBhvr>
                                        <p:cTn id="40" dur="500"/>
                                        <p:tgtEl>
                                          <p:spTgt spid="204804"/>
                                        </p:tgtEl>
                                      </p:cBhvr>
                                    </p:animEffect>
                                    <p:set>
                                      <p:cBhvr>
                                        <p:cTn id="41" dur="1" fill="hold">
                                          <p:stCondLst>
                                            <p:cond delay="499"/>
                                          </p:stCondLst>
                                        </p:cTn>
                                        <p:tgtEl>
                                          <p:spTgt spid="204804"/>
                                        </p:tgtEl>
                                        <p:attrNameLst>
                                          <p:attrName>style.visibility</p:attrName>
                                        </p:attrNameLst>
                                      </p:cBhvr>
                                      <p:to>
                                        <p:strVal val="hidden"/>
                                      </p:to>
                                    </p:set>
                                  </p:childTnLst>
                                </p:cTn>
                              </p:par>
                            </p:childTnLst>
                          </p:cTn>
                        </p:par>
                        <p:par>
                          <p:cTn id="42" fill="hold" nodeType="afterGroup">
                            <p:stCondLst>
                              <p:cond delay="500"/>
                            </p:stCondLst>
                            <p:childTnLst>
                              <p:par>
                                <p:cTn id="43" presetID="5" presetClass="exit" presetSubtype="10" fill="hold" grpId="1" nodeType="afterEffect">
                                  <p:stCondLst>
                                    <p:cond delay="0"/>
                                  </p:stCondLst>
                                  <p:childTnLst>
                                    <p:animEffect transition="out" filter="checkerboard(across)">
                                      <p:cBhvr>
                                        <p:cTn id="44" dur="500"/>
                                        <p:tgtEl>
                                          <p:spTgt spid="204805"/>
                                        </p:tgtEl>
                                      </p:cBhvr>
                                    </p:animEffect>
                                    <p:set>
                                      <p:cBhvr>
                                        <p:cTn id="45" dur="1" fill="hold">
                                          <p:stCondLst>
                                            <p:cond delay="499"/>
                                          </p:stCondLst>
                                        </p:cTn>
                                        <p:tgtEl>
                                          <p:spTgt spid="2048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p:bldP spid="204804" grpId="0"/>
      <p:bldP spid="204804" grpId="1"/>
      <p:bldP spid="204805" grpId="0"/>
      <p:bldP spid="204805" grpId="1"/>
      <p:bldP spid="204806" grpId="0"/>
      <p:bldP spid="204806" grpId="1"/>
      <p:bldP spid="204807" grpId="0"/>
      <p:bldP spid="20480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04800" y="2362200"/>
            <a:ext cx="8077200" cy="1524000"/>
          </a:xfrm>
        </p:spPr>
        <p:txBody>
          <a:bodyPr/>
          <a:lstStyle/>
          <a:p>
            <a:pPr eaLnBrk="1" hangingPunct="1"/>
            <a:r>
              <a:rPr lang="en-US" sz="3200" b="1">
                <a:solidFill>
                  <a:srgbClr val="1A01D1"/>
                </a:solidFill>
              </a:rPr>
              <a:t>2.Tại sao nói TP Đà Nẵng là đầu mối giao thông lớn ở duyên hải miền trung?</a:t>
            </a:r>
          </a:p>
        </p:txBody>
      </p:sp>
      <p:sp>
        <p:nvSpPr>
          <p:cNvPr id="112643" name="Rectangle 3"/>
          <p:cNvSpPr>
            <a:spLocks noGrp="1" noChangeArrowheads="1"/>
          </p:cNvSpPr>
          <p:nvPr>
            <p:ph type="body" idx="1"/>
          </p:nvPr>
        </p:nvSpPr>
        <p:spPr>
          <a:xfrm>
            <a:off x="457200" y="3886200"/>
            <a:ext cx="8229600" cy="2667000"/>
          </a:xfrm>
        </p:spPr>
        <p:txBody>
          <a:bodyPr/>
          <a:lstStyle/>
          <a:p>
            <a:pPr eaLnBrk="1" hangingPunct="1">
              <a:buFontTx/>
              <a:buNone/>
            </a:pPr>
            <a:r>
              <a:rPr lang="en-US" b="1">
                <a:solidFill>
                  <a:srgbClr val="1A01D1"/>
                </a:solidFill>
              </a:rPr>
              <a:t>Vì thành phố Đà Nẵng là nơi đến và nơi xuất phát (đầu mối giao thông ) của nhiều tuyến đường giao thông khác nhau.Từ TP Đà Nẵng  có thể đi đến nhiều nơi khác ở vùng duyên hải miền Trung và cả nước.</a:t>
            </a:r>
          </a:p>
        </p:txBody>
      </p:sp>
      <p:sp>
        <p:nvSpPr>
          <p:cNvPr id="112644" name="Rectangle 4"/>
          <p:cNvSpPr>
            <a:spLocks noChangeArrowheads="1"/>
          </p:cNvSpPr>
          <p:nvPr/>
        </p:nvSpPr>
        <p:spPr bwMode="auto">
          <a:xfrm>
            <a:off x="914400" y="1447800"/>
            <a:ext cx="7670800" cy="1570038"/>
          </a:xfrm>
          <a:prstGeom prst="rect">
            <a:avLst/>
          </a:prstGeom>
          <a:noFill/>
          <a:ln w="9525">
            <a:noFill/>
            <a:miter lim="800000"/>
            <a:headEnd/>
            <a:tailEnd/>
          </a:ln>
        </p:spPr>
        <p:txBody>
          <a:bodyPr>
            <a:spAutoFit/>
          </a:bodyPr>
          <a:lstStyle/>
          <a:p>
            <a:r>
              <a:rPr lang="en-US" sz="3200" b="1">
                <a:solidFill>
                  <a:srgbClr val="1A01D1"/>
                </a:solidFill>
                <a:latin typeface="Arial" charset="0"/>
              </a:rPr>
              <a:t>1.Từ nơi em ở đến Đà Nẵng đi theo hướng nào và bằng loại đường giao thông nào</a:t>
            </a:r>
            <a:r>
              <a:rPr lang="en-US" sz="3200">
                <a:solidFill>
                  <a:schemeClr val="accent2"/>
                </a:solidFill>
                <a:latin typeface="Arial" charset="0"/>
              </a:rPr>
              <a:t>?</a:t>
            </a:r>
          </a:p>
        </p:txBody>
      </p:sp>
      <p:sp>
        <p:nvSpPr>
          <p:cNvPr id="21509" name="Text Box 7"/>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21510" name="Text Box 5"/>
          <p:cNvSpPr txBox="1">
            <a:spLocks noChangeArrowheads="1"/>
          </p:cNvSpPr>
          <p:nvPr/>
        </p:nvSpPr>
        <p:spPr bwMode="auto">
          <a:xfrm>
            <a:off x="1752600" y="762000"/>
            <a:ext cx="5486400" cy="641350"/>
          </a:xfrm>
          <a:prstGeom prst="rect">
            <a:avLst/>
          </a:prstGeom>
          <a:noFill/>
          <a:ln w="9525">
            <a:noFill/>
            <a:miter lim="800000"/>
            <a:headEnd/>
            <a:tailEnd/>
          </a:ln>
        </p:spPr>
        <p:txBody>
          <a:bodyPr>
            <a:spAutoFit/>
          </a:bodyPr>
          <a:lstStyle/>
          <a:p>
            <a:pPr eaLnBrk="1" hangingPunct="1">
              <a:spcBef>
                <a:spcPct val="50000"/>
              </a:spcBef>
            </a:pPr>
            <a:r>
              <a:rPr lang="en-US" sz="2400" b="1">
                <a:solidFill>
                  <a:srgbClr val="1B7A14"/>
                </a:solidFill>
                <a:latin typeface="Arial" charset="0"/>
              </a:rPr>
              <a:t>1. </a:t>
            </a:r>
            <a:r>
              <a:rPr lang="en-US" sz="2800" b="1">
                <a:solidFill>
                  <a:srgbClr val="1B7A14"/>
                </a:solidFill>
                <a:latin typeface="Arial" charset="0"/>
              </a:rPr>
              <a:t>Đà Nẵng</a:t>
            </a:r>
            <a:r>
              <a:rPr lang="en-US" sz="3600" b="1">
                <a:solidFill>
                  <a:srgbClr val="1B7A14"/>
                </a:solidFill>
                <a:latin typeface="Arial" charset="0"/>
              </a:rPr>
              <a:t> - </a:t>
            </a:r>
            <a:r>
              <a:rPr lang="en-US" sz="2800" b="1">
                <a:solidFill>
                  <a:srgbClr val="1B7A14"/>
                </a:solidFill>
                <a:latin typeface="Arial" charset="0"/>
              </a:rPr>
              <a:t>thành phố</a:t>
            </a:r>
            <a:r>
              <a:rPr lang="en-US" sz="1400">
                <a:solidFill>
                  <a:srgbClr val="1B7A14"/>
                </a:solidFill>
                <a:latin typeface="Arial" charset="0"/>
              </a:rPr>
              <a:t> </a:t>
            </a:r>
            <a:r>
              <a:rPr lang="en-US" sz="2800" b="1">
                <a:solidFill>
                  <a:srgbClr val="1B7A14"/>
                </a:solidFill>
                <a:latin typeface="Arial" charset="0"/>
              </a:rPr>
              <a:t>cảng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 calcmode="lin" valueType="num">
                                      <p:cBhvr>
                                        <p:cTn id="7" dur="500" fill="hold"/>
                                        <p:tgtEl>
                                          <p:spTgt spid="11264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4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64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2642"/>
                                        </p:tgtEl>
                                        <p:attrNameLst>
                                          <p:attrName>style.visibility</p:attrName>
                                        </p:attrNameLst>
                                      </p:cBhvr>
                                      <p:to>
                                        <p:strVal val="visible"/>
                                      </p:to>
                                    </p:set>
                                    <p:anim calcmode="lin" valueType="num">
                                      <p:cBhvr>
                                        <p:cTn id="14" dur="500" fill="hold"/>
                                        <p:tgtEl>
                                          <p:spTgt spid="112642"/>
                                        </p:tgtEl>
                                        <p:attrNameLst>
                                          <p:attrName>ppt_w</p:attrName>
                                        </p:attrNameLst>
                                      </p:cBhvr>
                                      <p:tavLst>
                                        <p:tav tm="0">
                                          <p:val>
                                            <p:fltVal val="0"/>
                                          </p:val>
                                        </p:tav>
                                        <p:tav tm="100000">
                                          <p:val>
                                            <p:strVal val="#ppt_w"/>
                                          </p:val>
                                        </p:tav>
                                      </p:tavLst>
                                    </p:anim>
                                    <p:anim calcmode="lin" valueType="num">
                                      <p:cBhvr>
                                        <p:cTn id="15" dur="500" fill="hold"/>
                                        <p:tgtEl>
                                          <p:spTgt spid="112642"/>
                                        </p:tgtEl>
                                        <p:attrNameLst>
                                          <p:attrName>ppt_h</p:attrName>
                                        </p:attrNameLst>
                                      </p:cBhvr>
                                      <p:tavLst>
                                        <p:tav tm="0">
                                          <p:val>
                                            <p:fltVal val="0"/>
                                          </p:val>
                                        </p:tav>
                                        <p:tav tm="100000">
                                          <p:val>
                                            <p:strVal val="#ppt_h"/>
                                          </p:val>
                                        </p:tav>
                                      </p:tavLst>
                                    </p:anim>
                                    <p:animEffect transition="in" filter="fade">
                                      <p:cBhvr>
                                        <p:cTn id="16" dur="500"/>
                                        <p:tgtEl>
                                          <p:spTgt spid="1126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2643">
                                            <p:txEl>
                                              <p:pRg st="0" end="0"/>
                                            </p:txEl>
                                          </p:spTgt>
                                        </p:tgtEl>
                                        <p:attrNameLst>
                                          <p:attrName>style.visibility</p:attrName>
                                        </p:attrNameLst>
                                      </p:cBhvr>
                                      <p:to>
                                        <p:strVal val="visible"/>
                                      </p:to>
                                    </p:set>
                                    <p:anim calcmode="lin" valueType="num">
                                      <p:cBhvr>
                                        <p:cTn id="21" dur="500" fill="hold"/>
                                        <p:tgtEl>
                                          <p:spTgt spid="11264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1264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126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Text Box 4"/>
          <p:cNvSpPr txBox="1">
            <a:spLocks noChangeArrowheads="1"/>
          </p:cNvSpPr>
          <p:nvPr/>
        </p:nvSpPr>
        <p:spPr bwMode="auto">
          <a:xfrm>
            <a:off x="228600" y="2819400"/>
            <a:ext cx="8537575" cy="3386138"/>
          </a:xfrm>
          <a:prstGeom prst="rect">
            <a:avLst/>
          </a:prstGeom>
          <a:solidFill>
            <a:schemeClr val="bg1"/>
          </a:solidFill>
          <a:ln w="9525">
            <a:solidFill>
              <a:srgbClr val="FFFFFF"/>
            </a:solidFill>
            <a:miter lim="800000"/>
            <a:headEnd/>
            <a:tailEnd/>
          </a:ln>
        </p:spPr>
        <p:txBody>
          <a:bodyPr>
            <a:spAutoFit/>
          </a:bodyPr>
          <a:lstStyle/>
          <a:p>
            <a:pPr marL="342900" indent="-342900" eaLnBrk="1" hangingPunct="1">
              <a:spcBef>
                <a:spcPct val="20000"/>
              </a:spcBef>
              <a:buClr>
                <a:schemeClr val="hlink"/>
              </a:buClr>
            </a:pPr>
            <a:r>
              <a:rPr lang="en-US" sz="5400">
                <a:solidFill>
                  <a:srgbClr val="0000FF"/>
                </a:solidFill>
                <a:latin typeface="Arial" charset="0"/>
              </a:rPr>
              <a:t>     </a:t>
            </a:r>
            <a:r>
              <a:rPr lang="en-US" sz="4000" b="1">
                <a:solidFill>
                  <a:srgbClr val="1B7A14"/>
                </a:solidFill>
                <a:latin typeface="Arial" charset="0"/>
              </a:rPr>
              <a:t>Đà Nẵng là thành phố cảng,Vì có cảng sông Hàn, cảng biển Tiên Sa là n</a:t>
            </a:r>
            <a:r>
              <a:rPr lang="vi-VN" sz="4000" b="1">
                <a:solidFill>
                  <a:srgbClr val="1B7A14"/>
                </a:solidFill>
                <a:latin typeface="Arial" charset="0"/>
              </a:rPr>
              <a:t>ơ</a:t>
            </a:r>
            <a:r>
              <a:rPr lang="en-US" sz="4000" b="1">
                <a:solidFill>
                  <a:srgbClr val="1B7A14"/>
                </a:solidFill>
                <a:latin typeface="Arial" charset="0"/>
              </a:rPr>
              <a:t>i tiếp </a:t>
            </a:r>
            <a:r>
              <a:rPr lang="vi-VN" sz="4000" b="1">
                <a:solidFill>
                  <a:srgbClr val="1B7A14"/>
                </a:solidFill>
                <a:latin typeface="Arial" charset="0"/>
              </a:rPr>
              <a:t>đ</a:t>
            </a:r>
            <a:r>
              <a:rPr lang="en-US" sz="4000" b="1">
                <a:solidFill>
                  <a:srgbClr val="1B7A14"/>
                </a:solidFill>
                <a:latin typeface="Arial" charset="0"/>
              </a:rPr>
              <a:t>ón và xuất phát của rất nhiều tàu biển trong và ngoài n</a:t>
            </a:r>
            <a:r>
              <a:rPr lang="vi-VN" sz="4000" b="1">
                <a:solidFill>
                  <a:srgbClr val="1B7A14"/>
                </a:solidFill>
                <a:latin typeface="Arial" charset="0"/>
              </a:rPr>
              <a:t>ư</a:t>
            </a:r>
            <a:r>
              <a:rPr lang="en-US" sz="4000" b="1">
                <a:solidFill>
                  <a:srgbClr val="1B7A14"/>
                </a:solidFill>
                <a:latin typeface="Arial" charset="0"/>
              </a:rPr>
              <a:t>ớc. </a:t>
            </a:r>
          </a:p>
        </p:txBody>
      </p:sp>
      <p:sp>
        <p:nvSpPr>
          <p:cNvPr id="26629" name="Text Box 5"/>
          <p:cNvSpPr txBox="1">
            <a:spLocks noChangeArrowheads="1"/>
          </p:cNvSpPr>
          <p:nvPr/>
        </p:nvSpPr>
        <p:spPr bwMode="auto">
          <a:xfrm>
            <a:off x="533400" y="2057400"/>
            <a:ext cx="8610600" cy="1077913"/>
          </a:xfrm>
          <a:prstGeom prst="rect">
            <a:avLst/>
          </a:prstGeom>
          <a:noFill/>
          <a:ln w="9525">
            <a:noFill/>
            <a:miter lim="800000"/>
            <a:headEnd/>
            <a:tailEnd/>
          </a:ln>
        </p:spPr>
        <p:txBody>
          <a:bodyPr>
            <a:spAutoFit/>
          </a:bodyPr>
          <a:lstStyle/>
          <a:p>
            <a:pPr>
              <a:spcBef>
                <a:spcPct val="50000"/>
              </a:spcBef>
            </a:pPr>
            <a:r>
              <a:rPr lang="en-US" sz="3200" b="1">
                <a:solidFill>
                  <a:srgbClr val="1A01D1"/>
                </a:solidFill>
                <a:latin typeface="Arial" charset="0"/>
              </a:rPr>
              <a:t>Vì sao Đà Nẵng được gọi là thành phố cảng?</a:t>
            </a:r>
          </a:p>
        </p:txBody>
      </p:sp>
      <p:sp>
        <p:nvSpPr>
          <p:cNvPr id="22532" name="Text Box 7"/>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22533" name="Text Box 5"/>
          <p:cNvSpPr txBox="1">
            <a:spLocks noChangeArrowheads="1"/>
          </p:cNvSpPr>
          <p:nvPr/>
        </p:nvSpPr>
        <p:spPr bwMode="auto">
          <a:xfrm>
            <a:off x="1524000" y="1143000"/>
            <a:ext cx="5486400" cy="641350"/>
          </a:xfrm>
          <a:prstGeom prst="rect">
            <a:avLst/>
          </a:prstGeom>
          <a:noFill/>
          <a:ln w="9525">
            <a:noFill/>
            <a:miter lim="800000"/>
            <a:headEnd/>
            <a:tailEnd/>
          </a:ln>
        </p:spPr>
        <p:txBody>
          <a:bodyPr>
            <a:spAutoFit/>
          </a:bodyPr>
          <a:lstStyle/>
          <a:p>
            <a:pPr eaLnBrk="1" hangingPunct="1">
              <a:spcBef>
                <a:spcPct val="50000"/>
              </a:spcBef>
            </a:pPr>
            <a:r>
              <a:rPr lang="en-US" sz="2400" b="1">
                <a:solidFill>
                  <a:srgbClr val="1B7A14"/>
                </a:solidFill>
                <a:latin typeface="Arial" charset="0"/>
              </a:rPr>
              <a:t>1. </a:t>
            </a:r>
            <a:r>
              <a:rPr lang="en-US" sz="2800" b="1">
                <a:solidFill>
                  <a:srgbClr val="1B7A14"/>
                </a:solidFill>
                <a:latin typeface="Arial" charset="0"/>
              </a:rPr>
              <a:t>Đà Nẵng</a:t>
            </a:r>
            <a:r>
              <a:rPr lang="en-US" sz="3600" b="1">
                <a:solidFill>
                  <a:srgbClr val="1B7A14"/>
                </a:solidFill>
                <a:latin typeface="Arial" charset="0"/>
              </a:rPr>
              <a:t> - </a:t>
            </a:r>
            <a:r>
              <a:rPr lang="en-US" sz="2800" b="1">
                <a:solidFill>
                  <a:srgbClr val="1B7A14"/>
                </a:solidFill>
                <a:latin typeface="Arial" charset="0"/>
              </a:rPr>
              <a:t>thành phố</a:t>
            </a:r>
            <a:r>
              <a:rPr lang="en-US" sz="1400">
                <a:solidFill>
                  <a:srgbClr val="1B7A14"/>
                </a:solidFill>
                <a:latin typeface="Arial" charset="0"/>
              </a:rPr>
              <a:t> </a:t>
            </a:r>
            <a:r>
              <a:rPr lang="en-US" sz="2800" b="1">
                <a:solidFill>
                  <a:srgbClr val="1B7A14"/>
                </a:solidFill>
                <a:latin typeface="Arial" charset="0"/>
              </a:rPr>
              <a:t>cảng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ppt_x"/>
                                          </p:val>
                                        </p:tav>
                                        <p:tav tm="100000">
                                          <p:val>
                                            <p:strVal val="#ppt_x"/>
                                          </p:val>
                                        </p:tav>
                                      </p:tavLst>
                                    </p:anim>
                                    <p:anim calcmode="lin" valueType="num">
                                      <p:cBhvr additive="base">
                                        <p:cTn id="8"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028"/>
                                        </p:tgtEl>
                                        <p:attrNameLst>
                                          <p:attrName>style.visibility</p:attrName>
                                        </p:attrNameLst>
                                      </p:cBhvr>
                                      <p:to>
                                        <p:strVal val="visible"/>
                                      </p:to>
                                    </p:set>
                                    <p:anim calcmode="lin" valueType="num">
                                      <p:cBhvr additive="base">
                                        <p:cTn id="13" dur="500" fill="hold"/>
                                        <p:tgtEl>
                                          <p:spTgt spid="129028"/>
                                        </p:tgtEl>
                                        <p:attrNameLst>
                                          <p:attrName>ppt_x</p:attrName>
                                        </p:attrNameLst>
                                      </p:cBhvr>
                                      <p:tavLst>
                                        <p:tav tm="0">
                                          <p:val>
                                            <p:strVal val="#ppt_x"/>
                                          </p:val>
                                        </p:tav>
                                        <p:tav tm="100000">
                                          <p:val>
                                            <p:strVal val="#ppt_x"/>
                                          </p:val>
                                        </p:tav>
                                      </p:tavLst>
                                    </p:anim>
                                    <p:anim calcmode="lin" valueType="num">
                                      <p:cBhvr additive="base">
                                        <p:cTn id="14" dur="500" fill="hold"/>
                                        <p:tgtEl>
                                          <p:spTgt spid="129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P spid="266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8" name="Rectangle 6"/>
          <p:cNvSpPr>
            <a:spLocks noChangeArrowheads="1"/>
          </p:cNvSpPr>
          <p:nvPr/>
        </p:nvSpPr>
        <p:spPr bwMode="auto">
          <a:xfrm>
            <a:off x="1066800" y="2133600"/>
            <a:ext cx="7239000" cy="579438"/>
          </a:xfrm>
          <a:prstGeom prst="rect">
            <a:avLst/>
          </a:prstGeom>
          <a:noFill/>
          <a:ln w="9525">
            <a:noFill/>
            <a:miter lim="800000"/>
            <a:headEnd/>
            <a:tailEnd/>
          </a:ln>
        </p:spPr>
        <p:txBody>
          <a:bodyPr>
            <a:spAutoFit/>
          </a:bodyPr>
          <a:lstStyle/>
          <a:p>
            <a:r>
              <a:rPr lang="en-US" sz="3200" b="1">
                <a:solidFill>
                  <a:srgbClr val="1A01D1"/>
                </a:solidFill>
                <a:latin typeface="Arial" charset="0"/>
              </a:rPr>
              <a:t>2. Đà Nẵng - trung tâm công nghiệp</a:t>
            </a:r>
            <a:endParaRPr lang="vi-VN" sz="3200" b="1">
              <a:solidFill>
                <a:srgbClr val="1A01D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78"/>
                                        </p:tgtEl>
                                        <p:attrNameLst>
                                          <p:attrName>style.visibility</p:attrName>
                                        </p:attrNameLst>
                                      </p:cBhvr>
                                      <p:to>
                                        <p:strVal val="visible"/>
                                      </p:to>
                                    </p:set>
                                    <p:anim calcmode="lin" valueType="num">
                                      <p:cBhvr additive="base">
                                        <p:cTn id="7" dur="500" fill="hold"/>
                                        <p:tgtEl>
                                          <p:spTgt spid="207878"/>
                                        </p:tgtEl>
                                        <p:attrNameLst>
                                          <p:attrName>ppt_x</p:attrName>
                                        </p:attrNameLst>
                                      </p:cBhvr>
                                      <p:tavLst>
                                        <p:tav tm="0">
                                          <p:val>
                                            <p:strVal val="#ppt_x"/>
                                          </p:val>
                                        </p:tav>
                                        <p:tav tm="100000">
                                          <p:val>
                                            <p:strVal val="#ppt_x"/>
                                          </p:val>
                                        </p:tav>
                                      </p:tavLst>
                                    </p:anim>
                                    <p:anim calcmode="lin" valueType="num">
                                      <p:cBhvr additive="base">
                                        <p:cTn id="8" dur="500" fill="hold"/>
                                        <p:tgtEl>
                                          <p:spTgt spid="207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1" name="Text Box 7"/>
          <p:cNvSpPr txBox="1">
            <a:spLocks noChangeArrowheads="1"/>
          </p:cNvSpPr>
          <p:nvPr/>
        </p:nvSpPr>
        <p:spPr bwMode="auto">
          <a:xfrm>
            <a:off x="457200" y="2133600"/>
            <a:ext cx="8307388" cy="1708150"/>
          </a:xfrm>
          <a:prstGeom prst="rect">
            <a:avLst/>
          </a:prstGeom>
          <a:noFill/>
          <a:ln w="9525" algn="ctr">
            <a:noFill/>
            <a:miter lim="800000"/>
            <a:headEnd/>
            <a:tailEnd/>
          </a:ln>
        </p:spPr>
        <p:txBody>
          <a:bodyPr>
            <a:spAutoFit/>
          </a:bodyPr>
          <a:lstStyle/>
          <a:p>
            <a:pPr eaLnBrk="1" hangingPunct="1">
              <a:spcBef>
                <a:spcPct val="50000"/>
              </a:spcBef>
            </a:pPr>
            <a:r>
              <a:rPr lang="en-US" sz="4000" b="1">
                <a:solidFill>
                  <a:srgbClr val="663300"/>
                </a:solidFill>
                <a:latin typeface="Arial" charset="0"/>
              </a:rPr>
              <a:t>   </a:t>
            </a:r>
            <a:r>
              <a:rPr lang="en-US" sz="3300" b="1">
                <a:solidFill>
                  <a:srgbClr val="0000CC"/>
                </a:solidFill>
                <a:latin typeface="Arial" charset="0"/>
              </a:rPr>
              <a:t>Kể tên một số loại hàng hoá được đưa đến Đà Nẵng và hàng từ Đà Nẵng đưa đi các nơi khác bằng tàu biển? </a:t>
            </a:r>
          </a:p>
        </p:txBody>
      </p:sp>
      <p:sp>
        <p:nvSpPr>
          <p:cNvPr id="24579" name="Text Box 32"/>
          <p:cNvSpPr txBox="1">
            <a:spLocks noChangeArrowheads="1"/>
          </p:cNvSpPr>
          <p:nvPr/>
        </p:nvSpPr>
        <p:spPr bwMode="auto">
          <a:xfrm>
            <a:off x="-93663" y="4418013"/>
            <a:ext cx="184151" cy="708025"/>
          </a:xfrm>
          <a:prstGeom prst="rect">
            <a:avLst/>
          </a:prstGeom>
          <a:noFill/>
          <a:ln w="9525">
            <a:noFill/>
            <a:miter lim="800000"/>
            <a:headEnd/>
            <a:tailEnd/>
          </a:ln>
        </p:spPr>
        <p:txBody>
          <a:bodyPr wrap="none">
            <a:spAutoFit/>
          </a:bodyPr>
          <a:lstStyle/>
          <a:p>
            <a:pPr eaLnBrk="1" hangingPunct="1"/>
            <a:endParaRPr lang="vi-VN" sz="4000">
              <a:latin typeface="Arial" charset="0"/>
            </a:endParaRPr>
          </a:p>
        </p:txBody>
      </p:sp>
      <p:sp>
        <p:nvSpPr>
          <p:cNvPr id="207878" name="Rectangle 6"/>
          <p:cNvSpPr>
            <a:spLocks noChangeArrowheads="1"/>
          </p:cNvSpPr>
          <p:nvPr/>
        </p:nvSpPr>
        <p:spPr bwMode="auto">
          <a:xfrm>
            <a:off x="762000" y="990600"/>
            <a:ext cx="7239000" cy="579438"/>
          </a:xfrm>
          <a:prstGeom prst="rect">
            <a:avLst/>
          </a:prstGeom>
          <a:noFill/>
          <a:ln w="9525">
            <a:noFill/>
            <a:miter lim="800000"/>
            <a:headEnd/>
            <a:tailEnd/>
          </a:ln>
        </p:spPr>
        <p:txBody>
          <a:bodyPr>
            <a:spAutoFit/>
          </a:bodyPr>
          <a:lstStyle/>
          <a:p>
            <a:r>
              <a:rPr lang="en-US" sz="3200" b="1" dirty="0">
                <a:solidFill>
                  <a:srgbClr val="1B7A14"/>
                </a:solidFill>
                <a:latin typeface="Arial" charset="0"/>
              </a:rPr>
              <a:t>2. </a:t>
            </a:r>
            <a:r>
              <a:rPr lang="en-US" sz="3200" b="1" dirty="0" err="1">
                <a:solidFill>
                  <a:srgbClr val="1B7A14"/>
                </a:solidFill>
                <a:latin typeface="Arial" charset="0"/>
              </a:rPr>
              <a:t>Đà</a:t>
            </a:r>
            <a:r>
              <a:rPr lang="en-US" sz="3200" b="1" dirty="0">
                <a:solidFill>
                  <a:srgbClr val="1B7A14"/>
                </a:solidFill>
                <a:latin typeface="Arial" charset="0"/>
              </a:rPr>
              <a:t> </a:t>
            </a:r>
            <a:r>
              <a:rPr lang="en-US" sz="3200" b="1" dirty="0" err="1">
                <a:solidFill>
                  <a:srgbClr val="1B7A14"/>
                </a:solidFill>
                <a:latin typeface="Arial" charset="0"/>
              </a:rPr>
              <a:t>Nẵng</a:t>
            </a:r>
            <a:r>
              <a:rPr lang="en-US" sz="3200" b="1" dirty="0">
                <a:solidFill>
                  <a:srgbClr val="1B7A14"/>
                </a:solidFill>
                <a:latin typeface="Arial" charset="0"/>
              </a:rPr>
              <a:t> - </a:t>
            </a:r>
            <a:r>
              <a:rPr lang="en-US" sz="3200" b="1" dirty="0" err="1">
                <a:solidFill>
                  <a:srgbClr val="1B7A14"/>
                </a:solidFill>
                <a:latin typeface="Arial" charset="0"/>
              </a:rPr>
              <a:t>trung</a:t>
            </a:r>
            <a:r>
              <a:rPr lang="en-US" sz="3200" b="1" dirty="0">
                <a:solidFill>
                  <a:srgbClr val="1B7A14"/>
                </a:solidFill>
                <a:latin typeface="Arial" charset="0"/>
              </a:rPr>
              <a:t> </a:t>
            </a:r>
            <a:r>
              <a:rPr lang="en-US" sz="3200" b="1" dirty="0" err="1">
                <a:solidFill>
                  <a:srgbClr val="1B7A14"/>
                </a:solidFill>
                <a:latin typeface="Arial" charset="0"/>
              </a:rPr>
              <a:t>tâm</a:t>
            </a:r>
            <a:r>
              <a:rPr lang="en-US" sz="3200" b="1" dirty="0">
                <a:solidFill>
                  <a:srgbClr val="1B7A14"/>
                </a:solidFill>
                <a:latin typeface="Arial" charset="0"/>
              </a:rPr>
              <a:t> </a:t>
            </a:r>
            <a:r>
              <a:rPr lang="en-US" sz="3200" b="1" dirty="0" err="1">
                <a:solidFill>
                  <a:srgbClr val="1B7A14"/>
                </a:solidFill>
                <a:latin typeface="Arial" charset="0"/>
              </a:rPr>
              <a:t>công</a:t>
            </a:r>
            <a:r>
              <a:rPr lang="en-US" sz="3200" b="1" dirty="0">
                <a:solidFill>
                  <a:srgbClr val="1B7A14"/>
                </a:solidFill>
                <a:latin typeface="Arial" charset="0"/>
              </a:rPr>
              <a:t> </a:t>
            </a:r>
            <a:r>
              <a:rPr lang="en-US" sz="3200" b="1" dirty="0" err="1">
                <a:solidFill>
                  <a:srgbClr val="1B7A14"/>
                </a:solidFill>
                <a:latin typeface="Arial" charset="0"/>
              </a:rPr>
              <a:t>nghiệp</a:t>
            </a:r>
            <a:endParaRPr lang="vi-VN" sz="3200" b="1" dirty="0">
              <a:solidFill>
                <a:srgbClr val="1B7A14"/>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linds(horizontal)">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7878"/>
                                        </p:tgtEl>
                                        <p:attrNameLst>
                                          <p:attrName>style.visibility</p:attrName>
                                        </p:attrNameLst>
                                      </p:cBhvr>
                                      <p:to>
                                        <p:strVal val="visible"/>
                                      </p:to>
                                    </p:set>
                                    <p:anim calcmode="lin" valueType="num">
                                      <p:cBhvr additive="base">
                                        <p:cTn id="12" dur="500" fill="hold"/>
                                        <p:tgtEl>
                                          <p:spTgt spid="207878"/>
                                        </p:tgtEl>
                                        <p:attrNameLst>
                                          <p:attrName>ppt_x</p:attrName>
                                        </p:attrNameLst>
                                      </p:cBhvr>
                                      <p:tavLst>
                                        <p:tav tm="0">
                                          <p:val>
                                            <p:strVal val="#ppt_x"/>
                                          </p:val>
                                        </p:tav>
                                        <p:tav tm="100000">
                                          <p:val>
                                            <p:strVal val="#ppt_x"/>
                                          </p:val>
                                        </p:tav>
                                      </p:tavLst>
                                    </p:anim>
                                    <p:anim calcmode="lin" valueType="num">
                                      <p:cBhvr additive="base">
                                        <p:cTn id="13" dur="500" fill="hold"/>
                                        <p:tgtEl>
                                          <p:spTgt spid="207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2078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09600" y="1524000"/>
            <a:ext cx="8229600" cy="1600200"/>
          </a:xfrm>
        </p:spPr>
        <p:txBody>
          <a:bodyPr/>
          <a:lstStyle/>
          <a:p>
            <a:pPr eaLnBrk="1" hangingPunct="1"/>
            <a:r>
              <a:rPr lang="en-US" sz="4000"/>
              <a:t> </a:t>
            </a:r>
            <a:r>
              <a:rPr lang="en-US" sz="3200" b="1">
                <a:solidFill>
                  <a:srgbClr val="0000CC"/>
                </a:solidFill>
              </a:rPr>
              <a:t>1-Hàng hóa được đưa đến TP Đà  Nẵng chủ yếu là sản phẩm của ngành nào?</a:t>
            </a:r>
          </a:p>
        </p:txBody>
      </p:sp>
      <p:sp>
        <p:nvSpPr>
          <p:cNvPr id="187395" name="Rectangle 3"/>
          <p:cNvSpPr>
            <a:spLocks noGrp="1" noChangeArrowheads="1"/>
          </p:cNvSpPr>
          <p:nvPr>
            <p:ph type="body" idx="1"/>
          </p:nvPr>
        </p:nvSpPr>
        <p:spPr>
          <a:xfrm>
            <a:off x="533400" y="3352800"/>
            <a:ext cx="8229600" cy="1676400"/>
          </a:xfrm>
        </p:spPr>
        <p:txBody>
          <a:bodyPr/>
          <a:lstStyle/>
          <a:p>
            <a:pPr eaLnBrk="1" hangingPunct="1">
              <a:lnSpc>
                <a:spcPct val="90000"/>
              </a:lnSpc>
            </a:pPr>
            <a:r>
              <a:rPr lang="en-US" b="1">
                <a:solidFill>
                  <a:srgbClr val="0000CC"/>
                </a:solidFill>
              </a:rPr>
              <a:t>2-Sản phẩm chở từ Đà Nẵng đi nơi khác chủ yếu là sản phẩm công nghiệp hay nguyên vật liệu?</a:t>
            </a:r>
          </a:p>
          <a:p>
            <a:pPr eaLnBrk="1" hangingPunct="1">
              <a:lnSpc>
                <a:spcPct val="90000"/>
              </a:lnSpc>
            </a:pPr>
            <a:endParaRPr lang="en-US" b="1">
              <a:solidFill>
                <a:srgbClr val="0000CC"/>
              </a:solidFill>
            </a:endParaRPr>
          </a:p>
        </p:txBody>
      </p:sp>
      <p:sp>
        <p:nvSpPr>
          <p:cNvPr id="187396" name="Rectangle 4"/>
          <p:cNvSpPr>
            <a:spLocks noChangeArrowheads="1"/>
          </p:cNvSpPr>
          <p:nvPr/>
        </p:nvSpPr>
        <p:spPr bwMode="auto">
          <a:xfrm>
            <a:off x="609600" y="4876800"/>
            <a:ext cx="8001000" cy="1570038"/>
          </a:xfrm>
          <a:prstGeom prst="rect">
            <a:avLst/>
          </a:prstGeom>
          <a:noFill/>
          <a:ln w="9525">
            <a:noFill/>
            <a:miter lim="800000"/>
            <a:headEnd/>
            <a:tailEnd/>
          </a:ln>
        </p:spPr>
        <p:txBody>
          <a:bodyPr>
            <a:spAutoFit/>
          </a:bodyPr>
          <a:lstStyle/>
          <a:p>
            <a:pPr eaLnBrk="1" hangingPunct="1">
              <a:spcBef>
                <a:spcPct val="20000"/>
              </a:spcBef>
              <a:buFontTx/>
              <a:buChar char="•"/>
            </a:pPr>
            <a:r>
              <a:rPr lang="en-US" sz="3200" b="1">
                <a:solidFill>
                  <a:srgbClr val="0000CC"/>
                </a:solidFill>
                <a:latin typeface="Arial" charset="0"/>
              </a:rPr>
              <a:t>3-Qua bảng sản phẩm chở từ Đà Nẵng đi nơi khác .Em hãy nêu tên 1 số nghành sản xuất của Đà Nẵng?</a:t>
            </a:r>
          </a:p>
        </p:txBody>
      </p:sp>
      <p:sp>
        <p:nvSpPr>
          <p:cNvPr id="207878" name="Rectangle 6"/>
          <p:cNvSpPr>
            <a:spLocks noChangeArrowheads="1"/>
          </p:cNvSpPr>
          <p:nvPr/>
        </p:nvSpPr>
        <p:spPr bwMode="auto">
          <a:xfrm>
            <a:off x="1066800" y="1219200"/>
            <a:ext cx="7239000" cy="579438"/>
          </a:xfrm>
          <a:prstGeom prst="rect">
            <a:avLst/>
          </a:prstGeom>
          <a:noFill/>
          <a:ln w="9525">
            <a:noFill/>
            <a:miter lim="800000"/>
            <a:headEnd/>
            <a:tailEnd/>
          </a:ln>
        </p:spPr>
        <p:txBody>
          <a:bodyPr>
            <a:spAutoFit/>
          </a:bodyPr>
          <a:lstStyle/>
          <a:p>
            <a:r>
              <a:rPr lang="en-US" sz="3200" b="1">
                <a:solidFill>
                  <a:srgbClr val="1B7A14"/>
                </a:solidFill>
                <a:latin typeface="Arial" charset="0"/>
              </a:rPr>
              <a:t>2. Đà Nẵng - trung tâm công nghiệp</a:t>
            </a:r>
            <a:endParaRPr lang="vi-VN" sz="3200" b="1">
              <a:solidFill>
                <a:srgbClr val="1B7A14"/>
              </a:solidFill>
              <a:latin typeface="Arial" charset="0"/>
            </a:endParaRPr>
          </a:p>
        </p:txBody>
      </p:sp>
      <p:sp>
        <p:nvSpPr>
          <p:cNvPr id="25606" name="Text Box 6"/>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anim calcmode="lin" valueType="num">
                                      <p:cBhvr>
                                        <p:cTn id="7" dur="500" fill="hold"/>
                                        <p:tgtEl>
                                          <p:spTgt spid="187394"/>
                                        </p:tgtEl>
                                        <p:attrNameLst>
                                          <p:attrName>ppt_w</p:attrName>
                                        </p:attrNameLst>
                                      </p:cBhvr>
                                      <p:tavLst>
                                        <p:tav tm="0">
                                          <p:val>
                                            <p:fltVal val="0"/>
                                          </p:val>
                                        </p:tav>
                                        <p:tav tm="100000">
                                          <p:val>
                                            <p:strVal val="#ppt_w"/>
                                          </p:val>
                                        </p:tav>
                                      </p:tavLst>
                                    </p:anim>
                                    <p:anim calcmode="lin" valueType="num">
                                      <p:cBhvr>
                                        <p:cTn id="8" dur="500" fill="hold"/>
                                        <p:tgtEl>
                                          <p:spTgt spid="187394"/>
                                        </p:tgtEl>
                                        <p:attrNameLst>
                                          <p:attrName>ppt_h</p:attrName>
                                        </p:attrNameLst>
                                      </p:cBhvr>
                                      <p:tavLst>
                                        <p:tav tm="0">
                                          <p:val>
                                            <p:fltVal val="0"/>
                                          </p:val>
                                        </p:tav>
                                        <p:tav tm="100000">
                                          <p:val>
                                            <p:strVal val="#ppt_h"/>
                                          </p:val>
                                        </p:tav>
                                      </p:tavLst>
                                    </p:anim>
                                    <p:animEffect transition="in" filter="fade">
                                      <p:cBhvr>
                                        <p:cTn id="9" dur="500"/>
                                        <p:tgtEl>
                                          <p:spTgt spid="1873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7395">
                                            <p:txEl>
                                              <p:pRg st="0" end="0"/>
                                            </p:txEl>
                                          </p:spTgt>
                                        </p:tgtEl>
                                        <p:attrNameLst>
                                          <p:attrName>style.visibility</p:attrName>
                                        </p:attrNameLst>
                                      </p:cBhvr>
                                      <p:to>
                                        <p:strVal val="visible"/>
                                      </p:to>
                                    </p:set>
                                    <p:anim calcmode="lin" valueType="num">
                                      <p:cBhvr additive="base">
                                        <p:cTn id="14" dur="500" fill="hold"/>
                                        <p:tgtEl>
                                          <p:spTgt spid="18739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7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87396"/>
                                        </p:tgtEl>
                                        <p:attrNameLst>
                                          <p:attrName>style.visibility</p:attrName>
                                        </p:attrNameLst>
                                      </p:cBhvr>
                                      <p:to>
                                        <p:strVal val="visible"/>
                                      </p:to>
                                    </p:set>
                                    <p:animEffect transition="in" filter="randombar(horizontal)">
                                      <p:cBhvr>
                                        <p:cTn id="20" dur="500"/>
                                        <p:tgtEl>
                                          <p:spTgt spid="1873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7878"/>
                                        </p:tgtEl>
                                        <p:attrNameLst>
                                          <p:attrName>style.visibility</p:attrName>
                                        </p:attrNameLst>
                                      </p:cBhvr>
                                      <p:to>
                                        <p:strVal val="visible"/>
                                      </p:to>
                                    </p:set>
                                    <p:anim calcmode="lin" valueType="num">
                                      <p:cBhvr additive="base">
                                        <p:cTn id="25" dur="500" fill="hold"/>
                                        <p:tgtEl>
                                          <p:spTgt spid="207878"/>
                                        </p:tgtEl>
                                        <p:attrNameLst>
                                          <p:attrName>ppt_x</p:attrName>
                                        </p:attrNameLst>
                                      </p:cBhvr>
                                      <p:tavLst>
                                        <p:tav tm="0">
                                          <p:val>
                                            <p:strVal val="#ppt_x"/>
                                          </p:val>
                                        </p:tav>
                                        <p:tav tm="100000">
                                          <p:val>
                                            <p:strVal val="#ppt_x"/>
                                          </p:val>
                                        </p:tav>
                                      </p:tavLst>
                                    </p:anim>
                                    <p:anim calcmode="lin" valueType="num">
                                      <p:cBhvr additive="base">
                                        <p:cTn id="26" dur="500" fill="hold"/>
                                        <p:tgtEl>
                                          <p:spTgt spid="207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7395" grpId="0" build="p"/>
      <p:bldP spid="187396" grpId="0"/>
      <p:bldP spid="2078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3" name="Picture 5" descr="HI SAN"/>
          <p:cNvPicPr>
            <a:picLocks noChangeAspect="1" noChangeArrowheads="1"/>
          </p:cNvPicPr>
          <p:nvPr/>
        </p:nvPicPr>
        <p:blipFill>
          <a:blip r:embed="rId2"/>
          <a:srcRect/>
          <a:stretch>
            <a:fillRect/>
          </a:stretch>
        </p:blipFill>
        <p:spPr bwMode="auto">
          <a:xfrm>
            <a:off x="4800600" y="4491038"/>
            <a:ext cx="3505200" cy="1890712"/>
          </a:xfrm>
          <a:prstGeom prst="rect">
            <a:avLst/>
          </a:prstGeom>
          <a:noFill/>
          <a:ln w="9525">
            <a:solidFill>
              <a:srgbClr val="6600CC"/>
            </a:solidFill>
            <a:miter lim="800000"/>
            <a:headEnd/>
            <a:tailEnd/>
          </a:ln>
        </p:spPr>
      </p:pic>
      <p:pic>
        <p:nvPicPr>
          <p:cNvPr id="130054" name="Picture 6" descr="va lieeu_xay_dung"/>
          <p:cNvPicPr>
            <a:picLocks noChangeAspect="1" noChangeArrowheads="1"/>
          </p:cNvPicPr>
          <p:nvPr/>
        </p:nvPicPr>
        <p:blipFill>
          <a:blip r:embed="rId3"/>
          <a:srcRect/>
          <a:stretch>
            <a:fillRect/>
          </a:stretch>
        </p:blipFill>
        <p:spPr bwMode="auto">
          <a:xfrm>
            <a:off x="4724400" y="1676400"/>
            <a:ext cx="3581400" cy="2366963"/>
          </a:xfrm>
          <a:prstGeom prst="rect">
            <a:avLst/>
          </a:prstGeom>
          <a:noFill/>
          <a:ln w="9525">
            <a:solidFill>
              <a:srgbClr val="6600CC"/>
            </a:solidFill>
            <a:miter lim="800000"/>
            <a:headEnd/>
            <a:tailEnd/>
          </a:ln>
        </p:spPr>
      </p:pic>
      <p:pic>
        <p:nvPicPr>
          <p:cNvPr id="130055" name="Picture 7" descr="vat lieeu xay dung"/>
          <p:cNvPicPr>
            <a:picLocks noChangeAspect="1" noChangeArrowheads="1"/>
          </p:cNvPicPr>
          <p:nvPr/>
        </p:nvPicPr>
        <p:blipFill>
          <a:blip r:embed="rId4"/>
          <a:srcRect/>
          <a:stretch>
            <a:fillRect/>
          </a:stretch>
        </p:blipFill>
        <p:spPr bwMode="auto">
          <a:xfrm>
            <a:off x="609600" y="1676400"/>
            <a:ext cx="3657600" cy="2295525"/>
          </a:xfrm>
          <a:prstGeom prst="rect">
            <a:avLst/>
          </a:prstGeom>
          <a:noFill/>
          <a:ln w="9525">
            <a:solidFill>
              <a:srgbClr val="6600CC"/>
            </a:solidFill>
            <a:miter lim="800000"/>
            <a:headEnd/>
            <a:tailEnd/>
          </a:ln>
        </p:spPr>
      </p:pic>
      <p:pic>
        <p:nvPicPr>
          <p:cNvPr id="130056" name="Picture 8" descr="hang DETMAY">
            <a:hlinkClick r:id="" action="ppaction://noaction">
              <a:snd r:embed="rId5" name="chimes.wav"/>
            </a:hlinkClick>
          </p:cNvPr>
          <p:cNvPicPr>
            <a:picLocks noChangeAspect="1" noChangeArrowheads="1"/>
          </p:cNvPicPr>
          <p:nvPr/>
        </p:nvPicPr>
        <p:blipFill>
          <a:blip r:embed="rId6"/>
          <a:srcRect/>
          <a:stretch>
            <a:fillRect/>
          </a:stretch>
        </p:blipFill>
        <p:spPr bwMode="auto">
          <a:xfrm>
            <a:off x="609600" y="4495800"/>
            <a:ext cx="3657600" cy="1871663"/>
          </a:xfrm>
          <a:prstGeom prst="rect">
            <a:avLst/>
          </a:prstGeom>
          <a:noFill/>
          <a:ln w="9525">
            <a:solidFill>
              <a:srgbClr val="6600CC"/>
            </a:solidFill>
            <a:miter lim="800000"/>
            <a:headEnd/>
            <a:tailEnd/>
          </a:ln>
        </p:spPr>
      </p:pic>
      <p:sp>
        <p:nvSpPr>
          <p:cNvPr id="130058" name="Text Box 10"/>
          <p:cNvSpPr txBox="1">
            <a:spLocks noChangeArrowheads="1"/>
          </p:cNvSpPr>
          <p:nvPr/>
        </p:nvSpPr>
        <p:spPr bwMode="auto">
          <a:xfrm>
            <a:off x="2971800" y="3962400"/>
            <a:ext cx="32766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0000CC"/>
                </a:solidFill>
                <a:latin typeface="Arial" charset="0"/>
              </a:rPr>
              <a:t>Vật liệu xây dựng</a:t>
            </a:r>
          </a:p>
        </p:txBody>
      </p:sp>
      <p:sp>
        <p:nvSpPr>
          <p:cNvPr id="130059" name="Text Box 11"/>
          <p:cNvSpPr txBox="1">
            <a:spLocks noChangeArrowheads="1"/>
          </p:cNvSpPr>
          <p:nvPr/>
        </p:nvSpPr>
        <p:spPr bwMode="auto">
          <a:xfrm>
            <a:off x="914400" y="6400800"/>
            <a:ext cx="28956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0000CC"/>
                </a:solidFill>
                <a:latin typeface="Arial" charset="0"/>
              </a:rPr>
              <a:t>Vải may quần áo</a:t>
            </a:r>
          </a:p>
        </p:txBody>
      </p:sp>
      <p:sp>
        <p:nvSpPr>
          <p:cNvPr id="130060" name="Text Box 12"/>
          <p:cNvSpPr txBox="1">
            <a:spLocks noChangeArrowheads="1"/>
          </p:cNvSpPr>
          <p:nvPr/>
        </p:nvSpPr>
        <p:spPr bwMode="auto">
          <a:xfrm>
            <a:off x="5410200" y="6400800"/>
            <a:ext cx="32004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0000CC"/>
                </a:solidFill>
                <a:latin typeface="Arial" charset="0"/>
              </a:rPr>
              <a:t>Hải sản</a:t>
            </a:r>
          </a:p>
        </p:txBody>
      </p:sp>
      <p:sp>
        <p:nvSpPr>
          <p:cNvPr id="26633" name="Text Box 13"/>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207878" name="Rectangle 6"/>
          <p:cNvSpPr>
            <a:spLocks noChangeArrowheads="1"/>
          </p:cNvSpPr>
          <p:nvPr/>
        </p:nvSpPr>
        <p:spPr bwMode="auto">
          <a:xfrm>
            <a:off x="1066800" y="990600"/>
            <a:ext cx="7239000" cy="457200"/>
          </a:xfrm>
          <a:prstGeom prst="rect">
            <a:avLst/>
          </a:prstGeom>
          <a:noFill/>
          <a:ln w="9525">
            <a:noFill/>
            <a:miter lim="800000"/>
            <a:headEnd/>
            <a:tailEnd/>
          </a:ln>
        </p:spPr>
        <p:txBody>
          <a:bodyPr>
            <a:spAutoFit/>
          </a:bodyPr>
          <a:lstStyle/>
          <a:p>
            <a:r>
              <a:rPr lang="en-US" sz="2400" b="1">
                <a:solidFill>
                  <a:srgbClr val="1B7A14"/>
                </a:solidFill>
                <a:latin typeface="Arial" charset="0"/>
              </a:rPr>
              <a:t>2. Đà Nẵng - trung tâm công nghiệp</a:t>
            </a:r>
            <a:endParaRPr lang="vi-VN" sz="2400" b="1">
              <a:solidFill>
                <a:srgbClr val="1B7A14"/>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0055"/>
                                        </p:tgtEl>
                                        <p:attrNameLst>
                                          <p:attrName>style.visibility</p:attrName>
                                        </p:attrNameLst>
                                      </p:cBhvr>
                                      <p:to>
                                        <p:strVal val="visible"/>
                                      </p:to>
                                    </p:set>
                                    <p:animEffect transition="in" filter="box(in)">
                                      <p:cBhvr>
                                        <p:cTn id="7" dur="500"/>
                                        <p:tgtEl>
                                          <p:spTgt spid="130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30054"/>
                                        </p:tgtEl>
                                        <p:attrNameLst>
                                          <p:attrName>style.visibility</p:attrName>
                                        </p:attrNameLst>
                                      </p:cBhvr>
                                      <p:to>
                                        <p:strVal val="visible"/>
                                      </p:to>
                                    </p:set>
                                    <p:animEffect transition="in" filter="diamond(in)">
                                      <p:cBhvr>
                                        <p:cTn id="12" dur="2000"/>
                                        <p:tgtEl>
                                          <p:spTgt spid="1300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0058"/>
                                        </p:tgtEl>
                                        <p:attrNameLst>
                                          <p:attrName>style.visibility</p:attrName>
                                        </p:attrNameLst>
                                      </p:cBhvr>
                                      <p:to>
                                        <p:strVal val="visible"/>
                                      </p:to>
                                    </p:set>
                                    <p:animEffect transition="in" filter="dissolve">
                                      <p:cBhvr>
                                        <p:cTn id="17" dur="500"/>
                                        <p:tgtEl>
                                          <p:spTgt spid="1300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130056"/>
                                        </p:tgtEl>
                                        <p:attrNameLst>
                                          <p:attrName>style.visibility</p:attrName>
                                        </p:attrNameLst>
                                      </p:cBhvr>
                                      <p:to>
                                        <p:strVal val="visible"/>
                                      </p:to>
                                    </p:set>
                                    <p:animEffect transition="in" filter="wheel(4)">
                                      <p:cBhvr>
                                        <p:cTn id="22" dur="2000"/>
                                        <p:tgtEl>
                                          <p:spTgt spid="1300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0059"/>
                                        </p:tgtEl>
                                        <p:attrNameLst>
                                          <p:attrName>style.visibility</p:attrName>
                                        </p:attrNameLst>
                                      </p:cBhvr>
                                      <p:to>
                                        <p:strVal val="visible"/>
                                      </p:to>
                                    </p:set>
                                    <p:animEffect transition="in" filter="slide(fromBottom)">
                                      <p:cBhvr>
                                        <p:cTn id="27" dur="500"/>
                                        <p:tgtEl>
                                          <p:spTgt spid="1300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130053"/>
                                        </p:tgtEl>
                                        <p:attrNameLst>
                                          <p:attrName>style.visibility</p:attrName>
                                        </p:attrNameLst>
                                      </p:cBhvr>
                                      <p:to>
                                        <p:strVal val="visible"/>
                                      </p:to>
                                    </p:set>
                                    <p:animEffect transition="in" filter="wedge">
                                      <p:cBhvr>
                                        <p:cTn id="32" dur="2000"/>
                                        <p:tgtEl>
                                          <p:spTgt spid="1300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30060"/>
                                        </p:tgtEl>
                                        <p:attrNameLst>
                                          <p:attrName>style.visibility</p:attrName>
                                        </p:attrNameLst>
                                      </p:cBhvr>
                                      <p:to>
                                        <p:strVal val="visible"/>
                                      </p:to>
                                    </p:set>
                                    <p:animEffect transition="in" filter="wedge">
                                      <p:cBhvr>
                                        <p:cTn id="37" dur="2000"/>
                                        <p:tgtEl>
                                          <p:spTgt spid="1300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7878"/>
                                        </p:tgtEl>
                                        <p:attrNameLst>
                                          <p:attrName>style.visibility</p:attrName>
                                        </p:attrNameLst>
                                      </p:cBhvr>
                                      <p:to>
                                        <p:strVal val="visible"/>
                                      </p:to>
                                    </p:set>
                                    <p:anim calcmode="lin" valueType="num">
                                      <p:cBhvr additive="base">
                                        <p:cTn id="42" dur="500" fill="hold"/>
                                        <p:tgtEl>
                                          <p:spTgt spid="207878"/>
                                        </p:tgtEl>
                                        <p:attrNameLst>
                                          <p:attrName>ppt_x</p:attrName>
                                        </p:attrNameLst>
                                      </p:cBhvr>
                                      <p:tavLst>
                                        <p:tav tm="0">
                                          <p:val>
                                            <p:strVal val="#ppt_x"/>
                                          </p:val>
                                        </p:tav>
                                        <p:tav tm="100000">
                                          <p:val>
                                            <p:strVal val="#ppt_x"/>
                                          </p:val>
                                        </p:tav>
                                      </p:tavLst>
                                    </p:anim>
                                    <p:anim calcmode="lin" valueType="num">
                                      <p:cBhvr additive="base">
                                        <p:cTn id="43" dur="500" fill="hold"/>
                                        <p:tgtEl>
                                          <p:spTgt spid="207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8" grpId="0"/>
      <p:bldP spid="130059" grpId="0"/>
      <p:bldP spid="130060" grpId="0"/>
      <p:bldP spid="2078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2778125"/>
            <a:ext cx="184150" cy="368300"/>
          </a:xfrm>
          <a:prstGeom prst="rect">
            <a:avLst/>
          </a:prstGeom>
          <a:noFill/>
          <a:ln w="9525">
            <a:noFill/>
            <a:miter lim="800000"/>
            <a:headEnd/>
            <a:tailEnd/>
          </a:ln>
        </p:spPr>
        <p:txBody>
          <a:bodyPr wrap="none" anchor="ctr">
            <a:spAutoFit/>
          </a:bodyPr>
          <a:lstStyle/>
          <a:p>
            <a:endParaRPr lang="en-US">
              <a:latin typeface="Arial" charset="0"/>
            </a:endParaRPr>
          </a:p>
        </p:txBody>
      </p:sp>
      <p:pic>
        <p:nvPicPr>
          <p:cNvPr id="248838" name="Picture 6" descr="733c1_strategic-marine-22"/>
          <p:cNvPicPr>
            <a:picLocks noChangeAspect="1" noChangeArrowheads="1"/>
          </p:cNvPicPr>
          <p:nvPr/>
        </p:nvPicPr>
        <p:blipFill>
          <a:blip r:embed="rId2"/>
          <a:srcRect/>
          <a:stretch>
            <a:fillRect/>
          </a:stretch>
        </p:blipFill>
        <p:spPr bwMode="auto">
          <a:xfrm>
            <a:off x="228600" y="2590800"/>
            <a:ext cx="5105400" cy="3581400"/>
          </a:xfrm>
          <a:prstGeom prst="rect">
            <a:avLst/>
          </a:prstGeom>
          <a:noFill/>
          <a:ln w="9525">
            <a:solidFill>
              <a:srgbClr val="6600CC"/>
            </a:solidFill>
            <a:miter lim="800000"/>
            <a:headEnd/>
            <a:tailEnd/>
          </a:ln>
        </p:spPr>
      </p:pic>
      <p:pic>
        <p:nvPicPr>
          <p:cNvPr id="248839" name="Picture 7" descr="AT03ALPL8H_Gom%20su%20Binh%20Duong"/>
          <p:cNvPicPr>
            <a:picLocks noChangeAspect="1" noChangeArrowheads="1"/>
          </p:cNvPicPr>
          <p:nvPr/>
        </p:nvPicPr>
        <p:blipFill>
          <a:blip r:embed="rId3"/>
          <a:srcRect/>
          <a:stretch>
            <a:fillRect/>
          </a:stretch>
        </p:blipFill>
        <p:spPr bwMode="auto">
          <a:xfrm>
            <a:off x="5410200" y="2590800"/>
            <a:ext cx="3524250" cy="3581400"/>
          </a:xfrm>
          <a:prstGeom prst="rect">
            <a:avLst/>
          </a:prstGeom>
          <a:noFill/>
          <a:ln w="9525">
            <a:solidFill>
              <a:srgbClr val="6600CC"/>
            </a:solidFill>
            <a:miter lim="800000"/>
            <a:headEnd/>
            <a:tailEnd/>
          </a:ln>
        </p:spPr>
      </p:pic>
      <p:sp>
        <p:nvSpPr>
          <p:cNvPr id="248843" name="Text Box 11"/>
          <p:cNvSpPr txBox="1">
            <a:spLocks noChangeArrowheads="1"/>
          </p:cNvSpPr>
          <p:nvPr/>
        </p:nvSpPr>
        <p:spPr bwMode="auto">
          <a:xfrm>
            <a:off x="0" y="6400800"/>
            <a:ext cx="4953000" cy="457200"/>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latin typeface="Arial" charset="0"/>
              </a:rPr>
              <a:t>Ngành đóng tàu</a:t>
            </a:r>
          </a:p>
        </p:txBody>
      </p:sp>
      <p:sp>
        <p:nvSpPr>
          <p:cNvPr id="248846" name="Text Box 14"/>
          <p:cNvSpPr txBox="1">
            <a:spLocks noChangeArrowheads="1"/>
          </p:cNvSpPr>
          <p:nvPr/>
        </p:nvSpPr>
        <p:spPr bwMode="auto">
          <a:xfrm>
            <a:off x="5257800" y="6400800"/>
            <a:ext cx="3886200" cy="457200"/>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latin typeface="Arial" charset="0"/>
              </a:rPr>
              <a:t>Sản xuất đồ gốm</a:t>
            </a:r>
          </a:p>
        </p:txBody>
      </p:sp>
      <p:sp>
        <p:nvSpPr>
          <p:cNvPr id="207878" name="Rectangle 6"/>
          <p:cNvSpPr>
            <a:spLocks noChangeArrowheads="1"/>
          </p:cNvSpPr>
          <p:nvPr/>
        </p:nvSpPr>
        <p:spPr bwMode="auto">
          <a:xfrm>
            <a:off x="1143000" y="1371600"/>
            <a:ext cx="7239000" cy="579438"/>
          </a:xfrm>
          <a:prstGeom prst="rect">
            <a:avLst/>
          </a:prstGeom>
          <a:noFill/>
          <a:ln w="9525">
            <a:noFill/>
            <a:miter lim="800000"/>
            <a:headEnd/>
            <a:tailEnd/>
          </a:ln>
        </p:spPr>
        <p:txBody>
          <a:bodyPr>
            <a:spAutoFit/>
          </a:bodyPr>
          <a:lstStyle/>
          <a:p>
            <a:r>
              <a:rPr lang="en-US" sz="3200" b="1">
                <a:solidFill>
                  <a:srgbClr val="1B7A14"/>
                </a:solidFill>
                <a:latin typeface="Arial" charset="0"/>
              </a:rPr>
              <a:t>2. Đà Nẵng - trung tâm công nghiệp</a:t>
            </a:r>
            <a:endParaRPr lang="vi-VN" sz="3200" b="1">
              <a:solidFill>
                <a:srgbClr val="1B7A14"/>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8843"/>
                                        </p:tgtEl>
                                        <p:attrNameLst>
                                          <p:attrName>style.visibility</p:attrName>
                                        </p:attrNameLst>
                                      </p:cBhvr>
                                      <p:to>
                                        <p:strVal val="visible"/>
                                      </p:to>
                                    </p:set>
                                    <p:animEffect transition="in" filter="diamond(in)">
                                      <p:cBhvr>
                                        <p:cTn id="7" dur="2000"/>
                                        <p:tgtEl>
                                          <p:spTgt spid="248843"/>
                                        </p:tgtEl>
                                      </p:cBhvr>
                                    </p:animEffect>
                                  </p:childTnLst>
                                </p:cTn>
                              </p:par>
                              <p:par>
                                <p:cTn id="8" presetID="8" presetClass="entr" presetSubtype="16" fill="hold" nodeType="withEffect">
                                  <p:stCondLst>
                                    <p:cond delay="0"/>
                                  </p:stCondLst>
                                  <p:childTnLst>
                                    <p:set>
                                      <p:cBhvr>
                                        <p:cTn id="9" dur="1" fill="hold">
                                          <p:stCondLst>
                                            <p:cond delay="0"/>
                                          </p:stCondLst>
                                        </p:cTn>
                                        <p:tgtEl>
                                          <p:spTgt spid="248838"/>
                                        </p:tgtEl>
                                        <p:attrNameLst>
                                          <p:attrName>style.visibility</p:attrName>
                                        </p:attrNameLst>
                                      </p:cBhvr>
                                      <p:to>
                                        <p:strVal val="visible"/>
                                      </p:to>
                                    </p:set>
                                    <p:animEffect transition="in" filter="diamond(in)">
                                      <p:cBhvr>
                                        <p:cTn id="10" dur="2000"/>
                                        <p:tgtEl>
                                          <p:spTgt spid="2488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48846"/>
                                        </p:tgtEl>
                                        <p:attrNameLst>
                                          <p:attrName>style.visibility</p:attrName>
                                        </p:attrNameLst>
                                      </p:cBhvr>
                                      <p:to>
                                        <p:strVal val="visible"/>
                                      </p:to>
                                    </p:set>
                                    <p:animEffect transition="in" filter="diamond(in)">
                                      <p:cBhvr>
                                        <p:cTn id="15" dur="2000"/>
                                        <p:tgtEl>
                                          <p:spTgt spid="248846"/>
                                        </p:tgtEl>
                                      </p:cBhvr>
                                    </p:animEffect>
                                  </p:childTnLst>
                                </p:cTn>
                              </p:par>
                              <p:par>
                                <p:cTn id="16" presetID="8" presetClass="entr" presetSubtype="16" fill="hold" nodeType="withEffect">
                                  <p:stCondLst>
                                    <p:cond delay="0"/>
                                  </p:stCondLst>
                                  <p:childTnLst>
                                    <p:set>
                                      <p:cBhvr>
                                        <p:cTn id="17" dur="1" fill="hold">
                                          <p:stCondLst>
                                            <p:cond delay="0"/>
                                          </p:stCondLst>
                                        </p:cTn>
                                        <p:tgtEl>
                                          <p:spTgt spid="248839"/>
                                        </p:tgtEl>
                                        <p:attrNameLst>
                                          <p:attrName>style.visibility</p:attrName>
                                        </p:attrNameLst>
                                      </p:cBhvr>
                                      <p:to>
                                        <p:strVal val="visible"/>
                                      </p:to>
                                    </p:set>
                                    <p:animEffect transition="in" filter="diamond(in)">
                                      <p:cBhvr>
                                        <p:cTn id="18" dur="2000"/>
                                        <p:tgtEl>
                                          <p:spTgt spid="24883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7878"/>
                                        </p:tgtEl>
                                        <p:attrNameLst>
                                          <p:attrName>style.visibility</p:attrName>
                                        </p:attrNameLst>
                                      </p:cBhvr>
                                      <p:to>
                                        <p:strVal val="visible"/>
                                      </p:to>
                                    </p:set>
                                    <p:anim calcmode="lin" valueType="num">
                                      <p:cBhvr additive="base">
                                        <p:cTn id="23" dur="500" fill="hold"/>
                                        <p:tgtEl>
                                          <p:spTgt spid="207878"/>
                                        </p:tgtEl>
                                        <p:attrNameLst>
                                          <p:attrName>ppt_x</p:attrName>
                                        </p:attrNameLst>
                                      </p:cBhvr>
                                      <p:tavLst>
                                        <p:tav tm="0">
                                          <p:val>
                                            <p:strVal val="#ppt_x"/>
                                          </p:val>
                                        </p:tav>
                                        <p:tav tm="100000">
                                          <p:val>
                                            <p:strVal val="#ppt_x"/>
                                          </p:val>
                                        </p:tav>
                                      </p:tavLst>
                                    </p:anim>
                                    <p:anim calcmode="lin" valueType="num">
                                      <p:cBhvr additive="base">
                                        <p:cTn id="24" dur="500" fill="hold"/>
                                        <p:tgtEl>
                                          <p:spTgt spid="207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3" grpId="0"/>
      <p:bldP spid="248846" grpId="0"/>
      <p:bldP spid="2078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AutoShape 2">
            <a:hlinkClick r:id="rId2" action="ppaction://hlinksldjump"/>
          </p:cNvPr>
          <p:cNvSpPr>
            <a:spLocks noChangeArrowheads="1"/>
          </p:cNvSpPr>
          <p:nvPr/>
        </p:nvSpPr>
        <p:spPr bwMode="auto">
          <a:xfrm>
            <a:off x="6248400" y="914400"/>
            <a:ext cx="2590800" cy="1295400"/>
          </a:xfrm>
          <a:prstGeom prst="roundRect">
            <a:avLst>
              <a:gd name="adj" fmla="val 16667"/>
            </a:avLst>
          </a:prstGeom>
          <a:solidFill>
            <a:srgbClr val="FFCCFF"/>
          </a:solidFill>
          <a:ln w="38100">
            <a:solidFill>
              <a:srgbClr val="336600"/>
            </a:solidFill>
            <a:round/>
            <a:headEnd/>
            <a:tailEnd/>
          </a:ln>
        </p:spPr>
        <p:txBody>
          <a:bodyPr wrap="none" anchor="ctr"/>
          <a:lstStyle/>
          <a:p>
            <a:pPr eaLnBrk="1" hangingPunct="1"/>
            <a:endParaRPr lang="en-US" sz="3300">
              <a:solidFill>
                <a:srgbClr val="0000FF"/>
              </a:solidFill>
              <a:latin typeface="Arial" charset="0"/>
            </a:endParaRPr>
          </a:p>
          <a:p>
            <a:pPr eaLnBrk="1" hangingPunct="1"/>
            <a:endParaRPr lang="en-US" sz="3300">
              <a:solidFill>
                <a:srgbClr val="0000FF"/>
              </a:solidFill>
              <a:latin typeface="Arial" charset="0"/>
            </a:endParaRPr>
          </a:p>
          <a:p>
            <a:pPr eaLnBrk="1" hangingPunct="1"/>
            <a:r>
              <a:rPr lang="en-US" sz="3300">
                <a:solidFill>
                  <a:srgbClr val="0000FF"/>
                </a:solidFill>
                <a:latin typeface="Arial" charset="0"/>
              </a:rPr>
              <a:t> </a:t>
            </a:r>
          </a:p>
        </p:txBody>
      </p:sp>
      <p:sp>
        <p:nvSpPr>
          <p:cNvPr id="261123" name="AutoShape 3"/>
          <p:cNvSpPr>
            <a:spLocks noChangeArrowheads="1"/>
          </p:cNvSpPr>
          <p:nvPr/>
        </p:nvSpPr>
        <p:spPr bwMode="auto">
          <a:xfrm>
            <a:off x="228600" y="914400"/>
            <a:ext cx="2516188" cy="1219200"/>
          </a:xfrm>
          <a:prstGeom prst="roundRect">
            <a:avLst>
              <a:gd name="adj" fmla="val 16667"/>
            </a:avLst>
          </a:prstGeom>
          <a:solidFill>
            <a:srgbClr val="FFFF99"/>
          </a:solidFill>
          <a:ln w="28575">
            <a:solidFill>
              <a:srgbClr val="336600"/>
            </a:solidFill>
            <a:round/>
            <a:headEnd/>
            <a:tailEnd/>
          </a:ln>
        </p:spPr>
        <p:txBody>
          <a:bodyPr wrap="none" anchor="ctr"/>
          <a:lstStyle/>
          <a:p>
            <a:pPr algn="ctr" eaLnBrk="1" hangingPunct="1"/>
            <a:endParaRPr lang="vi-VN" sz="3300">
              <a:solidFill>
                <a:srgbClr val="0000FF"/>
              </a:solidFill>
              <a:latin typeface="Arial" charset="0"/>
            </a:endParaRPr>
          </a:p>
        </p:txBody>
      </p:sp>
      <p:sp>
        <p:nvSpPr>
          <p:cNvPr id="261124" name="AutoShape 4"/>
          <p:cNvSpPr>
            <a:spLocks noChangeArrowheads="1"/>
          </p:cNvSpPr>
          <p:nvPr/>
        </p:nvSpPr>
        <p:spPr bwMode="auto">
          <a:xfrm>
            <a:off x="228600" y="2819400"/>
            <a:ext cx="2590800" cy="1219200"/>
          </a:xfrm>
          <a:prstGeom prst="roundRect">
            <a:avLst>
              <a:gd name="adj" fmla="val 16667"/>
            </a:avLst>
          </a:prstGeom>
          <a:solidFill>
            <a:schemeClr val="accent1"/>
          </a:solidFill>
          <a:ln w="28575">
            <a:solidFill>
              <a:srgbClr val="336600"/>
            </a:solidFill>
            <a:round/>
            <a:headEnd/>
            <a:tailEnd/>
          </a:ln>
        </p:spPr>
        <p:txBody>
          <a:bodyPr wrap="none" anchor="ctr"/>
          <a:lstStyle/>
          <a:p>
            <a:pPr algn="ctr" eaLnBrk="1" hangingPunct="1"/>
            <a:endParaRPr lang="vi-VN" sz="3300">
              <a:solidFill>
                <a:srgbClr val="0000FF"/>
              </a:solidFill>
              <a:latin typeface="Arial" charset="0"/>
            </a:endParaRPr>
          </a:p>
        </p:txBody>
      </p:sp>
      <p:sp>
        <p:nvSpPr>
          <p:cNvPr id="261125" name="AutoShape 5"/>
          <p:cNvSpPr>
            <a:spLocks noChangeArrowheads="1"/>
          </p:cNvSpPr>
          <p:nvPr/>
        </p:nvSpPr>
        <p:spPr bwMode="auto">
          <a:xfrm>
            <a:off x="303213" y="4953000"/>
            <a:ext cx="2441575" cy="1219200"/>
          </a:xfrm>
          <a:prstGeom prst="roundRect">
            <a:avLst>
              <a:gd name="adj" fmla="val 16667"/>
            </a:avLst>
          </a:prstGeom>
          <a:solidFill>
            <a:srgbClr val="FFCCFF"/>
          </a:solidFill>
          <a:ln w="28575">
            <a:solidFill>
              <a:srgbClr val="336600"/>
            </a:solidFill>
            <a:round/>
            <a:headEnd/>
            <a:tailEnd/>
          </a:ln>
        </p:spPr>
        <p:txBody>
          <a:bodyPr wrap="none" anchor="ctr"/>
          <a:lstStyle/>
          <a:p>
            <a:pPr algn="ctr" eaLnBrk="1" hangingPunct="1"/>
            <a:endParaRPr lang="vi-VN" sz="3300">
              <a:solidFill>
                <a:srgbClr val="0000FF"/>
              </a:solidFill>
              <a:latin typeface="Arial" charset="0"/>
            </a:endParaRPr>
          </a:p>
        </p:txBody>
      </p:sp>
      <p:sp>
        <p:nvSpPr>
          <p:cNvPr id="261126" name="Line 6"/>
          <p:cNvSpPr>
            <a:spLocks noChangeShapeType="1"/>
          </p:cNvSpPr>
          <p:nvPr/>
        </p:nvSpPr>
        <p:spPr bwMode="auto">
          <a:xfrm>
            <a:off x="2667000" y="1676400"/>
            <a:ext cx="1143000" cy="457200"/>
          </a:xfrm>
          <a:prstGeom prst="line">
            <a:avLst/>
          </a:prstGeom>
          <a:noFill/>
          <a:ln w="76200">
            <a:solidFill>
              <a:srgbClr val="663300"/>
            </a:solidFill>
            <a:round/>
            <a:headEnd/>
            <a:tailEnd type="triangle" w="med" len="med"/>
          </a:ln>
        </p:spPr>
        <p:txBody>
          <a:bodyPr/>
          <a:lstStyle/>
          <a:p>
            <a:endParaRPr lang="en-US"/>
          </a:p>
        </p:txBody>
      </p:sp>
      <p:sp>
        <p:nvSpPr>
          <p:cNvPr id="261127" name="Line 7"/>
          <p:cNvSpPr>
            <a:spLocks noChangeShapeType="1"/>
          </p:cNvSpPr>
          <p:nvPr/>
        </p:nvSpPr>
        <p:spPr bwMode="auto">
          <a:xfrm>
            <a:off x="2819400" y="3429000"/>
            <a:ext cx="912813" cy="76200"/>
          </a:xfrm>
          <a:prstGeom prst="line">
            <a:avLst/>
          </a:prstGeom>
          <a:noFill/>
          <a:ln w="76200">
            <a:solidFill>
              <a:srgbClr val="663300"/>
            </a:solidFill>
            <a:round/>
            <a:headEnd/>
            <a:tailEnd type="triangle" w="med" len="med"/>
          </a:ln>
        </p:spPr>
        <p:txBody>
          <a:bodyPr/>
          <a:lstStyle/>
          <a:p>
            <a:endParaRPr lang="en-US"/>
          </a:p>
        </p:txBody>
      </p:sp>
      <p:sp>
        <p:nvSpPr>
          <p:cNvPr id="261128" name="Line 8"/>
          <p:cNvSpPr>
            <a:spLocks noChangeShapeType="1"/>
          </p:cNvSpPr>
          <p:nvPr/>
        </p:nvSpPr>
        <p:spPr bwMode="auto">
          <a:xfrm flipV="1">
            <a:off x="2667000" y="4648200"/>
            <a:ext cx="1143000" cy="533400"/>
          </a:xfrm>
          <a:prstGeom prst="line">
            <a:avLst/>
          </a:prstGeom>
          <a:noFill/>
          <a:ln w="76200">
            <a:solidFill>
              <a:srgbClr val="663300"/>
            </a:solidFill>
            <a:round/>
            <a:headEnd/>
            <a:tailEnd type="triangle" w="med" len="med"/>
          </a:ln>
        </p:spPr>
        <p:txBody>
          <a:bodyPr/>
          <a:lstStyle/>
          <a:p>
            <a:endParaRPr lang="en-US"/>
          </a:p>
        </p:txBody>
      </p:sp>
      <p:sp>
        <p:nvSpPr>
          <p:cNvPr id="28681" name="AutoShape 9"/>
          <p:cNvSpPr>
            <a:spLocks noChangeArrowheads="1"/>
          </p:cNvSpPr>
          <p:nvPr/>
        </p:nvSpPr>
        <p:spPr bwMode="auto">
          <a:xfrm>
            <a:off x="3767138" y="1734418"/>
            <a:ext cx="1679575" cy="3200400"/>
          </a:xfrm>
          <a:prstGeom prst="flowChartAlternateProcess">
            <a:avLst/>
          </a:prstGeom>
          <a:solidFill>
            <a:srgbClr val="6600CC"/>
          </a:solidFill>
          <a:ln w="28575">
            <a:solidFill>
              <a:srgbClr val="336600"/>
            </a:solidFill>
            <a:miter lim="800000"/>
            <a:headEnd/>
            <a:tailEnd/>
          </a:ln>
        </p:spPr>
        <p:txBody>
          <a:bodyPr wrap="none" anchor="ctr"/>
          <a:lstStyle/>
          <a:p>
            <a:pPr algn="ctr" eaLnBrk="1" hangingPunct="1"/>
            <a:endParaRPr lang="vi-VN" sz="4000">
              <a:solidFill>
                <a:schemeClr val="tx2"/>
              </a:solidFill>
              <a:latin typeface="Arial" charset="0"/>
            </a:endParaRPr>
          </a:p>
        </p:txBody>
      </p:sp>
      <p:sp>
        <p:nvSpPr>
          <p:cNvPr id="261130" name="Line 10"/>
          <p:cNvSpPr>
            <a:spLocks noChangeShapeType="1"/>
          </p:cNvSpPr>
          <p:nvPr/>
        </p:nvSpPr>
        <p:spPr bwMode="auto">
          <a:xfrm>
            <a:off x="5411788" y="3429000"/>
            <a:ext cx="836612" cy="0"/>
          </a:xfrm>
          <a:prstGeom prst="line">
            <a:avLst/>
          </a:prstGeom>
          <a:noFill/>
          <a:ln w="76200">
            <a:solidFill>
              <a:srgbClr val="663300"/>
            </a:solidFill>
            <a:round/>
            <a:headEnd/>
            <a:tailEnd type="triangle" w="med" len="med"/>
          </a:ln>
        </p:spPr>
        <p:txBody>
          <a:bodyPr/>
          <a:lstStyle/>
          <a:p>
            <a:endParaRPr lang="en-US"/>
          </a:p>
        </p:txBody>
      </p:sp>
      <p:sp>
        <p:nvSpPr>
          <p:cNvPr id="261131" name="Line 11"/>
          <p:cNvSpPr>
            <a:spLocks noChangeShapeType="1"/>
          </p:cNvSpPr>
          <p:nvPr/>
        </p:nvSpPr>
        <p:spPr bwMode="auto">
          <a:xfrm>
            <a:off x="5257800" y="4724400"/>
            <a:ext cx="990600" cy="457200"/>
          </a:xfrm>
          <a:prstGeom prst="line">
            <a:avLst/>
          </a:prstGeom>
          <a:noFill/>
          <a:ln w="76200">
            <a:solidFill>
              <a:srgbClr val="663300"/>
            </a:solidFill>
            <a:round/>
            <a:headEnd/>
            <a:tailEnd type="triangle" w="med" len="med"/>
          </a:ln>
        </p:spPr>
        <p:txBody>
          <a:bodyPr/>
          <a:lstStyle/>
          <a:p>
            <a:endParaRPr lang="en-US"/>
          </a:p>
        </p:txBody>
      </p:sp>
      <p:sp>
        <p:nvSpPr>
          <p:cNvPr id="261132" name="Line 12"/>
          <p:cNvSpPr>
            <a:spLocks noChangeShapeType="1"/>
          </p:cNvSpPr>
          <p:nvPr/>
        </p:nvSpPr>
        <p:spPr bwMode="auto">
          <a:xfrm flipV="1">
            <a:off x="5486400" y="1524000"/>
            <a:ext cx="838200" cy="533400"/>
          </a:xfrm>
          <a:prstGeom prst="line">
            <a:avLst/>
          </a:prstGeom>
          <a:noFill/>
          <a:ln w="76200">
            <a:solidFill>
              <a:srgbClr val="663300"/>
            </a:solidFill>
            <a:round/>
            <a:headEnd/>
            <a:tailEnd type="triangle" w="med" len="med"/>
          </a:ln>
        </p:spPr>
        <p:txBody>
          <a:bodyPr/>
          <a:lstStyle/>
          <a:p>
            <a:endParaRPr lang="en-US"/>
          </a:p>
        </p:txBody>
      </p:sp>
      <p:sp>
        <p:nvSpPr>
          <p:cNvPr id="261133" name="AutoShape 13"/>
          <p:cNvSpPr>
            <a:spLocks noChangeArrowheads="1"/>
          </p:cNvSpPr>
          <p:nvPr/>
        </p:nvSpPr>
        <p:spPr bwMode="auto">
          <a:xfrm>
            <a:off x="6248400" y="2917825"/>
            <a:ext cx="2514600" cy="1293813"/>
          </a:xfrm>
          <a:prstGeom prst="roundRect">
            <a:avLst>
              <a:gd name="adj" fmla="val 16667"/>
            </a:avLst>
          </a:prstGeom>
          <a:solidFill>
            <a:srgbClr val="FFFF99"/>
          </a:solidFill>
          <a:ln w="38100">
            <a:solidFill>
              <a:srgbClr val="336600"/>
            </a:solidFill>
            <a:round/>
            <a:headEnd/>
            <a:tailEnd/>
          </a:ln>
        </p:spPr>
        <p:txBody>
          <a:bodyPr wrap="none" anchor="ctr"/>
          <a:lstStyle/>
          <a:p>
            <a:pPr eaLnBrk="1" hangingPunct="1"/>
            <a:endParaRPr lang="en-US" sz="3300">
              <a:solidFill>
                <a:srgbClr val="0000FF"/>
              </a:solidFill>
              <a:latin typeface="Arial" charset="0"/>
            </a:endParaRPr>
          </a:p>
          <a:p>
            <a:pPr eaLnBrk="1" hangingPunct="1"/>
            <a:r>
              <a:rPr lang="en-US" sz="3300">
                <a:solidFill>
                  <a:srgbClr val="0000FF"/>
                </a:solidFill>
                <a:latin typeface="Arial" charset="0"/>
              </a:rPr>
              <a:t> </a:t>
            </a:r>
          </a:p>
        </p:txBody>
      </p:sp>
      <p:sp>
        <p:nvSpPr>
          <p:cNvPr id="261134" name="AutoShape 14">
            <a:hlinkClick r:id="rId3" action="ppaction://hlinksldjump"/>
          </p:cNvPr>
          <p:cNvSpPr>
            <a:spLocks noChangeArrowheads="1"/>
          </p:cNvSpPr>
          <p:nvPr/>
        </p:nvSpPr>
        <p:spPr bwMode="auto">
          <a:xfrm>
            <a:off x="6324600" y="4876800"/>
            <a:ext cx="2438400" cy="1219200"/>
          </a:xfrm>
          <a:prstGeom prst="roundRect">
            <a:avLst>
              <a:gd name="adj" fmla="val 16667"/>
            </a:avLst>
          </a:prstGeom>
          <a:solidFill>
            <a:srgbClr val="99FFCC"/>
          </a:solidFill>
          <a:ln w="38100">
            <a:solidFill>
              <a:srgbClr val="336600"/>
            </a:solidFill>
            <a:round/>
            <a:headEnd/>
            <a:tailEnd/>
          </a:ln>
        </p:spPr>
        <p:txBody>
          <a:bodyPr wrap="none" anchor="ctr"/>
          <a:lstStyle/>
          <a:p>
            <a:pPr algn="ctr" eaLnBrk="1" hangingPunct="1"/>
            <a:endParaRPr lang="en-US" sz="3300">
              <a:solidFill>
                <a:srgbClr val="0000FF"/>
              </a:solidFill>
              <a:latin typeface="Arial" charset="0"/>
            </a:endParaRPr>
          </a:p>
          <a:p>
            <a:pPr algn="ctr" eaLnBrk="1" hangingPunct="1"/>
            <a:endParaRPr lang="en-US" sz="3300">
              <a:solidFill>
                <a:srgbClr val="0000FF"/>
              </a:solidFill>
              <a:latin typeface="Arial" charset="0"/>
            </a:endParaRPr>
          </a:p>
        </p:txBody>
      </p:sp>
      <p:sp>
        <p:nvSpPr>
          <p:cNvPr id="261135" name="Rectangle 15"/>
          <p:cNvSpPr>
            <a:spLocks noChangeArrowheads="1"/>
          </p:cNvSpPr>
          <p:nvPr/>
        </p:nvSpPr>
        <p:spPr bwMode="auto">
          <a:xfrm>
            <a:off x="303213" y="914400"/>
            <a:ext cx="4564062" cy="1108075"/>
          </a:xfrm>
          <a:prstGeom prst="rect">
            <a:avLst/>
          </a:prstGeom>
          <a:noFill/>
          <a:ln w="9525">
            <a:noFill/>
            <a:miter lim="800000"/>
            <a:headEnd/>
            <a:tailEnd/>
          </a:ln>
        </p:spPr>
        <p:txBody>
          <a:bodyPr>
            <a:spAutoFit/>
          </a:bodyPr>
          <a:lstStyle/>
          <a:p>
            <a:pPr eaLnBrk="1" hangingPunct="1"/>
            <a:r>
              <a:rPr lang="en-US" sz="3300">
                <a:solidFill>
                  <a:srgbClr val="FF0000"/>
                </a:solidFill>
                <a:latin typeface="Arial" charset="0"/>
              </a:rPr>
              <a:t>Ôtô, thiết bị, </a:t>
            </a:r>
          </a:p>
          <a:p>
            <a:pPr eaLnBrk="1" hangingPunct="1"/>
            <a:r>
              <a:rPr lang="en-US" sz="3300">
                <a:solidFill>
                  <a:srgbClr val="FF0000"/>
                </a:solidFill>
                <a:latin typeface="Arial" charset="0"/>
              </a:rPr>
              <a:t>máy móc</a:t>
            </a:r>
          </a:p>
        </p:txBody>
      </p:sp>
      <p:sp>
        <p:nvSpPr>
          <p:cNvPr id="261136" name="Rectangle 16"/>
          <p:cNvSpPr>
            <a:spLocks noChangeArrowheads="1"/>
          </p:cNvSpPr>
          <p:nvPr/>
        </p:nvSpPr>
        <p:spPr bwMode="auto">
          <a:xfrm>
            <a:off x="173038" y="3124200"/>
            <a:ext cx="2603598" cy="523220"/>
          </a:xfrm>
          <a:prstGeom prst="rect">
            <a:avLst/>
          </a:prstGeom>
          <a:noFill/>
          <a:ln w="9525">
            <a:noFill/>
            <a:miter lim="800000"/>
            <a:headEnd/>
            <a:tailEnd/>
          </a:ln>
        </p:spPr>
        <p:txBody>
          <a:bodyPr wrap="none">
            <a:spAutoFit/>
          </a:bodyPr>
          <a:lstStyle/>
          <a:p>
            <a:pPr eaLnBrk="1" hangingPunct="1"/>
            <a:r>
              <a:rPr lang="en-US" sz="2800" dirty="0" err="1">
                <a:solidFill>
                  <a:srgbClr val="FF0000"/>
                </a:solidFill>
                <a:latin typeface="Arial" charset="0"/>
              </a:rPr>
              <a:t>Hàng</a:t>
            </a:r>
            <a:r>
              <a:rPr lang="en-US" sz="2800" dirty="0">
                <a:solidFill>
                  <a:srgbClr val="FF0000"/>
                </a:solidFill>
                <a:latin typeface="Arial" charset="0"/>
              </a:rPr>
              <a:t> may </a:t>
            </a:r>
            <a:r>
              <a:rPr lang="en-US" sz="2800" dirty="0" err="1">
                <a:solidFill>
                  <a:srgbClr val="FF0000"/>
                </a:solidFill>
                <a:latin typeface="Arial" charset="0"/>
              </a:rPr>
              <a:t>mặc</a:t>
            </a:r>
            <a:endParaRPr lang="en-US" sz="2800" dirty="0">
              <a:solidFill>
                <a:srgbClr val="FF0000"/>
              </a:solidFill>
              <a:latin typeface="Arial" charset="0"/>
            </a:endParaRPr>
          </a:p>
        </p:txBody>
      </p:sp>
      <p:sp>
        <p:nvSpPr>
          <p:cNvPr id="261137" name="Rectangle 17"/>
          <p:cNvSpPr>
            <a:spLocks noChangeArrowheads="1"/>
          </p:cNvSpPr>
          <p:nvPr/>
        </p:nvSpPr>
        <p:spPr bwMode="auto">
          <a:xfrm>
            <a:off x="685800" y="4953000"/>
            <a:ext cx="4572000" cy="1098550"/>
          </a:xfrm>
          <a:prstGeom prst="rect">
            <a:avLst/>
          </a:prstGeom>
          <a:noFill/>
          <a:ln w="9525">
            <a:noFill/>
            <a:miter lim="800000"/>
            <a:headEnd/>
            <a:tailEnd/>
          </a:ln>
        </p:spPr>
        <p:txBody>
          <a:bodyPr>
            <a:spAutoFit/>
          </a:bodyPr>
          <a:lstStyle/>
          <a:p>
            <a:pPr eaLnBrk="1" hangingPunct="1"/>
            <a:r>
              <a:rPr lang="en-US" sz="3300">
                <a:solidFill>
                  <a:srgbClr val="FF0000"/>
                </a:solidFill>
                <a:latin typeface="Arial" charset="0"/>
              </a:rPr>
              <a:t>Đồ dùng </a:t>
            </a:r>
          </a:p>
          <a:p>
            <a:pPr eaLnBrk="1" hangingPunct="1"/>
            <a:r>
              <a:rPr lang="en-US" sz="3300">
                <a:solidFill>
                  <a:srgbClr val="FF0000"/>
                </a:solidFill>
                <a:latin typeface="Arial" charset="0"/>
              </a:rPr>
              <a:t>sinh hoạt</a:t>
            </a:r>
          </a:p>
        </p:txBody>
      </p:sp>
      <p:sp>
        <p:nvSpPr>
          <p:cNvPr id="261138" name="Rectangle 18"/>
          <p:cNvSpPr>
            <a:spLocks noChangeArrowheads="1"/>
          </p:cNvSpPr>
          <p:nvPr/>
        </p:nvSpPr>
        <p:spPr bwMode="auto">
          <a:xfrm>
            <a:off x="3633788" y="1861699"/>
            <a:ext cx="1905000" cy="2369880"/>
          </a:xfrm>
          <a:prstGeom prst="rect">
            <a:avLst/>
          </a:prstGeom>
          <a:noFill/>
          <a:ln w="9525">
            <a:noFill/>
            <a:miter lim="800000"/>
            <a:headEnd/>
            <a:tailEnd/>
          </a:ln>
        </p:spPr>
        <p:txBody>
          <a:bodyPr>
            <a:spAutoFit/>
          </a:bodyPr>
          <a:lstStyle/>
          <a:p>
            <a:pPr eaLnBrk="1" hangingPunct="1"/>
            <a:r>
              <a:rPr lang="en-US" sz="4000" b="1" dirty="0">
                <a:solidFill>
                  <a:schemeClr val="bg1"/>
                </a:solidFill>
                <a:latin typeface="Arial" charset="0"/>
              </a:rPr>
              <a:t>  </a:t>
            </a:r>
            <a:r>
              <a:rPr lang="en-US" sz="3600" b="1" dirty="0" err="1">
                <a:solidFill>
                  <a:schemeClr val="bg1"/>
                </a:solidFill>
                <a:latin typeface="Arial" charset="0"/>
              </a:rPr>
              <a:t>Thành</a:t>
            </a:r>
            <a:endParaRPr lang="en-US" sz="3600" b="1" dirty="0">
              <a:solidFill>
                <a:schemeClr val="bg1"/>
              </a:solidFill>
              <a:latin typeface="Arial" charset="0"/>
            </a:endParaRPr>
          </a:p>
          <a:p>
            <a:pPr eaLnBrk="1" hangingPunct="1"/>
            <a:r>
              <a:rPr lang="en-US" sz="3600" b="1" dirty="0">
                <a:solidFill>
                  <a:schemeClr val="bg1"/>
                </a:solidFill>
                <a:latin typeface="Arial" charset="0"/>
              </a:rPr>
              <a:t>  </a:t>
            </a:r>
            <a:r>
              <a:rPr lang="en-US" sz="3600" b="1" dirty="0" err="1">
                <a:solidFill>
                  <a:schemeClr val="bg1"/>
                </a:solidFill>
                <a:latin typeface="Arial" charset="0"/>
              </a:rPr>
              <a:t>phố</a:t>
            </a:r>
            <a:r>
              <a:rPr lang="en-US" sz="3600" b="1" dirty="0">
                <a:solidFill>
                  <a:schemeClr val="bg1"/>
                </a:solidFill>
                <a:latin typeface="Arial" charset="0"/>
              </a:rPr>
              <a:t> </a:t>
            </a:r>
          </a:p>
          <a:p>
            <a:pPr eaLnBrk="1" hangingPunct="1"/>
            <a:r>
              <a:rPr lang="en-US" sz="3600" b="1" dirty="0">
                <a:solidFill>
                  <a:schemeClr val="bg1"/>
                </a:solidFill>
                <a:latin typeface="Arial" charset="0"/>
              </a:rPr>
              <a:t>  </a:t>
            </a:r>
            <a:r>
              <a:rPr lang="en-US" sz="3600" b="1" dirty="0" err="1">
                <a:solidFill>
                  <a:schemeClr val="bg1"/>
                </a:solidFill>
                <a:latin typeface="Arial" charset="0"/>
              </a:rPr>
              <a:t>Đà</a:t>
            </a:r>
            <a:endParaRPr lang="en-US" sz="3600" b="1" dirty="0">
              <a:solidFill>
                <a:schemeClr val="bg1"/>
              </a:solidFill>
              <a:latin typeface="Arial" charset="0"/>
            </a:endParaRPr>
          </a:p>
          <a:p>
            <a:pPr eaLnBrk="1" hangingPunct="1"/>
            <a:r>
              <a:rPr lang="en-US" sz="3600" b="1" dirty="0">
                <a:solidFill>
                  <a:schemeClr val="bg1"/>
                </a:solidFill>
                <a:latin typeface="Arial" charset="0"/>
              </a:rPr>
              <a:t>  </a:t>
            </a:r>
            <a:r>
              <a:rPr lang="en-US" sz="3600" b="1" dirty="0" err="1">
                <a:solidFill>
                  <a:schemeClr val="bg1"/>
                </a:solidFill>
                <a:latin typeface="Arial" charset="0"/>
              </a:rPr>
              <a:t>Nẵng</a:t>
            </a:r>
            <a:endParaRPr lang="en-US" sz="3600" b="1" dirty="0">
              <a:solidFill>
                <a:schemeClr val="bg1"/>
              </a:solidFill>
              <a:latin typeface="Arial" charset="0"/>
            </a:endParaRPr>
          </a:p>
        </p:txBody>
      </p:sp>
      <p:sp>
        <p:nvSpPr>
          <p:cNvPr id="261139" name="Rectangle 19">
            <a:hlinkClick r:id="rId2" action="ppaction://hlinksldjump"/>
          </p:cNvPr>
          <p:cNvSpPr>
            <a:spLocks noChangeArrowheads="1"/>
          </p:cNvSpPr>
          <p:nvPr/>
        </p:nvSpPr>
        <p:spPr bwMode="auto">
          <a:xfrm>
            <a:off x="6248400" y="914400"/>
            <a:ext cx="2667000" cy="1384300"/>
          </a:xfrm>
          <a:prstGeom prst="rect">
            <a:avLst/>
          </a:prstGeom>
          <a:noFill/>
          <a:ln w="9525" algn="ctr">
            <a:noFill/>
            <a:miter lim="800000"/>
            <a:headEnd/>
            <a:tailEnd/>
          </a:ln>
        </p:spPr>
        <p:txBody>
          <a:bodyPr>
            <a:spAutoFit/>
          </a:bodyPr>
          <a:lstStyle/>
          <a:p>
            <a:pPr eaLnBrk="1" hangingPunct="1"/>
            <a:r>
              <a:rPr lang="en-US" sz="2800" dirty="0" err="1">
                <a:solidFill>
                  <a:srgbClr val="1A01D1"/>
                </a:solidFill>
                <a:latin typeface="Arial" charset="0"/>
              </a:rPr>
              <a:t>Vật</a:t>
            </a:r>
            <a:r>
              <a:rPr lang="en-US" sz="2800" dirty="0">
                <a:solidFill>
                  <a:srgbClr val="1A01D1"/>
                </a:solidFill>
                <a:latin typeface="Arial" charset="0"/>
              </a:rPr>
              <a:t> </a:t>
            </a:r>
            <a:r>
              <a:rPr lang="en-US" sz="2800" dirty="0" err="1">
                <a:solidFill>
                  <a:srgbClr val="1A01D1"/>
                </a:solidFill>
                <a:latin typeface="Arial" charset="0"/>
              </a:rPr>
              <a:t>liệu</a:t>
            </a:r>
            <a:r>
              <a:rPr lang="en-US" sz="2800" dirty="0">
                <a:solidFill>
                  <a:srgbClr val="1A01D1"/>
                </a:solidFill>
                <a:latin typeface="Arial" charset="0"/>
              </a:rPr>
              <a:t> </a:t>
            </a:r>
            <a:r>
              <a:rPr lang="en-US" sz="2800" dirty="0" err="1">
                <a:solidFill>
                  <a:srgbClr val="1A01D1"/>
                </a:solidFill>
                <a:latin typeface="Arial" charset="0"/>
              </a:rPr>
              <a:t>xây</a:t>
            </a:r>
            <a:r>
              <a:rPr lang="en-US" sz="2800" dirty="0">
                <a:solidFill>
                  <a:srgbClr val="1A01D1"/>
                </a:solidFill>
                <a:latin typeface="Arial" charset="0"/>
              </a:rPr>
              <a:t> </a:t>
            </a:r>
            <a:r>
              <a:rPr lang="en-US" sz="2800" dirty="0" err="1">
                <a:solidFill>
                  <a:srgbClr val="1A01D1"/>
                </a:solidFill>
                <a:latin typeface="Arial" charset="0"/>
              </a:rPr>
              <a:t>dựng</a:t>
            </a:r>
            <a:r>
              <a:rPr lang="en-US" sz="2800" dirty="0">
                <a:solidFill>
                  <a:srgbClr val="1A01D1"/>
                </a:solidFill>
                <a:latin typeface="Arial" charset="0"/>
              </a:rPr>
              <a:t>, </a:t>
            </a:r>
            <a:r>
              <a:rPr lang="en-US" sz="2800" dirty="0" err="1">
                <a:solidFill>
                  <a:srgbClr val="1A01D1"/>
                </a:solidFill>
                <a:latin typeface="Arial" charset="0"/>
              </a:rPr>
              <a:t>đá</a:t>
            </a:r>
            <a:r>
              <a:rPr lang="en-US" sz="2800" dirty="0">
                <a:solidFill>
                  <a:srgbClr val="1A01D1"/>
                </a:solidFill>
                <a:latin typeface="Arial" charset="0"/>
              </a:rPr>
              <a:t> </a:t>
            </a:r>
            <a:r>
              <a:rPr lang="en-US" sz="2800" dirty="0" err="1">
                <a:solidFill>
                  <a:srgbClr val="1A01D1"/>
                </a:solidFill>
                <a:latin typeface="Arial" charset="0"/>
              </a:rPr>
              <a:t>mĩ</a:t>
            </a:r>
            <a:r>
              <a:rPr lang="en-US" sz="2800" dirty="0">
                <a:solidFill>
                  <a:srgbClr val="1A01D1"/>
                </a:solidFill>
                <a:latin typeface="Arial" charset="0"/>
              </a:rPr>
              <a:t> </a:t>
            </a:r>
            <a:r>
              <a:rPr lang="en-US" sz="2800" dirty="0" err="1">
                <a:solidFill>
                  <a:srgbClr val="1A01D1"/>
                </a:solidFill>
                <a:latin typeface="Arial" charset="0"/>
              </a:rPr>
              <a:t>nghệ</a:t>
            </a:r>
            <a:r>
              <a:rPr lang="en-US" sz="2800" dirty="0">
                <a:solidFill>
                  <a:srgbClr val="1A01D1"/>
                </a:solidFill>
                <a:latin typeface="Arial" charset="0"/>
              </a:rPr>
              <a:t> </a:t>
            </a:r>
          </a:p>
        </p:txBody>
      </p:sp>
      <p:sp>
        <p:nvSpPr>
          <p:cNvPr id="261140" name="Rectangle 20">
            <a:hlinkClick r:id="rId4" action="ppaction://hlinksldjump"/>
          </p:cNvPr>
          <p:cNvSpPr>
            <a:spLocks noChangeArrowheads="1"/>
          </p:cNvSpPr>
          <p:nvPr/>
        </p:nvSpPr>
        <p:spPr bwMode="auto">
          <a:xfrm>
            <a:off x="6324600" y="2971800"/>
            <a:ext cx="4572000" cy="1098550"/>
          </a:xfrm>
          <a:prstGeom prst="rect">
            <a:avLst/>
          </a:prstGeom>
          <a:noFill/>
          <a:ln w="9525">
            <a:noFill/>
            <a:miter lim="800000"/>
            <a:headEnd/>
            <a:tailEnd/>
          </a:ln>
        </p:spPr>
        <p:txBody>
          <a:bodyPr>
            <a:spAutoFit/>
          </a:bodyPr>
          <a:lstStyle/>
          <a:p>
            <a:pPr eaLnBrk="1" hangingPunct="1"/>
            <a:r>
              <a:rPr lang="en-US" sz="3300">
                <a:solidFill>
                  <a:schemeClr val="bg1"/>
                </a:solidFill>
                <a:latin typeface="Arial" charset="0"/>
              </a:rPr>
              <a:t>  </a:t>
            </a:r>
            <a:r>
              <a:rPr lang="en-US" sz="3300">
                <a:solidFill>
                  <a:srgbClr val="6600CC"/>
                </a:solidFill>
                <a:latin typeface="Arial" charset="0"/>
              </a:rPr>
              <a:t>Vải may</a:t>
            </a:r>
          </a:p>
          <a:p>
            <a:pPr eaLnBrk="1" hangingPunct="1"/>
            <a:r>
              <a:rPr lang="en-US" sz="3300">
                <a:solidFill>
                  <a:srgbClr val="6600CC"/>
                </a:solidFill>
                <a:latin typeface="Arial" charset="0"/>
              </a:rPr>
              <a:t>   quần áo</a:t>
            </a:r>
          </a:p>
        </p:txBody>
      </p:sp>
      <p:sp>
        <p:nvSpPr>
          <p:cNvPr id="261141" name="Text Box 21">
            <a:hlinkClick r:id="rId3" action="ppaction://hlinksldjump"/>
          </p:cNvPr>
          <p:cNvSpPr txBox="1">
            <a:spLocks noChangeArrowheads="1"/>
          </p:cNvSpPr>
          <p:nvPr/>
        </p:nvSpPr>
        <p:spPr bwMode="auto">
          <a:xfrm>
            <a:off x="6324600" y="4876800"/>
            <a:ext cx="2667000" cy="1031051"/>
          </a:xfrm>
          <a:prstGeom prst="rect">
            <a:avLst/>
          </a:prstGeom>
          <a:noFill/>
          <a:ln w="9525">
            <a:noFill/>
            <a:miter lim="800000"/>
            <a:headEnd/>
            <a:tailEnd/>
          </a:ln>
        </p:spPr>
        <p:txBody>
          <a:bodyPr>
            <a:spAutoFit/>
          </a:bodyPr>
          <a:lstStyle/>
          <a:p>
            <a:pPr>
              <a:spcBef>
                <a:spcPct val="50000"/>
              </a:spcBef>
            </a:pPr>
            <a:r>
              <a:rPr lang="en-US" sz="2800" dirty="0" err="1">
                <a:solidFill>
                  <a:srgbClr val="6600CC"/>
                </a:solidFill>
                <a:latin typeface="Arial" charset="0"/>
              </a:rPr>
              <a:t>Hải</a:t>
            </a:r>
            <a:r>
              <a:rPr lang="en-US" sz="2800" dirty="0">
                <a:solidFill>
                  <a:srgbClr val="6600CC"/>
                </a:solidFill>
                <a:latin typeface="Arial" charset="0"/>
              </a:rPr>
              <a:t> </a:t>
            </a:r>
            <a:r>
              <a:rPr lang="en-US" sz="2800" dirty="0" err="1">
                <a:solidFill>
                  <a:srgbClr val="6600CC"/>
                </a:solidFill>
                <a:latin typeface="Arial" charset="0"/>
              </a:rPr>
              <a:t>sản</a:t>
            </a:r>
            <a:r>
              <a:rPr lang="en-US" sz="2800" dirty="0">
                <a:solidFill>
                  <a:srgbClr val="6600CC"/>
                </a:solidFill>
                <a:latin typeface="Arial" charset="0"/>
              </a:rPr>
              <a:t> (</a:t>
            </a:r>
            <a:r>
              <a:rPr lang="en-US" sz="2800" dirty="0" err="1">
                <a:solidFill>
                  <a:srgbClr val="6600CC"/>
                </a:solidFill>
                <a:latin typeface="Arial" charset="0"/>
              </a:rPr>
              <a:t>đông</a:t>
            </a:r>
            <a:r>
              <a:rPr lang="en-US" sz="2800" dirty="0">
                <a:solidFill>
                  <a:srgbClr val="6600CC"/>
                </a:solidFill>
                <a:latin typeface="Arial" charset="0"/>
              </a:rPr>
              <a:t> </a:t>
            </a:r>
            <a:r>
              <a:rPr lang="en-US" sz="2800" dirty="0" err="1">
                <a:solidFill>
                  <a:srgbClr val="6600CC"/>
                </a:solidFill>
                <a:latin typeface="Arial" charset="0"/>
              </a:rPr>
              <a:t>lạnh</a:t>
            </a:r>
            <a:r>
              <a:rPr lang="en-US" sz="2800" dirty="0">
                <a:solidFill>
                  <a:srgbClr val="6600CC"/>
                </a:solidFill>
                <a:latin typeface="Arial" charset="0"/>
              </a:rPr>
              <a:t>, </a:t>
            </a:r>
            <a:r>
              <a:rPr lang="en-US" sz="2800" dirty="0" err="1">
                <a:solidFill>
                  <a:srgbClr val="6600CC"/>
                </a:solidFill>
                <a:latin typeface="Arial" charset="0"/>
              </a:rPr>
              <a:t>khô</a:t>
            </a:r>
            <a:r>
              <a:rPr lang="en-US" sz="3300" dirty="0">
                <a:solidFill>
                  <a:srgbClr val="6600CC"/>
                </a:solidFill>
                <a:latin typeface="Arial" charset="0"/>
              </a:rPr>
              <a:t>)</a:t>
            </a:r>
          </a:p>
        </p:txBody>
      </p:sp>
      <p:sp>
        <p:nvSpPr>
          <p:cNvPr id="207878" name="Rectangle 6"/>
          <p:cNvSpPr>
            <a:spLocks noChangeArrowheads="1"/>
          </p:cNvSpPr>
          <p:nvPr/>
        </p:nvSpPr>
        <p:spPr bwMode="auto">
          <a:xfrm>
            <a:off x="914400" y="0"/>
            <a:ext cx="7239000" cy="579438"/>
          </a:xfrm>
          <a:prstGeom prst="rect">
            <a:avLst/>
          </a:prstGeom>
          <a:noFill/>
          <a:ln w="9525">
            <a:noFill/>
            <a:miter lim="800000"/>
            <a:headEnd/>
            <a:tailEnd/>
          </a:ln>
        </p:spPr>
        <p:txBody>
          <a:bodyPr>
            <a:spAutoFit/>
          </a:bodyPr>
          <a:lstStyle/>
          <a:p>
            <a:r>
              <a:rPr lang="en-US" sz="3200" b="1">
                <a:solidFill>
                  <a:srgbClr val="1A01D1"/>
                </a:solidFill>
                <a:latin typeface="Arial" charset="0"/>
              </a:rPr>
              <a:t>2. Đà Nẵng - trung tâm công nghiệp</a:t>
            </a:r>
            <a:endParaRPr lang="vi-VN" sz="3200" b="1">
              <a:solidFill>
                <a:srgbClr val="1A01D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1138"/>
                                        </p:tgtEl>
                                        <p:attrNameLst>
                                          <p:attrName>style.visibility</p:attrName>
                                        </p:attrNameLst>
                                      </p:cBhvr>
                                      <p:to>
                                        <p:strVal val="visible"/>
                                      </p:to>
                                    </p:set>
                                    <p:anim calcmode="lin" valueType="num">
                                      <p:cBhvr>
                                        <p:cTn id="7" dur="1000" fill="hold"/>
                                        <p:tgtEl>
                                          <p:spTgt spid="261138"/>
                                        </p:tgtEl>
                                        <p:attrNameLst>
                                          <p:attrName>ppt_w</p:attrName>
                                        </p:attrNameLst>
                                      </p:cBhvr>
                                      <p:tavLst>
                                        <p:tav tm="0">
                                          <p:val>
                                            <p:fltVal val="0"/>
                                          </p:val>
                                        </p:tav>
                                        <p:tav tm="100000">
                                          <p:val>
                                            <p:strVal val="#ppt_w"/>
                                          </p:val>
                                        </p:tav>
                                      </p:tavLst>
                                    </p:anim>
                                    <p:anim calcmode="lin" valueType="num">
                                      <p:cBhvr>
                                        <p:cTn id="8" dur="1000" fill="hold"/>
                                        <p:tgtEl>
                                          <p:spTgt spid="261138"/>
                                        </p:tgtEl>
                                        <p:attrNameLst>
                                          <p:attrName>ppt_h</p:attrName>
                                        </p:attrNameLst>
                                      </p:cBhvr>
                                      <p:tavLst>
                                        <p:tav tm="0">
                                          <p:val>
                                            <p:fltVal val="0"/>
                                          </p:val>
                                        </p:tav>
                                        <p:tav tm="100000">
                                          <p:val>
                                            <p:strVal val="#ppt_h"/>
                                          </p:val>
                                        </p:tav>
                                      </p:tavLst>
                                    </p:anim>
                                    <p:anim calcmode="lin" valueType="num">
                                      <p:cBhvr>
                                        <p:cTn id="9" dur="1000" fill="hold"/>
                                        <p:tgtEl>
                                          <p:spTgt spid="2611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11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61123"/>
                                        </p:tgtEl>
                                        <p:attrNameLst>
                                          <p:attrName>style.visibility</p:attrName>
                                        </p:attrNameLst>
                                      </p:cBhvr>
                                      <p:to>
                                        <p:strVal val="visible"/>
                                      </p:to>
                                    </p:set>
                                    <p:anim calcmode="lin" valueType="num">
                                      <p:cBhvr>
                                        <p:cTn id="15" dur="1000" fill="hold"/>
                                        <p:tgtEl>
                                          <p:spTgt spid="261123"/>
                                        </p:tgtEl>
                                        <p:attrNameLst>
                                          <p:attrName>ppt_w</p:attrName>
                                        </p:attrNameLst>
                                      </p:cBhvr>
                                      <p:tavLst>
                                        <p:tav tm="0">
                                          <p:val>
                                            <p:fltVal val="0"/>
                                          </p:val>
                                        </p:tav>
                                        <p:tav tm="100000">
                                          <p:val>
                                            <p:strVal val="#ppt_w"/>
                                          </p:val>
                                        </p:tav>
                                      </p:tavLst>
                                    </p:anim>
                                    <p:anim calcmode="lin" valueType="num">
                                      <p:cBhvr>
                                        <p:cTn id="16" dur="1000" fill="hold"/>
                                        <p:tgtEl>
                                          <p:spTgt spid="261123"/>
                                        </p:tgtEl>
                                        <p:attrNameLst>
                                          <p:attrName>ppt_h</p:attrName>
                                        </p:attrNameLst>
                                      </p:cBhvr>
                                      <p:tavLst>
                                        <p:tav tm="0">
                                          <p:val>
                                            <p:fltVal val="0"/>
                                          </p:val>
                                        </p:tav>
                                        <p:tav tm="100000">
                                          <p:val>
                                            <p:strVal val="#ppt_h"/>
                                          </p:val>
                                        </p:tav>
                                      </p:tavLst>
                                    </p:anim>
                                    <p:anim calcmode="lin" valueType="num">
                                      <p:cBhvr>
                                        <p:cTn id="17" dur="1000" fill="hold"/>
                                        <p:tgtEl>
                                          <p:spTgt spid="26112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61123"/>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261124"/>
                                        </p:tgtEl>
                                        <p:attrNameLst>
                                          <p:attrName>style.visibility</p:attrName>
                                        </p:attrNameLst>
                                      </p:cBhvr>
                                      <p:to>
                                        <p:strVal val="visible"/>
                                      </p:to>
                                    </p:set>
                                    <p:anim calcmode="lin" valueType="num">
                                      <p:cBhvr>
                                        <p:cTn id="21" dur="1000" fill="hold"/>
                                        <p:tgtEl>
                                          <p:spTgt spid="261124"/>
                                        </p:tgtEl>
                                        <p:attrNameLst>
                                          <p:attrName>ppt_w</p:attrName>
                                        </p:attrNameLst>
                                      </p:cBhvr>
                                      <p:tavLst>
                                        <p:tav tm="0">
                                          <p:val>
                                            <p:fltVal val="0"/>
                                          </p:val>
                                        </p:tav>
                                        <p:tav tm="100000">
                                          <p:val>
                                            <p:strVal val="#ppt_w"/>
                                          </p:val>
                                        </p:tav>
                                      </p:tavLst>
                                    </p:anim>
                                    <p:anim calcmode="lin" valueType="num">
                                      <p:cBhvr>
                                        <p:cTn id="22" dur="1000" fill="hold"/>
                                        <p:tgtEl>
                                          <p:spTgt spid="261124"/>
                                        </p:tgtEl>
                                        <p:attrNameLst>
                                          <p:attrName>ppt_h</p:attrName>
                                        </p:attrNameLst>
                                      </p:cBhvr>
                                      <p:tavLst>
                                        <p:tav tm="0">
                                          <p:val>
                                            <p:fltVal val="0"/>
                                          </p:val>
                                        </p:tav>
                                        <p:tav tm="100000">
                                          <p:val>
                                            <p:strVal val="#ppt_h"/>
                                          </p:val>
                                        </p:tav>
                                      </p:tavLst>
                                    </p:anim>
                                    <p:anim calcmode="lin" valueType="num">
                                      <p:cBhvr>
                                        <p:cTn id="23" dur="1000" fill="hold"/>
                                        <p:tgtEl>
                                          <p:spTgt spid="26112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61124"/>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261125"/>
                                        </p:tgtEl>
                                        <p:attrNameLst>
                                          <p:attrName>style.visibility</p:attrName>
                                        </p:attrNameLst>
                                      </p:cBhvr>
                                      <p:to>
                                        <p:strVal val="visible"/>
                                      </p:to>
                                    </p:set>
                                    <p:anim calcmode="lin" valueType="num">
                                      <p:cBhvr>
                                        <p:cTn id="27" dur="1000" fill="hold"/>
                                        <p:tgtEl>
                                          <p:spTgt spid="261125"/>
                                        </p:tgtEl>
                                        <p:attrNameLst>
                                          <p:attrName>ppt_w</p:attrName>
                                        </p:attrNameLst>
                                      </p:cBhvr>
                                      <p:tavLst>
                                        <p:tav tm="0">
                                          <p:val>
                                            <p:fltVal val="0"/>
                                          </p:val>
                                        </p:tav>
                                        <p:tav tm="100000">
                                          <p:val>
                                            <p:strVal val="#ppt_w"/>
                                          </p:val>
                                        </p:tav>
                                      </p:tavLst>
                                    </p:anim>
                                    <p:anim calcmode="lin" valueType="num">
                                      <p:cBhvr>
                                        <p:cTn id="28" dur="1000" fill="hold"/>
                                        <p:tgtEl>
                                          <p:spTgt spid="261125"/>
                                        </p:tgtEl>
                                        <p:attrNameLst>
                                          <p:attrName>ppt_h</p:attrName>
                                        </p:attrNameLst>
                                      </p:cBhvr>
                                      <p:tavLst>
                                        <p:tav tm="0">
                                          <p:val>
                                            <p:fltVal val="0"/>
                                          </p:val>
                                        </p:tav>
                                        <p:tav tm="100000">
                                          <p:val>
                                            <p:strVal val="#ppt_h"/>
                                          </p:val>
                                        </p:tav>
                                      </p:tavLst>
                                    </p:anim>
                                    <p:anim calcmode="lin" valueType="num">
                                      <p:cBhvr>
                                        <p:cTn id="29" dur="1000" fill="hold"/>
                                        <p:tgtEl>
                                          <p:spTgt spid="261125"/>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61125"/>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261122"/>
                                        </p:tgtEl>
                                        <p:attrNameLst>
                                          <p:attrName>style.visibility</p:attrName>
                                        </p:attrNameLst>
                                      </p:cBhvr>
                                      <p:to>
                                        <p:strVal val="visible"/>
                                      </p:to>
                                    </p:set>
                                    <p:anim calcmode="lin" valueType="num">
                                      <p:cBhvr>
                                        <p:cTn id="33" dur="1000" fill="hold"/>
                                        <p:tgtEl>
                                          <p:spTgt spid="261122"/>
                                        </p:tgtEl>
                                        <p:attrNameLst>
                                          <p:attrName>ppt_w</p:attrName>
                                        </p:attrNameLst>
                                      </p:cBhvr>
                                      <p:tavLst>
                                        <p:tav tm="0">
                                          <p:val>
                                            <p:fltVal val="0"/>
                                          </p:val>
                                        </p:tav>
                                        <p:tav tm="100000">
                                          <p:val>
                                            <p:strVal val="#ppt_w"/>
                                          </p:val>
                                        </p:tav>
                                      </p:tavLst>
                                    </p:anim>
                                    <p:anim calcmode="lin" valueType="num">
                                      <p:cBhvr>
                                        <p:cTn id="34" dur="1000" fill="hold"/>
                                        <p:tgtEl>
                                          <p:spTgt spid="261122"/>
                                        </p:tgtEl>
                                        <p:attrNameLst>
                                          <p:attrName>ppt_h</p:attrName>
                                        </p:attrNameLst>
                                      </p:cBhvr>
                                      <p:tavLst>
                                        <p:tav tm="0">
                                          <p:val>
                                            <p:fltVal val="0"/>
                                          </p:val>
                                        </p:tav>
                                        <p:tav tm="100000">
                                          <p:val>
                                            <p:strVal val="#ppt_h"/>
                                          </p:val>
                                        </p:tav>
                                      </p:tavLst>
                                    </p:anim>
                                    <p:anim calcmode="lin" valueType="num">
                                      <p:cBhvr>
                                        <p:cTn id="35" dur="1000" fill="hold"/>
                                        <p:tgtEl>
                                          <p:spTgt spid="26112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61122"/>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261133"/>
                                        </p:tgtEl>
                                        <p:attrNameLst>
                                          <p:attrName>style.visibility</p:attrName>
                                        </p:attrNameLst>
                                      </p:cBhvr>
                                      <p:to>
                                        <p:strVal val="visible"/>
                                      </p:to>
                                    </p:set>
                                    <p:anim calcmode="lin" valueType="num">
                                      <p:cBhvr>
                                        <p:cTn id="39" dur="1000" fill="hold"/>
                                        <p:tgtEl>
                                          <p:spTgt spid="261133"/>
                                        </p:tgtEl>
                                        <p:attrNameLst>
                                          <p:attrName>ppt_w</p:attrName>
                                        </p:attrNameLst>
                                      </p:cBhvr>
                                      <p:tavLst>
                                        <p:tav tm="0">
                                          <p:val>
                                            <p:fltVal val="0"/>
                                          </p:val>
                                        </p:tav>
                                        <p:tav tm="100000">
                                          <p:val>
                                            <p:strVal val="#ppt_w"/>
                                          </p:val>
                                        </p:tav>
                                      </p:tavLst>
                                    </p:anim>
                                    <p:anim calcmode="lin" valueType="num">
                                      <p:cBhvr>
                                        <p:cTn id="40" dur="1000" fill="hold"/>
                                        <p:tgtEl>
                                          <p:spTgt spid="261133"/>
                                        </p:tgtEl>
                                        <p:attrNameLst>
                                          <p:attrName>ppt_h</p:attrName>
                                        </p:attrNameLst>
                                      </p:cBhvr>
                                      <p:tavLst>
                                        <p:tav tm="0">
                                          <p:val>
                                            <p:fltVal val="0"/>
                                          </p:val>
                                        </p:tav>
                                        <p:tav tm="100000">
                                          <p:val>
                                            <p:strVal val="#ppt_h"/>
                                          </p:val>
                                        </p:tav>
                                      </p:tavLst>
                                    </p:anim>
                                    <p:anim calcmode="lin" valueType="num">
                                      <p:cBhvr>
                                        <p:cTn id="41" dur="1000" fill="hold"/>
                                        <p:tgtEl>
                                          <p:spTgt spid="26113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61133"/>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261134"/>
                                        </p:tgtEl>
                                        <p:attrNameLst>
                                          <p:attrName>style.visibility</p:attrName>
                                        </p:attrNameLst>
                                      </p:cBhvr>
                                      <p:to>
                                        <p:strVal val="visible"/>
                                      </p:to>
                                    </p:set>
                                    <p:anim calcmode="lin" valueType="num">
                                      <p:cBhvr>
                                        <p:cTn id="45" dur="1000" fill="hold"/>
                                        <p:tgtEl>
                                          <p:spTgt spid="261134"/>
                                        </p:tgtEl>
                                        <p:attrNameLst>
                                          <p:attrName>ppt_w</p:attrName>
                                        </p:attrNameLst>
                                      </p:cBhvr>
                                      <p:tavLst>
                                        <p:tav tm="0">
                                          <p:val>
                                            <p:fltVal val="0"/>
                                          </p:val>
                                        </p:tav>
                                        <p:tav tm="100000">
                                          <p:val>
                                            <p:strVal val="#ppt_w"/>
                                          </p:val>
                                        </p:tav>
                                      </p:tavLst>
                                    </p:anim>
                                    <p:anim calcmode="lin" valueType="num">
                                      <p:cBhvr>
                                        <p:cTn id="46" dur="1000" fill="hold"/>
                                        <p:tgtEl>
                                          <p:spTgt spid="261134"/>
                                        </p:tgtEl>
                                        <p:attrNameLst>
                                          <p:attrName>ppt_h</p:attrName>
                                        </p:attrNameLst>
                                      </p:cBhvr>
                                      <p:tavLst>
                                        <p:tav tm="0">
                                          <p:val>
                                            <p:fltVal val="0"/>
                                          </p:val>
                                        </p:tav>
                                        <p:tav tm="100000">
                                          <p:val>
                                            <p:strVal val="#ppt_h"/>
                                          </p:val>
                                        </p:tav>
                                      </p:tavLst>
                                    </p:anim>
                                    <p:anim calcmode="lin" valueType="num">
                                      <p:cBhvr>
                                        <p:cTn id="47" dur="1000" fill="hold"/>
                                        <p:tgtEl>
                                          <p:spTgt spid="26113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611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261126"/>
                                        </p:tgtEl>
                                        <p:attrNameLst>
                                          <p:attrName>style.visibility</p:attrName>
                                        </p:attrNameLst>
                                      </p:cBhvr>
                                      <p:to>
                                        <p:strVal val="visible"/>
                                      </p:to>
                                    </p:set>
                                    <p:anim calcmode="lin" valueType="num">
                                      <p:cBhvr>
                                        <p:cTn id="53" dur="1000" fill="hold"/>
                                        <p:tgtEl>
                                          <p:spTgt spid="261126"/>
                                        </p:tgtEl>
                                        <p:attrNameLst>
                                          <p:attrName>ppt_x</p:attrName>
                                        </p:attrNameLst>
                                      </p:cBhvr>
                                      <p:tavLst>
                                        <p:tav tm="0">
                                          <p:val>
                                            <p:strVal val="#ppt_x-.2"/>
                                          </p:val>
                                        </p:tav>
                                        <p:tav tm="100000">
                                          <p:val>
                                            <p:strVal val="#ppt_x"/>
                                          </p:val>
                                        </p:tav>
                                      </p:tavLst>
                                    </p:anim>
                                    <p:anim calcmode="lin" valueType="num">
                                      <p:cBhvr>
                                        <p:cTn id="54" dur="1000" fill="hold"/>
                                        <p:tgtEl>
                                          <p:spTgt spid="261126"/>
                                        </p:tgtEl>
                                        <p:attrNameLst>
                                          <p:attrName>ppt_y</p:attrName>
                                        </p:attrNameLst>
                                      </p:cBhvr>
                                      <p:tavLst>
                                        <p:tav tm="0">
                                          <p:val>
                                            <p:strVal val="#ppt_y"/>
                                          </p:val>
                                        </p:tav>
                                        <p:tav tm="100000">
                                          <p:val>
                                            <p:strVal val="#ppt_y"/>
                                          </p:val>
                                        </p:tav>
                                      </p:tavLst>
                                    </p:anim>
                                    <p:animEffect transition="in" filter="wipe(right)" prLst="gradientSize: 0.1">
                                      <p:cBhvr>
                                        <p:cTn id="55" dur="1000"/>
                                        <p:tgtEl>
                                          <p:spTgt spid="261126"/>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261127"/>
                                        </p:tgtEl>
                                        <p:attrNameLst>
                                          <p:attrName>style.visibility</p:attrName>
                                        </p:attrNameLst>
                                      </p:cBhvr>
                                      <p:to>
                                        <p:strVal val="visible"/>
                                      </p:to>
                                    </p:set>
                                    <p:anim calcmode="lin" valueType="num">
                                      <p:cBhvr>
                                        <p:cTn id="58" dur="1000" fill="hold"/>
                                        <p:tgtEl>
                                          <p:spTgt spid="261127"/>
                                        </p:tgtEl>
                                        <p:attrNameLst>
                                          <p:attrName>ppt_x</p:attrName>
                                        </p:attrNameLst>
                                      </p:cBhvr>
                                      <p:tavLst>
                                        <p:tav tm="0">
                                          <p:val>
                                            <p:strVal val="#ppt_x-.2"/>
                                          </p:val>
                                        </p:tav>
                                        <p:tav tm="100000">
                                          <p:val>
                                            <p:strVal val="#ppt_x"/>
                                          </p:val>
                                        </p:tav>
                                      </p:tavLst>
                                    </p:anim>
                                    <p:anim calcmode="lin" valueType="num">
                                      <p:cBhvr>
                                        <p:cTn id="59" dur="1000" fill="hold"/>
                                        <p:tgtEl>
                                          <p:spTgt spid="26112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61127"/>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261128"/>
                                        </p:tgtEl>
                                        <p:attrNameLst>
                                          <p:attrName>style.visibility</p:attrName>
                                        </p:attrNameLst>
                                      </p:cBhvr>
                                      <p:to>
                                        <p:strVal val="visible"/>
                                      </p:to>
                                    </p:set>
                                    <p:anim calcmode="lin" valueType="num">
                                      <p:cBhvr>
                                        <p:cTn id="63" dur="1000" fill="hold"/>
                                        <p:tgtEl>
                                          <p:spTgt spid="261128"/>
                                        </p:tgtEl>
                                        <p:attrNameLst>
                                          <p:attrName>ppt_x</p:attrName>
                                        </p:attrNameLst>
                                      </p:cBhvr>
                                      <p:tavLst>
                                        <p:tav tm="0">
                                          <p:val>
                                            <p:strVal val="#ppt_x-.2"/>
                                          </p:val>
                                        </p:tav>
                                        <p:tav tm="100000">
                                          <p:val>
                                            <p:strVal val="#ppt_x"/>
                                          </p:val>
                                        </p:tav>
                                      </p:tavLst>
                                    </p:anim>
                                    <p:anim calcmode="lin" valueType="num">
                                      <p:cBhvr>
                                        <p:cTn id="64" dur="1000" fill="hold"/>
                                        <p:tgtEl>
                                          <p:spTgt spid="261128"/>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61128"/>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261132"/>
                                        </p:tgtEl>
                                        <p:attrNameLst>
                                          <p:attrName>style.visibility</p:attrName>
                                        </p:attrNameLst>
                                      </p:cBhvr>
                                      <p:to>
                                        <p:strVal val="visible"/>
                                      </p:to>
                                    </p:set>
                                    <p:anim calcmode="lin" valueType="num">
                                      <p:cBhvr>
                                        <p:cTn id="68" dur="1000" fill="hold"/>
                                        <p:tgtEl>
                                          <p:spTgt spid="261132"/>
                                        </p:tgtEl>
                                        <p:attrNameLst>
                                          <p:attrName>ppt_x</p:attrName>
                                        </p:attrNameLst>
                                      </p:cBhvr>
                                      <p:tavLst>
                                        <p:tav tm="0">
                                          <p:val>
                                            <p:strVal val="#ppt_x-.2"/>
                                          </p:val>
                                        </p:tav>
                                        <p:tav tm="100000">
                                          <p:val>
                                            <p:strVal val="#ppt_x"/>
                                          </p:val>
                                        </p:tav>
                                      </p:tavLst>
                                    </p:anim>
                                    <p:anim calcmode="lin" valueType="num">
                                      <p:cBhvr>
                                        <p:cTn id="69" dur="1000" fill="hold"/>
                                        <p:tgtEl>
                                          <p:spTgt spid="261132"/>
                                        </p:tgtEl>
                                        <p:attrNameLst>
                                          <p:attrName>ppt_y</p:attrName>
                                        </p:attrNameLst>
                                      </p:cBhvr>
                                      <p:tavLst>
                                        <p:tav tm="0">
                                          <p:val>
                                            <p:strVal val="#ppt_y"/>
                                          </p:val>
                                        </p:tav>
                                        <p:tav tm="100000">
                                          <p:val>
                                            <p:strVal val="#ppt_y"/>
                                          </p:val>
                                        </p:tav>
                                      </p:tavLst>
                                    </p:anim>
                                    <p:animEffect transition="in" filter="wipe(right)" prLst="gradientSize: 0.1">
                                      <p:cBhvr>
                                        <p:cTn id="70" dur="1000"/>
                                        <p:tgtEl>
                                          <p:spTgt spid="261132"/>
                                        </p:tgtEl>
                                      </p:cBhvr>
                                    </p:animEffect>
                                  </p:childTnLst>
                                </p:cTn>
                              </p:par>
                              <p:par>
                                <p:cTn id="71" presetID="29" presetClass="entr" presetSubtype="0" fill="hold" grpId="0" nodeType="withEffect">
                                  <p:stCondLst>
                                    <p:cond delay="0"/>
                                  </p:stCondLst>
                                  <p:childTnLst>
                                    <p:set>
                                      <p:cBhvr>
                                        <p:cTn id="72" dur="1" fill="hold">
                                          <p:stCondLst>
                                            <p:cond delay="0"/>
                                          </p:stCondLst>
                                        </p:cTn>
                                        <p:tgtEl>
                                          <p:spTgt spid="261130"/>
                                        </p:tgtEl>
                                        <p:attrNameLst>
                                          <p:attrName>style.visibility</p:attrName>
                                        </p:attrNameLst>
                                      </p:cBhvr>
                                      <p:to>
                                        <p:strVal val="visible"/>
                                      </p:to>
                                    </p:set>
                                    <p:anim calcmode="lin" valueType="num">
                                      <p:cBhvr>
                                        <p:cTn id="73" dur="1000" fill="hold"/>
                                        <p:tgtEl>
                                          <p:spTgt spid="261130"/>
                                        </p:tgtEl>
                                        <p:attrNameLst>
                                          <p:attrName>ppt_x</p:attrName>
                                        </p:attrNameLst>
                                      </p:cBhvr>
                                      <p:tavLst>
                                        <p:tav tm="0">
                                          <p:val>
                                            <p:strVal val="#ppt_x-.2"/>
                                          </p:val>
                                        </p:tav>
                                        <p:tav tm="100000">
                                          <p:val>
                                            <p:strVal val="#ppt_x"/>
                                          </p:val>
                                        </p:tav>
                                      </p:tavLst>
                                    </p:anim>
                                    <p:anim calcmode="lin" valueType="num">
                                      <p:cBhvr>
                                        <p:cTn id="74" dur="1000" fill="hold"/>
                                        <p:tgtEl>
                                          <p:spTgt spid="261130"/>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61130"/>
                                        </p:tgtEl>
                                      </p:cBhvr>
                                    </p:animEffect>
                                  </p:childTnLst>
                                </p:cTn>
                              </p:par>
                              <p:par>
                                <p:cTn id="76" presetID="29" presetClass="entr" presetSubtype="0" fill="hold" grpId="0" nodeType="withEffect">
                                  <p:stCondLst>
                                    <p:cond delay="0"/>
                                  </p:stCondLst>
                                  <p:childTnLst>
                                    <p:set>
                                      <p:cBhvr>
                                        <p:cTn id="77" dur="1" fill="hold">
                                          <p:stCondLst>
                                            <p:cond delay="0"/>
                                          </p:stCondLst>
                                        </p:cTn>
                                        <p:tgtEl>
                                          <p:spTgt spid="261131"/>
                                        </p:tgtEl>
                                        <p:attrNameLst>
                                          <p:attrName>style.visibility</p:attrName>
                                        </p:attrNameLst>
                                      </p:cBhvr>
                                      <p:to>
                                        <p:strVal val="visible"/>
                                      </p:to>
                                    </p:set>
                                    <p:anim calcmode="lin" valueType="num">
                                      <p:cBhvr>
                                        <p:cTn id="78" dur="1000" fill="hold"/>
                                        <p:tgtEl>
                                          <p:spTgt spid="261131"/>
                                        </p:tgtEl>
                                        <p:attrNameLst>
                                          <p:attrName>ppt_x</p:attrName>
                                        </p:attrNameLst>
                                      </p:cBhvr>
                                      <p:tavLst>
                                        <p:tav tm="0">
                                          <p:val>
                                            <p:strVal val="#ppt_x-.2"/>
                                          </p:val>
                                        </p:tav>
                                        <p:tav tm="100000">
                                          <p:val>
                                            <p:strVal val="#ppt_x"/>
                                          </p:val>
                                        </p:tav>
                                      </p:tavLst>
                                    </p:anim>
                                    <p:anim calcmode="lin" valueType="num">
                                      <p:cBhvr>
                                        <p:cTn id="79" dur="1000" fill="hold"/>
                                        <p:tgtEl>
                                          <p:spTgt spid="261131"/>
                                        </p:tgtEl>
                                        <p:attrNameLst>
                                          <p:attrName>ppt_y</p:attrName>
                                        </p:attrNameLst>
                                      </p:cBhvr>
                                      <p:tavLst>
                                        <p:tav tm="0">
                                          <p:val>
                                            <p:strVal val="#ppt_y"/>
                                          </p:val>
                                        </p:tav>
                                        <p:tav tm="100000">
                                          <p:val>
                                            <p:strVal val="#ppt_y"/>
                                          </p:val>
                                        </p:tav>
                                      </p:tavLst>
                                    </p:anim>
                                    <p:animEffect transition="in" filter="wipe(right)" prLst="gradientSize: 0.1">
                                      <p:cBhvr>
                                        <p:cTn id="80" dur="1000"/>
                                        <p:tgtEl>
                                          <p:spTgt spid="26113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261135"/>
                                        </p:tgtEl>
                                        <p:attrNameLst>
                                          <p:attrName>style.visibility</p:attrName>
                                        </p:attrNameLst>
                                      </p:cBhvr>
                                      <p:to>
                                        <p:strVal val="visible"/>
                                      </p:to>
                                    </p:set>
                                    <p:anim calcmode="lin" valueType="num">
                                      <p:cBhvr>
                                        <p:cTn id="85" dur="500" fill="hold"/>
                                        <p:tgtEl>
                                          <p:spTgt spid="261135"/>
                                        </p:tgtEl>
                                        <p:attrNameLst>
                                          <p:attrName>ppt_w</p:attrName>
                                        </p:attrNameLst>
                                      </p:cBhvr>
                                      <p:tavLst>
                                        <p:tav tm="0">
                                          <p:val>
                                            <p:fltVal val="0"/>
                                          </p:val>
                                        </p:tav>
                                        <p:tav tm="100000">
                                          <p:val>
                                            <p:strVal val="#ppt_w"/>
                                          </p:val>
                                        </p:tav>
                                      </p:tavLst>
                                    </p:anim>
                                    <p:anim calcmode="lin" valueType="num">
                                      <p:cBhvr>
                                        <p:cTn id="86" dur="500" fill="hold"/>
                                        <p:tgtEl>
                                          <p:spTgt spid="261135"/>
                                        </p:tgtEl>
                                        <p:attrNameLst>
                                          <p:attrName>ppt_h</p:attrName>
                                        </p:attrNameLst>
                                      </p:cBhvr>
                                      <p:tavLst>
                                        <p:tav tm="0">
                                          <p:val>
                                            <p:fltVal val="0"/>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261136"/>
                                        </p:tgtEl>
                                        <p:attrNameLst>
                                          <p:attrName>style.visibility</p:attrName>
                                        </p:attrNameLst>
                                      </p:cBhvr>
                                      <p:to>
                                        <p:strVal val="visible"/>
                                      </p:to>
                                    </p:set>
                                    <p:anim calcmode="lin" valueType="num">
                                      <p:cBhvr>
                                        <p:cTn id="91" dur="500" fill="hold"/>
                                        <p:tgtEl>
                                          <p:spTgt spid="261136"/>
                                        </p:tgtEl>
                                        <p:attrNameLst>
                                          <p:attrName>ppt_w</p:attrName>
                                        </p:attrNameLst>
                                      </p:cBhvr>
                                      <p:tavLst>
                                        <p:tav tm="0">
                                          <p:val>
                                            <p:fltVal val="0"/>
                                          </p:val>
                                        </p:tav>
                                        <p:tav tm="100000">
                                          <p:val>
                                            <p:strVal val="#ppt_w"/>
                                          </p:val>
                                        </p:tav>
                                      </p:tavLst>
                                    </p:anim>
                                    <p:anim calcmode="lin" valueType="num">
                                      <p:cBhvr>
                                        <p:cTn id="92" dur="500" fill="hold"/>
                                        <p:tgtEl>
                                          <p:spTgt spid="261136"/>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261137"/>
                                        </p:tgtEl>
                                        <p:attrNameLst>
                                          <p:attrName>style.visibility</p:attrName>
                                        </p:attrNameLst>
                                      </p:cBhvr>
                                      <p:to>
                                        <p:strVal val="visible"/>
                                      </p:to>
                                    </p:set>
                                    <p:anim calcmode="lin" valueType="num">
                                      <p:cBhvr>
                                        <p:cTn id="97" dur="500" fill="hold"/>
                                        <p:tgtEl>
                                          <p:spTgt spid="261137"/>
                                        </p:tgtEl>
                                        <p:attrNameLst>
                                          <p:attrName>ppt_w</p:attrName>
                                        </p:attrNameLst>
                                      </p:cBhvr>
                                      <p:tavLst>
                                        <p:tav tm="0">
                                          <p:val>
                                            <p:fltVal val="0"/>
                                          </p:val>
                                        </p:tav>
                                        <p:tav tm="100000">
                                          <p:val>
                                            <p:strVal val="#ppt_w"/>
                                          </p:val>
                                        </p:tav>
                                      </p:tavLst>
                                    </p:anim>
                                    <p:anim calcmode="lin" valueType="num">
                                      <p:cBhvr>
                                        <p:cTn id="98" dur="500" fill="hold"/>
                                        <p:tgtEl>
                                          <p:spTgt spid="261137"/>
                                        </p:tgtEl>
                                        <p:attrNameLst>
                                          <p:attrName>ppt_h</p:attrName>
                                        </p:attrNameLst>
                                      </p:cBhvr>
                                      <p:tavLst>
                                        <p:tav tm="0">
                                          <p:val>
                                            <p:fltVal val="0"/>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261139"/>
                                        </p:tgtEl>
                                        <p:attrNameLst>
                                          <p:attrName>style.visibility</p:attrName>
                                        </p:attrNameLst>
                                      </p:cBhvr>
                                      <p:to>
                                        <p:strVal val="visible"/>
                                      </p:to>
                                    </p:set>
                                    <p:anim calcmode="lin" valueType="num">
                                      <p:cBhvr>
                                        <p:cTn id="103" dur="500" fill="hold"/>
                                        <p:tgtEl>
                                          <p:spTgt spid="261139"/>
                                        </p:tgtEl>
                                        <p:attrNameLst>
                                          <p:attrName>ppt_w</p:attrName>
                                        </p:attrNameLst>
                                      </p:cBhvr>
                                      <p:tavLst>
                                        <p:tav tm="0">
                                          <p:val>
                                            <p:fltVal val="0"/>
                                          </p:val>
                                        </p:tav>
                                        <p:tav tm="100000">
                                          <p:val>
                                            <p:strVal val="#ppt_w"/>
                                          </p:val>
                                        </p:tav>
                                      </p:tavLst>
                                    </p:anim>
                                    <p:anim calcmode="lin" valueType="num">
                                      <p:cBhvr>
                                        <p:cTn id="104" dur="500" fill="hold"/>
                                        <p:tgtEl>
                                          <p:spTgt spid="261139"/>
                                        </p:tgtEl>
                                        <p:attrNameLst>
                                          <p:attrName>ppt_h</p:attrName>
                                        </p:attrNameLst>
                                      </p:cBhvr>
                                      <p:tavLst>
                                        <p:tav tm="0">
                                          <p:val>
                                            <p:fltVal val="0"/>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261140"/>
                                        </p:tgtEl>
                                        <p:attrNameLst>
                                          <p:attrName>style.visibility</p:attrName>
                                        </p:attrNameLst>
                                      </p:cBhvr>
                                      <p:to>
                                        <p:strVal val="visible"/>
                                      </p:to>
                                    </p:set>
                                    <p:anim calcmode="lin" valueType="num">
                                      <p:cBhvr>
                                        <p:cTn id="109" dur="500" fill="hold"/>
                                        <p:tgtEl>
                                          <p:spTgt spid="261140"/>
                                        </p:tgtEl>
                                        <p:attrNameLst>
                                          <p:attrName>ppt_w</p:attrName>
                                        </p:attrNameLst>
                                      </p:cBhvr>
                                      <p:tavLst>
                                        <p:tav tm="0">
                                          <p:val>
                                            <p:fltVal val="0"/>
                                          </p:val>
                                        </p:tav>
                                        <p:tav tm="100000">
                                          <p:val>
                                            <p:strVal val="#ppt_w"/>
                                          </p:val>
                                        </p:tav>
                                      </p:tavLst>
                                    </p:anim>
                                    <p:anim calcmode="lin" valueType="num">
                                      <p:cBhvr>
                                        <p:cTn id="110" dur="500" fill="hold"/>
                                        <p:tgtEl>
                                          <p:spTgt spid="261140"/>
                                        </p:tgtEl>
                                        <p:attrNameLst>
                                          <p:attrName>ppt_h</p:attrName>
                                        </p:attrNameLst>
                                      </p:cBhvr>
                                      <p:tavLst>
                                        <p:tav tm="0">
                                          <p:val>
                                            <p:fltVal val="0"/>
                                          </p:val>
                                        </p:tav>
                                        <p:tav tm="100000">
                                          <p:val>
                                            <p:strVal val="#ppt_h"/>
                                          </p:val>
                                        </p:tav>
                                      </p:tavLst>
                                    </p:anim>
                                    <p:animEffect transition="in" filter="fade">
                                      <p:cBhvr>
                                        <p:cTn id="111" dur="500"/>
                                        <p:tgtEl>
                                          <p:spTgt spid="261140"/>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3" presetClass="entr" presetSubtype="0" fill="hold" grpId="0" nodeType="clickEffect">
                                  <p:stCondLst>
                                    <p:cond delay="0"/>
                                  </p:stCondLst>
                                  <p:childTnLst>
                                    <p:set>
                                      <p:cBhvr>
                                        <p:cTn id="115" dur="1" fill="hold">
                                          <p:stCondLst>
                                            <p:cond delay="0"/>
                                          </p:stCondLst>
                                        </p:cTn>
                                        <p:tgtEl>
                                          <p:spTgt spid="261141"/>
                                        </p:tgtEl>
                                        <p:attrNameLst>
                                          <p:attrName>style.visibility</p:attrName>
                                        </p:attrNameLst>
                                      </p:cBhvr>
                                      <p:to>
                                        <p:strVal val="visible"/>
                                      </p:to>
                                    </p:set>
                                    <p:anim calcmode="lin" valueType="num">
                                      <p:cBhvr>
                                        <p:cTn id="116" dur="500" fill="hold"/>
                                        <p:tgtEl>
                                          <p:spTgt spid="261141"/>
                                        </p:tgtEl>
                                        <p:attrNameLst>
                                          <p:attrName>ppt_w</p:attrName>
                                        </p:attrNameLst>
                                      </p:cBhvr>
                                      <p:tavLst>
                                        <p:tav tm="0">
                                          <p:val>
                                            <p:fltVal val="0"/>
                                          </p:val>
                                        </p:tav>
                                        <p:tav tm="100000">
                                          <p:val>
                                            <p:strVal val="#ppt_w"/>
                                          </p:val>
                                        </p:tav>
                                      </p:tavLst>
                                    </p:anim>
                                    <p:anim calcmode="lin" valueType="num">
                                      <p:cBhvr>
                                        <p:cTn id="117" dur="500" fill="hold"/>
                                        <p:tgtEl>
                                          <p:spTgt spid="261141"/>
                                        </p:tgtEl>
                                        <p:attrNameLst>
                                          <p:attrName>ppt_h</p:attrName>
                                        </p:attrNameLst>
                                      </p:cBhvr>
                                      <p:tavLst>
                                        <p:tav tm="0">
                                          <p:val>
                                            <p:fltVal val="0"/>
                                          </p:val>
                                        </p:tav>
                                        <p:tav tm="100000">
                                          <p:val>
                                            <p:strVal val="#ppt_h"/>
                                          </p:val>
                                        </p:tav>
                                      </p:tavLst>
                                    </p:anim>
                                    <p:animEffect transition="in" filter="fade">
                                      <p:cBhvr>
                                        <p:cTn id="118" dur="500"/>
                                        <p:tgtEl>
                                          <p:spTgt spid="261141"/>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07878"/>
                                        </p:tgtEl>
                                        <p:attrNameLst>
                                          <p:attrName>style.visibility</p:attrName>
                                        </p:attrNameLst>
                                      </p:cBhvr>
                                      <p:to>
                                        <p:strVal val="visible"/>
                                      </p:to>
                                    </p:set>
                                    <p:anim calcmode="lin" valueType="num">
                                      <p:cBhvr additive="base">
                                        <p:cTn id="123" dur="500" fill="hold"/>
                                        <p:tgtEl>
                                          <p:spTgt spid="207878"/>
                                        </p:tgtEl>
                                        <p:attrNameLst>
                                          <p:attrName>ppt_x</p:attrName>
                                        </p:attrNameLst>
                                      </p:cBhvr>
                                      <p:tavLst>
                                        <p:tav tm="0">
                                          <p:val>
                                            <p:strVal val="#ppt_x"/>
                                          </p:val>
                                        </p:tav>
                                        <p:tav tm="100000">
                                          <p:val>
                                            <p:strVal val="#ppt_x"/>
                                          </p:val>
                                        </p:tav>
                                      </p:tavLst>
                                    </p:anim>
                                    <p:anim calcmode="lin" valueType="num">
                                      <p:cBhvr additive="base">
                                        <p:cTn id="124" dur="500" fill="hold"/>
                                        <p:tgtEl>
                                          <p:spTgt spid="207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animBg="1"/>
      <p:bldP spid="261123" grpId="0" animBg="1"/>
      <p:bldP spid="261124" grpId="0" animBg="1"/>
      <p:bldP spid="261125" grpId="0" animBg="1"/>
      <p:bldP spid="261126" grpId="0" animBg="1"/>
      <p:bldP spid="261127" grpId="0" animBg="1"/>
      <p:bldP spid="261128" grpId="0" animBg="1"/>
      <p:bldP spid="261130" grpId="0" animBg="1"/>
      <p:bldP spid="261131" grpId="0" animBg="1"/>
      <p:bldP spid="261132" grpId="0" animBg="1"/>
      <p:bldP spid="261133" grpId="0" animBg="1"/>
      <p:bldP spid="261134" grpId="0" animBg="1"/>
      <p:bldP spid="261135" grpId="0"/>
      <p:bldP spid="261136" grpId="0"/>
      <p:bldP spid="261137" grpId="0"/>
      <p:bldP spid="261138" grpId="0"/>
      <p:bldP spid="261139" grpId="0"/>
      <p:bldP spid="261140" grpId="0"/>
      <p:bldP spid="261141" grpId="0"/>
      <p:bldP spid="2078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Grp="1" noChangeArrowheads="1"/>
          </p:cNvSpPr>
          <p:nvPr>
            <p:ph type="body" sz="half" idx="4294967295"/>
          </p:nvPr>
        </p:nvSpPr>
        <p:spPr>
          <a:xfrm>
            <a:off x="0" y="0"/>
            <a:ext cx="9144000" cy="1447800"/>
          </a:xfrm>
          <a:solidFill>
            <a:schemeClr val="bg1"/>
          </a:solidFill>
          <a:ln>
            <a:solidFill>
              <a:schemeClr val="bg1"/>
            </a:solidFill>
          </a:ln>
        </p:spPr>
        <p:txBody>
          <a:bodyPr/>
          <a:lstStyle/>
          <a:p>
            <a:pPr eaLnBrk="1" hangingPunct="1">
              <a:buFontTx/>
              <a:buNone/>
              <a:defRPr/>
            </a:pPr>
            <a:endParaRPr lang="en-US" sz="1900" b="1" i="1">
              <a:solidFill>
                <a:schemeClr val="bg2"/>
              </a:solidFill>
              <a:effectLst>
                <a:outerShdw blurRad="38100" dist="38100" dir="2700000" algn="tl">
                  <a:srgbClr val="C0C0C0"/>
                </a:outerShdw>
              </a:effectLst>
            </a:endParaRPr>
          </a:p>
          <a:p>
            <a:pPr algn="ctr" eaLnBrk="1" hangingPunct="1">
              <a:buFontTx/>
              <a:buNone/>
              <a:defRPr/>
            </a:pPr>
            <a:r>
              <a:rPr lang="en-US" b="1" i="1">
                <a:solidFill>
                  <a:srgbClr val="1A01D1"/>
                </a:solidFill>
                <a:effectLst>
                  <a:outerShdw blurRad="38100" dist="38100" dir="2700000" algn="tl">
                    <a:srgbClr val="C0C0C0"/>
                  </a:outerShdw>
                </a:effectLst>
              </a:rPr>
              <a:t>Thứ  năm,  ngày 5 tháng 4 năm 2012</a:t>
            </a:r>
          </a:p>
          <a:p>
            <a:pPr algn="ctr" eaLnBrk="1" hangingPunct="1">
              <a:buFontTx/>
              <a:buNone/>
              <a:defRPr/>
            </a:pPr>
            <a:r>
              <a:rPr lang="en-US" b="1" i="1" u="sng">
                <a:solidFill>
                  <a:srgbClr val="FF3399"/>
                </a:solidFill>
                <a:effectLst>
                  <a:outerShdw blurRad="38100" dist="38100" dir="2700000" algn="tl">
                    <a:srgbClr val="C0C0C0"/>
                  </a:outerShdw>
                </a:effectLst>
              </a:rPr>
              <a:t>ĐỊA LÍ:</a:t>
            </a:r>
            <a:r>
              <a:rPr lang="en-US">
                <a:solidFill>
                  <a:srgbClr val="FF3399"/>
                </a:solidFill>
                <a:effectLst>
                  <a:outerShdw blurRad="38100" dist="38100" dir="2700000" algn="tl">
                    <a:srgbClr val="C0C0C0"/>
                  </a:outerShdw>
                </a:effectLst>
              </a:rPr>
              <a:t> </a:t>
            </a:r>
          </a:p>
        </p:txBody>
      </p:sp>
      <p:sp>
        <p:nvSpPr>
          <p:cNvPr id="29699" name="WordArt 4"/>
          <p:cNvSpPr>
            <a:spLocks noChangeArrowheads="1" noChangeShapeType="1" noTextEdit="1"/>
          </p:cNvSpPr>
          <p:nvPr/>
        </p:nvSpPr>
        <p:spPr bwMode="auto">
          <a:xfrm>
            <a:off x="1828800" y="1371600"/>
            <a:ext cx="5562600" cy="1143000"/>
          </a:xfrm>
          <a:prstGeom prst="rect">
            <a:avLst/>
          </a:prstGeom>
        </p:spPr>
        <p:txBody>
          <a:bodyPr wrap="none" fromWordArt="1">
            <a:prstTxWarp prst="textPlain">
              <a:avLst>
                <a:gd name="adj" fmla="val 50000"/>
              </a:avLst>
            </a:prstTxWarp>
          </a:bodyPr>
          <a:lstStyle/>
          <a:p>
            <a:pPr algn="ctr"/>
            <a:r>
              <a:rPr lang="en-US" sz="2000" b="1" i="1" kern="10">
                <a:ln w="12700">
                  <a:solidFill>
                    <a:schemeClr val="tx2"/>
                  </a:solidFill>
                  <a:round/>
                  <a:headEnd/>
                  <a:tailEnd/>
                </a:ln>
                <a:solidFill>
                  <a:srgbClr val="FF0000">
                    <a:alpha val="79999"/>
                  </a:srgbClr>
                </a:solidFill>
                <a:effectLst>
                  <a:outerShdw dist="45791" dir="2021404" algn="ctr" rotWithShape="0">
                    <a:srgbClr val="9999FF"/>
                  </a:outerShdw>
                </a:effectLst>
                <a:latin typeface="Arial"/>
                <a:cs typeface="Arial"/>
              </a:rPr>
              <a:t>Thành phố Đà Nẵng</a:t>
            </a:r>
          </a:p>
        </p:txBody>
      </p:sp>
      <p:sp>
        <p:nvSpPr>
          <p:cNvPr id="29700" name="Text Box 5"/>
          <p:cNvSpPr txBox="1">
            <a:spLocks noChangeArrowheads="1"/>
          </p:cNvSpPr>
          <p:nvPr/>
        </p:nvSpPr>
        <p:spPr bwMode="auto">
          <a:xfrm>
            <a:off x="609600" y="2895600"/>
            <a:ext cx="8077200" cy="762000"/>
          </a:xfrm>
          <a:prstGeom prst="rect">
            <a:avLst/>
          </a:prstGeom>
          <a:noFill/>
          <a:ln w="9525">
            <a:noFill/>
            <a:miter lim="800000"/>
            <a:headEnd/>
            <a:tailEnd/>
          </a:ln>
        </p:spPr>
        <p:txBody>
          <a:bodyPr>
            <a:spAutoFit/>
          </a:bodyPr>
          <a:lstStyle/>
          <a:p>
            <a:pPr eaLnBrk="1" hangingPunct="1">
              <a:spcBef>
                <a:spcPct val="50000"/>
              </a:spcBef>
            </a:pPr>
            <a:r>
              <a:rPr lang="en-US" sz="4400" b="1">
                <a:solidFill>
                  <a:srgbClr val="0000CC"/>
                </a:solidFill>
                <a:latin typeface="Arial" charset="0"/>
              </a:rPr>
              <a:t>1. Đà Nẵng - thành phố cảng.</a:t>
            </a:r>
          </a:p>
        </p:txBody>
      </p:sp>
      <p:sp>
        <p:nvSpPr>
          <p:cNvPr id="29701" name="Rectangle 6"/>
          <p:cNvSpPr>
            <a:spLocks noChangeArrowheads="1"/>
          </p:cNvSpPr>
          <p:nvPr/>
        </p:nvSpPr>
        <p:spPr bwMode="auto">
          <a:xfrm>
            <a:off x="533400" y="3657600"/>
            <a:ext cx="9144000" cy="1446213"/>
          </a:xfrm>
          <a:prstGeom prst="rect">
            <a:avLst/>
          </a:prstGeom>
          <a:noFill/>
          <a:ln w="9525">
            <a:noFill/>
            <a:miter lim="800000"/>
            <a:headEnd/>
            <a:tailEnd/>
          </a:ln>
        </p:spPr>
        <p:txBody>
          <a:bodyPr>
            <a:spAutoFit/>
          </a:bodyPr>
          <a:lstStyle/>
          <a:p>
            <a:r>
              <a:rPr lang="en-US" sz="4400" b="1">
                <a:solidFill>
                  <a:srgbClr val="0000CC"/>
                </a:solidFill>
                <a:latin typeface="Arial" charset="0"/>
              </a:rPr>
              <a:t>2. Đà Nẵng - trung tâm công nghiệp.</a:t>
            </a:r>
            <a:endParaRPr lang="vi-VN" sz="4400" b="1">
              <a:solidFill>
                <a:srgbClr val="0000CC"/>
              </a:solidFill>
              <a:latin typeface="Arial" charset="0"/>
            </a:endParaRPr>
          </a:p>
        </p:txBody>
      </p:sp>
      <p:sp>
        <p:nvSpPr>
          <p:cNvPr id="208903" name="Rectangle 7"/>
          <p:cNvSpPr>
            <a:spLocks noChangeArrowheads="1"/>
          </p:cNvSpPr>
          <p:nvPr/>
        </p:nvSpPr>
        <p:spPr bwMode="auto">
          <a:xfrm>
            <a:off x="609600" y="4495800"/>
            <a:ext cx="9144000" cy="762000"/>
          </a:xfrm>
          <a:prstGeom prst="rect">
            <a:avLst/>
          </a:prstGeom>
          <a:noFill/>
          <a:ln w="9525">
            <a:noFill/>
            <a:miter lim="800000"/>
            <a:headEnd/>
            <a:tailEnd/>
          </a:ln>
        </p:spPr>
        <p:txBody>
          <a:bodyPr>
            <a:spAutoFit/>
          </a:bodyPr>
          <a:lstStyle/>
          <a:p>
            <a:pPr eaLnBrk="1" hangingPunct="1"/>
            <a:r>
              <a:rPr lang="en-US" sz="4400" b="1">
                <a:solidFill>
                  <a:srgbClr val="FF0000"/>
                </a:solidFill>
                <a:latin typeface="Arial" charset="0"/>
              </a:rPr>
              <a:t>3. Đà Nẵng - địa điểm du lịch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8903"/>
                                        </p:tgtEl>
                                        <p:attrNameLst>
                                          <p:attrName>style.visibility</p:attrName>
                                        </p:attrNameLst>
                                      </p:cBhvr>
                                      <p:to>
                                        <p:strVal val="visible"/>
                                      </p:to>
                                    </p:set>
                                    <p:anim calcmode="lin" valueType="num">
                                      <p:cBhvr>
                                        <p:cTn id="7" dur="500" fill="hold"/>
                                        <p:tgtEl>
                                          <p:spTgt spid="208903"/>
                                        </p:tgtEl>
                                        <p:attrNameLst>
                                          <p:attrName>ppt_w</p:attrName>
                                        </p:attrNameLst>
                                      </p:cBhvr>
                                      <p:tavLst>
                                        <p:tav tm="0">
                                          <p:val>
                                            <p:fltVal val="0"/>
                                          </p:val>
                                        </p:tav>
                                        <p:tav tm="100000">
                                          <p:val>
                                            <p:strVal val="#ppt_w"/>
                                          </p:val>
                                        </p:tav>
                                      </p:tavLst>
                                    </p:anim>
                                    <p:anim calcmode="lin" valueType="num">
                                      <p:cBhvr>
                                        <p:cTn id="8" dur="500" fill="hold"/>
                                        <p:tgtEl>
                                          <p:spTgt spid="2089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30723" name="Rectangle 7"/>
          <p:cNvSpPr>
            <a:spLocks noChangeArrowheads="1"/>
          </p:cNvSpPr>
          <p:nvPr/>
        </p:nvSpPr>
        <p:spPr bwMode="auto">
          <a:xfrm>
            <a:off x="1143000" y="1066800"/>
            <a:ext cx="6248400" cy="579438"/>
          </a:xfrm>
          <a:prstGeom prst="rect">
            <a:avLst/>
          </a:prstGeom>
          <a:noFill/>
          <a:ln w="9525">
            <a:noFill/>
            <a:miter lim="800000"/>
            <a:headEnd/>
            <a:tailEnd/>
          </a:ln>
        </p:spPr>
        <p:txBody>
          <a:bodyPr>
            <a:spAutoFit/>
          </a:bodyPr>
          <a:lstStyle/>
          <a:p>
            <a:pPr eaLnBrk="1" hangingPunct="1"/>
            <a:r>
              <a:rPr lang="en-US" sz="3200" b="1">
                <a:solidFill>
                  <a:srgbClr val="1B7A14"/>
                </a:solidFill>
                <a:latin typeface="Arial" charset="0"/>
              </a:rPr>
              <a:t>3. Đà Nẵng - địa điểm du lịch .</a:t>
            </a:r>
          </a:p>
        </p:txBody>
      </p:sp>
      <p:sp>
        <p:nvSpPr>
          <p:cNvPr id="212998" name="Text Box 6"/>
          <p:cNvSpPr txBox="1">
            <a:spLocks noChangeArrowheads="1"/>
          </p:cNvSpPr>
          <p:nvPr/>
        </p:nvSpPr>
        <p:spPr bwMode="auto">
          <a:xfrm>
            <a:off x="762000" y="1676400"/>
            <a:ext cx="7620000" cy="3937000"/>
          </a:xfrm>
          <a:prstGeom prst="rect">
            <a:avLst/>
          </a:prstGeom>
          <a:noFill/>
          <a:ln w="9525">
            <a:noFill/>
            <a:miter lim="800000"/>
            <a:headEnd/>
            <a:tailEnd/>
          </a:ln>
        </p:spPr>
        <p:txBody>
          <a:bodyPr>
            <a:spAutoFit/>
          </a:bodyPr>
          <a:lstStyle/>
          <a:p>
            <a:pPr>
              <a:spcBef>
                <a:spcPct val="50000"/>
              </a:spcBef>
            </a:pPr>
            <a:r>
              <a:rPr lang="en-US" sz="3600" b="1">
                <a:solidFill>
                  <a:srgbClr val="FF0000"/>
                </a:solidFill>
                <a:latin typeface="Arial" charset="0"/>
              </a:rPr>
              <a:t>Quan sát hình 1- Thảo luận nhóm , cho biết:</a:t>
            </a:r>
          </a:p>
          <a:p>
            <a:pPr>
              <a:spcBef>
                <a:spcPct val="50000"/>
              </a:spcBef>
            </a:pPr>
            <a:r>
              <a:rPr lang="en-US" sz="3600" b="1">
                <a:solidFill>
                  <a:srgbClr val="0000CC"/>
                </a:solidFill>
                <a:latin typeface="Arial" charset="0"/>
              </a:rPr>
              <a:t>+ Những nơi nào của Đà Nẵng thu hút nhiều khách du lịch?</a:t>
            </a:r>
          </a:p>
          <a:p>
            <a:pPr>
              <a:spcBef>
                <a:spcPct val="50000"/>
              </a:spcBef>
            </a:pPr>
            <a:r>
              <a:rPr lang="en-US" sz="3600" b="1">
                <a:solidFill>
                  <a:srgbClr val="0000CC"/>
                </a:solidFill>
                <a:latin typeface="Arial" charset="0"/>
              </a:rPr>
              <a:t>+ Vì sao Đà Nẵng lại thu hút nhiều khách du lịch?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2998"/>
                                        </p:tgtEl>
                                        <p:attrNameLst>
                                          <p:attrName>style.visibility</p:attrName>
                                        </p:attrNameLst>
                                      </p:cBhvr>
                                      <p:to>
                                        <p:strVal val="visible"/>
                                      </p:to>
                                    </p:set>
                                    <p:anim calcmode="lin" valueType="num">
                                      <p:cBhvr additive="base">
                                        <p:cTn id="7" dur="500" fill="hold"/>
                                        <p:tgtEl>
                                          <p:spTgt spid="212998"/>
                                        </p:tgtEl>
                                        <p:attrNameLst>
                                          <p:attrName>ppt_x</p:attrName>
                                        </p:attrNameLst>
                                      </p:cBhvr>
                                      <p:tavLst>
                                        <p:tav tm="0">
                                          <p:val>
                                            <p:strVal val="#ppt_x"/>
                                          </p:val>
                                        </p:tav>
                                        <p:tav tm="100000">
                                          <p:val>
                                            <p:strVal val="#ppt_x"/>
                                          </p:val>
                                        </p:tav>
                                      </p:tavLst>
                                    </p:anim>
                                    <p:anim calcmode="lin" valueType="num">
                                      <p:cBhvr additive="base">
                                        <p:cTn id="8" dur="500" fill="hold"/>
                                        <p:tgtEl>
                                          <p:spTgt spid="2129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tpDN"/>
          <p:cNvPicPr>
            <a:picLocks noGrp="1" noChangeAspect="1" noChangeArrowheads="1"/>
          </p:cNvPicPr>
          <p:nvPr>
            <p:ph type="body" idx="4294967295"/>
          </p:nvPr>
        </p:nvPicPr>
        <p:blipFill>
          <a:blip r:embed="rId2"/>
          <a:srcRect/>
          <a:stretch>
            <a:fillRect/>
          </a:stretch>
        </p:blipFill>
        <p:spPr>
          <a:xfrm>
            <a:off x="0" y="0"/>
            <a:ext cx="9144000" cy="6858000"/>
          </a:xfrm>
          <a:noFill/>
        </p:spPr>
      </p:pic>
      <p:sp>
        <p:nvSpPr>
          <p:cNvPr id="282629" name="WordArt 5"/>
          <p:cNvSpPr>
            <a:spLocks noChangeArrowheads="1" noChangeShapeType="1" noTextEdit="1"/>
          </p:cNvSpPr>
          <p:nvPr/>
        </p:nvSpPr>
        <p:spPr bwMode="auto">
          <a:xfrm>
            <a:off x="685800" y="0"/>
            <a:ext cx="7545388" cy="1143000"/>
          </a:xfrm>
          <a:prstGeom prst="rect">
            <a:avLst/>
          </a:prstGeom>
        </p:spPr>
        <p:txBody>
          <a:bodyPr wrap="none" fromWordArt="1">
            <a:prstTxWarp prst="textPlain">
              <a:avLst>
                <a:gd name="adj" fmla="val 50000"/>
              </a:avLst>
            </a:prstTxWarp>
          </a:bodyPr>
          <a:lstStyle/>
          <a:p>
            <a:pPr algn="ctr"/>
            <a:r>
              <a:rPr lang="en-US" sz="3600" b="1" i="1" kern="10">
                <a:ln w="12700">
                  <a:solidFill>
                    <a:schemeClr val="tx2"/>
                  </a:solidFill>
                  <a:round/>
                  <a:headEnd/>
                  <a:tailEnd/>
                </a:ln>
                <a:solidFill>
                  <a:srgbClr val="FF0000">
                    <a:alpha val="79999"/>
                  </a:srgbClr>
                </a:solidFill>
                <a:effectLst>
                  <a:outerShdw dist="45791" dir="2021404" algn="ctr" rotWithShape="0">
                    <a:srgbClr val="9999FF"/>
                  </a:outerShdw>
                </a:effectLst>
                <a:latin typeface="Arial"/>
                <a:cs typeface="Arial"/>
              </a:rPr>
              <a:t>Thành phố Đà Nẵng</a:t>
            </a:r>
          </a:p>
        </p:txBody>
      </p:sp>
      <p:sp>
        <p:nvSpPr>
          <p:cNvPr id="14341" name="WordArt 5" descr="Narrow vertical"/>
          <p:cNvSpPr>
            <a:spLocks noChangeArrowheads="1" noChangeShapeType="1" noTextEdit="1"/>
          </p:cNvSpPr>
          <p:nvPr/>
        </p:nvSpPr>
        <p:spPr bwMode="auto">
          <a:xfrm>
            <a:off x="1676400" y="1295400"/>
            <a:ext cx="4876800" cy="609600"/>
          </a:xfrm>
          <a:prstGeom prst="rect">
            <a:avLst/>
          </a:prstGeom>
        </p:spPr>
        <p:txBody>
          <a:bodyPr wrap="none" fromWordArt="1">
            <a:prstTxWarp prst="textPlain">
              <a:avLst>
                <a:gd name="adj" fmla="val 50000"/>
              </a:avLst>
            </a:prstTxWarp>
          </a:bodyPr>
          <a:lstStyle/>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SGK TRANG 147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2629"/>
                                        </p:tgtEl>
                                        <p:attrNameLst>
                                          <p:attrName>style.visibility</p:attrName>
                                        </p:attrNameLst>
                                      </p:cBhvr>
                                      <p:to>
                                        <p:strVal val="visible"/>
                                      </p:to>
                                    </p:set>
                                    <p:animEffect transition="in" filter="blinds(horizontal)">
                                      <p:cBhvr>
                                        <p:cTn id="7" dur="500"/>
                                        <p:tgtEl>
                                          <p:spTgt spid="282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1" nodeType="clickEffect">
                                  <p:stCondLst>
                                    <p:cond delay="0"/>
                                  </p:stCondLst>
                                  <p:childTnLst>
                                    <p:animRot by="21600000">
                                      <p:cBhvr>
                                        <p:cTn id="11" dur="2000" fill="hold"/>
                                        <p:tgtEl>
                                          <p:spTgt spid="282629"/>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14341"/>
                                        </p:tgtEl>
                                        <p:attrNameLst>
                                          <p:attrName>style.visibility</p:attrName>
                                        </p:attrNameLst>
                                      </p:cBhvr>
                                      <p:to>
                                        <p:strVal val="visible"/>
                                      </p:to>
                                    </p:set>
                                    <p:anim calcmode="lin" valueType="num">
                                      <p:cBhvr>
                                        <p:cTn id="16" dur="500" fill="hold"/>
                                        <p:tgtEl>
                                          <p:spTgt spid="14341"/>
                                        </p:tgtEl>
                                        <p:attrNameLst>
                                          <p:attrName>ppt_w</p:attrName>
                                        </p:attrNameLst>
                                      </p:cBhvr>
                                      <p:tavLst>
                                        <p:tav tm="0">
                                          <p:val>
                                            <p:fltVal val="0"/>
                                          </p:val>
                                        </p:tav>
                                        <p:tav tm="100000">
                                          <p:val>
                                            <p:strVal val="#ppt_w"/>
                                          </p:val>
                                        </p:tav>
                                      </p:tavLst>
                                    </p:anim>
                                    <p:anim calcmode="lin" valueType="num">
                                      <p:cBhvr>
                                        <p:cTn id="17" dur="500" fill="hold"/>
                                        <p:tgtEl>
                                          <p:spTgt spid="14341"/>
                                        </p:tgtEl>
                                        <p:attrNameLst>
                                          <p:attrName>ppt_h</p:attrName>
                                        </p:attrNameLst>
                                      </p:cBhvr>
                                      <p:tavLst>
                                        <p:tav tm="0">
                                          <p:val>
                                            <p:fltVal val="0"/>
                                          </p:val>
                                        </p:tav>
                                        <p:tav tm="100000">
                                          <p:val>
                                            <p:strVal val="#ppt_h"/>
                                          </p:val>
                                        </p:tav>
                                      </p:tavLst>
                                    </p:anim>
                                    <p:animEffect transition="in" filter="fade">
                                      <p:cBhvr>
                                        <p:cTn id="18"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9" grpId="0" animBg="1"/>
      <p:bldP spid="282629" grpId="1" animBg="1"/>
      <p:bldP spid="143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rgbClr val="0000CC"/>
                </a:solidFill>
                <a:latin typeface="Arial" charset="0"/>
              </a:rPr>
              <a:t>3. Đà Nẵng - </a:t>
            </a:r>
            <a:r>
              <a:rPr lang="vi-VN" sz="3200" b="1">
                <a:solidFill>
                  <a:srgbClr val="0000CC"/>
                </a:solidFill>
                <a:latin typeface="Arial" charset="0"/>
              </a:rPr>
              <a:t>địa</a:t>
            </a:r>
            <a:r>
              <a:rPr lang="en-US" sz="3200" b="1">
                <a:solidFill>
                  <a:srgbClr val="0000CC"/>
                </a:solidFill>
                <a:latin typeface="Arial" charset="0"/>
              </a:rPr>
              <a:t> </a:t>
            </a:r>
            <a:r>
              <a:rPr lang="vi-VN" sz="3200" b="1">
                <a:solidFill>
                  <a:srgbClr val="0000CC"/>
                </a:solidFill>
                <a:latin typeface="Arial" charset="0"/>
              </a:rPr>
              <a:t>đ</a:t>
            </a:r>
            <a:r>
              <a:rPr lang="en-US" sz="3200" b="1">
                <a:solidFill>
                  <a:srgbClr val="0000CC"/>
                </a:solidFill>
                <a:latin typeface="Arial" charset="0"/>
              </a:rPr>
              <a:t>iểm du lịch  </a:t>
            </a:r>
          </a:p>
        </p:txBody>
      </p:sp>
      <p:pic>
        <p:nvPicPr>
          <p:cNvPr id="31747" name="Picture 5" descr="Hinh SGK 02"/>
          <p:cNvPicPr>
            <a:picLocks noChangeAspect="1" noChangeArrowheads="1"/>
          </p:cNvPicPr>
          <p:nvPr/>
        </p:nvPicPr>
        <p:blipFill>
          <a:blip r:embed="rId3"/>
          <a:srcRect/>
          <a:stretch>
            <a:fillRect/>
          </a:stretch>
        </p:blipFill>
        <p:spPr bwMode="auto">
          <a:xfrm>
            <a:off x="685800" y="762000"/>
            <a:ext cx="8001000" cy="5410200"/>
          </a:xfrm>
          <a:prstGeom prst="rect">
            <a:avLst/>
          </a:prstGeom>
          <a:noFill/>
          <a:ln w="9525">
            <a:solidFill>
              <a:srgbClr val="6600CC"/>
            </a:solidFill>
            <a:miter lim="800000"/>
            <a:headEnd/>
            <a:tailEnd/>
          </a:ln>
        </p:spPr>
      </p:pic>
      <p:sp>
        <p:nvSpPr>
          <p:cNvPr id="99335" name="AutoShape 7"/>
          <p:cNvSpPr>
            <a:spLocks noChangeArrowheads="1"/>
          </p:cNvSpPr>
          <p:nvPr/>
        </p:nvSpPr>
        <p:spPr bwMode="auto">
          <a:xfrm>
            <a:off x="0" y="6324600"/>
            <a:ext cx="9144000" cy="533400"/>
          </a:xfrm>
          <a:prstGeom prst="flowChartAlternateProcess">
            <a:avLst/>
          </a:prstGeom>
          <a:noFill/>
          <a:ln w="9525">
            <a:noFill/>
            <a:miter lim="800000"/>
            <a:headEnd/>
            <a:tailEnd/>
          </a:ln>
        </p:spPr>
        <p:txBody>
          <a:bodyPr wrap="none" anchor="ctr"/>
          <a:lstStyle/>
          <a:p>
            <a:pPr algn="ctr"/>
            <a:r>
              <a:rPr lang="en-US" sz="2400" b="1">
                <a:solidFill>
                  <a:srgbClr val="0000CC"/>
                </a:solidFill>
                <a:latin typeface="Arial" charset="0"/>
              </a:rPr>
              <a:t>Những nơi nào của Đà Nẵng thu hút khách du lịch?</a:t>
            </a:r>
          </a:p>
        </p:txBody>
      </p:sp>
      <p:sp>
        <p:nvSpPr>
          <p:cNvPr id="99336" name="Oval 8"/>
          <p:cNvSpPr>
            <a:spLocks noChangeArrowheads="1"/>
          </p:cNvSpPr>
          <p:nvPr/>
        </p:nvSpPr>
        <p:spPr bwMode="auto">
          <a:xfrm>
            <a:off x="7010400" y="3886200"/>
            <a:ext cx="228600" cy="228600"/>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sp>
        <p:nvSpPr>
          <p:cNvPr id="99337" name="Oval 9"/>
          <p:cNvSpPr>
            <a:spLocks noChangeArrowheads="1"/>
          </p:cNvSpPr>
          <p:nvPr/>
        </p:nvSpPr>
        <p:spPr bwMode="auto">
          <a:xfrm>
            <a:off x="6781800" y="3200400"/>
            <a:ext cx="228600" cy="228600"/>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sp>
        <p:nvSpPr>
          <p:cNvPr id="99338" name="Oval 10"/>
          <p:cNvSpPr>
            <a:spLocks noChangeArrowheads="1"/>
          </p:cNvSpPr>
          <p:nvPr/>
        </p:nvSpPr>
        <p:spPr bwMode="auto">
          <a:xfrm>
            <a:off x="7162800" y="2590800"/>
            <a:ext cx="228600" cy="228600"/>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sp>
        <p:nvSpPr>
          <p:cNvPr id="99339" name="Oval 11"/>
          <p:cNvSpPr>
            <a:spLocks noChangeArrowheads="1"/>
          </p:cNvSpPr>
          <p:nvPr/>
        </p:nvSpPr>
        <p:spPr bwMode="auto">
          <a:xfrm>
            <a:off x="6553200" y="2133600"/>
            <a:ext cx="228600" cy="228600"/>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sp>
        <p:nvSpPr>
          <p:cNvPr id="99340" name="Oval 12"/>
          <p:cNvSpPr>
            <a:spLocks noChangeArrowheads="1"/>
          </p:cNvSpPr>
          <p:nvPr/>
        </p:nvSpPr>
        <p:spPr bwMode="auto">
          <a:xfrm>
            <a:off x="6553200" y="4267200"/>
            <a:ext cx="228600" cy="228600"/>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335"/>
                                        </p:tgtEl>
                                        <p:attrNameLst>
                                          <p:attrName>style.visibility</p:attrName>
                                        </p:attrNameLst>
                                      </p:cBhvr>
                                      <p:to>
                                        <p:strVal val="visible"/>
                                      </p:to>
                                    </p:set>
                                    <p:animEffect transition="in" filter="fade">
                                      <p:cBhvr>
                                        <p:cTn id="7" dur="1000"/>
                                        <p:tgtEl>
                                          <p:spTgt spid="99335"/>
                                        </p:tgtEl>
                                      </p:cBhvr>
                                    </p:animEffect>
                                    <p:anim calcmode="lin" valueType="num">
                                      <p:cBhvr>
                                        <p:cTn id="8" dur="1000" fill="hold"/>
                                        <p:tgtEl>
                                          <p:spTgt spid="99335"/>
                                        </p:tgtEl>
                                        <p:attrNameLst>
                                          <p:attrName>ppt_x</p:attrName>
                                        </p:attrNameLst>
                                      </p:cBhvr>
                                      <p:tavLst>
                                        <p:tav tm="0">
                                          <p:val>
                                            <p:strVal val="#ppt_x"/>
                                          </p:val>
                                        </p:tav>
                                        <p:tav tm="100000">
                                          <p:val>
                                            <p:strVal val="#ppt_x"/>
                                          </p:val>
                                        </p:tav>
                                      </p:tavLst>
                                    </p:anim>
                                    <p:anim calcmode="lin" valueType="num">
                                      <p:cBhvr>
                                        <p:cTn id="9" dur="1000" fill="hold"/>
                                        <p:tgtEl>
                                          <p:spTgt spid="993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9339"/>
                                        </p:tgtEl>
                                        <p:attrNameLst>
                                          <p:attrName>style.visibility</p:attrName>
                                        </p:attrNameLst>
                                      </p:cBhvr>
                                      <p:to>
                                        <p:strVal val="visible"/>
                                      </p:to>
                                    </p:set>
                                    <p:animEffect transition="in" filter="fade">
                                      <p:cBhvr>
                                        <p:cTn id="14" dur="1000"/>
                                        <p:tgtEl>
                                          <p:spTgt spid="99339"/>
                                        </p:tgtEl>
                                      </p:cBhvr>
                                    </p:animEffect>
                                    <p:anim calcmode="lin" valueType="num">
                                      <p:cBhvr>
                                        <p:cTn id="15" dur="1000" fill="hold"/>
                                        <p:tgtEl>
                                          <p:spTgt spid="99339"/>
                                        </p:tgtEl>
                                        <p:attrNameLst>
                                          <p:attrName>ppt_x</p:attrName>
                                        </p:attrNameLst>
                                      </p:cBhvr>
                                      <p:tavLst>
                                        <p:tav tm="0">
                                          <p:val>
                                            <p:strVal val="#ppt_x"/>
                                          </p:val>
                                        </p:tav>
                                        <p:tav tm="100000">
                                          <p:val>
                                            <p:strVal val="#ppt_x"/>
                                          </p:val>
                                        </p:tav>
                                      </p:tavLst>
                                    </p:anim>
                                    <p:anim calcmode="lin" valueType="num">
                                      <p:cBhvr>
                                        <p:cTn id="16" dur="1000" fill="hold"/>
                                        <p:tgtEl>
                                          <p:spTgt spid="9933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9338"/>
                                        </p:tgtEl>
                                        <p:attrNameLst>
                                          <p:attrName>style.visibility</p:attrName>
                                        </p:attrNameLst>
                                      </p:cBhvr>
                                      <p:to>
                                        <p:strVal val="visible"/>
                                      </p:to>
                                    </p:set>
                                    <p:animEffect transition="in" filter="blinds(horizontal)">
                                      <p:cBhvr>
                                        <p:cTn id="21" dur="500"/>
                                        <p:tgtEl>
                                          <p:spTgt spid="993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9337"/>
                                        </p:tgtEl>
                                        <p:attrNameLst>
                                          <p:attrName>style.visibility</p:attrName>
                                        </p:attrNameLst>
                                      </p:cBhvr>
                                      <p:to>
                                        <p:strVal val="visible"/>
                                      </p:to>
                                    </p:set>
                                    <p:animEffect transition="in" filter="fade">
                                      <p:cBhvr>
                                        <p:cTn id="26" dur="1000"/>
                                        <p:tgtEl>
                                          <p:spTgt spid="99337"/>
                                        </p:tgtEl>
                                      </p:cBhvr>
                                    </p:animEffect>
                                    <p:anim calcmode="lin" valueType="num">
                                      <p:cBhvr>
                                        <p:cTn id="27" dur="1000" fill="hold"/>
                                        <p:tgtEl>
                                          <p:spTgt spid="99337"/>
                                        </p:tgtEl>
                                        <p:attrNameLst>
                                          <p:attrName>ppt_x</p:attrName>
                                        </p:attrNameLst>
                                      </p:cBhvr>
                                      <p:tavLst>
                                        <p:tav tm="0">
                                          <p:val>
                                            <p:strVal val="#ppt_x"/>
                                          </p:val>
                                        </p:tav>
                                        <p:tav tm="100000">
                                          <p:val>
                                            <p:strVal val="#ppt_x"/>
                                          </p:val>
                                        </p:tav>
                                      </p:tavLst>
                                    </p:anim>
                                    <p:anim calcmode="lin" valueType="num">
                                      <p:cBhvr>
                                        <p:cTn id="28" dur="1000" fill="hold"/>
                                        <p:tgtEl>
                                          <p:spTgt spid="99337"/>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99336"/>
                                        </p:tgtEl>
                                        <p:attrNameLst>
                                          <p:attrName>style.visibility</p:attrName>
                                        </p:attrNameLst>
                                      </p:cBhvr>
                                      <p:to>
                                        <p:strVal val="visible"/>
                                      </p:to>
                                    </p:set>
                                    <p:animEffect transition="in" filter="diamond(in)">
                                      <p:cBhvr>
                                        <p:cTn id="33" dur="2000"/>
                                        <p:tgtEl>
                                          <p:spTgt spid="993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99340"/>
                                        </p:tgtEl>
                                        <p:attrNameLst>
                                          <p:attrName>style.visibility</p:attrName>
                                        </p:attrNameLst>
                                      </p:cBhvr>
                                      <p:to>
                                        <p:strVal val="visible"/>
                                      </p:to>
                                    </p:set>
                                    <p:animEffect transition="in" filter="fade">
                                      <p:cBhvr>
                                        <p:cTn id="38" dur="800" decel="100000"/>
                                        <p:tgtEl>
                                          <p:spTgt spid="99340"/>
                                        </p:tgtEl>
                                      </p:cBhvr>
                                    </p:animEffect>
                                    <p:anim calcmode="lin" valueType="num">
                                      <p:cBhvr>
                                        <p:cTn id="39" dur="800" decel="100000" fill="hold"/>
                                        <p:tgtEl>
                                          <p:spTgt spid="99340"/>
                                        </p:tgtEl>
                                        <p:attrNameLst>
                                          <p:attrName>style.rotation</p:attrName>
                                        </p:attrNameLst>
                                      </p:cBhvr>
                                      <p:tavLst>
                                        <p:tav tm="0">
                                          <p:val>
                                            <p:fltVal val="-90"/>
                                          </p:val>
                                        </p:tav>
                                        <p:tav tm="100000">
                                          <p:val>
                                            <p:fltVal val="0"/>
                                          </p:val>
                                        </p:tav>
                                      </p:tavLst>
                                    </p:anim>
                                    <p:anim calcmode="lin" valueType="num">
                                      <p:cBhvr>
                                        <p:cTn id="40" dur="800" decel="100000" fill="hold"/>
                                        <p:tgtEl>
                                          <p:spTgt spid="99340"/>
                                        </p:tgtEl>
                                        <p:attrNameLst>
                                          <p:attrName>ppt_x</p:attrName>
                                        </p:attrNameLst>
                                      </p:cBhvr>
                                      <p:tavLst>
                                        <p:tav tm="0">
                                          <p:val>
                                            <p:strVal val="#ppt_x+0.4"/>
                                          </p:val>
                                        </p:tav>
                                        <p:tav tm="100000">
                                          <p:val>
                                            <p:strVal val="#ppt_x-0.05"/>
                                          </p:val>
                                        </p:tav>
                                      </p:tavLst>
                                    </p:anim>
                                    <p:anim calcmode="lin" valueType="num">
                                      <p:cBhvr>
                                        <p:cTn id="41" dur="800" decel="100000" fill="hold"/>
                                        <p:tgtEl>
                                          <p:spTgt spid="99340"/>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99340"/>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9934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p:bldP spid="99336" grpId="0" animBg="1"/>
      <p:bldP spid="99337" grpId="0" animBg="1"/>
      <p:bldP spid="99338" grpId="0" animBg="1"/>
      <p:bldP spid="99339" grpId="0" animBg="1"/>
      <p:bldP spid="993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B%E1%BA%A3o%20t%C3%A0ng%20%C4%90i%C3%AAu%20kh%E1%BA%AFc%20Ch%C4%83m%20(%C4%90%C3%A0%20N%E1%BA%B5ng)"/>
          <p:cNvPicPr>
            <a:picLocks noChangeAspect="1" noChangeArrowheads="1"/>
          </p:cNvPicPr>
          <p:nvPr/>
        </p:nvPicPr>
        <p:blipFill>
          <a:blip r:embed="rId2"/>
          <a:srcRect/>
          <a:stretch>
            <a:fillRect/>
          </a:stretch>
        </p:blipFill>
        <p:spPr bwMode="auto">
          <a:xfrm>
            <a:off x="304800" y="1600200"/>
            <a:ext cx="8382000" cy="4808538"/>
          </a:xfrm>
          <a:prstGeom prst="rect">
            <a:avLst/>
          </a:prstGeom>
          <a:noFill/>
          <a:ln w="9525">
            <a:solidFill>
              <a:srgbClr val="6600CC"/>
            </a:solidFill>
            <a:miter lim="800000"/>
            <a:headEnd/>
            <a:tailEnd/>
          </a:ln>
        </p:spPr>
      </p:pic>
      <p:sp>
        <p:nvSpPr>
          <p:cNvPr id="32771" name="Text Box 6"/>
          <p:cNvSpPr txBox="1">
            <a:spLocks noChangeArrowheads="1"/>
          </p:cNvSpPr>
          <p:nvPr/>
        </p:nvSpPr>
        <p:spPr bwMode="auto">
          <a:xfrm>
            <a:off x="2971800" y="6338888"/>
            <a:ext cx="3048000" cy="519112"/>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Arial" charset="0"/>
              </a:rPr>
              <a:t>Bảo tàng Chăm</a:t>
            </a:r>
          </a:p>
        </p:txBody>
      </p:sp>
      <p:sp>
        <p:nvSpPr>
          <p:cNvPr id="32772" name="Text Box 7"/>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32773" name="Rectangle 7"/>
          <p:cNvSpPr>
            <a:spLocks noChangeArrowheads="1"/>
          </p:cNvSpPr>
          <p:nvPr/>
        </p:nvSpPr>
        <p:spPr bwMode="auto">
          <a:xfrm>
            <a:off x="1143000" y="1066800"/>
            <a:ext cx="6248400" cy="519113"/>
          </a:xfrm>
          <a:prstGeom prst="rect">
            <a:avLst/>
          </a:prstGeom>
          <a:noFill/>
          <a:ln w="9525">
            <a:noFill/>
            <a:miter lim="800000"/>
            <a:headEnd/>
            <a:tailEnd/>
          </a:ln>
        </p:spPr>
        <p:txBody>
          <a:bodyPr>
            <a:spAutoFit/>
          </a:bodyPr>
          <a:lstStyle/>
          <a:p>
            <a:pPr eaLnBrk="1" hangingPunct="1"/>
            <a:r>
              <a:rPr lang="en-US" sz="2800" b="1">
                <a:solidFill>
                  <a:srgbClr val="1B7A14"/>
                </a:solidFill>
                <a:latin typeface="Arial" charset="0"/>
              </a:rPr>
              <a:t>3. Đà Nẵng - địa điểm du lịch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Ngu-Hanh-Son---dieu-ky-mau-da-nui-2011-07-18-08-16-56"/>
          <p:cNvPicPr>
            <a:picLocks noChangeAspect="1" noChangeArrowheads="1"/>
          </p:cNvPicPr>
          <p:nvPr/>
        </p:nvPicPr>
        <p:blipFill>
          <a:blip r:embed="rId2"/>
          <a:srcRect/>
          <a:stretch>
            <a:fillRect/>
          </a:stretch>
        </p:blipFill>
        <p:spPr bwMode="auto">
          <a:xfrm>
            <a:off x="228600" y="2514600"/>
            <a:ext cx="4419600" cy="3163888"/>
          </a:xfrm>
          <a:prstGeom prst="rect">
            <a:avLst/>
          </a:prstGeom>
          <a:noFill/>
          <a:ln w="9525">
            <a:solidFill>
              <a:srgbClr val="6600CC"/>
            </a:solidFill>
            <a:miter lim="800000"/>
            <a:headEnd/>
            <a:tailEnd/>
          </a:ln>
        </p:spPr>
      </p:pic>
      <p:sp>
        <p:nvSpPr>
          <p:cNvPr id="33795" name="Text Box 6"/>
          <p:cNvSpPr txBox="1">
            <a:spLocks noChangeArrowheads="1"/>
          </p:cNvSpPr>
          <p:nvPr/>
        </p:nvSpPr>
        <p:spPr bwMode="auto">
          <a:xfrm>
            <a:off x="2743200" y="5943600"/>
            <a:ext cx="38862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 Ngũ Hành Sơn</a:t>
            </a:r>
          </a:p>
        </p:txBody>
      </p:sp>
      <p:sp>
        <p:nvSpPr>
          <p:cNvPr id="33796" name="Rectangle 7"/>
          <p:cNvSpPr>
            <a:spLocks noChangeArrowheads="1"/>
          </p:cNvSpPr>
          <p:nvPr/>
        </p:nvSpPr>
        <p:spPr bwMode="auto">
          <a:xfrm>
            <a:off x="1676400" y="1752600"/>
            <a:ext cx="6248400" cy="519113"/>
          </a:xfrm>
          <a:prstGeom prst="rect">
            <a:avLst/>
          </a:prstGeom>
          <a:noFill/>
          <a:ln w="9525">
            <a:noFill/>
            <a:miter lim="800000"/>
            <a:headEnd/>
            <a:tailEnd/>
          </a:ln>
        </p:spPr>
        <p:txBody>
          <a:bodyPr>
            <a:spAutoFit/>
          </a:bodyPr>
          <a:lstStyle/>
          <a:p>
            <a:pPr eaLnBrk="1" hangingPunct="1"/>
            <a:r>
              <a:rPr lang="en-US" sz="2800" b="1">
                <a:solidFill>
                  <a:srgbClr val="0000CC"/>
                </a:solidFill>
                <a:latin typeface="Arial" charset="0"/>
              </a:rPr>
              <a:t>3. Đà Nẵng - địa điểm du lịch .</a:t>
            </a:r>
          </a:p>
        </p:txBody>
      </p:sp>
      <p:pic>
        <p:nvPicPr>
          <p:cNvPr id="33797" name="Picture 8" descr="Tập tin:Ngu hanh son toan canh.jpg"/>
          <p:cNvPicPr>
            <a:picLocks noChangeAspect="1" noChangeArrowheads="1"/>
          </p:cNvPicPr>
          <p:nvPr/>
        </p:nvPicPr>
        <p:blipFill>
          <a:blip r:embed="rId3"/>
          <a:srcRect/>
          <a:stretch>
            <a:fillRect/>
          </a:stretch>
        </p:blipFill>
        <p:spPr bwMode="auto">
          <a:xfrm>
            <a:off x="4648200" y="2514600"/>
            <a:ext cx="4267200" cy="3200400"/>
          </a:xfrm>
          <a:prstGeom prst="rect">
            <a:avLst/>
          </a:prstGeom>
          <a:noFill/>
          <a:ln w="9525">
            <a:solidFill>
              <a:srgbClr val="6600CC"/>
            </a:solidFill>
            <a:miter lim="800000"/>
            <a:headEnd/>
            <a:tailEnd/>
          </a:ln>
        </p:spPr>
      </p:pic>
      <p:sp>
        <p:nvSpPr>
          <p:cNvPr id="33798" name="Text Box 10"/>
          <p:cNvSpPr txBox="1">
            <a:spLocks noChangeArrowheads="1"/>
          </p:cNvSpPr>
          <p:nvPr/>
        </p:nvSpPr>
        <p:spPr bwMode="auto">
          <a:xfrm>
            <a:off x="1371600" y="304800"/>
            <a:ext cx="7086600" cy="1311275"/>
          </a:xfrm>
          <a:prstGeom prst="rect">
            <a:avLst/>
          </a:prstGeom>
          <a:noFill/>
          <a:ln w="9525">
            <a:noFill/>
            <a:miter lim="800000"/>
            <a:headEnd/>
            <a:tailEnd/>
          </a:ln>
        </p:spPr>
        <p:txBody>
          <a:bodyPr>
            <a:spAutoFit/>
          </a:bodyPr>
          <a:lstStyle/>
          <a:p>
            <a:pPr>
              <a:spcBef>
                <a:spcPct val="50000"/>
              </a:spcBef>
            </a:pPr>
            <a:endParaRPr lang="en-US" sz="3200" b="1">
              <a:solidFill>
                <a:srgbClr val="006600"/>
              </a:solidFill>
              <a:latin typeface="Arial" charset="0"/>
            </a:endParaRPr>
          </a:p>
          <a:p>
            <a:pPr>
              <a:spcBef>
                <a:spcPct val="50000"/>
              </a:spcBef>
            </a:pPr>
            <a:r>
              <a:rPr lang="en-US" sz="3200" b="1" u="sng">
                <a:solidFill>
                  <a:srgbClr val="6600CC"/>
                </a:solidFill>
                <a:latin typeface="Arial" charset="0"/>
              </a:rPr>
              <a:t>Địa lí:</a:t>
            </a:r>
            <a:r>
              <a:rPr lang="en-US" sz="3200" b="1">
                <a:latin typeface="Arial" charset="0"/>
              </a:rPr>
              <a:t>     </a:t>
            </a:r>
            <a:r>
              <a:rPr lang="en-US" sz="3200" b="1">
                <a:solidFill>
                  <a:srgbClr val="FF0000"/>
                </a:solidFill>
                <a:latin typeface="Arial" charset="0"/>
              </a:rPr>
              <a:t>THÀNH PHỐ ĐÀ NẴNG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1219200" y="6338888"/>
            <a:ext cx="2362200" cy="519112"/>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Mĩ  Khê</a:t>
            </a:r>
          </a:p>
        </p:txBody>
      </p:sp>
      <p:pic>
        <p:nvPicPr>
          <p:cNvPr id="34819" name="Picture 8" descr="0abienMyKhe"/>
          <p:cNvPicPr>
            <a:picLocks noChangeAspect="1" noChangeArrowheads="1"/>
          </p:cNvPicPr>
          <p:nvPr/>
        </p:nvPicPr>
        <p:blipFill>
          <a:blip r:embed="rId2"/>
          <a:srcRect/>
          <a:stretch>
            <a:fillRect/>
          </a:stretch>
        </p:blipFill>
        <p:spPr bwMode="auto">
          <a:xfrm>
            <a:off x="381000" y="3352800"/>
            <a:ext cx="4038600" cy="3032125"/>
          </a:xfrm>
          <a:prstGeom prst="rect">
            <a:avLst/>
          </a:prstGeom>
          <a:noFill/>
          <a:ln w="9525">
            <a:solidFill>
              <a:srgbClr val="6600CC"/>
            </a:solidFill>
            <a:miter lim="800000"/>
            <a:headEnd/>
            <a:tailEnd/>
          </a:ln>
        </p:spPr>
      </p:pic>
      <p:pic>
        <p:nvPicPr>
          <p:cNvPr id="34820" name="Picture 11" descr="son_tr_2"/>
          <p:cNvPicPr>
            <a:picLocks noChangeAspect="1" noChangeArrowheads="1"/>
          </p:cNvPicPr>
          <p:nvPr/>
        </p:nvPicPr>
        <p:blipFill>
          <a:blip r:embed="rId3"/>
          <a:srcRect/>
          <a:stretch>
            <a:fillRect/>
          </a:stretch>
        </p:blipFill>
        <p:spPr bwMode="auto">
          <a:xfrm>
            <a:off x="4648200" y="3200400"/>
            <a:ext cx="4495800" cy="3162300"/>
          </a:xfrm>
          <a:prstGeom prst="rect">
            <a:avLst/>
          </a:prstGeom>
          <a:noFill/>
          <a:ln w="9525">
            <a:solidFill>
              <a:srgbClr val="6600CC"/>
            </a:solidFill>
            <a:miter lim="800000"/>
            <a:headEnd/>
            <a:tailEnd/>
          </a:ln>
        </p:spPr>
      </p:pic>
      <p:sp>
        <p:nvSpPr>
          <p:cNvPr id="34821" name="Text Box 12"/>
          <p:cNvSpPr txBox="1">
            <a:spLocks noChangeArrowheads="1"/>
          </p:cNvSpPr>
          <p:nvPr/>
        </p:nvSpPr>
        <p:spPr bwMode="auto">
          <a:xfrm>
            <a:off x="4953000" y="6338888"/>
            <a:ext cx="3581400" cy="519112"/>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Bán đảo Sơn Trà</a:t>
            </a:r>
          </a:p>
        </p:txBody>
      </p:sp>
      <p:pic>
        <p:nvPicPr>
          <p:cNvPr id="34822" name="Picture 14" descr="Bai_Tien_Sa_tren_ban_o_Sn_Tra"/>
          <p:cNvPicPr>
            <a:picLocks noChangeAspect="1" noChangeArrowheads="1"/>
          </p:cNvPicPr>
          <p:nvPr/>
        </p:nvPicPr>
        <p:blipFill>
          <a:blip r:embed="rId4" cstate="print"/>
          <a:srcRect/>
          <a:stretch>
            <a:fillRect/>
          </a:stretch>
        </p:blipFill>
        <p:spPr bwMode="auto">
          <a:xfrm>
            <a:off x="381000" y="171450"/>
            <a:ext cx="3657600" cy="2743200"/>
          </a:xfrm>
          <a:prstGeom prst="rect">
            <a:avLst/>
          </a:prstGeom>
          <a:noFill/>
          <a:ln w="9525">
            <a:solidFill>
              <a:srgbClr val="6600CC"/>
            </a:solidFill>
            <a:miter lim="800000"/>
            <a:headEnd/>
            <a:tailEnd/>
          </a:ln>
        </p:spPr>
      </p:pic>
      <p:sp>
        <p:nvSpPr>
          <p:cNvPr id="34823" name="Text Box 15"/>
          <p:cNvSpPr txBox="1">
            <a:spLocks noChangeArrowheads="1"/>
          </p:cNvSpPr>
          <p:nvPr/>
        </p:nvSpPr>
        <p:spPr bwMode="auto">
          <a:xfrm>
            <a:off x="1066800" y="2819400"/>
            <a:ext cx="23622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Bãi Nam</a:t>
            </a:r>
          </a:p>
        </p:txBody>
      </p:sp>
      <p:pic>
        <p:nvPicPr>
          <p:cNvPr id="34824" name="Picture 17" descr="ANd9GcTy1fUSZDlv7J91BinrNSuV1F2glpaNe0opTZ2lpp3aYxZ3ym5XxVnZHdNi"/>
          <p:cNvPicPr>
            <a:picLocks noChangeAspect="1" noChangeArrowheads="1"/>
          </p:cNvPicPr>
          <p:nvPr/>
        </p:nvPicPr>
        <p:blipFill>
          <a:blip r:embed="rId5"/>
          <a:srcRect/>
          <a:stretch>
            <a:fillRect/>
          </a:stretch>
        </p:blipFill>
        <p:spPr bwMode="auto">
          <a:xfrm>
            <a:off x="4267200" y="228600"/>
            <a:ext cx="3657600" cy="2728913"/>
          </a:xfrm>
          <a:prstGeom prst="rect">
            <a:avLst/>
          </a:prstGeom>
          <a:noFill/>
          <a:ln w="9525">
            <a:solidFill>
              <a:srgbClr val="6600CC"/>
            </a:solidFill>
            <a:miter lim="800000"/>
            <a:headEnd/>
            <a:tailEnd/>
          </a:ln>
        </p:spPr>
      </p:pic>
      <p:sp>
        <p:nvSpPr>
          <p:cNvPr id="34825" name="Text Box 18"/>
          <p:cNvSpPr txBox="1">
            <a:spLocks noChangeArrowheads="1"/>
          </p:cNvSpPr>
          <p:nvPr/>
        </p:nvSpPr>
        <p:spPr bwMode="auto">
          <a:xfrm>
            <a:off x="8001000" y="762000"/>
            <a:ext cx="1143000" cy="1384300"/>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Non Nước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685800"/>
            <a:ext cx="8229600" cy="563563"/>
          </a:xfrm>
        </p:spPr>
        <p:txBody>
          <a:bodyPr/>
          <a:lstStyle/>
          <a:p>
            <a:pPr eaLnBrk="1" hangingPunct="1"/>
            <a:r>
              <a:rPr lang="en-US" sz="3200" b="1">
                <a:solidFill>
                  <a:srgbClr val="0000CC"/>
                </a:solidFill>
              </a:rPr>
              <a:t>Bán đảo Sơn Trà</a:t>
            </a:r>
            <a:br>
              <a:rPr lang="en-US" sz="3200" b="1">
                <a:solidFill>
                  <a:srgbClr val="0000CC"/>
                </a:solidFill>
              </a:rPr>
            </a:br>
            <a:endParaRPr lang="en-US" sz="3200" b="1">
              <a:solidFill>
                <a:srgbClr val="0000CC"/>
              </a:solidFill>
            </a:endParaRPr>
          </a:p>
        </p:txBody>
      </p:sp>
      <p:pic>
        <p:nvPicPr>
          <p:cNvPr id="35843" name="Picture 4" descr="son_tr_2"/>
          <p:cNvPicPr>
            <a:picLocks noChangeAspect="1" noChangeArrowheads="1"/>
          </p:cNvPicPr>
          <p:nvPr/>
        </p:nvPicPr>
        <p:blipFill>
          <a:blip r:embed="rId2"/>
          <a:srcRect/>
          <a:stretch>
            <a:fillRect/>
          </a:stretch>
        </p:blipFill>
        <p:spPr bwMode="auto">
          <a:xfrm>
            <a:off x="381000" y="1143000"/>
            <a:ext cx="5105400" cy="4953000"/>
          </a:xfrm>
          <a:prstGeom prst="rect">
            <a:avLst/>
          </a:prstGeom>
          <a:noFill/>
          <a:ln w="9525">
            <a:solidFill>
              <a:srgbClr val="6600CC"/>
            </a:solidFill>
            <a:miter lim="800000"/>
            <a:headEnd/>
            <a:tailEnd/>
          </a:ln>
        </p:spPr>
      </p:pic>
      <p:pic>
        <p:nvPicPr>
          <p:cNvPr id="35844" name="Picture 6" descr="bai-u-ban-dao-son-tra-2"/>
          <p:cNvPicPr>
            <a:picLocks noChangeAspect="1" noChangeArrowheads="1"/>
          </p:cNvPicPr>
          <p:nvPr/>
        </p:nvPicPr>
        <p:blipFill>
          <a:blip r:embed="rId3"/>
          <a:srcRect/>
          <a:stretch>
            <a:fillRect/>
          </a:stretch>
        </p:blipFill>
        <p:spPr bwMode="auto">
          <a:xfrm>
            <a:off x="5715000" y="1066800"/>
            <a:ext cx="3276600" cy="5029200"/>
          </a:xfrm>
          <a:prstGeom prst="rect">
            <a:avLst/>
          </a:prstGeom>
          <a:noFill/>
          <a:ln w="9525">
            <a:solidFill>
              <a:srgbClr val="6600CC"/>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27_cauquay_1"/>
          <p:cNvPicPr>
            <a:picLocks noChangeAspect="1" noChangeArrowheads="1"/>
          </p:cNvPicPr>
          <p:nvPr/>
        </p:nvPicPr>
        <p:blipFill>
          <a:blip r:embed="rId2"/>
          <a:srcRect/>
          <a:stretch>
            <a:fillRect/>
          </a:stretch>
        </p:blipFill>
        <p:spPr bwMode="auto">
          <a:xfrm>
            <a:off x="762000" y="685800"/>
            <a:ext cx="3657600" cy="2743200"/>
          </a:xfrm>
          <a:prstGeom prst="rect">
            <a:avLst/>
          </a:prstGeom>
          <a:noFill/>
          <a:ln w="9525">
            <a:solidFill>
              <a:srgbClr val="6600CC"/>
            </a:solidFill>
            <a:miter lim="800000"/>
            <a:headEnd/>
            <a:tailEnd/>
          </a:ln>
        </p:spPr>
      </p:pic>
      <p:sp>
        <p:nvSpPr>
          <p:cNvPr id="36867" name="Text Box 6"/>
          <p:cNvSpPr txBox="1">
            <a:spLocks noChangeArrowheads="1"/>
          </p:cNvSpPr>
          <p:nvPr/>
        </p:nvSpPr>
        <p:spPr bwMode="auto">
          <a:xfrm>
            <a:off x="609600" y="3429000"/>
            <a:ext cx="4191000" cy="954088"/>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Cầu sông Hàn ban ngày</a:t>
            </a:r>
          </a:p>
        </p:txBody>
      </p:sp>
      <p:sp>
        <p:nvSpPr>
          <p:cNvPr id="36868" name="Text Box 8"/>
          <p:cNvSpPr txBox="1">
            <a:spLocks noChangeArrowheads="1"/>
          </p:cNvSpPr>
          <p:nvPr/>
        </p:nvSpPr>
        <p:spPr bwMode="auto">
          <a:xfrm>
            <a:off x="4876800" y="3276600"/>
            <a:ext cx="3962400" cy="519113"/>
          </a:xfrm>
          <a:prstGeom prst="rect">
            <a:avLst/>
          </a:prstGeom>
          <a:solidFill>
            <a:schemeClr val="bg1"/>
          </a:solidFill>
          <a:ln w="9525">
            <a:noFill/>
            <a:miter lim="800000"/>
            <a:headEnd/>
            <a:tailEnd/>
          </a:ln>
        </p:spPr>
        <p:txBody>
          <a:bodyPr>
            <a:spAutoFit/>
          </a:bodyPr>
          <a:lstStyle/>
          <a:p>
            <a:pPr>
              <a:spcBef>
                <a:spcPct val="50000"/>
              </a:spcBef>
            </a:pPr>
            <a:r>
              <a:rPr lang="en-US" sz="2800" b="1">
                <a:solidFill>
                  <a:srgbClr val="0000CC"/>
                </a:solidFill>
                <a:latin typeface="Arial" charset="0"/>
              </a:rPr>
              <a:t>Cầu sông Tuyên Sơn</a:t>
            </a:r>
          </a:p>
        </p:txBody>
      </p:sp>
      <p:sp>
        <p:nvSpPr>
          <p:cNvPr id="36869" name="Text Box 4"/>
          <p:cNvSpPr txBox="1">
            <a:spLocks noChangeArrowheads="1"/>
          </p:cNvSpPr>
          <p:nvPr/>
        </p:nvSpPr>
        <p:spPr bwMode="auto">
          <a:xfrm>
            <a:off x="0" y="0"/>
            <a:ext cx="9144000" cy="579438"/>
          </a:xfrm>
          <a:prstGeom prst="rect">
            <a:avLst/>
          </a:prstGeom>
          <a:noFill/>
          <a:ln w="9525">
            <a:noFill/>
            <a:miter lim="800000"/>
            <a:headEnd/>
            <a:tailEnd/>
          </a:ln>
        </p:spPr>
        <p:txBody>
          <a:bodyPr>
            <a:spAutoFit/>
          </a:bodyPr>
          <a:lstStyle/>
          <a:p>
            <a:pPr algn="ctr">
              <a:spcBef>
                <a:spcPct val="50000"/>
              </a:spcBef>
            </a:pPr>
            <a:r>
              <a:rPr lang="en-US" sz="3200" b="1">
                <a:solidFill>
                  <a:srgbClr val="1B7A14"/>
                </a:solidFill>
                <a:latin typeface="Arial" charset="0"/>
              </a:rPr>
              <a:t>3. Đà Nẵng - </a:t>
            </a:r>
            <a:r>
              <a:rPr lang="vi-VN" sz="3200" b="1">
                <a:solidFill>
                  <a:srgbClr val="1B7A14"/>
                </a:solidFill>
                <a:latin typeface="Arial" charset="0"/>
              </a:rPr>
              <a:t>địa</a:t>
            </a:r>
            <a:r>
              <a:rPr lang="en-US" sz="3200" b="1">
                <a:solidFill>
                  <a:srgbClr val="1B7A14"/>
                </a:solidFill>
                <a:latin typeface="Arial" charset="0"/>
              </a:rPr>
              <a:t> </a:t>
            </a:r>
            <a:r>
              <a:rPr lang="vi-VN" sz="3200" b="1">
                <a:solidFill>
                  <a:srgbClr val="1B7A14"/>
                </a:solidFill>
                <a:latin typeface="Arial" charset="0"/>
              </a:rPr>
              <a:t>đ</a:t>
            </a:r>
            <a:r>
              <a:rPr lang="en-US" sz="3200" b="1">
                <a:solidFill>
                  <a:srgbClr val="1B7A14"/>
                </a:solidFill>
                <a:latin typeface="Arial" charset="0"/>
              </a:rPr>
              <a:t>iểm du lịch  </a:t>
            </a:r>
          </a:p>
        </p:txBody>
      </p:sp>
      <p:pic>
        <p:nvPicPr>
          <p:cNvPr id="36870" name="Picture 11" descr="1807-1_2"/>
          <p:cNvPicPr>
            <a:picLocks noChangeAspect="1" noChangeArrowheads="1"/>
          </p:cNvPicPr>
          <p:nvPr/>
        </p:nvPicPr>
        <p:blipFill>
          <a:blip r:embed="rId3"/>
          <a:srcRect/>
          <a:stretch>
            <a:fillRect/>
          </a:stretch>
        </p:blipFill>
        <p:spPr bwMode="auto">
          <a:xfrm>
            <a:off x="228600" y="3962400"/>
            <a:ext cx="3962400" cy="2652713"/>
          </a:xfrm>
          <a:prstGeom prst="rect">
            <a:avLst/>
          </a:prstGeom>
          <a:noFill/>
          <a:ln w="9525">
            <a:solidFill>
              <a:srgbClr val="6600CC"/>
            </a:solidFill>
            <a:miter lim="800000"/>
            <a:headEnd/>
            <a:tailEnd/>
          </a:ln>
        </p:spPr>
      </p:pic>
      <p:pic>
        <p:nvPicPr>
          <p:cNvPr id="36871" name="Picture 13" descr="cau-rong-da-nang2"/>
          <p:cNvPicPr>
            <a:picLocks noChangeAspect="1" noChangeArrowheads="1"/>
          </p:cNvPicPr>
          <p:nvPr/>
        </p:nvPicPr>
        <p:blipFill>
          <a:blip r:embed="rId4"/>
          <a:srcRect/>
          <a:stretch>
            <a:fillRect/>
          </a:stretch>
        </p:blipFill>
        <p:spPr bwMode="auto">
          <a:xfrm>
            <a:off x="4419600" y="3905250"/>
            <a:ext cx="4419600" cy="2686050"/>
          </a:xfrm>
          <a:prstGeom prst="rect">
            <a:avLst/>
          </a:prstGeom>
          <a:noFill/>
          <a:ln w="9525">
            <a:solidFill>
              <a:srgbClr val="6600CC"/>
            </a:solidFill>
            <a:miter lim="800000"/>
            <a:headEnd/>
            <a:tailEnd/>
          </a:ln>
        </p:spPr>
      </p:pic>
      <p:sp>
        <p:nvSpPr>
          <p:cNvPr id="36872" name="Text Box 14"/>
          <p:cNvSpPr txBox="1">
            <a:spLocks noChangeArrowheads="1"/>
          </p:cNvSpPr>
          <p:nvPr/>
        </p:nvSpPr>
        <p:spPr bwMode="auto">
          <a:xfrm>
            <a:off x="4495800" y="6019800"/>
            <a:ext cx="1981200" cy="519113"/>
          </a:xfrm>
          <a:prstGeom prst="rect">
            <a:avLst/>
          </a:prstGeom>
          <a:noFill/>
          <a:ln w="9525">
            <a:noFill/>
            <a:miter lim="800000"/>
            <a:headEnd/>
            <a:tailEnd/>
          </a:ln>
        </p:spPr>
        <p:txBody>
          <a:bodyPr>
            <a:spAutoFit/>
          </a:bodyPr>
          <a:lstStyle/>
          <a:p>
            <a:pPr>
              <a:spcBef>
                <a:spcPct val="50000"/>
              </a:spcBef>
            </a:pPr>
            <a:r>
              <a:rPr lang="en-US" sz="2800" b="1">
                <a:solidFill>
                  <a:schemeClr val="bg1"/>
                </a:solidFill>
                <a:latin typeface="Arial" charset="0"/>
              </a:rPr>
              <a:t>Cầu Rồng</a:t>
            </a:r>
          </a:p>
        </p:txBody>
      </p:sp>
      <p:pic>
        <p:nvPicPr>
          <p:cNvPr id="36873" name="Picture 16" descr="cautuyenson"/>
          <p:cNvPicPr>
            <a:picLocks noChangeAspect="1" noChangeArrowheads="1"/>
          </p:cNvPicPr>
          <p:nvPr/>
        </p:nvPicPr>
        <p:blipFill>
          <a:blip r:embed="rId5"/>
          <a:srcRect/>
          <a:stretch>
            <a:fillRect/>
          </a:stretch>
        </p:blipFill>
        <p:spPr bwMode="auto">
          <a:xfrm>
            <a:off x="4648200" y="762000"/>
            <a:ext cx="4495800" cy="2674938"/>
          </a:xfrm>
          <a:prstGeom prst="rect">
            <a:avLst/>
          </a:prstGeom>
          <a:noFill/>
          <a:ln w="9525">
            <a:solidFill>
              <a:srgbClr val="6600CC"/>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bunman"/>
          <p:cNvPicPr>
            <a:picLocks noChangeAspect="1" noChangeArrowheads="1"/>
          </p:cNvPicPr>
          <p:nvPr/>
        </p:nvPicPr>
        <p:blipFill>
          <a:blip r:embed="rId2"/>
          <a:srcRect/>
          <a:stretch>
            <a:fillRect/>
          </a:stretch>
        </p:blipFill>
        <p:spPr bwMode="auto">
          <a:xfrm>
            <a:off x="457200" y="3886200"/>
            <a:ext cx="3810000" cy="2536825"/>
          </a:xfrm>
          <a:prstGeom prst="rect">
            <a:avLst/>
          </a:prstGeom>
          <a:noFill/>
          <a:ln w="9525">
            <a:solidFill>
              <a:srgbClr val="6600CC"/>
            </a:solidFill>
            <a:miter lim="800000"/>
            <a:headEnd/>
            <a:tailEnd/>
          </a:ln>
        </p:spPr>
      </p:pic>
      <p:sp>
        <p:nvSpPr>
          <p:cNvPr id="37891" name="Text Box 6"/>
          <p:cNvSpPr txBox="1">
            <a:spLocks noChangeArrowheads="1"/>
          </p:cNvSpPr>
          <p:nvPr/>
        </p:nvSpPr>
        <p:spPr bwMode="auto">
          <a:xfrm>
            <a:off x="1447800" y="6338888"/>
            <a:ext cx="2133600" cy="519112"/>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Bún mắm</a:t>
            </a:r>
          </a:p>
        </p:txBody>
      </p:sp>
      <p:sp>
        <p:nvSpPr>
          <p:cNvPr id="37892" name="Text Box 9"/>
          <p:cNvSpPr txBox="1">
            <a:spLocks noChangeArrowheads="1"/>
          </p:cNvSpPr>
          <p:nvPr/>
        </p:nvSpPr>
        <p:spPr bwMode="auto">
          <a:xfrm>
            <a:off x="6096000" y="6338888"/>
            <a:ext cx="2133600" cy="519112"/>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Bánh bèo</a:t>
            </a:r>
          </a:p>
        </p:txBody>
      </p:sp>
      <p:pic>
        <p:nvPicPr>
          <p:cNvPr id="37893" name="Picture 11" descr="chechuoijf1"/>
          <p:cNvPicPr>
            <a:picLocks noChangeAspect="1" noChangeArrowheads="1"/>
          </p:cNvPicPr>
          <p:nvPr/>
        </p:nvPicPr>
        <p:blipFill>
          <a:blip r:embed="rId3"/>
          <a:srcRect/>
          <a:stretch>
            <a:fillRect/>
          </a:stretch>
        </p:blipFill>
        <p:spPr bwMode="auto">
          <a:xfrm>
            <a:off x="381000" y="685800"/>
            <a:ext cx="3790950" cy="2617788"/>
          </a:xfrm>
          <a:prstGeom prst="rect">
            <a:avLst/>
          </a:prstGeom>
          <a:noFill/>
          <a:ln w="9525">
            <a:solidFill>
              <a:srgbClr val="6600CC"/>
            </a:solidFill>
            <a:miter lim="800000"/>
            <a:headEnd/>
            <a:tailEnd/>
          </a:ln>
        </p:spPr>
      </p:pic>
      <p:sp>
        <p:nvSpPr>
          <p:cNvPr id="37894" name="Text Box 12"/>
          <p:cNvSpPr txBox="1">
            <a:spLocks noChangeArrowheads="1"/>
          </p:cNvSpPr>
          <p:nvPr/>
        </p:nvSpPr>
        <p:spPr bwMode="auto">
          <a:xfrm>
            <a:off x="1524000" y="3276600"/>
            <a:ext cx="21336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Chè chuối</a:t>
            </a:r>
          </a:p>
        </p:txBody>
      </p:sp>
      <p:pic>
        <p:nvPicPr>
          <p:cNvPr id="37895" name="Picture 13" descr="mi-quang_original"/>
          <p:cNvPicPr>
            <a:picLocks noChangeAspect="1" noChangeArrowheads="1"/>
          </p:cNvPicPr>
          <p:nvPr/>
        </p:nvPicPr>
        <p:blipFill>
          <a:blip r:embed="rId4"/>
          <a:srcRect/>
          <a:stretch>
            <a:fillRect/>
          </a:stretch>
        </p:blipFill>
        <p:spPr bwMode="auto">
          <a:xfrm>
            <a:off x="4572000" y="685800"/>
            <a:ext cx="3886200" cy="2587625"/>
          </a:xfrm>
          <a:prstGeom prst="rect">
            <a:avLst/>
          </a:prstGeom>
          <a:noFill/>
          <a:ln w="9525">
            <a:solidFill>
              <a:srgbClr val="6600CC"/>
            </a:solidFill>
            <a:miter lim="800000"/>
            <a:headEnd/>
            <a:tailEnd/>
          </a:ln>
        </p:spPr>
      </p:pic>
      <p:pic>
        <p:nvPicPr>
          <p:cNvPr id="37896" name="Picture 14" descr="To-1"/>
          <p:cNvPicPr>
            <a:picLocks noChangeAspect="1" noChangeArrowheads="1"/>
          </p:cNvPicPr>
          <p:nvPr/>
        </p:nvPicPr>
        <p:blipFill>
          <a:blip r:embed="rId5"/>
          <a:srcRect/>
          <a:stretch>
            <a:fillRect/>
          </a:stretch>
        </p:blipFill>
        <p:spPr bwMode="auto">
          <a:xfrm>
            <a:off x="4648200" y="3886200"/>
            <a:ext cx="3810000" cy="2546350"/>
          </a:xfrm>
          <a:prstGeom prst="rect">
            <a:avLst/>
          </a:prstGeom>
          <a:noFill/>
          <a:ln w="9525">
            <a:solidFill>
              <a:srgbClr val="6600CC"/>
            </a:solidFill>
            <a:miter lim="800000"/>
            <a:headEnd/>
            <a:tailEnd/>
          </a:ln>
        </p:spPr>
      </p:pic>
      <p:sp>
        <p:nvSpPr>
          <p:cNvPr id="37897" name="Text Box 15"/>
          <p:cNvSpPr txBox="1">
            <a:spLocks noChangeArrowheads="1"/>
          </p:cNvSpPr>
          <p:nvPr/>
        </p:nvSpPr>
        <p:spPr bwMode="auto">
          <a:xfrm>
            <a:off x="5791200" y="3276600"/>
            <a:ext cx="21336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Mì Quảng</a:t>
            </a:r>
          </a:p>
        </p:txBody>
      </p:sp>
      <p:sp>
        <p:nvSpPr>
          <p:cNvPr id="37898" name="Text Box 16"/>
          <p:cNvSpPr txBox="1">
            <a:spLocks noChangeArrowheads="1"/>
          </p:cNvSpPr>
          <p:nvPr/>
        </p:nvSpPr>
        <p:spPr bwMode="auto">
          <a:xfrm>
            <a:off x="2438400" y="228600"/>
            <a:ext cx="419100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Arial" charset="0"/>
              </a:rPr>
              <a:t>MÓN ĂN ĐẶC SẢN Ở ĐÀ NẴNG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Text Box 4"/>
          <p:cNvSpPr txBox="1">
            <a:spLocks noChangeArrowheads="1"/>
          </p:cNvSpPr>
          <p:nvPr/>
        </p:nvSpPr>
        <p:spPr bwMode="auto">
          <a:xfrm>
            <a:off x="457200" y="1752600"/>
            <a:ext cx="8686800" cy="1625600"/>
          </a:xfrm>
          <a:prstGeom prst="rect">
            <a:avLst/>
          </a:prstGeom>
          <a:noFill/>
          <a:ln w="9525">
            <a:solidFill>
              <a:srgbClr val="FFFFFF"/>
            </a:solidFill>
            <a:miter lim="800000"/>
            <a:headEnd/>
            <a:tailEnd/>
          </a:ln>
        </p:spPr>
        <p:txBody>
          <a:bodyPr>
            <a:spAutoFit/>
          </a:bodyPr>
          <a:lstStyle/>
          <a:p>
            <a:pPr eaLnBrk="1" hangingPunct="1">
              <a:spcBef>
                <a:spcPct val="20000"/>
              </a:spcBef>
              <a:buClr>
                <a:schemeClr val="hlink"/>
              </a:buClr>
            </a:pPr>
            <a:r>
              <a:rPr lang="en-US" sz="6000">
                <a:solidFill>
                  <a:srgbClr val="0000FF"/>
                </a:solidFill>
                <a:latin typeface="Arial" charset="0"/>
              </a:rPr>
              <a:t> </a:t>
            </a:r>
            <a:r>
              <a:rPr lang="en-US" sz="4000" b="1">
                <a:solidFill>
                  <a:srgbClr val="0000FF"/>
                </a:solidFill>
                <a:latin typeface="Arial" charset="0"/>
              </a:rPr>
              <a:t>-Vì sao Đà Nẵng lại thu hút nhiều khách du lịch?</a:t>
            </a:r>
          </a:p>
        </p:txBody>
      </p:sp>
      <p:sp>
        <p:nvSpPr>
          <p:cNvPr id="134149" name="Text Box 5"/>
          <p:cNvSpPr txBox="1">
            <a:spLocks noChangeArrowheads="1"/>
          </p:cNvSpPr>
          <p:nvPr/>
        </p:nvSpPr>
        <p:spPr bwMode="auto">
          <a:xfrm>
            <a:off x="0" y="2209800"/>
            <a:ext cx="8610600" cy="1739900"/>
          </a:xfrm>
          <a:prstGeom prst="rect">
            <a:avLst/>
          </a:prstGeom>
          <a:noFill/>
          <a:ln w="9525">
            <a:noFill/>
            <a:miter lim="800000"/>
            <a:headEnd/>
            <a:tailEnd/>
          </a:ln>
        </p:spPr>
        <p:txBody>
          <a:bodyPr>
            <a:spAutoFit/>
          </a:bodyPr>
          <a:lstStyle/>
          <a:p>
            <a:pPr eaLnBrk="1" hangingPunct="1">
              <a:spcBef>
                <a:spcPct val="50000"/>
              </a:spcBef>
            </a:pPr>
            <a:r>
              <a:rPr lang="en-US" sz="3600" b="1">
                <a:solidFill>
                  <a:srgbClr val="FF0000"/>
                </a:solidFill>
                <a:latin typeface="Arial" charset="0"/>
              </a:rPr>
              <a:t>- Đà Nẵng nằm trên bờ biển, có nhiều cảnh đẹp, có nhiều bãi tắm thuận lợi cho du khách nghỉ ngơi.</a:t>
            </a:r>
            <a:endParaRPr lang="en-US" sz="4400">
              <a:solidFill>
                <a:srgbClr val="FF0000"/>
              </a:solidFill>
              <a:latin typeface="Arial" charset="0"/>
            </a:endParaRPr>
          </a:p>
        </p:txBody>
      </p:sp>
      <p:sp>
        <p:nvSpPr>
          <p:cNvPr id="38916" name="Text Box 4"/>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38917" name="Rectangle 7"/>
          <p:cNvSpPr>
            <a:spLocks noChangeArrowheads="1"/>
          </p:cNvSpPr>
          <p:nvPr/>
        </p:nvSpPr>
        <p:spPr bwMode="auto">
          <a:xfrm>
            <a:off x="1143000" y="1066800"/>
            <a:ext cx="6248400" cy="579438"/>
          </a:xfrm>
          <a:prstGeom prst="rect">
            <a:avLst/>
          </a:prstGeom>
          <a:noFill/>
          <a:ln w="9525">
            <a:noFill/>
            <a:miter lim="800000"/>
            <a:headEnd/>
            <a:tailEnd/>
          </a:ln>
        </p:spPr>
        <p:txBody>
          <a:bodyPr>
            <a:spAutoFit/>
          </a:bodyPr>
          <a:lstStyle/>
          <a:p>
            <a:pPr eaLnBrk="1" hangingPunct="1"/>
            <a:r>
              <a:rPr lang="en-US" sz="3200" b="1">
                <a:solidFill>
                  <a:srgbClr val="1B7A14"/>
                </a:solidFill>
                <a:latin typeface="Arial" charset="0"/>
              </a:rPr>
              <a:t>3. Đà Nẵng - địa điểm du lịch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blinds(horizontal)">
                                      <p:cBhvr>
                                        <p:cTn id="7" dur="500"/>
                                        <p:tgtEl>
                                          <p:spTgt spid="134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34148"/>
                                        </p:tgtEl>
                                      </p:cBhvr>
                                    </p:animEffect>
                                    <p:set>
                                      <p:cBhvr>
                                        <p:cTn id="12" dur="1" fill="hold">
                                          <p:stCondLst>
                                            <p:cond delay="499"/>
                                          </p:stCondLst>
                                        </p:cTn>
                                        <p:tgtEl>
                                          <p:spTgt spid="13414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4149"/>
                                        </p:tgtEl>
                                        <p:attrNameLst>
                                          <p:attrName>style.visibility</p:attrName>
                                        </p:attrNameLst>
                                      </p:cBhvr>
                                      <p:to>
                                        <p:strVal val="visible"/>
                                      </p:to>
                                    </p:set>
                                    <p:animEffect transition="in" filter="blinds(horizontal)">
                                      <p:cBhvr>
                                        <p:cTn id="17" dur="500"/>
                                        <p:tgtEl>
                                          <p:spTgt spid="134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P spid="134148" grpId="1" animBg="1"/>
      <p:bldP spid="13414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5411788" y="673100"/>
            <a:ext cx="3579812" cy="914400"/>
          </a:xfrm>
          <a:prstGeom prst="rect">
            <a:avLst/>
          </a:prstGeom>
          <a:solidFill>
            <a:schemeClr val="accent1"/>
          </a:solidFill>
          <a:ln w="9525">
            <a:solidFill>
              <a:schemeClr val="tx1"/>
            </a:solidFill>
            <a:miter lim="800000"/>
            <a:headEnd/>
            <a:tailEnd/>
          </a:ln>
        </p:spPr>
        <p:txBody>
          <a:bodyPr wrap="none" anchor="ctr"/>
          <a:lstStyle/>
          <a:p>
            <a:pPr algn="ctr"/>
            <a:r>
              <a:rPr lang="en-US" sz="2400">
                <a:solidFill>
                  <a:srgbClr val="FF0066"/>
                </a:solidFill>
                <a:latin typeface="Arial" charset="0"/>
              </a:rPr>
              <a:t> Thành phố cảng</a:t>
            </a:r>
          </a:p>
        </p:txBody>
      </p:sp>
      <p:sp>
        <p:nvSpPr>
          <p:cNvPr id="280579" name="Rectangle 3"/>
          <p:cNvSpPr>
            <a:spLocks noChangeArrowheads="1"/>
          </p:cNvSpPr>
          <p:nvPr/>
        </p:nvSpPr>
        <p:spPr bwMode="auto">
          <a:xfrm>
            <a:off x="5435600" y="4076700"/>
            <a:ext cx="3659188" cy="762000"/>
          </a:xfrm>
          <a:prstGeom prst="rect">
            <a:avLst/>
          </a:prstGeom>
          <a:solidFill>
            <a:schemeClr val="accent1"/>
          </a:solidFill>
          <a:ln w="9525">
            <a:solidFill>
              <a:schemeClr val="tx1"/>
            </a:solidFill>
            <a:miter lim="800000"/>
            <a:headEnd/>
            <a:tailEnd/>
          </a:ln>
        </p:spPr>
        <p:txBody>
          <a:bodyPr wrap="none" anchor="ctr"/>
          <a:lstStyle/>
          <a:p>
            <a:pPr algn="ctr"/>
            <a:r>
              <a:rPr lang="en-US" sz="2400">
                <a:solidFill>
                  <a:srgbClr val="FF0066"/>
                </a:solidFill>
                <a:latin typeface="Arial" charset="0"/>
              </a:rPr>
              <a:t>Trung tâm công nghiệp</a:t>
            </a:r>
          </a:p>
        </p:txBody>
      </p:sp>
      <p:sp>
        <p:nvSpPr>
          <p:cNvPr id="280580" name="Rectangle 4"/>
          <p:cNvSpPr>
            <a:spLocks noChangeArrowheads="1"/>
          </p:cNvSpPr>
          <p:nvPr/>
        </p:nvSpPr>
        <p:spPr bwMode="auto">
          <a:xfrm>
            <a:off x="5486400" y="5207000"/>
            <a:ext cx="3505200" cy="914400"/>
          </a:xfrm>
          <a:prstGeom prst="rect">
            <a:avLst/>
          </a:prstGeom>
          <a:solidFill>
            <a:schemeClr val="accent1"/>
          </a:solidFill>
          <a:ln w="9525">
            <a:solidFill>
              <a:schemeClr val="tx1"/>
            </a:solidFill>
            <a:miter lim="800000"/>
            <a:headEnd/>
            <a:tailEnd/>
          </a:ln>
        </p:spPr>
        <p:txBody>
          <a:bodyPr wrap="none" anchor="ctr"/>
          <a:lstStyle/>
          <a:p>
            <a:pPr algn="ctr"/>
            <a:r>
              <a:rPr lang="en-US" sz="2400">
                <a:solidFill>
                  <a:srgbClr val="FF0066"/>
                </a:solidFill>
                <a:latin typeface="Arial" charset="0"/>
              </a:rPr>
              <a:t> Địa điểm du lịch</a:t>
            </a:r>
          </a:p>
        </p:txBody>
      </p:sp>
      <p:pic>
        <p:nvPicPr>
          <p:cNvPr id="39941" name="Picture 5" descr="images1425983_Da-Nang"/>
          <p:cNvPicPr>
            <a:picLocks noChangeAspect="1" noChangeArrowheads="1"/>
          </p:cNvPicPr>
          <p:nvPr/>
        </p:nvPicPr>
        <p:blipFill>
          <a:blip r:embed="rId2">
            <a:lum bright="6000" contrast="12000"/>
          </a:blip>
          <a:srcRect/>
          <a:stretch>
            <a:fillRect/>
          </a:stretch>
        </p:blipFill>
        <p:spPr bwMode="auto">
          <a:xfrm>
            <a:off x="0" y="533400"/>
            <a:ext cx="5256213" cy="5715000"/>
          </a:xfrm>
          <a:prstGeom prst="rect">
            <a:avLst/>
          </a:prstGeom>
          <a:noFill/>
          <a:ln w="9525">
            <a:solidFill>
              <a:srgbClr val="6600CC"/>
            </a:solidFill>
            <a:miter lim="800000"/>
            <a:headEnd/>
            <a:tailEnd/>
          </a:ln>
        </p:spPr>
      </p:pic>
      <p:sp>
        <p:nvSpPr>
          <p:cNvPr id="280582" name="WordArt 6"/>
          <p:cNvSpPr>
            <a:spLocks noChangeArrowheads="1" noChangeShapeType="1" noTextEdit="1"/>
          </p:cNvSpPr>
          <p:nvPr/>
        </p:nvSpPr>
        <p:spPr bwMode="auto">
          <a:xfrm>
            <a:off x="0" y="1981200"/>
            <a:ext cx="4333875" cy="25146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Thành phố Đà Nẵng</a:t>
            </a:r>
          </a:p>
        </p:txBody>
      </p:sp>
      <p:sp>
        <p:nvSpPr>
          <p:cNvPr id="280583" name="Line 7"/>
          <p:cNvSpPr>
            <a:spLocks noChangeShapeType="1"/>
          </p:cNvSpPr>
          <p:nvPr/>
        </p:nvSpPr>
        <p:spPr bwMode="auto">
          <a:xfrm flipV="1">
            <a:off x="4572000" y="1371600"/>
            <a:ext cx="839788" cy="1905000"/>
          </a:xfrm>
          <a:prstGeom prst="line">
            <a:avLst/>
          </a:prstGeom>
          <a:noFill/>
          <a:ln w="57150">
            <a:solidFill>
              <a:srgbClr val="FF0000"/>
            </a:solidFill>
            <a:round/>
            <a:headEnd/>
            <a:tailEnd type="triangle" w="med" len="med"/>
          </a:ln>
        </p:spPr>
        <p:txBody>
          <a:bodyPr/>
          <a:lstStyle/>
          <a:p>
            <a:endParaRPr lang="en-US"/>
          </a:p>
        </p:txBody>
      </p:sp>
      <p:sp>
        <p:nvSpPr>
          <p:cNvPr id="280584" name="Line 8"/>
          <p:cNvSpPr>
            <a:spLocks noChangeShapeType="1"/>
          </p:cNvSpPr>
          <p:nvPr/>
        </p:nvSpPr>
        <p:spPr bwMode="auto">
          <a:xfrm flipV="1">
            <a:off x="4572000" y="3200400"/>
            <a:ext cx="839788" cy="76200"/>
          </a:xfrm>
          <a:prstGeom prst="line">
            <a:avLst/>
          </a:prstGeom>
          <a:noFill/>
          <a:ln w="57150">
            <a:solidFill>
              <a:srgbClr val="FF0000"/>
            </a:solidFill>
            <a:round/>
            <a:headEnd/>
            <a:tailEnd type="triangle" w="med" len="med"/>
          </a:ln>
        </p:spPr>
        <p:txBody>
          <a:bodyPr/>
          <a:lstStyle/>
          <a:p>
            <a:endParaRPr lang="en-US"/>
          </a:p>
        </p:txBody>
      </p:sp>
      <p:sp>
        <p:nvSpPr>
          <p:cNvPr id="280585" name="Line 9"/>
          <p:cNvSpPr>
            <a:spLocks noChangeShapeType="1"/>
          </p:cNvSpPr>
          <p:nvPr/>
        </p:nvSpPr>
        <p:spPr bwMode="auto">
          <a:xfrm>
            <a:off x="4572000" y="3276600"/>
            <a:ext cx="839788" cy="1219200"/>
          </a:xfrm>
          <a:prstGeom prst="line">
            <a:avLst/>
          </a:prstGeom>
          <a:noFill/>
          <a:ln w="57150">
            <a:solidFill>
              <a:srgbClr val="FF0000"/>
            </a:solidFill>
            <a:round/>
            <a:headEnd/>
            <a:tailEnd type="triangle" w="med" len="med"/>
          </a:ln>
        </p:spPr>
        <p:txBody>
          <a:bodyPr/>
          <a:lstStyle/>
          <a:p>
            <a:endParaRPr lang="en-US"/>
          </a:p>
        </p:txBody>
      </p:sp>
      <p:sp>
        <p:nvSpPr>
          <p:cNvPr id="280586" name="Text Box 10"/>
          <p:cNvSpPr txBox="1">
            <a:spLocks noChangeArrowheads="1"/>
          </p:cNvSpPr>
          <p:nvPr/>
        </p:nvSpPr>
        <p:spPr bwMode="auto">
          <a:xfrm>
            <a:off x="5422900" y="2120900"/>
            <a:ext cx="3657600" cy="1938338"/>
          </a:xfrm>
          <a:prstGeom prst="rect">
            <a:avLst/>
          </a:prstGeom>
          <a:solidFill>
            <a:schemeClr val="accent1"/>
          </a:solidFill>
          <a:ln w="9525">
            <a:solidFill>
              <a:schemeClr val="tx2"/>
            </a:solidFill>
            <a:miter lim="800000"/>
            <a:headEnd/>
            <a:tailEnd/>
          </a:ln>
        </p:spPr>
        <p:txBody>
          <a:bodyPr>
            <a:spAutoFit/>
          </a:bodyPr>
          <a:lstStyle/>
          <a:p>
            <a:pPr algn="ctr" eaLnBrk="1" hangingPunct="1">
              <a:spcBef>
                <a:spcPct val="50000"/>
              </a:spcBef>
            </a:pPr>
            <a:r>
              <a:rPr lang="en-US" sz="2400">
                <a:solidFill>
                  <a:srgbClr val="FF0000"/>
                </a:solidFill>
                <a:latin typeface="Arial" charset="0"/>
              </a:rPr>
              <a:t>Là đầu mối của nhiều tuyến đường giao thông quan trọng của đồng bằng duyên hải miền Trung</a:t>
            </a:r>
          </a:p>
        </p:txBody>
      </p:sp>
      <p:sp>
        <p:nvSpPr>
          <p:cNvPr id="280587" name="Line 11"/>
          <p:cNvSpPr>
            <a:spLocks noChangeShapeType="1"/>
          </p:cNvSpPr>
          <p:nvPr/>
        </p:nvSpPr>
        <p:spPr bwMode="auto">
          <a:xfrm>
            <a:off x="4494213" y="3124200"/>
            <a:ext cx="1298575" cy="28956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0582"/>
                                        </p:tgtEl>
                                        <p:attrNameLst>
                                          <p:attrName>style.visibility</p:attrName>
                                        </p:attrNameLst>
                                      </p:cBhvr>
                                      <p:to>
                                        <p:strVal val="visible"/>
                                      </p:to>
                                    </p:set>
                                    <p:anim calcmode="lin" valueType="num">
                                      <p:cBhvr>
                                        <p:cTn id="7" dur="500" fill="hold"/>
                                        <p:tgtEl>
                                          <p:spTgt spid="280582"/>
                                        </p:tgtEl>
                                        <p:attrNameLst>
                                          <p:attrName>ppt_w</p:attrName>
                                        </p:attrNameLst>
                                      </p:cBhvr>
                                      <p:tavLst>
                                        <p:tav tm="0">
                                          <p:val>
                                            <p:fltVal val="0"/>
                                          </p:val>
                                        </p:tav>
                                        <p:tav tm="100000">
                                          <p:val>
                                            <p:strVal val="#ppt_w"/>
                                          </p:val>
                                        </p:tav>
                                      </p:tavLst>
                                    </p:anim>
                                    <p:anim calcmode="lin" valueType="num">
                                      <p:cBhvr>
                                        <p:cTn id="8" dur="500" fill="hold"/>
                                        <p:tgtEl>
                                          <p:spTgt spid="2805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checkerboard(across)">
                                      <p:cBhvr>
                                        <p:cTn id="13" dur="500"/>
                                        <p:tgtEl>
                                          <p:spTgt spid="28058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80578"/>
                                        </p:tgtEl>
                                        <p:attrNameLst>
                                          <p:attrName>style.visibility</p:attrName>
                                        </p:attrNameLst>
                                      </p:cBhvr>
                                      <p:to>
                                        <p:strVal val="visible"/>
                                      </p:to>
                                    </p:set>
                                    <p:animEffect transition="in" filter="checkerboard(across)">
                                      <p:cBhvr>
                                        <p:cTn id="16" dur="500"/>
                                        <p:tgtEl>
                                          <p:spTgt spid="2805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80584"/>
                                        </p:tgtEl>
                                        <p:attrNameLst>
                                          <p:attrName>style.visibility</p:attrName>
                                        </p:attrNameLst>
                                      </p:cBhvr>
                                      <p:to>
                                        <p:strVal val="visible"/>
                                      </p:to>
                                    </p:set>
                                    <p:animEffect transition="in" filter="checkerboard(across)">
                                      <p:cBhvr>
                                        <p:cTn id="21" dur="500"/>
                                        <p:tgtEl>
                                          <p:spTgt spid="28058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80586"/>
                                        </p:tgtEl>
                                        <p:attrNameLst>
                                          <p:attrName>style.visibility</p:attrName>
                                        </p:attrNameLst>
                                      </p:cBhvr>
                                      <p:to>
                                        <p:strVal val="visible"/>
                                      </p:to>
                                    </p:set>
                                    <p:animEffect transition="in" filter="checkerboard(across)">
                                      <p:cBhvr>
                                        <p:cTn id="24" dur="500"/>
                                        <p:tgtEl>
                                          <p:spTgt spid="28058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80585"/>
                                        </p:tgtEl>
                                        <p:attrNameLst>
                                          <p:attrName>style.visibility</p:attrName>
                                        </p:attrNameLst>
                                      </p:cBhvr>
                                      <p:to>
                                        <p:strVal val="visible"/>
                                      </p:to>
                                    </p:set>
                                    <p:animEffect transition="in" filter="blinds(horizontal)">
                                      <p:cBhvr>
                                        <p:cTn id="29" dur="500"/>
                                        <p:tgtEl>
                                          <p:spTgt spid="28058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80579"/>
                                        </p:tgtEl>
                                        <p:attrNameLst>
                                          <p:attrName>style.visibility</p:attrName>
                                        </p:attrNameLst>
                                      </p:cBhvr>
                                      <p:to>
                                        <p:strVal val="visible"/>
                                      </p:to>
                                    </p:set>
                                    <p:animEffect transition="in" filter="blinds(horizontal)">
                                      <p:cBhvr>
                                        <p:cTn id="32" dur="500"/>
                                        <p:tgtEl>
                                          <p:spTgt spid="2805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80587"/>
                                        </p:tgtEl>
                                        <p:attrNameLst>
                                          <p:attrName>style.visibility</p:attrName>
                                        </p:attrNameLst>
                                      </p:cBhvr>
                                      <p:to>
                                        <p:strVal val="visible"/>
                                      </p:to>
                                    </p:set>
                                    <p:animEffect transition="in" filter="box(in)">
                                      <p:cBhvr>
                                        <p:cTn id="37" dur="500"/>
                                        <p:tgtEl>
                                          <p:spTgt spid="28058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80580"/>
                                        </p:tgtEl>
                                        <p:attrNameLst>
                                          <p:attrName>style.visibility</p:attrName>
                                        </p:attrNameLst>
                                      </p:cBhvr>
                                      <p:to>
                                        <p:strVal val="visible"/>
                                      </p:to>
                                    </p:set>
                                    <p:animEffect transition="in" filter="box(in)">
                                      <p:cBhvr>
                                        <p:cTn id="40" dur="500"/>
                                        <p:tgtEl>
                                          <p:spTgt spid="28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animBg="1"/>
      <p:bldP spid="280579" grpId="0" animBg="1"/>
      <p:bldP spid="280580" grpId="0" animBg="1"/>
      <p:bldP spid="280582" grpId="0" animBg="1"/>
      <p:bldP spid="280583" grpId="0" animBg="1"/>
      <p:bldP spid="280584" grpId="0" animBg="1"/>
      <p:bldP spid="280585" grpId="0" animBg="1"/>
      <p:bldP spid="280586" grpId="0" animBg="1"/>
      <p:bldP spid="28058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da-nang"/>
          <p:cNvPicPr>
            <a:picLocks noChangeAspect="1" noChangeArrowheads="1"/>
          </p:cNvPicPr>
          <p:nvPr/>
        </p:nvPicPr>
        <p:blipFill>
          <a:blip r:embed="rId2"/>
          <a:srcRect/>
          <a:stretch>
            <a:fillRect/>
          </a:stretch>
        </p:blipFill>
        <p:spPr bwMode="auto">
          <a:xfrm>
            <a:off x="0" y="1219200"/>
            <a:ext cx="8915400" cy="5638800"/>
          </a:xfrm>
          <a:prstGeom prst="rect">
            <a:avLst/>
          </a:prstGeom>
          <a:noFill/>
          <a:ln w="9525">
            <a:solidFill>
              <a:srgbClr val="6600CC"/>
            </a:solidFill>
            <a:miter lim="800000"/>
            <a:headEnd/>
            <a:tailEnd/>
          </a:ln>
        </p:spPr>
      </p:pic>
      <p:sp>
        <p:nvSpPr>
          <p:cNvPr id="40963" name="Text Box 6"/>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199687" name="Rectangle 7"/>
          <p:cNvSpPr>
            <a:spLocks noChangeArrowheads="1"/>
          </p:cNvSpPr>
          <p:nvPr/>
        </p:nvSpPr>
        <p:spPr bwMode="auto">
          <a:xfrm>
            <a:off x="609600" y="1981200"/>
            <a:ext cx="7924800" cy="3416300"/>
          </a:xfrm>
          <a:prstGeom prst="rect">
            <a:avLst/>
          </a:prstGeom>
          <a:noFill/>
          <a:ln w="9525">
            <a:noFill/>
            <a:miter lim="800000"/>
            <a:headEnd/>
            <a:tailEnd/>
          </a:ln>
        </p:spPr>
        <p:txBody>
          <a:bodyPr>
            <a:spAutoFit/>
          </a:bodyPr>
          <a:lstStyle/>
          <a:p>
            <a:pPr>
              <a:spcBef>
                <a:spcPct val="50000"/>
              </a:spcBef>
            </a:pPr>
            <a:r>
              <a:rPr lang="en-US" sz="3600" b="1">
                <a:solidFill>
                  <a:srgbClr val="FF0000"/>
                </a:solidFill>
                <a:latin typeface="Arial" charset="0"/>
              </a:rPr>
              <a:t>Đà Nẵng là thành phố cảng lớn, đầu mối của nhiều tuyến đường giao thông ở đồng bằng duyên hải miền Trung . Đà Nẵng còn là trung tâm công nghiệp và là nơi hấp dẫn khách du lịch.</a:t>
            </a:r>
            <a:r>
              <a:rPr lang="en-US" sz="3600">
                <a:solidFill>
                  <a:srgbClr val="FF0000"/>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99687"/>
                                        </p:tgtEl>
                                        <p:attrNameLst>
                                          <p:attrName>style.color</p:attrName>
                                        </p:attrNameLst>
                                      </p:cBhvr>
                                      <p:by>
                                        <p:hsl h="-7200000" s="0" l="0"/>
                                      </p:by>
                                    </p:animClr>
                                    <p:animClr clrSpc="hsl" dir="cw">
                                      <p:cBhvr>
                                        <p:cTn id="7" dur="500" fill="hold"/>
                                        <p:tgtEl>
                                          <p:spTgt spid="199687"/>
                                        </p:tgtEl>
                                        <p:attrNameLst>
                                          <p:attrName>fillcolor</p:attrName>
                                        </p:attrNameLst>
                                      </p:cBhvr>
                                      <p:by>
                                        <p:hsl h="-7200000" s="0" l="0"/>
                                      </p:by>
                                    </p:animClr>
                                    <p:animClr clrSpc="hsl" dir="cw">
                                      <p:cBhvr>
                                        <p:cTn id="8" dur="500" fill="hold"/>
                                        <p:tgtEl>
                                          <p:spTgt spid="199687"/>
                                        </p:tgtEl>
                                        <p:attrNameLst>
                                          <p:attrName>stroke.color</p:attrName>
                                        </p:attrNameLst>
                                      </p:cBhvr>
                                      <p:by>
                                        <p:hsl h="-7200000" s="0" l="0"/>
                                      </p:by>
                                    </p:animClr>
                                    <p:set>
                                      <p:cBhvr>
                                        <p:cTn id="9" dur="500" fill="hold"/>
                                        <p:tgtEl>
                                          <p:spTgt spid="1996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143000" y="1066800"/>
            <a:ext cx="3581400" cy="579438"/>
          </a:xfrm>
          <a:prstGeom prst="rect">
            <a:avLst/>
          </a:prstGeom>
          <a:noFill/>
          <a:ln w="9525">
            <a:noFill/>
            <a:miter lim="800000"/>
            <a:headEnd/>
            <a:tailEnd/>
          </a:ln>
        </p:spPr>
        <p:txBody>
          <a:bodyPr>
            <a:spAutoFit/>
          </a:bodyPr>
          <a:lstStyle/>
          <a:p>
            <a:pPr eaLnBrk="1" hangingPunct="1">
              <a:spcBef>
                <a:spcPct val="50000"/>
              </a:spcBef>
            </a:pPr>
            <a:endParaRPr lang="vi-VN" sz="3200">
              <a:latin typeface="Arial" charset="0"/>
            </a:endParaRPr>
          </a:p>
        </p:txBody>
      </p:sp>
      <p:sp>
        <p:nvSpPr>
          <p:cNvPr id="5123" name="Text Box 4"/>
          <p:cNvSpPr txBox="1">
            <a:spLocks noChangeArrowheads="1"/>
          </p:cNvSpPr>
          <p:nvPr/>
        </p:nvSpPr>
        <p:spPr bwMode="auto">
          <a:xfrm>
            <a:off x="0" y="304800"/>
            <a:ext cx="9144000" cy="685800"/>
          </a:xfrm>
          <a:prstGeom prst="rect">
            <a:avLst/>
          </a:prstGeom>
          <a:solidFill>
            <a:schemeClr val="bg1"/>
          </a:solidFill>
          <a:ln w="9525">
            <a:solidFill>
              <a:schemeClr val="bg1"/>
            </a:solidFill>
            <a:miter lim="800000"/>
            <a:headEnd/>
            <a:tailEnd/>
          </a:ln>
        </p:spPr>
        <p:txBody>
          <a:bodyPr/>
          <a:lstStyle/>
          <a:p>
            <a:pPr marL="342900" indent="-342900" eaLnBrk="1" hangingPunct="1">
              <a:lnSpc>
                <a:spcPct val="90000"/>
              </a:lnSpc>
              <a:spcBef>
                <a:spcPct val="20000"/>
              </a:spcBef>
            </a:pPr>
            <a:r>
              <a:rPr lang="en-US" sz="3600" b="1" i="1">
                <a:solidFill>
                  <a:srgbClr val="800000"/>
                </a:solidFill>
                <a:latin typeface="Arial" charset="0"/>
              </a:rPr>
              <a:t>        </a:t>
            </a:r>
            <a:endParaRPr lang="en-US" sz="4800">
              <a:solidFill>
                <a:srgbClr val="FF3399"/>
              </a:solidFill>
              <a:latin typeface="Arial" charset="0"/>
            </a:endParaRPr>
          </a:p>
        </p:txBody>
      </p:sp>
      <p:sp>
        <p:nvSpPr>
          <p:cNvPr id="5124" name="Text Box 5"/>
          <p:cNvSpPr txBox="1">
            <a:spLocks noChangeArrowheads="1"/>
          </p:cNvSpPr>
          <p:nvPr/>
        </p:nvSpPr>
        <p:spPr bwMode="auto">
          <a:xfrm>
            <a:off x="914400" y="838200"/>
            <a:ext cx="7391400" cy="641350"/>
          </a:xfrm>
          <a:prstGeom prst="rect">
            <a:avLst/>
          </a:prstGeom>
          <a:noFill/>
          <a:ln w="9525">
            <a:noFill/>
            <a:miter lim="800000"/>
            <a:headEnd/>
            <a:tailEnd/>
          </a:ln>
        </p:spPr>
        <p:txBody>
          <a:bodyPr>
            <a:spAutoFit/>
          </a:bodyPr>
          <a:lstStyle/>
          <a:p>
            <a:pPr>
              <a:spcBef>
                <a:spcPct val="50000"/>
              </a:spcBef>
            </a:pPr>
            <a:r>
              <a:rPr lang="en-US" sz="3200" b="1" u="sng">
                <a:solidFill>
                  <a:srgbClr val="0000FF"/>
                </a:solidFill>
                <a:latin typeface="Arial" charset="0"/>
              </a:rPr>
              <a:t>Địa lí</a:t>
            </a:r>
            <a:r>
              <a:rPr lang="en-US" sz="3200" b="1">
                <a:solidFill>
                  <a:srgbClr val="0000FF"/>
                </a:solidFill>
                <a:latin typeface="Arial" charset="0"/>
              </a:rPr>
              <a:t>:</a:t>
            </a:r>
            <a:r>
              <a:rPr lang="en-US" sz="3600" b="1">
                <a:solidFill>
                  <a:srgbClr val="0000FF"/>
                </a:solidFill>
                <a:latin typeface="Arial" charset="0"/>
              </a:rPr>
              <a:t>    </a:t>
            </a:r>
            <a:r>
              <a:rPr lang="en-US" sz="3600" b="1">
                <a:solidFill>
                  <a:srgbClr val="FF0000"/>
                </a:solidFill>
                <a:latin typeface="Arial" charset="0"/>
              </a:rPr>
              <a:t>Thành phố Đà Nẵng</a:t>
            </a:r>
          </a:p>
        </p:txBody>
      </p:sp>
      <p:sp>
        <p:nvSpPr>
          <p:cNvPr id="205830" name="Text Box 6"/>
          <p:cNvSpPr txBox="1">
            <a:spLocks noChangeArrowheads="1"/>
          </p:cNvSpPr>
          <p:nvPr/>
        </p:nvSpPr>
        <p:spPr bwMode="auto">
          <a:xfrm>
            <a:off x="685800" y="2514600"/>
            <a:ext cx="7543800" cy="3540125"/>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Arial" charset="0"/>
              </a:rPr>
              <a:t>Thảo luận nhóm đôi, quan sát lược đồ hình 1, em hãy:</a:t>
            </a:r>
          </a:p>
          <a:p>
            <a:pPr>
              <a:spcBef>
                <a:spcPct val="50000"/>
              </a:spcBef>
            </a:pPr>
            <a:r>
              <a:rPr lang="en-US" sz="3200" b="1">
                <a:solidFill>
                  <a:srgbClr val="0000FF"/>
                </a:solidFill>
                <a:latin typeface="Arial" charset="0"/>
              </a:rPr>
              <a:t>+ Cho biết vị trí của thành phố Đà Nẵng.</a:t>
            </a:r>
          </a:p>
          <a:p>
            <a:pPr>
              <a:spcBef>
                <a:spcPct val="50000"/>
              </a:spcBef>
            </a:pPr>
            <a:r>
              <a:rPr lang="en-US" sz="3200" b="1">
                <a:solidFill>
                  <a:srgbClr val="0000FF"/>
                </a:solidFill>
                <a:latin typeface="Arial" charset="0"/>
              </a:rPr>
              <a:t>+ Cho biết những phương tiện giao thông nào có thể đến Đà Nẵng?</a:t>
            </a:r>
          </a:p>
        </p:txBody>
      </p:sp>
      <p:sp>
        <p:nvSpPr>
          <p:cNvPr id="5126" name="Text Box 5"/>
          <p:cNvSpPr txBox="1">
            <a:spLocks noChangeArrowheads="1"/>
          </p:cNvSpPr>
          <p:nvPr/>
        </p:nvSpPr>
        <p:spPr bwMode="auto">
          <a:xfrm>
            <a:off x="1828800" y="1524000"/>
            <a:ext cx="5486400" cy="1262063"/>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6600"/>
                </a:solidFill>
                <a:latin typeface="Arial" charset="0"/>
              </a:rPr>
              <a:t>1. Đà Nẵng</a:t>
            </a:r>
            <a:r>
              <a:rPr lang="en-US" sz="4400" b="1">
                <a:solidFill>
                  <a:srgbClr val="663300"/>
                </a:solidFill>
                <a:latin typeface="Arial" charset="0"/>
              </a:rPr>
              <a:t> </a:t>
            </a:r>
            <a:r>
              <a:rPr lang="en-US" sz="4400" b="1">
                <a:solidFill>
                  <a:srgbClr val="006600"/>
                </a:solidFill>
                <a:latin typeface="Arial" charset="0"/>
              </a:rPr>
              <a:t>- </a:t>
            </a:r>
            <a:r>
              <a:rPr lang="en-US" sz="3600" b="1">
                <a:solidFill>
                  <a:srgbClr val="006600"/>
                </a:solidFill>
                <a:latin typeface="Arial" charset="0"/>
              </a:rPr>
              <a:t>thành phố</a:t>
            </a:r>
            <a:r>
              <a:rPr lang="en-US">
                <a:latin typeface="Arial" charset="0"/>
              </a:rPr>
              <a:t> </a:t>
            </a:r>
            <a:r>
              <a:rPr lang="en-US" sz="3200" b="1">
                <a:solidFill>
                  <a:srgbClr val="006600"/>
                </a:solidFill>
                <a:latin typeface="Arial" charset="0"/>
              </a:rPr>
              <a:t>cảng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830"/>
                                        </p:tgtEl>
                                        <p:attrNameLst>
                                          <p:attrName>style.visibility</p:attrName>
                                        </p:attrNameLst>
                                      </p:cBhvr>
                                      <p:to>
                                        <p:strVal val="visible"/>
                                      </p:to>
                                    </p:set>
                                    <p:animEffect transition="in" filter="box(in)">
                                      <p:cBhvr>
                                        <p:cTn id="7" dur="500"/>
                                        <p:tgtEl>
                                          <p:spTgt spid="205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41" name="Picture 5" descr="83739_17_tour-du-lich-da-nang-hoi-an-phao-hoa"/>
          <p:cNvPicPr>
            <a:picLocks noChangeAspect="1" noChangeArrowheads="1"/>
          </p:cNvPicPr>
          <p:nvPr/>
        </p:nvPicPr>
        <p:blipFill>
          <a:blip r:embed="rId3"/>
          <a:srcRect/>
          <a:stretch>
            <a:fillRect/>
          </a:stretch>
        </p:blipFill>
        <p:spPr bwMode="auto">
          <a:xfrm>
            <a:off x="457200" y="990600"/>
            <a:ext cx="8382000" cy="5538788"/>
          </a:xfrm>
          <a:prstGeom prst="rect">
            <a:avLst/>
          </a:prstGeom>
          <a:noFill/>
          <a:ln w="9525">
            <a:noFill/>
            <a:miter lim="800000"/>
            <a:headEnd/>
            <a:tailEnd/>
          </a:ln>
        </p:spPr>
      </p:pic>
      <p:sp>
        <p:nvSpPr>
          <p:cNvPr id="282629" name="WordArt 5"/>
          <p:cNvSpPr>
            <a:spLocks noChangeArrowheads="1" noChangeShapeType="1" noTextEdit="1"/>
          </p:cNvSpPr>
          <p:nvPr/>
        </p:nvSpPr>
        <p:spPr bwMode="auto">
          <a:xfrm>
            <a:off x="838200" y="0"/>
            <a:ext cx="7545388" cy="685800"/>
          </a:xfrm>
          <a:prstGeom prst="rect">
            <a:avLst/>
          </a:prstGeom>
        </p:spPr>
        <p:txBody>
          <a:bodyPr wrap="none" fromWordArt="1">
            <a:prstTxWarp prst="textPlain">
              <a:avLst>
                <a:gd name="adj" fmla="val 50000"/>
              </a:avLst>
            </a:prstTxWarp>
          </a:bodyPr>
          <a:lstStyle/>
          <a:p>
            <a:pPr algn="ctr"/>
            <a:r>
              <a:rPr lang="en-US" sz="3600" b="1" i="1" kern="10">
                <a:ln w="12700">
                  <a:solidFill>
                    <a:schemeClr val="tx2"/>
                  </a:solidFill>
                  <a:round/>
                  <a:headEnd/>
                  <a:tailEnd/>
                </a:ln>
                <a:solidFill>
                  <a:srgbClr val="FF0000">
                    <a:alpha val="79999"/>
                  </a:srgbClr>
                </a:solidFill>
                <a:effectLst>
                  <a:outerShdw dist="45791" dir="2021404" algn="ctr" rotWithShape="0">
                    <a:srgbClr val="9999FF"/>
                  </a:outerShdw>
                </a:effectLst>
                <a:latin typeface="Arial"/>
                <a:cs typeface="Arial"/>
              </a:rPr>
              <a:t>Thành phố Đà Nẵng</a:t>
            </a:r>
          </a:p>
        </p:txBody>
      </p:sp>
      <p:pic>
        <p:nvPicPr>
          <p:cNvPr id="219143" name="Picture 7" descr="Trung-Quoc-2009"/>
          <p:cNvPicPr>
            <a:picLocks noChangeAspect="1" noChangeArrowheads="1"/>
          </p:cNvPicPr>
          <p:nvPr/>
        </p:nvPicPr>
        <p:blipFill>
          <a:blip r:embed="rId4"/>
          <a:srcRect/>
          <a:stretch>
            <a:fillRect/>
          </a:stretch>
        </p:blipFill>
        <p:spPr bwMode="auto">
          <a:xfrm>
            <a:off x="304800" y="838200"/>
            <a:ext cx="8458200" cy="5753100"/>
          </a:xfrm>
          <a:prstGeom prst="rect">
            <a:avLst/>
          </a:prstGeom>
          <a:noFill/>
          <a:ln w="9525">
            <a:noFill/>
            <a:miter lim="800000"/>
            <a:headEnd/>
            <a:tailEnd/>
          </a:ln>
        </p:spPr>
      </p:pic>
      <p:pic>
        <p:nvPicPr>
          <p:cNvPr id="219144" name="Picture 8" descr="anh"/>
          <p:cNvPicPr>
            <a:picLocks noChangeAspect="1" noChangeArrowheads="1"/>
          </p:cNvPicPr>
          <p:nvPr/>
        </p:nvPicPr>
        <p:blipFill>
          <a:blip r:embed="rId5"/>
          <a:srcRect/>
          <a:stretch>
            <a:fillRect/>
          </a:stretch>
        </p:blipFill>
        <p:spPr bwMode="auto">
          <a:xfrm>
            <a:off x="381000" y="876300"/>
            <a:ext cx="8305800" cy="5715000"/>
          </a:xfrm>
          <a:prstGeom prst="rect">
            <a:avLst/>
          </a:prstGeom>
          <a:noFill/>
          <a:ln w="9525">
            <a:noFill/>
            <a:miter lim="800000"/>
            <a:headEnd/>
            <a:tailEnd/>
          </a:ln>
        </p:spPr>
      </p:pic>
      <p:pic>
        <p:nvPicPr>
          <p:cNvPr id="219145" name="Picture 9" descr="Phao-hoa-se-tro-thanh-dac-san-cua-Da-Nang_Tin180"/>
          <p:cNvPicPr>
            <a:picLocks noChangeAspect="1" noChangeArrowheads="1"/>
          </p:cNvPicPr>
          <p:nvPr/>
        </p:nvPicPr>
        <p:blipFill>
          <a:blip r:embed="rId6"/>
          <a:srcRect/>
          <a:stretch>
            <a:fillRect/>
          </a:stretch>
        </p:blipFill>
        <p:spPr bwMode="auto">
          <a:xfrm>
            <a:off x="381000" y="800100"/>
            <a:ext cx="8382000" cy="5753100"/>
          </a:xfrm>
          <a:prstGeom prst="rect">
            <a:avLst/>
          </a:prstGeom>
          <a:noFill/>
          <a:ln w="9525">
            <a:noFill/>
            <a:miter lim="800000"/>
            <a:headEnd/>
            <a:tailEnd/>
          </a:ln>
        </p:spPr>
      </p:pic>
      <p:pic>
        <p:nvPicPr>
          <p:cNvPr id="219146" name="Picture 10" descr="19335937"/>
          <p:cNvPicPr>
            <a:picLocks noChangeAspect="1" noChangeArrowheads="1"/>
          </p:cNvPicPr>
          <p:nvPr/>
        </p:nvPicPr>
        <p:blipFill>
          <a:blip r:embed="rId7"/>
          <a:srcRect/>
          <a:stretch>
            <a:fillRect/>
          </a:stretch>
        </p:blipFill>
        <p:spPr bwMode="auto">
          <a:xfrm>
            <a:off x="533400" y="838200"/>
            <a:ext cx="8153400" cy="5657850"/>
          </a:xfrm>
          <a:prstGeom prst="rect">
            <a:avLst/>
          </a:prstGeom>
          <a:noFill/>
          <a:ln w="9525">
            <a:noFill/>
            <a:miter lim="800000"/>
            <a:headEnd/>
            <a:tailEnd/>
          </a:ln>
        </p:spPr>
      </p:pic>
      <p:pic>
        <p:nvPicPr>
          <p:cNvPr id="219147" name="Picture 11" descr="DSC_0143"/>
          <p:cNvPicPr>
            <a:picLocks noChangeAspect="1" noChangeArrowheads="1"/>
          </p:cNvPicPr>
          <p:nvPr/>
        </p:nvPicPr>
        <p:blipFill>
          <a:blip r:embed="rId8"/>
          <a:srcRect/>
          <a:stretch>
            <a:fillRect/>
          </a:stretch>
        </p:blipFill>
        <p:spPr bwMode="auto">
          <a:xfrm>
            <a:off x="457200" y="1001713"/>
            <a:ext cx="8001000" cy="5360987"/>
          </a:xfrm>
          <a:prstGeom prst="rect">
            <a:avLst/>
          </a:prstGeom>
          <a:noFill/>
          <a:ln w="9525">
            <a:noFill/>
            <a:miter lim="800000"/>
            <a:headEnd/>
            <a:tailEnd/>
          </a:ln>
        </p:spPr>
      </p:pic>
      <p:pic>
        <p:nvPicPr>
          <p:cNvPr id="219148" name="Picture 12" descr="Phao-Hoa"/>
          <p:cNvPicPr>
            <a:picLocks noChangeAspect="1" noChangeArrowheads="1" noCrop="1"/>
          </p:cNvPicPr>
          <p:nvPr/>
        </p:nvPicPr>
        <p:blipFill>
          <a:blip r:embed="rId9"/>
          <a:srcRect/>
          <a:stretch>
            <a:fillRect/>
          </a:stretch>
        </p:blipFill>
        <p:spPr bwMode="auto">
          <a:xfrm>
            <a:off x="228600" y="838200"/>
            <a:ext cx="8686800" cy="5519738"/>
          </a:xfrm>
          <a:prstGeom prst="rect">
            <a:avLst/>
          </a:prstGeom>
          <a:noFill/>
          <a:ln w="9525">
            <a:noFill/>
            <a:miter lim="800000"/>
            <a:headEnd/>
            <a:tailEnd/>
          </a:ln>
        </p:spPr>
      </p:pic>
      <p:pic>
        <p:nvPicPr>
          <p:cNvPr id="219150" name="Da Nang Trong Tim Toi - Huynh Loi.mp3">
            <a:hlinkClick r:id="" action="ppaction://media"/>
          </p:cNvPr>
          <p:cNvPicPr>
            <a:picLocks noGrp="1" noRot="1" noChangeAspect="1" noChangeArrowheads="1"/>
          </p:cNvPicPr>
          <p:nvPr>
            <p:ph/>
            <a:audioFile r:link="rId1"/>
          </p:nvPr>
        </p:nvPicPr>
        <p:blipFill>
          <a:blip r:embed="rId10"/>
          <a:srcRect/>
          <a:stretch>
            <a:fillRect/>
          </a:stretch>
        </p:blipFill>
        <p:spPr>
          <a:xfrm>
            <a:off x="381000" y="304800"/>
            <a:ext cx="304800" cy="304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2629"/>
                                        </p:tgtEl>
                                        <p:attrNameLst>
                                          <p:attrName>style.visibility</p:attrName>
                                        </p:attrNameLst>
                                      </p:cBhvr>
                                      <p:to>
                                        <p:strVal val="visible"/>
                                      </p:to>
                                    </p:set>
                                    <p:anim calcmode="lin" valueType="num">
                                      <p:cBhvr>
                                        <p:cTn id="7" dur="500" fill="hold"/>
                                        <p:tgtEl>
                                          <p:spTgt spid="282629"/>
                                        </p:tgtEl>
                                        <p:attrNameLst>
                                          <p:attrName>ppt_w</p:attrName>
                                        </p:attrNameLst>
                                      </p:cBhvr>
                                      <p:tavLst>
                                        <p:tav tm="0">
                                          <p:val>
                                            <p:fltVal val="0"/>
                                          </p:val>
                                        </p:tav>
                                        <p:tav tm="100000">
                                          <p:val>
                                            <p:strVal val="#ppt_w"/>
                                          </p:val>
                                        </p:tav>
                                      </p:tavLst>
                                    </p:anim>
                                    <p:anim calcmode="lin" valueType="num">
                                      <p:cBhvr>
                                        <p:cTn id="8" dur="500" fill="hold"/>
                                        <p:tgtEl>
                                          <p:spTgt spid="282629"/>
                                        </p:tgtEl>
                                        <p:attrNameLst>
                                          <p:attrName>ppt_h</p:attrName>
                                        </p:attrNameLst>
                                      </p:cBhvr>
                                      <p:tavLst>
                                        <p:tav tm="0">
                                          <p:val>
                                            <p:fltVal val="0"/>
                                          </p:val>
                                        </p:tav>
                                        <p:tav tm="100000">
                                          <p:val>
                                            <p:strVal val="#ppt_h"/>
                                          </p:val>
                                        </p:tav>
                                      </p:tavLst>
                                    </p:anim>
                                    <p:animEffect transition="in" filter="fade">
                                      <p:cBhvr>
                                        <p:cTn id="9" dur="500"/>
                                        <p:tgtEl>
                                          <p:spTgt spid="2826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mph" presetSubtype="0" fill="hold" grpId="1" nodeType="clickEffect">
                                  <p:stCondLst>
                                    <p:cond delay="0"/>
                                  </p:stCondLst>
                                  <p:childTnLst>
                                    <p:animRot by="21600000">
                                      <p:cBhvr>
                                        <p:cTn id="13" dur="2000" fill="hold"/>
                                        <p:tgtEl>
                                          <p:spTgt spid="282629"/>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19141"/>
                                        </p:tgtEl>
                                        <p:attrNameLst>
                                          <p:attrName>style.visibility</p:attrName>
                                        </p:attrNameLst>
                                      </p:cBhvr>
                                      <p:to>
                                        <p:strVal val="visible"/>
                                      </p:to>
                                    </p:set>
                                    <p:animEffect transition="in" filter="blinds(horizontal)">
                                      <p:cBhvr>
                                        <p:cTn id="18" dur="500"/>
                                        <p:tgtEl>
                                          <p:spTgt spid="2191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19143"/>
                                        </p:tgtEl>
                                        <p:attrNameLst>
                                          <p:attrName>style.visibility</p:attrName>
                                        </p:attrNameLst>
                                      </p:cBhvr>
                                      <p:to>
                                        <p:strVal val="visible"/>
                                      </p:to>
                                    </p:set>
                                    <p:animEffect transition="in" filter="blinds(horizontal)">
                                      <p:cBhvr>
                                        <p:cTn id="23" dur="500"/>
                                        <p:tgtEl>
                                          <p:spTgt spid="2191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219144"/>
                                        </p:tgtEl>
                                        <p:attrNameLst>
                                          <p:attrName>style.visibility</p:attrName>
                                        </p:attrNameLst>
                                      </p:cBhvr>
                                      <p:to>
                                        <p:strVal val="visible"/>
                                      </p:to>
                                    </p:set>
                                    <p:animEffect transition="in" filter="checkerboard(across)">
                                      <p:cBhvr>
                                        <p:cTn id="28" dur="500"/>
                                        <p:tgtEl>
                                          <p:spTgt spid="2191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219145"/>
                                        </p:tgtEl>
                                        <p:attrNameLst>
                                          <p:attrName>style.visibility</p:attrName>
                                        </p:attrNameLst>
                                      </p:cBhvr>
                                      <p:to>
                                        <p:strVal val="visible"/>
                                      </p:to>
                                    </p:set>
                                    <p:animEffect transition="in" filter="diamond(in)">
                                      <p:cBhvr>
                                        <p:cTn id="33" dur="2000"/>
                                        <p:tgtEl>
                                          <p:spTgt spid="21914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19146"/>
                                        </p:tgtEl>
                                        <p:attrNameLst>
                                          <p:attrName>style.visibility</p:attrName>
                                        </p:attrNameLst>
                                      </p:cBhvr>
                                      <p:to>
                                        <p:strVal val="visible"/>
                                      </p:to>
                                    </p:set>
                                    <p:animEffect transition="in" filter="fade">
                                      <p:cBhvr>
                                        <p:cTn id="38" dur="2000"/>
                                        <p:tgtEl>
                                          <p:spTgt spid="21914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219147"/>
                                        </p:tgtEl>
                                        <p:attrNameLst>
                                          <p:attrName>style.visibility</p:attrName>
                                        </p:attrNameLst>
                                      </p:cBhvr>
                                      <p:to>
                                        <p:strVal val="visible"/>
                                      </p:to>
                                    </p:set>
                                    <p:anim calcmode="lin" valueType="num">
                                      <p:cBhvr>
                                        <p:cTn id="43" dur="500" fill="hold"/>
                                        <p:tgtEl>
                                          <p:spTgt spid="219147"/>
                                        </p:tgtEl>
                                        <p:attrNameLst>
                                          <p:attrName>ppt_w</p:attrName>
                                        </p:attrNameLst>
                                      </p:cBhvr>
                                      <p:tavLst>
                                        <p:tav tm="0">
                                          <p:val>
                                            <p:fltVal val="0"/>
                                          </p:val>
                                        </p:tav>
                                        <p:tav tm="100000">
                                          <p:val>
                                            <p:strVal val="#ppt_w"/>
                                          </p:val>
                                        </p:tav>
                                      </p:tavLst>
                                    </p:anim>
                                    <p:anim calcmode="lin" valueType="num">
                                      <p:cBhvr>
                                        <p:cTn id="44" dur="500" fill="hold"/>
                                        <p:tgtEl>
                                          <p:spTgt spid="219147"/>
                                        </p:tgtEl>
                                        <p:attrNameLst>
                                          <p:attrName>ppt_h</p:attrName>
                                        </p:attrNameLst>
                                      </p:cBhvr>
                                      <p:tavLst>
                                        <p:tav tm="0">
                                          <p:val>
                                            <p:fltVal val="0"/>
                                          </p:val>
                                        </p:tav>
                                        <p:tav tm="100000">
                                          <p:val>
                                            <p:strVal val="#ppt_h"/>
                                          </p:val>
                                        </p:tav>
                                      </p:tavLst>
                                    </p:anim>
                                    <p:animEffect transition="in" filter="fade">
                                      <p:cBhvr>
                                        <p:cTn id="45" dur="500"/>
                                        <p:tgtEl>
                                          <p:spTgt spid="21914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19148"/>
                                        </p:tgtEl>
                                        <p:attrNameLst>
                                          <p:attrName>style.visibility</p:attrName>
                                        </p:attrNameLst>
                                      </p:cBhvr>
                                      <p:to>
                                        <p:strVal val="visible"/>
                                      </p:to>
                                    </p:set>
                                    <p:anim calcmode="lin" valueType="num">
                                      <p:cBhvr additive="base">
                                        <p:cTn id="50" dur="500" fill="hold"/>
                                        <p:tgtEl>
                                          <p:spTgt spid="219148"/>
                                        </p:tgtEl>
                                        <p:attrNameLst>
                                          <p:attrName>ppt_x</p:attrName>
                                        </p:attrNameLst>
                                      </p:cBhvr>
                                      <p:tavLst>
                                        <p:tav tm="0">
                                          <p:val>
                                            <p:strVal val="#ppt_x"/>
                                          </p:val>
                                        </p:tav>
                                        <p:tav tm="100000">
                                          <p:val>
                                            <p:strVal val="#ppt_x"/>
                                          </p:val>
                                        </p:tav>
                                      </p:tavLst>
                                    </p:anim>
                                    <p:anim calcmode="lin" valueType="num">
                                      <p:cBhvr additive="base">
                                        <p:cTn id="51" dur="500" fill="hold"/>
                                        <p:tgtEl>
                                          <p:spTgt spid="219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19150"/>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mediacall" presetSubtype="0" fill="hold" nodeType="clickEffect">
                                  <p:stCondLst>
                                    <p:cond delay="0"/>
                                  </p:stCondLst>
                                  <p:childTnLst>
                                    <p:cmd type="call" cmd="playFrom(0.0)">
                                      <p:cBhvr>
                                        <p:cTn id="56" dur="261225" fill="hold"/>
                                        <p:tgtEl>
                                          <p:spTgt spid="219150"/>
                                        </p:tgtEl>
                                      </p:cBhvr>
                                    </p:cmd>
                                  </p:childTnLst>
                                </p:cTn>
                              </p:par>
                            </p:childTnLst>
                          </p:cTn>
                        </p:par>
                      </p:childTnLst>
                    </p:cTn>
                  </p:par>
                </p:childTnLst>
              </p:cTn>
              <p:nextCondLst>
                <p:cond evt="onClick" delay="0">
                  <p:tgtEl>
                    <p:spTgt spid="219150"/>
                  </p:tgtEl>
                </p:cond>
              </p:nextCondLst>
            </p:seq>
            <p:audio>
              <p:cMediaNode>
                <p:cTn id="57" fill="hold" display="0">
                  <p:stCondLst>
                    <p:cond delay="indefinite"/>
                  </p:stCondLst>
                  <p:endCondLst>
                    <p:cond evt="onNext" delay="0">
                      <p:tgtEl>
                        <p:sldTgt/>
                      </p:tgtEl>
                    </p:cond>
                    <p:cond evt="onPrev" delay="0">
                      <p:tgtEl>
                        <p:sldTgt/>
                      </p:tgtEl>
                    </p:cond>
                    <p:cond evt="onStopAudio" delay="0">
                      <p:tgtEl>
                        <p:sldTgt/>
                      </p:tgtEl>
                    </p:cond>
                  </p:endCondLst>
                </p:cTn>
                <p:tgtEl>
                  <p:spTgt spid="219150"/>
                </p:tgtEl>
              </p:cMediaNode>
            </p:audio>
          </p:childTnLst>
        </p:cTn>
      </p:par>
    </p:tnLst>
    <p:bldLst>
      <p:bldP spid="282629" grpId="0" animBg="1"/>
      <p:bldP spid="282629"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descr="Hanh chinh"/>
          <p:cNvPicPr>
            <a:picLocks noChangeAspect="1" noChangeArrowheads="1"/>
          </p:cNvPicPr>
          <p:nvPr/>
        </p:nvPicPr>
        <p:blipFill>
          <a:blip r:embed="rId2" cstate="print"/>
          <a:srcRect/>
          <a:stretch>
            <a:fillRect/>
          </a:stretch>
        </p:blipFill>
        <p:spPr bwMode="auto">
          <a:xfrm>
            <a:off x="0" y="0"/>
            <a:ext cx="4953000" cy="6858000"/>
          </a:xfrm>
          <a:prstGeom prst="rect">
            <a:avLst/>
          </a:prstGeom>
          <a:noFill/>
          <a:ln w="9525">
            <a:solidFill>
              <a:srgbClr val="FF0000"/>
            </a:solidFill>
            <a:miter lim="800000"/>
            <a:headEnd/>
            <a:tailEnd/>
          </a:ln>
        </p:spPr>
      </p:pic>
      <p:sp>
        <p:nvSpPr>
          <p:cNvPr id="19464" name="Text Box 8"/>
          <p:cNvSpPr txBox="1">
            <a:spLocks noChangeArrowheads="1"/>
          </p:cNvSpPr>
          <p:nvPr/>
        </p:nvSpPr>
        <p:spPr bwMode="auto">
          <a:xfrm>
            <a:off x="5181600" y="1524000"/>
            <a:ext cx="3125788" cy="5016500"/>
          </a:xfrm>
          <a:prstGeom prst="rect">
            <a:avLst/>
          </a:prstGeom>
          <a:noFill/>
          <a:ln w="9525">
            <a:noFill/>
            <a:miter lim="800000"/>
            <a:headEnd/>
            <a:tailEnd/>
          </a:ln>
        </p:spPr>
        <p:txBody>
          <a:bodyPr>
            <a:spAutoFit/>
          </a:bodyPr>
          <a:lstStyle/>
          <a:p>
            <a:pPr eaLnBrk="1" hangingPunct="1">
              <a:spcBef>
                <a:spcPct val="50000"/>
              </a:spcBef>
            </a:pPr>
            <a:r>
              <a:rPr lang="en-US" sz="4000" b="1">
                <a:solidFill>
                  <a:srgbClr val="663300"/>
                </a:solidFill>
                <a:latin typeface="Arial" charset="0"/>
              </a:rPr>
              <a:t>  </a:t>
            </a:r>
            <a:r>
              <a:rPr lang="en-US" sz="4000" b="1">
                <a:solidFill>
                  <a:srgbClr val="1A01D1"/>
                </a:solidFill>
                <a:latin typeface="Arial" charset="0"/>
              </a:rPr>
              <a:t>Quan sát bản đồ hành chính Việt Nam, tìm vị trí thành phố Đà Nẵng trên bản đồ</a:t>
            </a:r>
          </a:p>
        </p:txBody>
      </p:sp>
      <p:pic>
        <p:nvPicPr>
          <p:cNvPr id="19468" name="Picture 12" descr="RBWBUTNW">
            <a:hlinkClick r:id="rId3" action="ppaction://hlinksldjump"/>
          </p:cNvPr>
          <p:cNvPicPr>
            <a:picLocks noChangeAspect="1" noChangeArrowheads="1" noCrop="1"/>
          </p:cNvPicPr>
          <p:nvPr/>
        </p:nvPicPr>
        <p:blipFill>
          <a:blip r:embed="rId4"/>
          <a:srcRect/>
          <a:stretch>
            <a:fillRect/>
          </a:stretch>
        </p:blipFill>
        <p:spPr bwMode="auto">
          <a:xfrm>
            <a:off x="3429000" y="3276600"/>
            <a:ext cx="230188" cy="207963"/>
          </a:xfrm>
          <a:prstGeom prst="rect">
            <a:avLst/>
          </a:prstGeom>
          <a:noFill/>
          <a:ln w="9525">
            <a:noFill/>
            <a:miter lim="800000"/>
            <a:headEnd/>
            <a:tailEnd/>
          </a:ln>
        </p:spPr>
      </p:pic>
      <p:grpSp>
        <p:nvGrpSpPr>
          <p:cNvPr id="2" name="Group 13"/>
          <p:cNvGrpSpPr>
            <a:grpSpLocks/>
          </p:cNvGrpSpPr>
          <p:nvPr/>
        </p:nvGrpSpPr>
        <p:grpSpPr bwMode="auto">
          <a:xfrm>
            <a:off x="3352800" y="2590800"/>
            <a:ext cx="5030788" cy="533400"/>
            <a:chOff x="2448" y="1776"/>
            <a:chExt cx="2112" cy="288"/>
          </a:xfrm>
        </p:grpSpPr>
        <p:sp>
          <p:nvSpPr>
            <p:cNvPr id="6151" name="AutoShape 14"/>
            <p:cNvSpPr>
              <a:spLocks noChangeArrowheads="1"/>
            </p:cNvSpPr>
            <p:nvPr/>
          </p:nvSpPr>
          <p:spPr bwMode="auto">
            <a:xfrm>
              <a:off x="2496" y="1776"/>
              <a:ext cx="1104" cy="288"/>
            </a:xfrm>
            <a:prstGeom prst="wedgeRectCallout">
              <a:avLst>
                <a:gd name="adj1" fmla="val -46741"/>
                <a:gd name="adj2" fmla="val 76736"/>
              </a:avLst>
            </a:prstGeom>
            <a:solidFill>
              <a:srgbClr val="FF66FF"/>
            </a:solidFill>
            <a:ln w="9525">
              <a:solidFill>
                <a:schemeClr val="tx1"/>
              </a:solidFill>
              <a:miter lim="800000"/>
              <a:headEnd/>
              <a:tailEnd/>
            </a:ln>
          </p:spPr>
          <p:txBody>
            <a:bodyPr/>
            <a:lstStyle/>
            <a:p>
              <a:pPr algn="ctr" eaLnBrk="1" hangingPunct="1"/>
              <a:endParaRPr lang="vi-VN" sz="3300">
                <a:solidFill>
                  <a:srgbClr val="0000FF"/>
                </a:solidFill>
                <a:latin typeface="Arial" charset="0"/>
              </a:endParaRPr>
            </a:p>
          </p:txBody>
        </p:sp>
        <p:sp>
          <p:nvSpPr>
            <p:cNvPr id="6152" name="Text Box 15">
              <a:hlinkClick r:id="rId5" action="ppaction://hlinksldjump"/>
            </p:cNvPr>
            <p:cNvSpPr txBox="1">
              <a:spLocks noChangeArrowheads="1"/>
            </p:cNvSpPr>
            <p:nvPr/>
          </p:nvSpPr>
          <p:spPr bwMode="auto">
            <a:xfrm>
              <a:off x="2448" y="1776"/>
              <a:ext cx="2112" cy="247"/>
            </a:xfrm>
            <a:prstGeom prst="rect">
              <a:avLst/>
            </a:prstGeom>
            <a:noFill/>
            <a:ln w="9525">
              <a:noFill/>
              <a:miter lim="800000"/>
              <a:headEnd/>
              <a:tailEnd/>
            </a:ln>
          </p:spPr>
          <p:txBody>
            <a:bodyPr>
              <a:spAutoFit/>
            </a:bodyPr>
            <a:lstStyle/>
            <a:p>
              <a:pPr>
                <a:spcBef>
                  <a:spcPct val="50000"/>
                </a:spcBef>
              </a:pPr>
              <a:r>
                <a:rPr lang="en-US" sz="1600" b="1">
                  <a:solidFill>
                    <a:schemeClr val="bg1"/>
                  </a:solidFill>
                  <a:latin typeface="Arial" charset="0"/>
                </a:rPr>
                <a:t>   </a:t>
              </a:r>
              <a:r>
                <a:rPr lang="en-US" b="1">
                  <a:solidFill>
                    <a:schemeClr val="bg1"/>
                  </a:solidFill>
                  <a:latin typeface="Arial" charset="0"/>
                </a:rPr>
                <a:t>Thành phố Đà Nẵng</a:t>
              </a:r>
              <a:r>
                <a:rPr lang="en-US" sz="2400" b="1">
                  <a:solidFill>
                    <a:schemeClr val="bg1"/>
                  </a:solidFill>
                  <a:latin typeface="Arial" charset="0"/>
                </a:rPr>
                <a:t> </a:t>
              </a:r>
            </a:p>
          </p:txBody>
        </p:sp>
      </p:grpSp>
      <p:pic>
        <p:nvPicPr>
          <p:cNvPr id="3" name="Picture 12" descr="RBWBUTNW">
            <a:hlinkClick r:id="rId3" action="ppaction://hlinksldjump"/>
          </p:cNvPr>
          <p:cNvPicPr>
            <a:picLocks noChangeAspect="1" noChangeArrowheads="1" noCrop="1"/>
          </p:cNvPicPr>
          <p:nvPr/>
        </p:nvPicPr>
        <p:blipFill>
          <a:blip r:embed="rId4"/>
          <a:srcRect/>
          <a:stretch>
            <a:fillRect/>
          </a:stretch>
        </p:blipFill>
        <p:spPr bwMode="auto">
          <a:xfrm>
            <a:off x="3429000" y="3276600"/>
            <a:ext cx="230188" cy="207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heel(4)">
                                      <p:cBhvr>
                                        <p:cTn id="7" dur="2000"/>
                                        <p:tgtEl>
                                          <p:spTgt spid="1638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9464"/>
                                        </p:tgtEl>
                                        <p:attrNameLst>
                                          <p:attrName>style.visibility</p:attrName>
                                        </p:attrNameLst>
                                      </p:cBhvr>
                                      <p:to>
                                        <p:strVal val="visible"/>
                                      </p:to>
                                    </p:set>
                                    <p:animEffect transition="in" filter="wheel(4)">
                                      <p:cBhvr>
                                        <p:cTn id="10" dur="2000"/>
                                        <p:tgtEl>
                                          <p:spTgt spid="194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19468"/>
                                        </p:tgtEl>
                                        <p:attrNameLst>
                                          <p:attrName>style.visibility</p:attrName>
                                        </p:attrNameLst>
                                      </p:cBhvr>
                                      <p:to>
                                        <p:strVal val="visible"/>
                                      </p:to>
                                    </p:set>
                                    <p:anim calcmode="lin" valueType="num">
                                      <p:cBhvr>
                                        <p:cTn id="15" dur="1000" fill="hold"/>
                                        <p:tgtEl>
                                          <p:spTgt spid="19468"/>
                                        </p:tgtEl>
                                        <p:attrNameLst>
                                          <p:attrName>ppt_w</p:attrName>
                                        </p:attrNameLst>
                                      </p:cBhvr>
                                      <p:tavLst>
                                        <p:tav tm="0">
                                          <p:val>
                                            <p:strVal val="#ppt_w*0.70"/>
                                          </p:val>
                                        </p:tav>
                                        <p:tav tm="100000">
                                          <p:val>
                                            <p:strVal val="#ppt_w"/>
                                          </p:val>
                                        </p:tav>
                                      </p:tavLst>
                                    </p:anim>
                                    <p:anim calcmode="lin" valueType="num">
                                      <p:cBhvr>
                                        <p:cTn id="16" dur="1000" fill="hold"/>
                                        <p:tgtEl>
                                          <p:spTgt spid="19468"/>
                                        </p:tgtEl>
                                        <p:attrNameLst>
                                          <p:attrName>ppt_h</p:attrName>
                                        </p:attrNameLst>
                                      </p:cBhvr>
                                      <p:tavLst>
                                        <p:tav tm="0">
                                          <p:val>
                                            <p:strVal val="#ppt_h"/>
                                          </p:val>
                                        </p:tav>
                                        <p:tav tm="100000">
                                          <p:val>
                                            <p:strVal val="#ppt_h"/>
                                          </p:val>
                                        </p:tav>
                                      </p:tavLst>
                                    </p:anim>
                                    <p:animEffect transition="in" filter="fade">
                                      <p:cBhvr>
                                        <p:cTn id="17" dur="1000"/>
                                        <p:tgtEl>
                                          <p:spTgt spid="194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lide(fromBottom)">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strVal val="#ppt_w*0.70"/>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Effect transition="in" filter="fade">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Ða Nang"/>
          <p:cNvPicPr>
            <a:picLocks noChangeAspect="1" noChangeArrowheads="1"/>
          </p:cNvPicPr>
          <p:nvPr/>
        </p:nvPicPr>
        <p:blipFill>
          <a:blip r:embed="rId2"/>
          <a:srcRect/>
          <a:stretch>
            <a:fillRect/>
          </a:stretch>
        </p:blipFill>
        <p:spPr bwMode="auto">
          <a:xfrm>
            <a:off x="381000" y="533400"/>
            <a:ext cx="8153400" cy="5532438"/>
          </a:xfrm>
          <a:prstGeom prst="rect">
            <a:avLst/>
          </a:prstGeom>
          <a:noFill/>
          <a:ln w="9525">
            <a:solidFill>
              <a:srgbClr val="FF0000"/>
            </a:solidFill>
            <a:miter lim="800000"/>
            <a:headEnd/>
            <a:tailEnd/>
          </a:ln>
        </p:spPr>
      </p:pic>
      <p:sp>
        <p:nvSpPr>
          <p:cNvPr id="18442" name="Text Box 10"/>
          <p:cNvSpPr txBox="1">
            <a:spLocks noChangeArrowheads="1"/>
          </p:cNvSpPr>
          <p:nvPr/>
        </p:nvSpPr>
        <p:spPr bwMode="auto">
          <a:xfrm>
            <a:off x="1828800" y="6096000"/>
            <a:ext cx="4876800" cy="457200"/>
          </a:xfrm>
          <a:prstGeom prst="rect">
            <a:avLst/>
          </a:prstGeom>
          <a:noFill/>
          <a:ln w="9525">
            <a:noFill/>
            <a:miter lim="800000"/>
            <a:headEnd/>
            <a:tailEnd/>
          </a:ln>
        </p:spPr>
        <p:txBody>
          <a:bodyPr>
            <a:spAutoFit/>
          </a:bodyPr>
          <a:lstStyle/>
          <a:p>
            <a:pPr>
              <a:spcBef>
                <a:spcPct val="50000"/>
              </a:spcBef>
            </a:pPr>
            <a:r>
              <a:rPr lang="en-US" sz="2400" b="1">
                <a:solidFill>
                  <a:srgbClr val="1A01D1"/>
                </a:solidFill>
                <a:latin typeface="Arial" charset="0"/>
              </a:rPr>
              <a:t>Đà Nẵng giáp với những đâu?</a:t>
            </a:r>
          </a:p>
        </p:txBody>
      </p:sp>
      <p:sp>
        <p:nvSpPr>
          <p:cNvPr id="7172" name="Text Box 11"/>
          <p:cNvSpPr txBox="1">
            <a:spLocks noChangeArrowheads="1"/>
          </p:cNvSpPr>
          <p:nvPr/>
        </p:nvSpPr>
        <p:spPr bwMode="auto">
          <a:xfrm>
            <a:off x="990600" y="0"/>
            <a:ext cx="7391400" cy="641350"/>
          </a:xfrm>
          <a:prstGeom prst="rect">
            <a:avLst/>
          </a:prstGeom>
          <a:noFill/>
          <a:ln w="9525">
            <a:noFill/>
            <a:miter lim="800000"/>
            <a:headEnd/>
            <a:tailEnd/>
          </a:ln>
        </p:spPr>
        <p:txBody>
          <a:bodyPr>
            <a:spAutoFit/>
          </a:bodyPr>
          <a:lstStyle/>
          <a:p>
            <a:pPr>
              <a:spcBef>
                <a:spcPct val="50000"/>
              </a:spcBef>
            </a:pPr>
            <a:r>
              <a:rPr lang="en-US" sz="3200" b="1" u="sng">
                <a:solidFill>
                  <a:srgbClr val="0000FF"/>
                </a:solidFill>
                <a:latin typeface="Arial" charset="0"/>
              </a:rPr>
              <a:t>Địa lí</a:t>
            </a:r>
            <a:r>
              <a:rPr lang="en-US" sz="3200" b="1">
                <a:solidFill>
                  <a:srgbClr val="0000FF"/>
                </a:solidFill>
                <a:latin typeface="Arial" charset="0"/>
              </a:rPr>
              <a:t>:</a:t>
            </a:r>
            <a:r>
              <a:rPr lang="en-US" sz="3600" b="1">
                <a:solidFill>
                  <a:srgbClr val="0000FF"/>
                </a:solidFill>
                <a:latin typeface="Arial" charset="0"/>
              </a:rPr>
              <a:t>    </a:t>
            </a:r>
            <a:r>
              <a:rPr lang="en-US" sz="3600" b="1">
                <a:solidFill>
                  <a:srgbClr val="FF0000"/>
                </a:solidFill>
                <a:latin typeface="Arial" charset="0"/>
              </a:rPr>
              <a:t>Thành phố Đà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ox(in)">
                                      <p:cBhvr>
                                        <p:cTn id="7"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3581400" y="4679950"/>
            <a:ext cx="1298575" cy="519113"/>
          </a:xfrm>
          <a:prstGeom prst="rect">
            <a:avLst/>
          </a:prstGeom>
          <a:noFill/>
          <a:ln w="9525">
            <a:noFill/>
            <a:miter lim="800000"/>
            <a:headEnd/>
            <a:tailEnd/>
          </a:ln>
        </p:spPr>
        <p:txBody>
          <a:bodyPr>
            <a:spAutoFit/>
          </a:bodyPr>
          <a:lstStyle/>
          <a:p>
            <a:pPr>
              <a:spcBef>
                <a:spcPct val="50000"/>
              </a:spcBef>
            </a:pPr>
            <a:r>
              <a:rPr lang="en-US" sz="2800">
                <a:solidFill>
                  <a:srgbClr val="FF3300"/>
                </a:solidFill>
                <a:latin typeface="Arial" charset="0"/>
              </a:rPr>
              <a:t>  </a:t>
            </a:r>
          </a:p>
        </p:txBody>
      </p:sp>
      <p:sp>
        <p:nvSpPr>
          <p:cNvPr id="110601" name="Text Box 9"/>
          <p:cNvSpPr txBox="1">
            <a:spLocks noChangeArrowheads="1"/>
          </p:cNvSpPr>
          <p:nvPr/>
        </p:nvSpPr>
        <p:spPr bwMode="auto">
          <a:xfrm>
            <a:off x="381000" y="6338888"/>
            <a:ext cx="8077200" cy="954087"/>
          </a:xfrm>
          <a:prstGeom prst="rect">
            <a:avLst/>
          </a:prstGeom>
          <a:noFill/>
          <a:ln w="9525">
            <a:noFill/>
            <a:miter lim="800000"/>
            <a:headEnd/>
            <a:tailEnd/>
          </a:ln>
        </p:spPr>
        <p:txBody>
          <a:bodyPr>
            <a:spAutoFit/>
          </a:bodyPr>
          <a:lstStyle/>
          <a:p>
            <a:pPr>
              <a:spcBef>
                <a:spcPct val="50000"/>
              </a:spcBef>
            </a:pPr>
            <a:r>
              <a:rPr lang="en-US" sz="2800" b="1">
                <a:solidFill>
                  <a:srgbClr val="1A01D1"/>
                </a:solidFill>
                <a:latin typeface="Arial" charset="0"/>
              </a:rPr>
              <a:t>Dựa vào lược đồ, hãy mô tả vị trí bán đảo Sơn Trà:</a:t>
            </a:r>
          </a:p>
        </p:txBody>
      </p:sp>
      <p:pic>
        <p:nvPicPr>
          <p:cNvPr id="236552" name="Picture 8" descr="Ða Nang"/>
          <p:cNvPicPr>
            <a:picLocks noChangeAspect="1" noChangeArrowheads="1"/>
          </p:cNvPicPr>
          <p:nvPr/>
        </p:nvPicPr>
        <p:blipFill>
          <a:blip r:embed="rId2"/>
          <a:srcRect/>
          <a:stretch>
            <a:fillRect/>
          </a:stretch>
        </p:blipFill>
        <p:spPr bwMode="auto">
          <a:xfrm>
            <a:off x="228600" y="304800"/>
            <a:ext cx="8686800" cy="5894388"/>
          </a:xfrm>
          <a:prstGeom prst="rect">
            <a:avLst/>
          </a:prstGeom>
          <a:noFill/>
          <a:ln w="9525">
            <a:solidFill>
              <a:srgbClr val="6600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36552"/>
                                        </p:tgtEl>
                                        <p:attrNameLst>
                                          <p:attrName>style.visibility</p:attrName>
                                        </p:attrNameLst>
                                      </p:cBhvr>
                                      <p:to>
                                        <p:strVal val="visible"/>
                                      </p:to>
                                    </p:set>
                                    <p:animEffect transition="in" filter="randombar(horizontal)">
                                      <p:cBhvr>
                                        <p:cTn id="7" dur="500"/>
                                        <p:tgtEl>
                                          <p:spTgt spid="2365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0601">
                                            <p:txEl>
                                              <p:pRg st="0" end="0"/>
                                            </p:txEl>
                                          </p:spTgt>
                                        </p:tgtEl>
                                        <p:attrNameLst>
                                          <p:attrName>style.visibility</p:attrName>
                                        </p:attrNameLst>
                                      </p:cBhvr>
                                      <p:to>
                                        <p:strVal val="visible"/>
                                      </p:to>
                                    </p:set>
                                    <p:anim calcmode="lin" valueType="num">
                                      <p:cBhvr additive="base">
                                        <p:cTn id="12" dur="500" fill="hold"/>
                                        <p:tgtEl>
                                          <p:spTgt spid="11060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060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Sotaydulich_Doc_mien_dat_nuoc_Su_quyen_ru_cua_Ban_dao_Son_Tra_0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219" name="Text Box 6"/>
          <p:cNvSpPr txBox="1">
            <a:spLocks noChangeArrowheads="1"/>
          </p:cNvSpPr>
          <p:nvPr/>
        </p:nvSpPr>
        <p:spPr bwMode="auto">
          <a:xfrm>
            <a:off x="2667000" y="6172200"/>
            <a:ext cx="3276600" cy="1077913"/>
          </a:xfrm>
          <a:prstGeom prst="rect">
            <a:avLst/>
          </a:prstGeom>
          <a:noFill/>
          <a:ln w="9525">
            <a:noFill/>
            <a:miter lim="800000"/>
            <a:headEnd/>
            <a:tailEnd/>
          </a:ln>
        </p:spPr>
        <p:txBody>
          <a:bodyPr>
            <a:spAutoFit/>
          </a:bodyPr>
          <a:lstStyle/>
          <a:p>
            <a:pPr>
              <a:spcBef>
                <a:spcPct val="50000"/>
              </a:spcBef>
            </a:pPr>
            <a:r>
              <a:rPr lang="en-US" sz="3200" b="1">
                <a:solidFill>
                  <a:schemeClr val="bg1"/>
                </a:solidFill>
                <a:latin typeface="Arial" charset="0"/>
              </a:rPr>
              <a:t>Bán đảo Sơn Trà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762000" y="0"/>
            <a:ext cx="7772400" cy="1311275"/>
          </a:xfrm>
          <a:prstGeom prst="rect">
            <a:avLst/>
          </a:prstGeom>
          <a:noFill/>
          <a:ln w="9525">
            <a:noFill/>
            <a:miter lim="800000"/>
            <a:headEnd/>
            <a:tailEnd/>
          </a:ln>
        </p:spPr>
        <p:txBody>
          <a:bodyPr>
            <a:spAutoFit/>
          </a:bodyPr>
          <a:lstStyle/>
          <a:p>
            <a:pPr>
              <a:spcBef>
                <a:spcPct val="50000"/>
              </a:spcBef>
            </a:pPr>
            <a:endParaRPr lang="en-US" sz="3200" b="1">
              <a:solidFill>
                <a:srgbClr val="006600"/>
              </a:solidFill>
              <a:latin typeface="Arial" charset="0"/>
            </a:endParaRPr>
          </a:p>
          <a:p>
            <a:pPr>
              <a:spcBef>
                <a:spcPct val="50000"/>
              </a:spcBef>
            </a:pPr>
            <a:r>
              <a:rPr lang="en-US" sz="3200" b="1" u="sng">
                <a:solidFill>
                  <a:srgbClr val="6600CC"/>
                </a:solidFill>
                <a:latin typeface="Arial" charset="0"/>
              </a:rPr>
              <a:t>Địa lí:</a:t>
            </a:r>
            <a:r>
              <a:rPr lang="en-US" sz="3200" b="1">
                <a:latin typeface="Arial" charset="0"/>
              </a:rPr>
              <a:t>     </a:t>
            </a:r>
            <a:r>
              <a:rPr lang="en-US" sz="3200" b="1">
                <a:solidFill>
                  <a:srgbClr val="FF0000"/>
                </a:solidFill>
                <a:latin typeface="Arial" charset="0"/>
              </a:rPr>
              <a:t>THÀNH PHỐ ĐÀ NẴNG</a:t>
            </a:r>
          </a:p>
        </p:txBody>
      </p:sp>
      <p:sp>
        <p:nvSpPr>
          <p:cNvPr id="206854" name="Rectangle 6"/>
          <p:cNvSpPr>
            <a:spLocks noChangeArrowheads="1"/>
          </p:cNvSpPr>
          <p:nvPr/>
        </p:nvSpPr>
        <p:spPr bwMode="auto">
          <a:xfrm>
            <a:off x="381000" y="1219200"/>
            <a:ext cx="8534400" cy="701675"/>
          </a:xfrm>
          <a:prstGeom prst="rect">
            <a:avLst/>
          </a:prstGeom>
          <a:noFill/>
          <a:ln w="9525">
            <a:noFill/>
            <a:miter lim="800000"/>
            <a:headEnd/>
            <a:tailEnd/>
          </a:ln>
        </p:spPr>
        <p:txBody>
          <a:bodyPr>
            <a:spAutoFit/>
          </a:bodyPr>
          <a:lstStyle/>
          <a:p>
            <a:r>
              <a:rPr lang="en-US" sz="4000" b="1">
                <a:solidFill>
                  <a:srgbClr val="006600"/>
                </a:solidFill>
                <a:latin typeface="Arial" charset="0"/>
              </a:rPr>
              <a:t>1. Đà Nẵng- thành phố cảng</a:t>
            </a:r>
          </a:p>
        </p:txBody>
      </p:sp>
      <p:sp>
        <p:nvSpPr>
          <p:cNvPr id="10244" name="Rectangle 7"/>
          <p:cNvSpPr>
            <a:spLocks noChangeArrowheads="1"/>
          </p:cNvSpPr>
          <p:nvPr/>
        </p:nvSpPr>
        <p:spPr bwMode="auto">
          <a:xfrm>
            <a:off x="762000" y="2133600"/>
            <a:ext cx="7924800" cy="1311275"/>
          </a:xfrm>
          <a:prstGeom prst="rect">
            <a:avLst/>
          </a:prstGeom>
          <a:noFill/>
          <a:ln w="9525">
            <a:noFill/>
            <a:miter lim="800000"/>
            <a:headEnd/>
            <a:tailEnd/>
          </a:ln>
        </p:spPr>
        <p:txBody>
          <a:bodyPr>
            <a:spAutoFit/>
          </a:bodyPr>
          <a:lstStyle/>
          <a:p>
            <a:pPr eaLnBrk="1" hangingPunct="1">
              <a:spcBef>
                <a:spcPct val="50000"/>
              </a:spcBef>
            </a:pPr>
            <a:r>
              <a:rPr lang="en-US" sz="4000" b="1">
                <a:solidFill>
                  <a:srgbClr val="1A01D1"/>
                </a:solidFill>
                <a:latin typeface="Arial" charset="0"/>
              </a:rPr>
              <a:t>+ Tìm các loại đường giao thông có ở Đà Nẵng.</a:t>
            </a:r>
            <a:endParaRPr lang="vi-VN" sz="4000" b="1">
              <a:solidFill>
                <a:srgbClr val="1A01D1"/>
              </a:solidFill>
              <a:latin typeface="Arial" charset="0"/>
            </a:endParaRPr>
          </a:p>
        </p:txBody>
      </p:sp>
      <p:sp>
        <p:nvSpPr>
          <p:cNvPr id="206856" name="Rectangle 8"/>
          <p:cNvSpPr>
            <a:spLocks noGrp="1" noChangeArrowheads="1"/>
          </p:cNvSpPr>
          <p:nvPr>
            <p:ph type="title"/>
          </p:nvPr>
        </p:nvSpPr>
        <p:spPr>
          <a:xfrm>
            <a:off x="533400" y="3505200"/>
            <a:ext cx="8229600" cy="1143000"/>
          </a:xfrm>
          <a:noFill/>
        </p:spPr>
        <p:txBody>
          <a:bodyPr/>
          <a:lstStyle/>
          <a:p>
            <a:pPr eaLnBrk="1" hangingPunct="1"/>
            <a:r>
              <a:rPr lang="en-US" sz="4000" b="1">
                <a:solidFill>
                  <a:srgbClr val="1A01D1"/>
                </a:solidFill>
              </a:rPr>
              <a:t>+ Các loại hình giao thông đó</a:t>
            </a:r>
            <a:r>
              <a:rPr lang="en-US" sz="4800" b="1">
                <a:solidFill>
                  <a:srgbClr val="1A01D1"/>
                </a:solidFill>
              </a:rPr>
              <a:t> </a:t>
            </a:r>
            <a:r>
              <a:rPr lang="en-US" sz="4000" b="1">
                <a:solidFill>
                  <a:srgbClr val="1A01D1"/>
                </a:solidFill>
              </a:rPr>
              <a:t>ứng với đầu mối giao thông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6854"/>
                                        </p:tgtEl>
                                        <p:attrNameLst>
                                          <p:attrName>style.visibility</p:attrName>
                                        </p:attrNameLst>
                                      </p:cBhvr>
                                      <p:to>
                                        <p:strVal val="visible"/>
                                      </p:to>
                                    </p:set>
                                    <p:animEffect transition="in" filter="randombar(horizontal)">
                                      <p:cBhvr>
                                        <p:cTn id="7" dur="500"/>
                                        <p:tgtEl>
                                          <p:spTgt spid="2068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06856"/>
                                        </p:tgtEl>
                                        <p:attrNameLst>
                                          <p:attrName>style.visibility</p:attrName>
                                        </p:attrNameLst>
                                      </p:cBhvr>
                                      <p:to>
                                        <p:strVal val="visible"/>
                                      </p:to>
                                    </p:set>
                                    <p:anim calcmode="lin" valueType="num">
                                      <p:cBhvr>
                                        <p:cTn id="12" dur="500" fill="hold"/>
                                        <p:tgtEl>
                                          <p:spTgt spid="206856"/>
                                        </p:tgtEl>
                                        <p:attrNameLst>
                                          <p:attrName>ppt_w</p:attrName>
                                        </p:attrNameLst>
                                      </p:cBhvr>
                                      <p:tavLst>
                                        <p:tav tm="0">
                                          <p:val>
                                            <p:fltVal val="0"/>
                                          </p:val>
                                        </p:tav>
                                        <p:tav tm="100000">
                                          <p:val>
                                            <p:strVal val="#ppt_w"/>
                                          </p:val>
                                        </p:tav>
                                      </p:tavLst>
                                    </p:anim>
                                    <p:anim calcmode="lin" valueType="num">
                                      <p:cBhvr>
                                        <p:cTn id="13" dur="500" fill="hold"/>
                                        <p:tgtEl>
                                          <p:spTgt spid="206856"/>
                                        </p:tgtEl>
                                        <p:attrNameLst>
                                          <p:attrName>ppt_h</p:attrName>
                                        </p:attrNameLst>
                                      </p:cBhvr>
                                      <p:tavLst>
                                        <p:tav tm="0">
                                          <p:val>
                                            <p:fltVal val="0"/>
                                          </p:val>
                                        </p:tav>
                                        <p:tav tm="100000">
                                          <p:val>
                                            <p:strVal val="#ppt_h"/>
                                          </p:val>
                                        </p:tav>
                                      </p:tavLst>
                                    </p:anim>
                                    <p:animEffect transition="in" filter="fade">
                                      <p:cBhvr>
                                        <p:cTn id="14" dur="500"/>
                                        <p:tgtEl>
                                          <p:spTgt spid="206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4" grpId="0"/>
      <p:bldP spid="20685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427&quot;/&gt;&lt;/object&gt;&lt;object type=&quot;3&quot; unique_id=&quot;10004&quot;&gt;&lt;property id=&quot;20148&quot; value=&quot;5&quot;/&gt;&lt;property id=&quot;20300&quot; value=&quot;Slide 2&quot;/&gt;&lt;property id=&quot;20307&quot; value=&quot;479&quot;/&gt;&lt;/object&gt;&lt;object type=&quot;3&quot; unique_id=&quot;10005&quot;&gt;&lt;property id=&quot;20148&quot; value=&quot;5&quot;/&gt;&lt;property id=&quot;20300&quot; value=&quot;Slide 3&quot;/&gt;&lt;property id=&quot;20307&quot; value=&quot;402&quot;/&gt;&lt;/object&gt;&lt;object type=&quot;3&quot; unique_id=&quot;10006&quot;&gt;&lt;property id=&quot;20148&quot; value=&quot;5&quot;/&gt;&lt;property id=&quot;20300&quot; value=&quot;Slide 4&quot;/&gt;&lt;property id=&quot;20307&quot; value=&quot;480&quot;/&gt;&lt;/object&gt;&lt;object type=&quot;3&quot; unique_id=&quot;10007&quot;&gt;&lt;property id=&quot;20148&quot; value=&quot;5&quot;/&gt;&lt;property id=&quot;20300&quot; value=&quot;Slide 5&quot;/&gt;&lt;property id=&quot;20307&quot; value=&quot;270&quot;/&gt;&lt;/object&gt;&lt;object type=&quot;3&quot; unique_id=&quot;10008&quot;&gt;&lt;property id=&quot;20148&quot; value=&quot;5&quot;/&gt;&lt;property id=&quot;20300&quot; value=&quot;Slide 6&quot;/&gt;&lt;property id=&quot;20307&quot; value=&quot;369&quot;/&gt;&lt;/object&gt;&lt;object type=&quot;3&quot; unique_id=&quot;10009&quot;&gt;&lt;property id=&quot;20148&quot; value=&quot;5&quot;/&gt;&lt;property id=&quot;20300&quot; value=&quot;Slide 7&quot;/&gt;&lt;property id=&quot;20307&quot; value=&quot;423&quot;/&gt;&lt;/object&gt;&lt;object type=&quot;3&quot; unique_id=&quot;10010&quot;&gt;&lt;property id=&quot;20148&quot; value=&quot;5&quot;/&gt;&lt;property id=&quot;20300&quot; value=&quot;Slide 8&quot;/&gt;&lt;property id=&quot;20307&quot; value=&quot;501&quot;/&gt;&lt;/object&gt;&lt;object type=&quot;3&quot; unique_id=&quot;10011&quot;&gt;&lt;property id=&quot;20148&quot; value=&quot;5&quot;/&gt;&lt;property id=&quot;20300&quot; value=&quot;Slide 9 - &amp;quot;+ Các loại hình giao thông đó ứng với đầu mối giao thông nào?&amp;quot;&quot;/&gt;&lt;property id=&quot;20307&quot; value=&quot;481&quot;/&gt;&lt;/object&gt;&lt;object type=&quot;3&quot; unique_id=&quot;10012&quot;&gt;&lt;property id=&quot;20148&quot; value=&quot;5&quot;/&gt;&lt;property id=&quot;20300&quot; value=&quot;Slide 10&quot;/&gt;&lt;property id=&quot;20307&quot; value=&quot;483&quot;/&gt;&lt;/object&gt;&lt;object type=&quot;3&quot; unique_id=&quot;10013&quot;&gt;&lt;property id=&quot;20148&quot; value=&quot;5&quot;/&gt;&lt;property id=&quot;20300&quot; value=&quot;Slide 11 - &amp;quot;Các loại hình giao thông  ứng với đầu mối giao thông &amp;quot;&quot;/&gt;&lt;property id=&quot;20307&quot; value=&quot;466&quot;/&gt;&lt;/object&gt;&lt;object type=&quot;3&quot; unique_id=&quot;10014&quot;&gt;&lt;property id=&quot;20148&quot; value=&quot;5&quot;/&gt;&lt;property id=&quot;20300&quot; value=&quot;Slide 12&quot;/&gt;&lt;property id=&quot;20307&quot; value=&quot;484&quot;/&gt;&lt;/object&gt;&lt;object type=&quot;3&quot; unique_id=&quot;10015&quot;&gt;&lt;property id=&quot;20148&quot; value=&quot;5&quot;/&gt;&lt;property id=&quot;20300&quot; value=&quot;Slide 13&quot;/&gt;&lt;property id=&quot;20307&quot; value=&quot;472&quot;/&gt;&lt;/object&gt;&lt;object type=&quot;3&quot; unique_id=&quot;10016&quot;&gt;&lt;property id=&quot;20148&quot; value=&quot;5&quot;/&gt;&lt;property id=&quot;20300&quot; value=&quot;Slide 14&quot;/&gt;&lt;property id=&quot;20307&quot; value=&quot;502&quot;/&gt;&lt;/object&gt;&lt;object type=&quot;3&quot; unique_id=&quot;10017&quot;&gt;&lt;property id=&quot;20148&quot; value=&quot;5&quot;/&gt;&lt;property id=&quot;20300&quot; value=&quot;Slide 15&quot;/&gt;&lt;property id=&quot;20307&quot; value=&quot;473&quot;/&gt;&lt;/object&gt;&lt;object type=&quot;3&quot; unique_id=&quot;10018&quot;&gt;&lt;property id=&quot;20148&quot; value=&quot;5&quot;/&gt;&lt;property id=&quot;20300&quot; value=&quot;Slide 16&quot;/&gt;&lt;property id=&quot;20307&quot; value=&quot;328&quot;/&gt;&lt;/object&gt;&lt;object type=&quot;3&quot; unique_id=&quot;10019&quot;&gt;&lt;property id=&quot;20148&quot; value=&quot;5&quot;/&gt;&lt;property id=&quot;20300&quot; value=&quot;Slide 17&quot;/&gt;&lt;property id=&quot;20307&quot; value=&quot;372&quot;/&gt;&lt;/object&gt;&lt;object type=&quot;3&quot; unique_id=&quot;10020&quot;&gt;&lt;property id=&quot;20148&quot; value=&quot;5&quot;/&gt;&lt;property id=&quot;20300&quot; value=&quot;Slide 18&quot;/&gt;&lt;property id=&quot;20307&quot; value=&quot;287&quot;/&gt;&lt;/object&gt;&lt;object type=&quot;3&quot; unique_id=&quot;10021&quot;&gt;&lt;property id=&quot;20148&quot; value=&quot;5&quot;/&gt;&lt;property id=&quot;20300&quot; value=&quot;Slide 19&quot;/&gt;&lt;property id=&quot;20307&quot; value=&quot;288&quot;/&gt;&lt;/object&gt;&lt;object type=&quot;3&quot; unique_id=&quot;10022&quot;&gt;&lt;property id=&quot;20148&quot; value=&quot;5&quot;/&gt;&lt;property id=&quot;20300&quot; value=&quot;Slide 20 - &amp;quot;2.Tại sao nói TP Đà Nẵng là đầu mối giao thông lớn ở duyên hải miền trung?&amp;quot;&quot;/&gt;&lt;property id=&quot;20307&quot; value=&quot;424&quot;/&gt;&lt;/object&gt;&lt;object type=&quot;3&quot; unique_id=&quot;10023&quot;&gt;&lt;property id=&quot;20148&quot; value=&quot;5&quot;/&gt;&lt;property id=&quot;20300&quot; value=&quot;Slide 21&quot;/&gt;&lt;property id=&quot;20307&quot; value=&quot;320&quot;/&gt;&lt;/object&gt;&lt;object type=&quot;3&quot; unique_id=&quot;10024&quot;&gt;&lt;property id=&quot;20148&quot; value=&quot;5&quot;/&gt;&lt;property id=&quot;20300&quot; value=&quot;Slide 22&quot;/&gt;&lt;property id=&quot;20307&quot; value=&quot;355&quot;/&gt;&lt;/object&gt;&lt;object type=&quot;3&quot; unique_id=&quot;10025&quot;&gt;&lt;property id=&quot;20148&quot; value=&quot;5&quot;/&gt;&lt;property id=&quot;20300&quot; value=&quot;Slide 23&quot;/&gt;&lt;property id=&quot;20307&quot; value=&quot;263&quot;/&gt;&lt;/object&gt;&lt;object type=&quot;3&quot; unique_id=&quot;10026&quot;&gt;&lt;property id=&quot;20148&quot; value=&quot;5&quot;/&gt;&lt;property id=&quot;20300&quot; value=&quot;Slide 24 - &amp;quot; 1-Hàng hóa được đưa đến TP Đà  Nẵng chủ yếu là sản phẩm của ngành nào?&amp;quot;&quot;/&gt;&lt;property id=&quot;20307&quot; value=&quot;467&quot;/&gt;&lt;/object&gt;&lt;object type=&quot;3&quot; unique_id=&quot;10027&quot;&gt;&lt;property id=&quot;20148&quot; value=&quot;5&quot;/&gt;&lt;property id=&quot;20300&quot; value=&quot;Slide 25&quot;/&gt;&lt;property id=&quot;20307&quot; value=&quot;436&quot;/&gt;&lt;/object&gt;&lt;object type=&quot;3&quot; unique_id=&quot;10028&quot;&gt;&lt;property id=&quot;20148&quot; value=&quot;5&quot;/&gt;&lt;property id=&quot;20300&quot; value=&quot;Slide 26&quot;/&gt;&lt;property id=&quot;20307&quot; value=&quot;380&quot;/&gt;&lt;/object&gt;&lt;object type=&quot;3&quot; unique_id=&quot;10029&quot;&gt;&lt;property id=&quot;20148&quot; value=&quot;5&quot;/&gt;&lt;property id=&quot;20300&quot; value=&quot;Slide 27&quot;/&gt;&lt;property id=&quot;20307&quot; value=&quot;389&quot;/&gt;&lt;/object&gt;&lt;object type=&quot;3&quot; unique_id=&quot;10030&quot;&gt;&lt;property id=&quot;20148&quot; value=&quot;5&quot;/&gt;&lt;property id=&quot;20300&quot; value=&quot;Slide 28&quot;/&gt;&lt;property id=&quot;20307&quot; value=&quot;356&quot;/&gt;&lt;/object&gt;&lt;object type=&quot;3&quot; unique_id=&quot;10031&quot;&gt;&lt;property id=&quot;20148&quot; value=&quot;5&quot;/&gt;&lt;property id=&quot;20300&quot; value=&quot;Slide 29&quot;/&gt;&lt;property id=&quot;20307&quot; value=&quot;485&quot;/&gt;&lt;/object&gt;&lt;object type=&quot;3&quot; unique_id=&quot;10032&quot;&gt;&lt;property id=&quot;20148&quot; value=&quot;5&quot;/&gt;&lt;property id=&quot;20300&quot; value=&quot;Slide 30&quot;/&gt;&lt;property id=&quot;20307&quot; value=&quot;463&quot;/&gt;&lt;/object&gt;&lt;object type=&quot;3&quot; unique_id=&quot;10033&quot;&gt;&lt;property id=&quot;20148&quot; value=&quot;5&quot;/&gt;&lt;property id=&quot;20300&quot; value=&quot;Slide 31&quot;/&gt;&lt;property id=&quot;20307&quot; value=&quot;486&quot;/&gt;&lt;/object&gt;&lt;object type=&quot;3&quot; unique_id=&quot;10034&quot;&gt;&lt;property id=&quot;20148&quot; value=&quot;5&quot;/&gt;&lt;property id=&quot;20300&quot; value=&quot;Slide 32&quot;/&gt;&lt;property id=&quot;20307&quot; value=&quot;487&quot;/&gt;&lt;/object&gt;&lt;object type=&quot;3&quot; unique_id=&quot;10035&quot;&gt;&lt;property id=&quot;20148&quot; value=&quot;5&quot;/&gt;&lt;property id=&quot;20300&quot; value=&quot;Slide 33&quot;/&gt;&lt;property id=&quot;20307&quot; value=&quot;500&quot;/&gt;&lt;/object&gt;&lt;object type=&quot;3&quot; unique_id=&quot;10036&quot;&gt;&lt;property id=&quot;20148&quot; value=&quot;5&quot;/&gt;&lt;property id=&quot;20300&quot; value=&quot;Slide 34 - &amp;quot;Bán đảo Sơn Trà &amp;quot;&quot;/&gt;&lt;property id=&quot;20307&quot; value=&quot;447&quot;/&gt;&lt;/object&gt;&lt;object type=&quot;3&quot; unique_id=&quot;10037&quot;&gt;&lt;property id=&quot;20148&quot; value=&quot;5&quot;/&gt;&lt;property id=&quot;20300&quot; value=&quot;Slide 35&quot;/&gt;&lt;property id=&quot;20307&quot; value=&quot;490&quot;/&gt;&lt;/object&gt;&lt;object type=&quot;3&quot; unique_id=&quot;10038&quot;&gt;&lt;property id=&quot;20148&quot; value=&quot;5&quot;/&gt;&lt;property id=&quot;20300&quot; value=&quot;Slide 36&quot;/&gt;&lt;property id=&quot;20307&quot; value=&quot;499&quot;/&gt;&lt;/object&gt;&lt;object type=&quot;3&quot; unique_id=&quot;10039&quot;&gt;&lt;property id=&quot;20148&quot; value=&quot;5&quot;/&gt;&lt;property id=&quot;20300&quot; value=&quot;Slide 37&quot;/&gt;&lt;property id=&quot;20307&quot; value=&quot;458&quot;/&gt;&lt;/object&gt;&lt;object type=&quot;3&quot; unique_id=&quot;10040&quot;&gt;&lt;property id=&quot;20148&quot; value=&quot;5&quot;/&gt;&lt;property id=&quot;20300&quot; value=&quot;Slide 38&quot;/&gt;&lt;property id=&quot;20307&quot; value=&quot;401&quot;/&gt;&lt;/object&gt;&lt;object type=&quot;3&quot; unique_id=&quot;10041&quot;&gt;&lt;property id=&quot;20148&quot; value=&quot;5&quot;/&gt;&lt;property id=&quot;20300&quot; value=&quot;Slide 39&quot;/&gt;&lt;property id=&quot;20307&quot; value=&quot;474&quot;/&gt;&lt;/object&gt;&lt;object type=&quot;3&quot; unique_id=&quot;10042&quot;&gt;&lt;property id=&quot;20148&quot; value=&quot;5&quot;/&gt;&lt;property id=&quot;20300&quot; value=&quot;Slide 40&quot;/&gt;&lt;property id=&quot;20307&quot; value=&quot;491&quot;/&gt;&lt;/object&gt;&lt;/object&gt;&lt;object type=&quot;8&quot; unique_id=&quot;10084&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6559</TotalTime>
  <Words>1275</Words>
  <Application>Microsoft Office PowerPoint</Application>
  <PresentationFormat>On-screen Show (4:3)</PresentationFormat>
  <Paragraphs>191</Paragraphs>
  <Slides>40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Times New Roman</vt:lpstr>
      <vt:lpstr>Webdings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Các loại hình giao thông đó ứng với đầu mối giao thông nào?</vt:lpstr>
      <vt:lpstr>PowerPoint Presentation</vt:lpstr>
      <vt:lpstr>Các loại hình giao thông  ứng với đầu mối giao thông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2.Tại sao nói TP Đà Nẵng là đầu mối giao thông lớn ở duyên hải miền trung?</vt:lpstr>
      <vt:lpstr>PowerPoint Presentation</vt:lpstr>
      <vt:lpstr>PowerPoint Presentation</vt:lpstr>
      <vt:lpstr>PowerPoint Presentation</vt:lpstr>
      <vt:lpstr> 1-Hàng hóa được đưa đến TP Đà  Nẵng chủ yếu là sản phẩm của ngành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Bán đảo Sơn Trà </vt:lpstr>
      <vt:lpstr>PowerPoint Presentation</vt:lpstr>
      <vt:lpstr>PowerPoint Presentation</vt:lpstr>
      <vt:lpstr>PowerPoint Presentation</vt:lpstr>
      <vt:lpstr>PowerPoint Presentation</vt:lpstr>
      <vt:lpstr>PowerPoint Presentation</vt:lpstr>
      <vt:lpstr>PowerPoint Presentation</vt:lpstr>
    </vt:vector>
  </TitlesOfParts>
  <Company>MinhQuang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TMQ Computer</dc:creator>
  <cp:lastModifiedBy>Microsoft account</cp:lastModifiedBy>
  <cp:revision>768</cp:revision>
  <dcterms:created xsi:type="dcterms:W3CDTF">2007-10-24T08:20:23Z</dcterms:created>
  <dcterms:modified xsi:type="dcterms:W3CDTF">2022-05-10T16:25:50Z</dcterms:modified>
</cp:coreProperties>
</file>