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86" r:id="rId9"/>
    <p:sldId id="287" r:id="rId10"/>
    <p:sldId id="291" r:id="rId11"/>
    <p:sldId id="263" r:id="rId12"/>
    <p:sldId id="264" r:id="rId13"/>
    <p:sldId id="265" r:id="rId14"/>
    <p:sldId id="289" r:id="rId15"/>
    <p:sldId id="268" r:id="rId16"/>
    <p:sldId id="290" r:id="rId17"/>
    <p:sldId id="279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461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2145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21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r="-8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19050"/>
            <a:ext cx="9169134" cy="515887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904999" y="1352550"/>
            <a:ext cx="5347679" cy="2935612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350" dirty="0" smtClean="0">
                <a:solidFill>
                  <a:schemeClr val="lt1"/>
                </a:solidFill>
              </a:rPr>
              <a:t>:</a:t>
            </a: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3160" y="0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2362200" y="3549451"/>
            <a:ext cx="4343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Vũ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Trà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2868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6;p3"/>
          <p:cNvSpPr/>
          <p:nvPr/>
        </p:nvSpPr>
        <p:spPr>
          <a:xfrm>
            <a:off x="-30480" y="0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 </a:t>
            </a:r>
            <a:r>
              <a:rPr lang="en-US" sz="32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lang="en-US" sz="32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endParaRPr lang="en-US" sz="32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7" name="Google Shape;186;p3"/>
          <p:cNvSpPr/>
          <p:nvPr/>
        </p:nvSpPr>
        <p:spPr>
          <a:xfrm>
            <a:off x="4736642" y="446723"/>
            <a:ext cx="439211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(2)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Đó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là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endParaRPr lang="en-US" sz="30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lòng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tay</a:t>
            </a:r>
            <a:endParaRPr lang="en-US" sz="30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bàn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endParaRPr lang="en-US" sz="30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tán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cây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8" name="Google Shape;186;p3"/>
          <p:cNvSpPr/>
          <p:nvPr/>
        </p:nvSpPr>
        <p:spPr>
          <a:xfrm>
            <a:off x="-30480" y="2495550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(3)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đến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giờ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endParaRPr lang="en-US" sz="30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endParaRPr lang="en-US" sz="30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nhỏ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782362" y="2498824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(4)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nằm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ngẫm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nghĩ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</a:p>
          <a:p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  <a:p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</a:p>
          <a:p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Mai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gặp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520249"/>
            <a:ext cx="762000" cy="4360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1143000" y="952515"/>
            <a:ext cx="769620" cy="4360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Google Shape;186;p3"/>
          <p:cNvSpPr/>
          <p:nvPr/>
        </p:nvSpPr>
        <p:spPr>
          <a:xfrm>
            <a:off x="0" y="433487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(1)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thức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dậy</a:t>
            </a:r>
            <a:endParaRPr lang="en-US" sz="30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buồn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cười</a:t>
            </a:r>
            <a:endParaRPr lang="en-US" sz="30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ai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đang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endParaRPr lang="en-US" sz="30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lang="en-US" sz="3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71600" y="418303"/>
            <a:ext cx="1143000" cy="1467647"/>
            <a:chOff x="1527810" y="446723"/>
            <a:chExt cx="910590" cy="1467647"/>
          </a:xfrm>
        </p:grpSpPr>
        <p:sp>
          <p:nvSpPr>
            <p:cNvPr id="3" name="Rectangle 2"/>
            <p:cNvSpPr/>
            <p:nvPr/>
          </p:nvSpPr>
          <p:spPr>
            <a:xfrm>
              <a:off x="1527810" y="446723"/>
              <a:ext cx="727710" cy="50579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10690" y="1408578"/>
              <a:ext cx="727710" cy="50579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73480" y="1409958"/>
            <a:ext cx="790575" cy="881602"/>
            <a:chOff x="1173480" y="1409958"/>
            <a:chExt cx="790575" cy="881602"/>
          </a:xfrm>
        </p:grpSpPr>
        <p:sp>
          <p:nvSpPr>
            <p:cNvPr id="4" name="Rectangle 3"/>
            <p:cNvSpPr/>
            <p:nvPr/>
          </p:nvSpPr>
          <p:spPr>
            <a:xfrm>
              <a:off x="1173480" y="1409958"/>
              <a:ext cx="384810" cy="39355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65885" y="1898009"/>
              <a:ext cx="598170" cy="39355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37002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659760" y="1581150"/>
            <a:ext cx="1636640" cy="138896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152400" y="146828"/>
            <a:ext cx="4724400" cy="4710922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696619" y="1926479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lời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2057412" y="1141470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4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1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r="-8000"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/>
          <p:nvPr/>
        </p:nvSpPr>
        <p:spPr>
          <a:xfrm>
            <a:off x="15241" y="666750"/>
            <a:ext cx="91440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a.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thức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dậy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  <a:endParaRPr sz="4400" b="1" dirty="0">
              <a:solidFill>
                <a:srgbClr val="4CA42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7" name="Google Shape;305;p9"/>
          <p:cNvSpPr/>
          <p:nvPr/>
        </p:nvSpPr>
        <p:spPr>
          <a:xfrm>
            <a:off x="0" y="2320913"/>
            <a:ext cx="9144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b. Theo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  <a:endParaRPr sz="4400" b="1" dirty="0">
              <a:solidFill>
                <a:srgbClr val="4CA42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8" name="Google Shape;305;p9"/>
          <p:cNvSpPr/>
          <p:nvPr/>
        </p:nvSpPr>
        <p:spPr>
          <a:xfrm>
            <a:off x="15241" y="3181350"/>
            <a:ext cx="9144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c. Theo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  <a:endParaRPr sz="4400" b="1" dirty="0">
              <a:solidFill>
                <a:srgbClr val="4CA42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76200" y="125709"/>
            <a:ext cx="4492840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703726" y="2099016"/>
            <a:ext cx="323778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thuộc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lòng</a:t>
            </a:r>
            <a:endParaRPr sz="40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748226" y="1209298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5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7082" y="-110583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6;p3"/>
          <p:cNvSpPr/>
          <p:nvPr/>
        </p:nvSpPr>
        <p:spPr>
          <a:xfrm>
            <a:off x="-30480" y="0"/>
            <a:ext cx="9144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endParaRPr lang="en-US" sz="5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8" name="Google Shape;186;p3"/>
          <p:cNvSpPr/>
          <p:nvPr/>
        </p:nvSpPr>
        <p:spPr>
          <a:xfrm>
            <a:off x="-15240" y="1276350"/>
            <a:ext cx="45720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đến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giờ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nhỏ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572000" y="1306294"/>
            <a:ext cx="45720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nằm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ngẫm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nghĩ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Mai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gặp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0" y="1306294"/>
            <a:ext cx="8215942" cy="1733798"/>
            <a:chOff x="838200" y="1306294"/>
            <a:chExt cx="8077200" cy="1733798"/>
          </a:xfrm>
        </p:grpSpPr>
        <p:sp>
          <p:nvSpPr>
            <p:cNvPr id="2" name="Rectangle 1"/>
            <p:cNvSpPr/>
            <p:nvPr/>
          </p:nvSpPr>
          <p:spPr>
            <a:xfrm>
              <a:off x="838200" y="1306294"/>
              <a:ext cx="2362200" cy="579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8220" y="2430492"/>
              <a:ext cx="2362200" cy="579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2200" y="1306294"/>
              <a:ext cx="2362200" cy="579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2460436"/>
              <a:ext cx="1981200" cy="579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52600" y="1885950"/>
            <a:ext cx="6469380" cy="1707529"/>
            <a:chOff x="1752600" y="1885950"/>
            <a:chExt cx="6469380" cy="1707529"/>
          </a:xfrm>
        </p:grpSpPr>
        <p:sp>
          <p:nvSpPr>
            <p:cNvPr id="4" name="Rectangle 3"/>
            <p:cNvSpPr/>
            <p:nvPr/>
          </p:nvSpPr>
          <p:spPr>
            <a:xfrm>
              <a:off x="1752600" y="1885950"/>
              <a:ext cx="1371600" cy="54454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83080" y="3047424"/>
              <a:ext cx="2179320" cy="54454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0380" y="1915894"/>
              <a:ext cx="1371600" cy="54454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00" y="3048937"/>
              <a:ext cx="1981200" cy="54454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7198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69572" y="1542791"/>
            <a:ext cx="1789040" cy="1504870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110359" y="133350"/>
            <a:ext cx="461404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135996" y="1657350"/>
            <a:ext cx="2445404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Nói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về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giấc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mơ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của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884675" y="978794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6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93"/>
            <a:ext cx="9143999" cy="517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755715" y="1497579"/>
            <a:ext cx="1515891" cy="1573726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152400" y="125709"/>
            <a:ext cx="461404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196815" y="2113681"/>
            <a:ext cx="257437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Củng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cố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2093188" y="1325201"/>
            <a:ext cx="78162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7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433872" y="146828"/>
            <a:ext cx="5393094" cy="4996672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453078" y="2243561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en-US" sz="4400" b="1" dirty="0" smtClean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757212" y="1320231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1143000" y="3638550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tranh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09950"/>
          </a:xfrm>
          <a:prstGeom prst="rect">
            <a:avLst/>
          </a:prstGeom>
        </p:spPr>
      </p:pic>
      <p:sp>
        <p:nvSpPr>
          <p:cNvPr id="5" name="Google Shape;186;p3"/>
          <p:cNvSpPr/>
          <p:nvPr/>
        </p:nvSpPr>
        <p:spPr>
          <a:xfrm>
            <a:off x="121920" y="3663415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thích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không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Vì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sao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152400" y="133350"/>
            <a:ext cx="4614041" cy="4729655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196814" y="1931435"/>
            <a:ext cx="251454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2.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Đọc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6;p3"/>
          <p:cNvSpPr/>
          <p:nvPr/>
        </p:nvSpPr>
        <p:spPr>
          <a:xfrm>
            <a:off x="-30480" y="0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" name="Google Shape;186;p3"/>
          <p:cNvSpPr/>
          <p:nvPr/>
        </p:nvSpPr>
        <p:spPr>
          <a:xfrm>
            <a:off x="0" y="433487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(1)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thức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dậy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buồn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cười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đang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</a:t>
            </a:r>
          </a:p>
        </p:txBody>
      </p:sp>
      <p:sp>
        <p:nvSpPr>
          <p:cNvPr id="7" name="Google Shape;186;p3"/>
          <p:cNvSpPr/>
          <p:nvPr/>
        </p:nvSpPr>
        <p:spPr>
          <a:xfrm>
            <a:off x="4736642" y="446723"/>
            <a:ext cx="439211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(2)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Đó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là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lòng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tay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tán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8" name="Google Shape;186;p3"/>
          <p:cNvSpPr/>
          <p:nvPr/>
        </p:nvSpPr>
        <p:spPr>
          <a:xfrm>
            <a:off x="-30480" y="2495550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(3)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đến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giờ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nhỏ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782362" y="2498824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(4)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nằm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ngẫm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Mai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gặp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pic>
        <p:nvPicPr>
          <p:cNvPr id="2" name="Tia nắng đi đâ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0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"/>
          <p:cNvSpPr/>
          <p:nvPr/>
        </p:nvSpPr>
        <p:spPr>
          <a:xfrm>
            <a:off x="-30480" y="0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3" name="Google Shape;186;p3"/>
          <p:cNvSpPr/>
          <p:nvPr/>
        </p:nvSpPr>
        <p:spPr>
          <a:xfrm>
            <a:off x="0" y="433487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thức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dậy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buồn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cười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đang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</a:t>
            </a:r>
          </a:p>
        </p:txBody>
      </p:sp>
      <p:sp>
        <p:nvSpPr>
          <p:cNvPr id="4" name="Google Shape;241;p6"/>
          <p:cNvSpPr/>
          <p:nvPr/>
        </p:nvSpPr>
        <p:spPr>
          <a:xfrm>
            <a:off x="152400" y="5143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42;p6"/>
          <p:cNvSpPr/>
          <p:nvPr/>
        </p:nvSpPr>
        <p:spPr>
          <a:xfrm>
            <a:off x="152400" y="971550"/>
            <a:ext cx="372140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243;p6"/>
          <p:cNvSpPr/>
          <p:nvPr/>
        </p:nvSpPr>
        <p:spPr>
          <a:xfrm>
            <a:off x="157716" y="1413059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43;p6"/>
          <p:cNvSpPr/>
          <p:nvPr/>
        </p:nvSpPr>
        <p:spPr>
          <a:xfrm>
            <a:off x="157716" y="18859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86;p3"/>
          <p:cNvSpPr/>
          <p:nvPr/>
        </p:nvSpPr>
        <p:spPr>
          <a:xfrm>
            <a:off x="4736642" y="446723"/>
            <a:ext cx="439211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Đó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là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lòng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tay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tán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9" name="Google Shape;243;p6"/>
          <p:cNvSpPr/>
          <p:nvPr/>
        </p:nvSpPr>
        <p:spPr>
          <a:xfrm>
            <a:off x="4876800" y="584735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3;p6"/>
          <p:cNvSpPr/>
          <p:nvPr/>
        </p:nvSpPr>
        <p:spPr>
          <a:xfrm>
            <a:off x="4876800" y="9715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43;p6"/>
          <p:cNvSpPr/>
          <p:nvPr/>
        </p:nvSpPr>
        <p:spPr>
          <a:xfrm>
            <a:off x="4877863" y="142018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243;p6"/>
          <p:cNvSpPr/>
          <p:nvPr/>
        </p:nvSpPr>
        <p:spPr>
          <a:xfrm>
            <a:off x="4876799" y="18859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86;p3"/>
          <p:cNvSpPr/>
          <p:nvPr/>
        </p:nvSpPr>
        <p:spPr>
          <a:xfrm>
            <a:off x="-30480" y="2495550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đến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giờ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nhỏ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…</a:t>
            </a:r>
          </a:p>
        </p:txBody>
      </p:sp>
      <p:sp>
        <p:nvSpPr>
          <p:cNvPr id="15" name="Google Shape;243;p6"/>
          <p:cNvSpPr/>
          <p:nvPr/>
        </p:nvSpPr>
        <p:spPr>
          <a:xfrm>
            <a:off x="140349" y="25717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243;p6"/>
          <p:cNvSpPr/>
          <p:nvPr/>
        </p:nvSpPr>
        <p:spPr>
          <a:xfrm>
            <a:off x="1" y="3008695"/>
            <a:ext cx="609599" cy="40125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243;p6"/>
          <p:cNvSpPr/>
          <p:nvPr/>
        </p:nvSpPr>
        <p:spPr>
          <a:xfrm>
            <a:off x="0" y="3465895"/>
            <a:ext cx="609599" cy="40125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243;p6"/>
          <p:cNvSpPr/>
          <p:nvPr/>
        </p:nvSpPr>
        <p:spPr>
          <a:xfrm>
            <a:off x="0" y="3923095"/>
            <a:ext cx="609599" cy="40125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86;p3"/>
          <p:cNvSpPr/>
          <p:nvPr/>
        </p:nvSpPr>
        <p:spPr>
          <a:xfrm>
            <a:off x="4782362" y="2498824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nằm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ngẫm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Mai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gặp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20" name="Google Shape;243;p6"/>
          <p:cNvSpPr/>
          <p:nvPr/>
        </p:nvSpPr>
        <p:spPr>
          <a:xfrm>
            <a:off x="4753816" y="2546559"/>
            <a:ext cx="609599" cy="40125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243;p6"/>
          <p:cNvSpPr/>
          <p:nvPr/>
        </p:nvSpPr>
        <p:spPr>
          <a:xfrm>
            <a:off x="4736642" y="2979773"/>
            <a:ext cx="609599" cy="40125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43;p6"/>
          <p:cNvSpPr/>
          <p:nvPr/>
        </p:nvSpPr>
        <p:spPr>
          <a:xfrm>
            <a:off x="4736642" y="3409950"/>
            <a:ext cx="609599" cy="40125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43;p6"/>
          <p:cNvSpPr/>
          <p:nvPr/>
        </p:nvSpPr>
        <p:spPr>
          <a:xfrm>
            <a:off x="4722271" y="3886376"/>
            <a:ext cx="609599" cy="40125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Google Shape;226;p4"/>
          <p:cNvSpPr txBox="1"/>
          <p:nvPr/>
        </p:nvSpPr>
        <p:spPr>
          <a:xfrm>
            <a:off x="6019853" y="438150"/>
            <a:ext cx="25145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ắng</a:t>
            </a:r>
            <a:endParaRPr sz="3000" b="1" u="sng" dirty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5" name="Google Shape;226;p4"/>
          <p:cNvSpPr txBox="1"/>
          <p:nvPr/>
        </p:nvSpPr>
        <p:spPr>
          <a:xfrm>
            <a:off x="6858000" y="895350"/>
            <a:ext cx="225552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òng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tay</a:t>
            </a:r>
            <a:endParaRPr sz="3000" b="1" u="sng" dirty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6" name="Google Shape;226;p4"/>
          <p:cNvSpPr txBox="1"/>
          <p:nvPr/>
        </p:nvSpPr>
        <p:spPr>
          <a:xfrm>
            <a:off x="76253" y="2952750"/>
            <a:ext cx="24383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endParaRPr sz="3000" b="1" u="sng" dirty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7" name="Google Shape;226;p4"/>
          <p:cNvSpPr txBox="1"/>
          <p:nvPr/>
        </p:nvSpPr>
        <p:spPr>
          <a:xfrm>
            <a:off x="1524000" y="3867150"/>
            <a:ext cx="24383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endParaRPr sz="3000" b="1" u="sng" dirty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2998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2868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6;p3"/>
          <p:cNvSpPr/>
          <p:nvPr/>
        </p:nvSpPr>
        <p:spPr>
          <a:xfrm>
            <a:off x="-30480" y="0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" name="Google Shape;186;p3"/>
          <p:cNvSpPr/>
          <p:nvPr/>
        </p:nvSpPr>
        <p:spPr>
          <a:xfrm>
            <a:off x="0" y="433487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(1)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thức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dậy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buồn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cười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đang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</a:t>
            </a:r>
          </a:p>
        </p:txBody>
      </p:sp>
      <p:sp>
        <p:nvSpPr>
          <p:cNvPr id="7" name="Google Shape;186;p3"/>
          <p:cNvSpPr/>
          <p:nvPr/>
        </p:nvSpPr>
        <p:spPr>
          <a:xfrm>
            <a:off x="4736642" y="446723"/>
            <a:ext cx="439211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(2)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Đó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là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lòng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tay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tán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8" name="Google Shape;186;p3"/>
          <p:cNvSpPr/>
          <p:nvPr/>
        </p:nvSpPr>
        <p:spPr>
          <a:xfrm>
            <a:off x="-30480" y="2495550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(3)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đến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giờ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nhỏ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782362" y="2498824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(4)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nằm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ngẫm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Mai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gặp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47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659760" y="1581150"/>
            <a:ext cx="1636640" cy="138896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152400" y="146828"/>
            <a:ext cx="4724400" cy="4710922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696619" y="1926479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2057412" y="1141470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3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9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3;p6"/>
          <p:cNvSpPr/>
          <p:nvPr/>
        </p:nvSpPr>
        <p:spPr>
          <a:xfrm>
            <a:off x="0" y="133350"/>
            <a:ext cx="575931" cy="5334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26;p4"/>
          <p:cNvSpPr txBox="1"/>
          <p:nvPr/>
        </p:nvSpPr>
        <p:spPr>
          <a:xfrm>
            <a:off x="575931" y="0"/>
            <a:ext cx="856806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khổ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thơ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đầu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những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cùng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vần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với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1676400" y="1047750"/>
            <a:ext cx="17526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ậy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5257800" y="1047750"/>
            <a:ext cx="17526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hấy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ave 7"/>
          <p:cNvSpPr/>
          <p:nvPr/>
        </p:nvSpPr>
        <p:spPr>
          <a:xfrm>
            <a:off x="3657600" y="1443990"/>
            <a:ext cx="1202365" cy="22479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1676400" y="1962150"/>
            <a:ext cx="17526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ave 9"/>
          <p:cNvSpPr/>
          <p:nvPr/>
        </p:nvSpPr>
        <p:spPr>
          <a:xfrm>
            <a:off x="3672840" y="2266950"/>
            <a:ext cx="1202365" cy="22479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8-Point Star 10"/>
          <p:cNvSpPr/>
          <p:nvPr/>
        </p:nvSpPr>
        <p:spPr>
          <a:xfrm>
            <a:off x="5257800" y="1962150"/>
            <a:ext cx="17526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8-Point Star 11"/>
          <p:cNvSpPr/>
          <p:nvPr/>
        </p:nvSpPr>
        <p:spPr>
          <a:xfrm>
            <a:off x="1645920" y="2876550"/>
            <a:ext cx="17526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ave 12"/>
          <p:cNvSpPr/>
          <p:nvPr/>
        </p:nvSpPr>
        <p:spPr>
          <a:xfrm>
            <a:off x="3657600" y="3105150"/>
            <a:ext cx="1202365" cy="22479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5257800" y="2876550"/>
            <a:ext cx="17526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607</Words>
  <Application>Microsoft Office PowerPoint</Application>
  <PresentationFormat>On-screen Show (16:9)</PresentationFormat>
  <Paragraphs>140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ADMIN</cp:lastModifiedBy>
  <cp:revision>47</cp:revision>
  <dcterms:created xsi:type="dcterms:W3CDTF">2020-08-13T09:19:08Z</dcterms:created>
  <dcterms:modified xsi:type="dcterms:W3CDTF">2022-04-20T03:35:22Z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