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09" r:id="rId3"/>
    <p:sldId id="307" r:id="rId4"/>
    <p:sldId id="257" r:id="rId5"/>
    <p:sldId id="292" r:id="rId6"/>
    <p:sldId id="308" r:id="rId7"/>
    <p:sldId id="311" r:id="rId8"/>
    <p:sldId id="258" r:id="rId9"/>
    <p:sldId id="293" r:id="rId10"/>
    <p:sldId id="294" r:id="rId11"/>
    <p:sldId id="295" r:id="rId12"/>
    <p:sldId id="266" r:id="rId13"/>
    <p:sldId id="296" r:id="rId14"/>
    <p:sldId id="264" r:id="rId15"/>
    <p:sldId id="297" r:id="rId16"/>
    <p:sldId id="268" r:id="rId17"/>
    <p:sldId id="298" r:id="rId18"/>
    <p:sldId id="299" r:id="rId19"/>
    <p:sldId id="271" r:id="rId20"/>
    <p:sldId id="272" r:id="rId21"/>
    <p:sldId id="300" r:id="rId22"/>
    <p:sldId id="273" r:id="rId23"/>
    <p:sldId id="284" r:id="rId24"/>
    <p:sldId id="274" r:id="rId25"/>
    <p:sldId id="282" r:id="rId26"/>
    <p:sldId id="301" r:id="rId27"/>
    <p:sldId id="303" r:id="rId28"/>
    <p:sldId id="302" r:id="rId29"/>
    <p:sldId id="304" r:id="rId30"/>
    <p:sldId id="305" r:id="rId31"/>
    <p:sldId id="306" r:id="rId32"/>
    <p:sldId id="310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FF00"/>
    <a:srgbClr val="00FF00"/>
    <a:srgbClr val="E8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09741-1D44-4DED-8DFF-97DB64AB973A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42939-783E-4EEB-8268-D1A597C8F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42939-783E-4EEB-8268-D1A597C8F4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40F05-BADF-430B-B99B-3D6235002A7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Cac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sat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?( </a:t>
            </a:r>
            <a:r>
              <a:rPr lang="en-US" dirty="0" err="1"/>
              <a:t>ve</a:t>
            </a:r>
            <a:r>
              <a:rPr lang="en-US" dirty="0"/>
              <a:t> ban </a:t>
            </a:r>
            <a:r>
              <a:rPr lang="en-US" dirty="0" err="1"/>
              <a:t>nho</a:t>
            </a:r>
            <a:r>
              <a:rPr lang="en-US" dirty="0"/>
              <a:t>, ca, </a:t>
            </a:r>
            <a:r>
              <a:rPr lang="en-US" dirty="0" err="1"/>
              <a:t>chim</a:t>
            </a:r>
            <a:r>
              <a:rPr lang="en-US" dirty="0"/>
              <a:t> , </a:t>
            </a:r>
            <a:r>
              <a:rPr lang="en-US" dirty="0" err="1"/>
              <a:t>oc</a:t>
            </a:r>
            <a:r>
              <a:rPr lang="en-US" dirty="0"/>
              <a:t> ,</a:t>
            </a:r>
            <a:r>
              <a:rPr lang="en-US" dirty="0" err="1"/>
              <a:t>cua</a:t>
            </a:r>
            <a:r>
              <a:rPr lang="en-US" dirty="0"/>
              <a:t>…). Tat ca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loai</a:t>
            </a:r>
            <a:r>
              <a:rPr lang="en-US" dirty="0"/>
              <a:t> vat </a:t>
            </a:r>
            <a:r>
              <a:rPr lang="en-US" dirty="0" err="1"/>
              <a:t>trn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co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rieng</a:t>
            </a:r>
            <a:r>
              <a:rPr lang="en-US" dirty="0"/>
              <a:t> </a:t>
            </a:r>
            <a:r>
              <a:rPr lang="en-US" dirty="0" err="1"/>
              <a:t>nhung</a:t>
            </a:r>
            <a:r>
              <a:rPr lang="en-US" dirty="0"/>
              <a:t> tat ca  </a:t>
            </a:r>
            <a:r>
              <a:rPr lang="en-US" dirty="0" err="1"/>
              <a:t>deu</a:t>
            </a:r>
            <a:r>
              <a:rPr lang="en-US" dirty="0"/>
              <a:t> co </a:t>
            </a:r>
            <a:r>
              <a:rPr lang="en-US" dirty="0" err="1"/>
              <a:t>chung</a:t>
            </a:r>
            <a:r>
              <a:rPr lang="en-US" dirty="0"/>
              <a:t>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do la </a:t>
            </a:r>
            <a:r>
              <a:rPr lang="en-US" dirty="0" err="1"/>
              <a:t>bau</a:t>
            </a:r>
            <a:r>
              <a:rPr lang="en-US" dirty="0"/>
              <a:t> </a:t>
            </a:r>
            <a:r>
              <a:rPr lang="en-US" dirty="0" err="1"/>
              <a:t>troi</a:t>
            </a:r>
            <a:r>
              <a:rPr lang="en-US" dirty="0"/>
              <a:t> do la </a:t>
            </a:r>
            <a:r>
              <a:rPr lang="en-US" dirty="0" err="1"/>
              <a:t>nd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hoc </a:t>
            </a:r>
            <a:r>
              <a:rPr lang="en-US" dirty="0" err="1"/>
              <a:t>hom</a:t>
            </a:r>
            <a:r>
              <a:rPr lang="en-US" dirty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976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44BE-2CB7-48B3-8FD5-E6ED425E057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111C2-4299-4606-81F8-656605D82C6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DC8CB-6E6B-47D1-8794-E1D523628C6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76C55-6E53-4495-A70D-7D3D428AB11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B05FD-9D57-46EF-AFAD-82582CBF629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22714-DA69-43E5-BD28-C6F165E09B7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1B6F-3C54-4661-9912-88D15BAD2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1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C78BF-CBC4-4A7E-B961-9F96CD9A075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A2888-5990-4CC5-A347-D21616539C8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C49EB-A636-4332-B062-AAD95859268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38093-5385-4186-9B4C-B7EB7FB38E8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205A-648E-4CA1-AEC6-4423CDD9E78F}" type="datetimeFigureOut">
              <a:rPr lang="en-US" smtClean="0"/>
              <a:pPr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C57AC-2FE7-4909-A0B2-1C4D607BE7F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48643"/>
            <a:ext cx="7198073" cy="4666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329110"/>
            <a:ext cx="2054182" cy="1572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716"/>
            <a:ext cx="1718930" cy="18286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090372"/>
            <a:ext cx="2793822" cy="1811178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34332"/>
            <a:ext cx="2846597" cy="201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4" y="228618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1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4" y="1697758"/>
            <a:ext cx="6694712" cy="1258330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CHÀO MỪNG CÁC EM</a:t>
            </a:r>
          </a:p>
          <a:p>
            <a:pPr algn="ctr"/>
            <a:r>
              <a:rPr lang="en-US" sz="3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ĐẾN VỚI GIỜ HỌC</a:t>
            </a:r>
            <a:endParaRPr lang="vi-VN" sz="3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4287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165368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598071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6697" y="2532429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10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3657601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2" y="3389174"/>
            <a:ext cx="5943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E:\download\06042011_PSA_10loaisinhvatcogainhonnhatthegioi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5791197" cy="35433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86603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9" name="Picture 5" descr="E:\download\nuoi-nhim-canh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4287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025" y="1436019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60713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0" y="2041201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2657341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wnload\gac-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1" y="23422"/>
            <a:ext cx="9144000" cy="2921794"/>
          </a:xfrm>
          <a:prstGeom prst="rect">
            <a:avLst/>
          </a:prstGeom>
          <a:noFill/>
        </p:spPr>
      </p:pic>
      <p:pic>
        <p:nvPicPr>
          <p:cNvPr id="20484" name="Picture 4" descr="E:\download\cong-dung-cua-qua-g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21795"/>
            <a:ext cx="3810000" cy="22217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835177"/>
            <a:ext cx="505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81108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85725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288597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9519" y="17145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226943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840935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download\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200401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914400"/>
            <a:ext cx="48768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0500" y="1885950"/>
            <a:ext cx="8915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02" y="2011234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487053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928805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3413553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957504"/>
            <a:ext cx="793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1013" y="1517286"/>
            <a:ext cx="8229600" cy="514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5" y="0"/>
            <a:ext cx="91392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069" y="2724150"/>
            <a:ext cx="890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đất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chúng</a:t>
            </a:r>
            <a:r>
              <a:rPr lang="en-US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endParaRPr lang="en-US" sz="54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954AF0-FE59-407A-83C2-C4BD68C12BAC}"/>
              </a:ext>
            </a:extLst>
          </p:cNvPr>
          <p:cNvSpPr txBox="1"/>
          <p:nvPr/>
        </p:nvSpPr>
        <p:spPr>
          <a:xfrm>
            <a:off x="2754316" y="11558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1936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267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4500"/>
            <a:ext cx="4876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57550"/>
            <a:ext cx="4876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101"/>
            <a:ext cx="4267200" cy="190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2228851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4800" y="1311280"/>
            <a:ext cx="8686800" cy="6932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:\download\tuyen-tap-hinh-nen-bau-troi-xanh-tuyet-dep-de-lam-anh-bia-facebook-hoac-may-tinh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164" y="245745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59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4965" y="12573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1659" y="1"/>
            <a:ext cx="37563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\</a:t>
            </a:r>
          </a:p>
        </p:txBody>
      </p:sp>
      <p:graphicFrame>
        <p:nvGraphicFramePr>
          <p:cNvPr id="3482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12622222" imgH="6984127" progId="">
                  <p:embed/>
                </p:oleObj>
              </mc:Choice>
              <mc:Fallback>
                <p:oleObj name="Image" r:id="rId4" imgW="12622222" imgH="6984127" progId="">
                  <p:embed/>
                  <p:pic>
                    <p:nvPicPr>
                      <p:cNvPr id="34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Flowchart: Alternate Process 4"/>
          <p:cNvSpPr/>
          <p:nvPr/>
        </p:nvSpPr>
        <p:spPr>
          <a:xfrm>
            <a:off x="228600" y="1809750"/>
            <a:ext cx="8077197" cy="298878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" y="1123950"/>
            <a:ext cx="3581400" cy="685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u="sng" dirty="0" err="1">
                <a:solidFill>
                  <a:srgbClr val="FFFF00"/>
                </a:solidFill>
                <a:latin typeface="HP001 4 hàng" pitchFamily="34" charset="0"/>
              </a:rPr>
              <a:t>Nội</a:t>
            </a:r>
            <a:r>
              <a:rPr lang="en-US" sz="4000" b="1" i="1" u="sng" dirty="0">
                <a:solidFill>
                  <a:srgbClr val="FFFF00"/>
                </a:solidFill>
                <a:latin typeface="HP001 4 hàng" pitchFamily="34" charset="0"/>
              </a:rPr>
              <a:t> dung</a:t>
            </a:r>
            <a:endParaRPr lang="vi-VN" sz="4000" b="1" i="1" u="sng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9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381002" y="369690"/>
            <a:ext cx="39084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81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80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8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1455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x63353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514850"/>
            <a:ext cx="6248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676403" y="422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4970" y="884420"/>
            <a:ext cx="861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257175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bầu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trời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xanh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bóng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bay,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bồ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hải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âu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,..</a:t>
            </a:r>
            <a:endParaRPr lang="en-US" sz="3200" b="1" i="1" dirty="0">
              <a:latin typeface="HP001 4 hàng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563" y="-5954"/>
            <a:ext cx="9707563" cy="5150645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1" y="542168"/>
            <a:ext cx="6261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3" name="Cloud 2"/>
          <p:cNvSpPr/>
          <p:nvPr/>
        </p:nvSpPr>
        <p:spPr>
          <a:xfrm>
            <a:off x="990600" y="1504950"/>
            <a:ext cx="8305800" cy="327660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”</a:t>
            </a:r>
          </a:p>
          <a:p>
            <a:pPr marL="571500" indent="-571500" algn="ctr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 Y-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éc-Xanh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738"/>
            <a:ext cx="9143999" cy="52342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97" y="-90738"/>
            <a:ext cx="2177198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55" y="2143589"/>
            <a:ext cx="871946" cy="3059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8" y="3721101"/>
            <a:ext cx="2711668" cy="1422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631" y="614430"/>
            <a:ext cx="8965913" cy="131574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685783">
              <a:defRPr/>
            </a:pP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CHÀO TẠM BIỆT!</a:t>
            </a:r>
          </a:p>
          <a:p>
            <a:pPr algn="ctr" defTabSz="685783">
              <a:defRPr/>
            </a:pP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Chúc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chăm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ngoan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,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giỏi</a:t>
            </a:r>
            <a:endParaRPr lang="zh-CN" altLang="en-US" sz="4000" b="1" dirty="0">
              <a:solidFill>
                <a:srgbClr val="FD8CB1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0" name="儿童英文歌曲(失色天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84494" y="662701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22" y="1930172"/>
            <a:ext cx="1578428" cy="16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62150"/>
            <a:ext cx="843000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421283" y="700266"/>
            <a:ext cx="6480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đọc</a:t>
            </a:r>
            <a:endParaRPr lang="en-US" altLang="en-US" sz="3200" b="1" u="sng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endParaRPr lang="en-US" altLang="en-US" sz="4400" b="1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92434"/>
            <a:ext cx="7898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04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2022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" y="-73819"/>
            <a:ext cx="9144000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595492" y="-6601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254178" y="482867"/>
            <a:ext cx="3665540" cy="384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126092" y="403094"/>
            <a:ext cx="2949575" cy="44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5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dòng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thơ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4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98171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819150"/>
            <a:ext cx="3308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Tìm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hiểu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572000" y="1276350"/>
            <a:ext cx="76201" cy="3822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3096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86040" y="792957"/>
            <a:ext cx="4395787" cy="3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1550391" y="1942684"/>
            <a:ext cx="5410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8242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828800" y="1504950"/>
            <a:ext cx="640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trông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...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4321"/>
      </p:ext>
    </p:extLst>
  </p:cSld>
  <p:clrMapOvr>
    <a:masterClrMapping/>
  </p:clrMapOvr>
  <p:transition spd="slow">
    <p:check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1085</Words>
  <Application>Microsoft Office PowerPoint</Application>
  <PresentationFormat>On-screen Show (16:9)</PresentationFormat>
  <Paragraphs>272</Paragraphs>
  <Slides>31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18 LTV</dc:creator>
  <cp:lastModifiedBy>Windows User</cp:lastModifiedBy>
  <cp:revision>63</cp:revision>
  <dcterms:created xsi:type="dcterms:W3CDTF">2017-03-26T09:31:21Z</dcterms:created>
  <dcterms:modified xsi:type="dcterms:W3CDTF">2022-04-20T15:44:40Z</dcterms:modified>
</cp:coreProperties>
</file>