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272" r:id="rId5"/>
    <p:sldId id="277" r:id="rId6"/>
    <p:sldId id="273" r:id="rId7"/>
    <p:sldId id="278" r:id="rId8"/>
    <p:sldId id="261" r:id="rId9"/>
    <p:sldId id="27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/>
            <a:t>Uống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/>
            <a:t>Vệ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sạch</a:t>
          </a:r>
          <a:r>
            <a:rPr lang="en-US" dirty="0"/>
            <a:t> </a:t>
          </a:r>
          <a:r>
            <a:rPr lang="en-US" dirty="0" err="1"/>
            <a:t>sẽ</a:t>
          </a:r>
          <a:endParaRPr lang="en-US" dirty="0"/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ăn</a:t>
          </a:r>
          <a:r>
            <a:rPr lang="en-US" dirty="0"/>
            <a:t> </a:t>
          </a:r>
          <a:r>
            <a:rPr lang="en-US" dirty="0" err="1"/>
            <a:t>mặn</a:t>
          </a:r>
          <a:endParaRPr lang="en-US" dirty="0"/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nhịn</a:t>
          </a:r>
          <a:r>
            <a:rPr lang="en-US" dirty="0"/>
            <a:t> </a:t>
          </a:r>
          <a:r>
            <a:rPr lang="en-US" dirty="0" err="1"/>
            <a:t>tiểu</a:t>
          </a:r>
          <a:endParaRPr lang="en-US" dirty="0"/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571621" y="389657"/>
          <a:ext cx="5941008" cy="779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Uống</a:t>
          </a:r>
          <a:r>
            <a:rPr lang="en-US" sz="3200" kern="1200" dirty="0"/>
            <a:t> </a:t>
          </a:r>
          <a:r>
            <a:rPr lang="en-US" sz="3200" kern="1200" dirty="0" err="1"/>
            <a:t>đủ</a:t>
          </a:r>
          <a:r>
            <a:rPr lang="en-US" sz="3200" kern="1200" dirty="0"/>
            <a:t> </a:t>
          </a:r>
          <a:r>
            <a:rPr lang="en-US" sz="3200" kern="1200" dirty="0" err="1"/>
            <a:t>nước</a:t>
          </a:r>
          <a:endParaRPr lang="en-US" sz="3200" kern="1200" dirty="0"/>
        </a:p>
      </dsp:txBody>
      <dsp:txXfrm>
        <a:off x="571621" y="389657"/>
        <a:ext cx="5941008" cy="779720"/>
      </dsp:txXfrm>
    </dsp:sp>
    <dsp:sp modelId="{8DD23BBA-A0CE-4810-A0BB-94B2523900C4}">
      <dsp:nvSpPr>
        <dsp:cNvPr id="0" name=""/>
        <dsp:cNvSpPr/>
      </dsp:nvSpPr>
      <dsp:spPr>
        <a:xfrm>
          <a:off x="84296" y="292192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1018653" y="1559441"/>
          <a:ext cx="5493976" cy="779720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Vệ</a:t>
          </a:r>
          <a:r>
            <a:rPr lang="en-US" sz="3200" kern="1200" dirty="0"/>
            <a:t> </a:t>
          </a:r>
          <a:r>
            <a:rPr lang="en-US" sz="3200" kern="1200" dirty="0" err="1"/>
            <a:t>sinh</a:t>
          </a:r>
          <a:r>
            <a:rPr lang="en-US" sz="3200" kern="1200" dirty="0"/>
            <a:t> </a:t>
          </a:r>
          <a:r>
            <a:rPr lang="en-US" sz="3200" kern="1200" dirty="0" err="1"/>
            <a:t>cá</a:t>
          </a:r>
          <a:r>
            <a:rPr lang="en-US" sz="3200" kern="1200" dirty="0"/>
            <a:t> </a:t>
          </a:r>
          <a:r>
            <a:rPr lang="en-US" sz="3200" kern="1200" dirty="0" err="1"/>
            <a:t>nhân</a:t>
          </a:r>
          <a:r>
            <a:rPr lang="en-US" sz="3200" kern="1200" dirty="0"/>
            <a:t> </a:t>
          </a:r>
          <a:r>
            <a:rPr lang="en-US" sz="3200" kern="1200" dirty="0" err="1"/>
            <a:t>sạch</a:t>
          </a:r>
          <a:r>
            <a:rPr lang="en-US" sz="3200" kern="1200" dirty="0"/>
            <a:t> </a:t>
          </a:r>
          <a:r>
            <a:rPr lang="en-US" sz="3200" kern="1200" dirty="0" err="1"/>
            <a:t>sẽ</a:t>
          </a:r>
          <a:endParaRPr lang="en-US" sz="3200" kern="1200" dirty="0"/>
        </a:p>
      </dsp:txBody>
      <dsp:txXfrm>
        <a:off x="1018653" y="1559441"/>
        <a:ext cx="5493976" cy="779720"/>
      </dsp:txXfrm>
    </dsp:sp>
    <dsp:sp modelId="{C6C043EA-0FB0-497A-B87D-2101D34CC1D5}">
      <dsp:nvSpPr>
        <dsp:cNvPr id="0" name=""/>
        <dsp:cNvSpPr/>
      </dsp:nvSpPr>
      <dsp:spPr>
        <a:xfrm>
          <a:off x="531327" y="1461976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1018653" y="2729225"/>
          <a:ext cx="5493976" cy="77972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Không</a:t>
          </a:r>
          <a:r>
            <a:rPr lang="en-US" sz="3200" kern="1200" dirty="0"/>
            <a:t> </a:t>
          </a:r>
          <a:r>
            <a:rPr lang="en-US" sz="3200" kern="1200" dirty="0" err="1"/>
            <a:t>ăn</a:t>
          </a:r>
          <a:r>
            <a:rPr lang="en-US" sz="3200" kern="1200" dirty="0"/>
            <a:t> </a:t>
          </a:r>
          <a:r>
            <a:rPr lang="en-US" sz="3200" kern="1200" dirty="0" err="1"/>
            <a:t>mặn</a:t>
          </a:r>
          <a:endParaRPr lang="en-US" sz="3200" kern="1200" dirty="0"/>
        </a:p>
      </dsp:txBody>
      <dsp:txXfrm>
        <a:off x="1018653" y="2729225"/>
        <a:ext cx="5493976" cy="779720"/>
      </dsp:txXfrm>
    </dsp:sp>
    <dsp:sp modelId="{4D7172A2-F9D5-46BF-A978-77BCF19030B9}">
      <dsp:nvSpPr>
        <dsp:cNvPr id="0" name=""/>
        <dsp:cNvSpPr/>
      </dsp:nvSpPr>
      <dsp:spPr>
        <a:xfrm>
          <a:off x="531327" y="2631759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571621" y="3899008"/>
          <a:ext cx="5941008" cy="77972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Không</a:t>
          </a:r>
          <a:r>
            <a:rPr lang="en-US" sz="3200" kern="1200" dirty="0"/>
            <a:t> </a:t>
          </a:r>
          <a:r>
            <a:rPr lang="en-US" sz="3200" kern="1200" dirty="0" err="1"/>
            <a:t>nhịn</a:t>
          </a:r>
          <a:r>
            <a:rPr lang="en-US" sz="3200" kern="1200" dirty="0"/>
            <a:t> </a:t>
          </a:r>
          <a:r>
            <a:rPr lang="en-US" sz="3200" kern="1200" dirty="0" err="1"/>
            <a:t>tiểu</a:t>
          </a:r>
          <a:endParaRPr lang="en-US" sz="3200" kern="1200" dirty="0"/>
        </a:p>
      </dsp:txBody>
      <dsp:txXfrm>
        <a:off x="571621" y="3899008"/>
        <a:ext cx="5941008" cy="779720"/>
      </dsp:txXfrm>
    </dsp:sp>
    <dsp:sp modelId="{65ADE32D-381C-47D7-B93B-AEB6176EE65C}">
      <dsp:nvSpPr>
        <dsp:cNvPr id="0" name=""/>
        <dsp:cNvSpPr/>
      </dsp:nvSpPr>
      <dsp:spPr>
        <a:xfrm>
          <a:off x="84296" y="3801543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en-US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4" name="Group 3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2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/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/>
        </p:blipFill>
        <p:spPr>
          <a:xfrm>
            <a:off x="8568977" y="9962"/>
            <a:ext cx="2661238" cy="684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091" y="1882589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CÁC CƠ QUAN VẬN ĐỘNG</a:t>
            </a:r>
          </a:p>
        </p:txBody>
      </p:sp>
      <p:sp>
        <p:nvSpPr>
          <p:cNvPr id="12" name="Oval 11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Cơ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xương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đầu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9" name="TextBox 18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mặt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vai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khuỷu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tay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1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đầu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gối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6" name="Straight Connector 35"/>
            <p:cNvCxnSpPr>
              <a:endCxn id="35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39" name="TextBox 3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sườn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43" name="TextBox 42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tay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cột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sống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52" name="TextBox 51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chậu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56" name="TextBox 55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chân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bụng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mặt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73" name="TextBox 72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ngực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Connector 73"/>
            <p:cNvCxnSpPr>
              <a:endCxn id="73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0744275" y="1452441"/>
            <a:ext cx="1447725" cy="941636"/>
            <a:chOff x="-176271" y="138668"/>
            <a:chExt cx="1447725" cy="941636"/>
          </a:xfrm>
        </p:grpSpPr>
        <p:sp>
          <p:nvSpPr>
            <p:cNvPr id="78" name="TextBox 77"/>
            <p:cNvSpPr txBox="1"/>
            <p:nvPr/>
          </p:nvSpPr>
          <p:spPr>
            <a:xfrm>
              <a:off x="89656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cánh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tay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>
              <a:endCxn id="78" idx="1"/>
            </p:cNvCxnSpPr>
            <p:nvPr/>
          </p:nvCxnSpPr>
          <p:spPr>
            <a:xfrm flipV="1">
              <a:off x="-176271" y="461834"/>
              <a:ext cx="265927" cy="618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81" name="TextBox 8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đùi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4908419" y="1634476"/>
            <a:ext cx="2393334" cy="2944056"/>
          </a:xfrm>
          <a:prstGeom prst="roundRect">
            <a:avLst/>
          </a:prstGeom>
          <a:noFill/>
          <a:ln w="76200" cmpd="thickThin">
            <a:solidFill>
              <a:srgbClr val="40B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600893"/>
            <a:ext cx="1082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iệc làm cần thiết để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chăm sóc, bảo vệ cơ quan vận động.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8" y="1947022"/>
            <a:ext cx="6702001" cy="3272572"/>
          </a:xfrm>
          <a:prstGeom prst="rect">
            <a:avLst/>
          </a:prstGeom>
        </p:spPr>
      </p:pic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247003" y="5267219"/>
            <a:ext cx="2956545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5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4863782" y="5267219"/>
            <a:ext cx="2752058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Tư thế ngồi học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44"/>
          <a:stretch/>
        </p:blipFill>
        <p:spPr>
          <a:xfrm>
            <a:off x="7899282" y="1947022"/>
            <a:ext cx="3335981" cy="3272572"/>
          </a:xfrm>
          <a:prstGeom prst="rect">
            <a:avLst/>
          </a:prstGeom>
        </p:spPr>
      </p:pic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7899283" y="5294435"/>
            <a:ext cx="3217212" cy="740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Ăn uống đầy đủ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1742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1026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/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1976718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CÁC CƠ QUAN BÀI TIẾT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mpd="thickThin"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 animBg="1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743732"/>
              </p:ext>
            </p:extLst>
          </p:nvPr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463" y="1556906"/>
            <a:ext cx="420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06964"/>
                </a:solidFill>
              </a:rPr>
              <a:t>V</a:t>
            </a:r>
            <a:r>
              <a:rPr lang="vi-VN" sz="2800" b="1" dirty="0">
                <a:solidFill>
                  <a:srgbClr val="F06964"/>
                </a:solidFill>
              </a:rPr>
              <a:t>iệc làm cần thiết để 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r>
              <a:rPr lang="vi-VN" sz="2800" b="1" dirty="0">
                <a:solidFill>
                  <a:srgbClr val="F06964"/>
                </a:solidFill>
              </a:rPr>
              <a:t>chăm sóc, bảo vệ cơ quan </a:t>
            </a:r>
            <a:r>
              <a:rPr lang="en-US" sz="2800" b="1" dirty="0" err="1">
                <a:solidFill>
                  <a:srgbClr val="F06964"/>
                </a:solidFill>
              </a:rPr>
              <a:t>bài</a:t>
            </a:r>
            <a:r>
              <a:rPr lang="en-US" sz="2800" b="1" dirty="0">
                <a:solidFill>
                  <a:srgbClr val="F06964"/>
                </a:solidFill>
              </a:rPr>
              <a:t> </a:t>
            </a:r>
            <a:r>
              <a:rPr lang="en-US" sz="2800" b="1" dirty="0" err="1">
                <a:solidFill>
                  <a:srgbClr val="F06964"/>
                </a:solidFill>
              </a:rPr>
              <a:t>tiết</a:t>
            </a:r>
            <a:r>
              <a:rPr lang="vi-VN" sz="2800" b="1" dirty="0">
                <a:solidFill>
                  <a:srgbClr val="F06964"/>
                </a:solidFill>
              </a:rPr>
              <a:t>.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endParaRPr lang="en-US" sz="2800" b="1" dirty="0">
              <a:solidFill>
                <a:srgbClr val="F06964"/>
              </a:solidFill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4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2050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042033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CÁC CƠ QUAN HÔ HẤP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Khí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Phổi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V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iệc làm cần thiết để 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chăm sóc, bảo vệ cơ quan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hô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hấp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.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0" y="194492"/>
            <a:ext cx="100859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800" dirty="0"/>
              <a:t>1.Đặt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ngực</a:t>
            </a:r>
            <a:r>
              <a:rPr lang="en-US" sz="2800" dirty="0"/>
              <a:t>,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phút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1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69678" r="21026" b="2811"/>
          <a:stretch/>
        </p:blipFill>
        <p:spPr bwMode="auto">
          <a:xfrm>
            <a:off x="357517" y="2967918"/>
            <a:ext cx="6148511" cy="3783376"/>
          </a:xfrm>
          <a:prstGeom prst="roundRect">
            <a:avLst>
              <a:gd name="adj" fmla="val 39277"/>
            </a:avLst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97" y="847634"/>
            <a:ext cx="1008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khuyên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r>
              <a:rPr lang="en-US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500" y="5638800"/>
            <a:ext cx="81915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8250" r="15469" b="58750"/>
          <a:stretch/>
        </p:blipFill>
        <p:spPr bwMode="auto">
          <a:xfrm>
            <a:off x="3255734" y="2095500"/>
            <a:ext cx="6993166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238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 nguyen</cp:lastModifiedBy>
  <cp:revision>46</cp:revision>
  <dcterms:created xsi:type="dcterms:W3CDTF">2021-06-02T02:35:09Z</dcterms:created>
  <dcterms:modified xsi:type="dcterms:W3CDTF">2022-04-19T16:14:45Z</dcterms:modified>
</cp:coreProperties>
</file>