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8"/>
  </p:notesMasterIdLst>
  <p:sldIdLst>
    <p:sldId id="3398" r:id="rId3"/>
    <p:sldId id="417" r:id="rId4"/>
    <p:sldId id="3399" r:id="rId5"/>
    <p:sldId id="263" r:id="rId6"/>
    <p:sldId id="5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8C3-985E-4F7C-865B-8A98510969D1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1AD19-8F04-4526-8EED-44078D4B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34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08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6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620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7645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88926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2081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2264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8416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31349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802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7904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7919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7707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5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8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64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8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7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976D-A090-4B90-8E62-061913A0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3561135" y="2753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561135" y="1182933"/>
            <a:ext cx="6523797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 đọc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hướng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,…)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ED1-1773-4A27-8023-007EFCE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541329" y="275356"/>
            <a:ext cx="227312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89AAF-E7D9-47F0-BBA0-2A61FFCA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923" y="3682056"/>
            <a:ext cx="4532203" cy="250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3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6C28-E24D-45DF-BA6E-72D204813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30" y="550417"/>
            <a:ext cx="8842830" cy="58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905587" y="2601157"/>
            <a:ext cx="7499041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đổi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điều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48</Words>
  <Application>Microsoft Office PowerPoint</Application>
  <PresentationFormat>Widescreen</PresentationFormat>
  <Paragraphs>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等线</vt:lpstr>
      <vt:lpstr>Arial</vt:lpstr>
      <vt:lpstr>Arial-Rounded</vt:lpstr>
      <vt:lpstr>Calibri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2</cp:revision>
  <dcterms:created xsi:type="dcterms:W3CDTF">2021-08-06T11:03:59Z</dcterms:created>
  <dcterms:modified xsi:type="dcterms:W3CDTF">2022-03-26T19:50:55Z</dcterms:modified>
</cp:coreProperties>
</file>