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10"/>
  </p:notesMasterIdLst>
  <p:sldIdLst>
    <p:sldId id="256" r:id="rId4"/>
    <p:sldId id="515" r:id="rId5"/>
    <p:sldId id="516" r:id="rId6"/>
    <p:sldId id="265" r:id="rId7"/>
    <p:sldId id="3399" r:id="rId8"/>
    <p:sldId id="5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27/3/2022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27/3/2022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27/3/2022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242298" y="3219427"/>
            <a:ext cx="6804837" cy="923330"/>
          </a:xfrm>
          <a:prstGeom prst="rect">
            <a:avLst/>
          </a:prstGeom>
          <a:noFill/>
        </p:spPr>
        <p:txBody>
          <a:bodyPr wrap="square" rtlCol="0">
            <a:spAutoFit/>
          </a:bodyPr>
          <a:lstStyle/>
          <a:p>
            <a:pPr algn="ctr"/>
            <a:r>
              <a:rPr lang="en-US" sz="5400" dirty="0" err="1"/>
              <a:t>Tiết</a:t>
            </a:r>
            <a:r>
              <a:rPr lang="en-US" sz="5400" dirty="0"/>
              <a:t> 5: </a:t>
            </a: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tri thức</a:t>
            </a:r>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231</Words>
  <Application>Microsoft Office PowerPoint</Application>
  <PresentationFormat>Widescreen</PresentationFormat>
  <Paragraphs>20</Paragraphs>
  <Slides>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vt:i4>
      </vt:variant>
    </vt:vector>
  </HeadingPairs>
  <TitlesOfParts>
    <vt:vector size="13" baseType="lpstr">
      <vt:lpstr>等线</vt:lpstr>
      <vt:lpstr>Arial</vt:lpstr>
      <vt:lpstr>Arial-Rounded</vt:lpstr>
      <vt:lpstr>Calibri</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Vip855</cp:lastModifiedBy>
  <cp:revision>42</cp:revision>
  <dcterms:created xsi:type="dcterms:W3CDTF">2021-07-20T01:55:21Z</dcterms:created>
  <dcterms:modified xsi:type="dcterms:W3CDTF">2022-03-26T19:49:39Z</dcterms:modified>
</cp:coreProperties>
</file>