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73" r:id="rId4"/>
    <p:sldMasterId id="2147483797" r:id="rId5"/>
    <p:sldMasterId id="2147483827" r:id="rId6"/>
    <p:sldMasterId id="2147483851" r:id="rId7"/>
    <p:sldMasterId id="2147483859" r:id="rId8"/>
    <p:sldMasterId id="2147483895" r:id="rId9"/>
    <p:sldMasterId id="2147483899" r:id="rId10"/>
    <p:sldMasterId id="2147483913" r:id="rId11"/>
  </p:sldMasterIdLst>
  <p:notesMasterIdLst>
    <p:notesMasterId r:id="rId20"/>
  </p:notesMasterIdLst>
  <p:sldIdLst>
    <p:sldId id="3401" r:id="rId12"/>
    <p:sldId id="515" r:id="rId13"/>
    <p:sldId id="2901" r:id="rId14"/>
    <p:sldId id="496" r:id="rId15"/>
    <p:sldId id="271" r:id="rId16"/>
    <p:sldId id="265" r:id="rId17"/>
    <p:sldId id="30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1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194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5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127ED-DFC6-4562-A8AD-AD72160E1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1" y="541988"/>
            <a:ext cx="1957804" cy="9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62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392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638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105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664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14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40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E4DFF-D0C8-4634-A4DA-2A9901B1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355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61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9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hông có mô tả.">
            <a:extLst>
              <a:ext uri="{FF2B5EF4-FFF2-40B4-BE49-F238E27FC236}">
                <a16:creationId xmlns:a16="http://schemas.microsoft.com/office/drawing/2014/main" id="{B75CCACE-3A1C-4A35-9BBA-3C7484BCA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" y="608382"/>
            <a:ext cx="1993555" cy="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50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58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5.tmp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F6679F9-0A2D-464E-9A78-6CD1D6FCDF40}"/>
              </a:ext>
            </a:extLst>
          </p:cNvPr>
          <p:cNvGrpSpPr/>
          <p:nvPr/>
        </p:nvGrpSpPr>
        <p:grpSpPr>
          <a:xfrm>
            <a:off x="1842445" y="959426"/>
            <a:ext cx="3614218" cy="570588"/>
            <a:chOff x="1296327" y="1647588"/>
            <a:chExt cx="3614218" cy="5705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C3820E-2CB4-47B1-AAAE-929291319594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78A76B6-0089-49E7-A5AE-8946888C503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EA1918F-5F64-4788-8263-F3B1E7DE7EA6}"/>
              </a:ext>
            </a:extLst>
          </p:cNvPr>
          <p:cNvSpPr txBox="1"/>
          <p:nvPr/>
        </p:nvSpPr>
        <p:spPr>
          <a:xfrm>
            <a:off x="2033201" y="1632871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452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273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0F98E7-9D7C-49D2-BE39-7AACE7664B5E}"/>
              </a:ext>
            </a:extLst>
          </p:cNvPr>
          <p:cNvSpPr txBox="1"/>
          <p:nvPr/>
        </p:nvSpPr>
        <p:spPr>
          <a:xfrm>
            <a:off x="1731219" y="2232267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+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FEFA8-71C4-4AE8-853F-A79F9BE677C5}"/>
              </a:ext>
            </a:extLst>
          </p:cNvPr>
          <p:cNvCxnSpPr/>
          <p:nvPr/>
        </p:nvCxnSpPr>
        <p:spPr>
          <a:xfrm>
            <a:off x="1842445" y="3256732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3F48AF9-8336-4B1F-909B-67BAE8B6CFA7}"/>
              </a:ext>
            </a:extLst>
          </p:cNvPr>
          <p:cNvSpPr txBox="1"/>
          <p:nvPr/>
        </p:nvSpPr>
        <p:spPr>
          <a:xfrm>
            <a:off x="2012870" y="3340262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C48CE5-C608-4F94-9523-C2107562A63B}"/>
              </a:ext>
            </a:extLst>
          </p:cNvPr>
          <p:cNvSpPr txBox="1"/>
          <p:nvPr/>
        </p:nvSpPr>
        <p:spPr>
          <a:xfrm>
            <a:off x="2277663" y="3340262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D2E59-3789-4820-A7F8-9CD5662B3788}"/>
              </a:ext>
            </a:extLst>
          </p:cNvPr>
          <p:cNvSpPr txBox="1"/>
          <p:nvPr/>
        </p:nvSpPr>
        <p:spPr>
          <a:xfrm>
            <a:off x="2531125" y="334209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300A3A-B506-4CE3-8781-ED2E3052B880}"/>
              </a:ext>
            </a:extLst>
          </p:cNvPr>
          <p:cNvSpPr txBox="1"/>
          <p:nvPr/>
        </p:nvSpPr>
        <p:spPr>
          <a:xfrm>
            <a:off x="3024850" y="1829712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5,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5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12,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5, 5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8F1760-88BD-42D1-98A1-33375274B9C7}"/>
              </a:ext>
            </a:extLst>
          </p:cNvPr>
          <p:cNvGrpSpPr/>
          <p:nvPr/>
        </p:nvGrpSpPr>
        <p:grpSpPr>
          <a:xfrm>
            <a:off x="3562729" y="4121719"/>
            <a:ext cx="1147790" cy="1569660"/>
            <a:chOff x="1566470" y="2095726"/>
            <a:chExt cx="1147790" cy="15696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7DA6C6-9B1B-4B05-9EA7-D6D83C1838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83A133-7C9F-4B40-8C43-6FD4EE05296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381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342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2D5F3D8-3002-4455-8076-7E13A7B5720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C7BE3A-6B7C-4B2A-90D2-E7E46E9B6F13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1C573A3-E302-42A2-84D2-55DA376C3119}"/>
              </a:ext>
            </a:extLst>
          </p:cNvPr>
          <p:cNvSpPr txBox="1"/>
          <p:nvPr/>
        </p:nvSpPr>
        <p:spPr>
          <a:xfrm>
            <a:off x="3797093" y="5520258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723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2A7685-6537-4CC4-A9C1-EBB44DDE586D}"/>
              </a:ext>
            </a:extLst>
          </p:cNvPr>
          <p:cNvGrpSpPr/>
          <p:nvPr/>
        </p:nvGrpSpPr>
        <p:grpSpPr>
          <a:xfrm>
            <a:off x="6661529" y="4121719"/>
            <a:ext cx="1147790" cy="1569660"/>
            <a:chOff x="1566470" y="2095726"/>
            <a:chExt cx="1147790" cy="15696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15F7B4E-5355-4896-98FA-92A4ADCDAF4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627372-1DC9-4006-AD03-53B4572CD1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550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193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87D62A4-4F16-4690-B426-86CDA823430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0B80F46-547B-4470-A5F8-2B2D48259B87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7A0CB47-72E7-49DA-8679-627AB1DEB224}"/>
              </a:ext>
            </a:extLst>
          </p:cNvPr>
          <p:cNvSpPr txBox="1"/>
          <p:nvPr/>
        </p:nvSpPr>
        <p:spPr>
          <a:xfrm>
            <a:off x="6895893" y="5520258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4" grpId="0" uiExpand="1" build="p"/>
      <p:bldP spid="30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B715F7F-A41F-4FCA-AB32-72C6D28D2E74}"/>
              </a:ext>
            </a:extLst>
          </p:cNvPr>
          <p:cNvSpPr/>
          <p:nvPr/>
        </p:nvSpPr>
        <p:spPr>
          <a:xfrm>
            <a:off x="482009" y="1836569"/>
            <a:ext cx="11227981" cy="1592431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686BD38-BF46-401B-9497-094C147C5516}"/>
              </a:ext>
            </a:extLst>
          </p:cNvPr>
          <p:cNvGrpSpPr/>
          <p:nvPr/>
        </p:nvGrpSpPr>
        <p:grpSpPr>
          <a:xfrm>
            <a:off x="1010818" y="1455137"/>
            <a:ext cx="4394066" cy="570588"/>
            <a:chOff x="1296327" y="1647588"/>
            <a:chExt cx="3614218" cy="57058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B6B13A5-8A64-4D2D-881F-E24C4E94249C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Đặt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?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EDFB378-8DEA-4BA0-92CA-F89F10F65642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CA8F45"/>
            </a:solidFill>
            <a:ln w="12700" cap="flat" cmpd="sng" algn="ctr">
              <a:solidFill>
                <a:srgbClr val="333F5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A8502F-A8FC-4182-BF00-FAE1621A6F23}"/>
              </a:ext>
            </a:extLst>
          </p:cNvPr>
          <p:cNvGrpSpPr/>
          <p:nvPr/>
        </p:nvGrpSpPr>
        <p:grpSpPr>
          <a:xfrm>
            <a:off x="1581406" y="3081031"/>
            <a:ext cx="1147790" cy="1384995"/>
            <a:chOff x="1566470" y="2095726"/>
            <a:chExt cx="1147790" cy="1384995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3F8223B-73D2-4FE6-A81B-08175221859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B47782A-7169-43D5-AF26-C2F4FCA25B1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457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452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8E4E616-7C74-465C-8C51-3FFEAEB683E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+</a:t>
                </a:r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DA0EBBD-83A8-465A-AA8F-D7D9AF03272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7D79C7A-6E4A-4AB6-A736-16273C44FEB3}"/>
              </a:ext>
            </a:extLst>
          </p:cNvPr>
          <p:cNvGrpSpPr/>
          <p:nvPr/>
        </p:nvGrpSpPr>
        <p:grpSpPr>
          <a:xfrm>
            <a:off x="4092623" y="3081031"/>
            <a:ext cx="1147790" cy="1384995"/>
            <a:chOff x="1566470" y="2095726"/>
            <a:chExt cx="1147790" cy="1384995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9B30BFB-7E0C-424D-AD74-967A387BE22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9682DE6-CA71-41BA-83A6-FCE17C9D5D7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326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  29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EE02297-E894-4F0F-BE5E-C022D6AC226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+</a:t>
                </a:r>
              </a:p>
            </p:txBody>
          </p:sp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29D6252-22EE-4A03-893A-724F99AF94A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6C6127A-1847-4576-835B-3334120B088B}"/>
              </a:ext>
            </a:extLst>
          </p:cNvPr>
          <p:cNvGrpSpPr/>
          <p:nvPr/>
        </p:nvGrpSpPr>
        <p:grpSpPr>
          <a:xfrm>
            <a:off x="6819741" y="3081031"/>
            <a:ext cx="1147790" cy="1384995"/>
            <a:chOff x="1566470" y="2095726"/>
            <a:chExt cx="1147790" cy="138499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1AC845F-F54F-44E6-9CFA-5AE39D5FAC1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58FCEFF-E819-4B70-BC45-929E4F9914C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762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184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AB818C5-EBBF-43F1-AA9C-3007C30156A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+</a:t>
                </a:r>
              </a:p>
            </p:txBody>
          </p: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E4B6AD7-E225-46C5-930E-96CC84F1DA46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993AAAA-817D-47FB-8B86-D21E40196629}"/>
              </a:ext>
            </a:extLst>
          </p:cNvPr>
          <p:cNvGrpSpPr/>
          <p:nvPr/>
        </p:nvGrpSpPr>
        <p:grpSpPr>
          <a:xfrm>
            <a:off x="9264906" y="3081031"/>
            <a:ext cx="1147790" cy="1384995"/>
            <a:chOff x="1566470" y="2095726"/>
            <a:chExt cx="1147790" cy="138499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67A86A4-AEA8-44DD-B15C-971203AE987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0C2E705-3B7C-456A-829B-D8E3635EFDB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546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172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1574CAE-544B-4F66-8721-E996B0289E23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</a:rPr>
                  <a:t>+</a:t>
                </a:r>
              </a:p>
            </p:txBody>
          </p: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BA1D19F-D5F2-4584-8A83-49669EEBD68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3062F662-6B9C-4DBC-8BF7-951270908317}"/>
              </a:ext>
            </a:extLst>
          </p:cNvPr>
          <p:cNvSpPr txBox="1"/>
          <p:nvPr/>
        </p:nvSpPr>
        <p:spPr>
          <a:xfrm>
            <a:off x="1801886" y="4236715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/>
              </a:rPr>
              <a:t>909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E65354-6145-4518-9759-F21C717F5BC5}"/>
              </a:ext>
            </a:extLst>
          </p:cNvPr>
          <p:cNvSpPr txBox="1"/>
          <p:nvPr/>
        </p:nvSpPr>
        <p:spPr>
          <a:xfrm>
            <a:off x="4320395" y="4236715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/>
              </a:rPr>
              <a:t>355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B322CCE-C909-4AD5-A5F5-BD1D6CEDE975}"/>
              </a:ext>
            </a:extLst>
          </p:cNvPr>
          <p:cNvSpPr txBox="1"/>
          <p:nvPr/>
        </p:nvSpPr>
        <p:spPr>
          <a:xfrm>
            <a:off x="7050735" y="4236715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/>
              </a:rPr>
              <a:t>946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7F9C518-0D05-4B44-BBE6-26D87660AC48}"/>
              </a:ext>
            </a:extLst>
          </p:cNvPr>
          <p:cNvSpPr txBox="1"/>
          <p:nvPr/>
        </p:nvSpPr>
        <p:spPr>
          <a:xfrm>
            <a:off x="9512022" y="4236715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/>
              </a:rPr>
              <a:t>718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FA9161B-5F5C-4528-8217-05C4BA7C8514}"/>
              </a:ext>
            </a:extLst>
          </p:cNvPr>
          <p:cNvSpPr txBox="1"/>
          <p:nvPr/>
        </p:nvSpPr>
        <p:spPr>
          <a:xfrm>
            <a:off x="1296112" y="2373736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4" grpId="0"/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675195" y="-2456242"/>
            <a:ext cx="534093" cy="778063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73A76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375155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8AD5203-DDCA-43E9-8AD5-EAEFAA910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146" y="691032"/>
            <a:ext cx="941253" cy="120953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3C6CB48-4983-4337-A552-8E52FD3EA1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491" y1="24845" x2="69811" y2="88199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832" y="5173294"/>
            <a:ext cx="1905794" cy="145100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BF26BEB-F25E-44CB-AA37-3A8925B6EE9B}"/>
              </a:ext>
            </a:extLst>
          </p:cNvPr>
          <p:cNvGrpSpPr/>
          <p:nvPr/>
        </p:nvGrpSpPr>
        <p:grpSpPr>
          <a:xfrm>
            <a:off x="993179" y="1100465"/>
            <a:ext cx="6039918" cy="570588"/>
            <a:chOff x="1296327" y="1647588"/>
            <a:chExt cx="6039918" cy="57058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69B9701-1442-4EBA-B60F-1B476EE974D8}"/>
                </a:ext>
              </a:extLst>
            </p:cNvPr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nhẩm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).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E6E3E6-AB9D-4763-84CA-3245AACD625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822EEE9-6B13-4F65-BCB7-2B72AD12EADB}"/>
              </a:ext>
            </a:extLst>
          </p:cNvPr>
          <p:cNvSpPr txBox="1"/>
          <p:nvPr/>
        </p:nvSpPr>
        <p:spPr>
          <a:xfrm>
            <a:off x="542034" y="2352920"/>
            <a:ext cx="56930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Utm AVO"/>
              </a:rPr>
              <a:t>Mẫu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:</a:t>
            </a:r>
          </a:p>
          <a:p>
            <a:r>
              <a:rPr lang="en-US" sz="2600" dirty="0">
                <a:solidFill>
                  <a:prstClr val="black"/>
                </a:solidFill>
                <a:latin typeface="Utm AVO"/>
              </a:rPr>
              <a:t>400 + 200 = ?</a:t>
            </a:r>
          </a:p>
          <a:p>
            <a:r>
              <a:rPr lang="en-US" sz="2600" dirty="0" err="1">
                <a:solidFill>
                  <a:prstClr val="black"/>
                </a:solidFill>
                <a:latin typeface="Utm AVO"/>
              </a:rPr>
              <a:t>Nhẩm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: 4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trăm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+ 2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trăm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= 6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trăm</a:t>
            </a:r>
            <a:endParaRPr lang="en-US" sz="2600" dirty="0">
              <a:solidFill>
                <a:prstClr val="black"/>
              </a:solidFill>
              <a:latin typeface="Utm AVO"/>
            </a:endParaRPr>
          </a:p>
          <a:p>
            <a:r>
              <a:rPr lang="en-US" sz="2600" dirty="0">
                <a:solidFill>
                  <a:prstClr val="black"/>
                </a:solidFill>
                <a:latin typeface="Utm AVO"/>
              </a:rPr>
              <a:t>            400   +   200  =  600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20DC00-366E-4651-9B53-3ADC1BD1D414}"/>
              </a:ext>
            </a:extLst>
          </p:cNvPr>
          <p:cNvSpPr txBox="1"/>
          <p:nvPr/>
        </p:nvSpPr>
        <p:spPr>
          <a:xfrm>
            <a:off x="6014694" y="2352920"/>
            <a:ext cx="60848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prstClr val="black"/>
              </a:solidFill>
              <a:latin typeface="Utm AVO"/>
            </a:endParaRPr>
          </a:p>
          <a:p>
            <a:r>
              <a:rPr lang="en-US" sz="2600" dirty="0">
                <a:solidFill>
                  <a:prstClr val="black"/>
                </a:solidFill>
                <a:latin typeface="Utm AVO"/>
              </a:rPr>
              <a:t>300 + 700 = ?</a:t>
            </a:r>
          </a:p>
          <a:p>
            <a:r>
              <a:rPr lang="en-US" sz="2600" dirty="0" err="1">
                <a:solidFill>
                  <a:prstClr val="black"/>
                </a:solidFill>
                <a:latin typeface="Utm AVO"/>
              </a:rPr>
              <a:t>Nhẩm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: 3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trăm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+ 7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trăm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= 10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trăm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Utm AVO"/>
              </a:rPr>
              <a:t>            300   +   700  =  1000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B4F576-C695-42A4-B718-0B9C3F23FC18}"/>
              </a:ext>
            </a:extLst>
          </p:cNvPr>
          <p:cNvSpPr txBox="1"/>
          <p:nvPr/>
        </p:nvSpPr>
        <p:spPr>
          <a:xfrm>
            <a:off x="1309750" y="4498046"/>
            <a:ext cx="308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200 + 600 = 800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C1AFB9-C48A-4E5B-B8BE-4AF07CA37845}"/>
              </a:ext>
            </a:extLst>
          </p:cNvPr>
          <p:cNvSpPr txBox="1"/>
          <p:nvPr/>
        </p:nvSpPr>
        <p:spPr>
          <a:xfrm>
            <a:off x="1309750" y="5298146"/>
            <a:ext cx="308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500 + 400 = 900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24CF0F-95FF-4390-AFD3-1309D49717A9}"/>
              </a:ext>
            </a:extLst>
          </p:cNvPr>
          <p:cNvSpPr txBox="1"/>
          <p:nvPr/>
        </p:nvSpPr>
        <p:spPr>
          <a:xfrm>
            <a:off x="6491350" y="4498046"/>
            <a:ext cx="308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400 + 600 = 1000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3E7EAA-AB41-4EE2-8818-5DE0219D0C4F}"/>
              </a:ext>
            </a:extLst>
          </p:cNvPr>
          <p:cNvSpPr txBox="1"/>
          <p:nvPr/>
        </p:nvSpPr>
        <p:spPr>
          <a:xfrm>
            <a:off x="6491350" y="5298146"/>
            <a:ext cx="308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100 + 900 = 1000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4E0150-49D8-4A22-8059-5C787E0D9232}"/>
              </a:ext>
            </a:extLst>
          </p:cNvPr>
          <p:cNvSpPr/>
          <p:nvPr/>
        </p:nvSpPr>
        <p:spPr>
          <a:xfrm>
            <a:off x="3323768" y="4604469"/>
            <a:ext cx="812800" cy="5193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487B42-EC58-4923-A47F-F59872971739}"/>
              </a:ext>
            </a:extLst>
          </p:cNvPr>
          <p:cNvSpPr/>
          <p:nvPr/>
        </p:nvSpPr>
        <p:spPr>
          <a:xfrm>
            <a:off x="3298824" y="5296355"/>
            <a:ext cx="812800" cy="5193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C56CAA4-EC93-40C7-AFA7-9387DB7D4F7E}"/>
              </a:ext>
            </a:extLst>
          </p:cNvPr>
          <p:cNvSpPr/>
          <p:nvPr/>
        </p:nvSpPr>
        <p:spPr>
          <a:xfrm>
            <a:off x="8606968" y="4604469"/>
            <a:ext cx="812800" cy="5193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A38A1A-85EB-41EF-A9C9-B1EEAD92771E}"/>
              </a:ext>
            </a:extLst>
          </p:cNvPr>
          <p:cNvSpPr/>
          <p:nvPr/>
        </p:nvSpPr>
        <p:spPr>
          <a:xfrm>
            <a:off x="8582024" y="5296355"/>
            <a:ext cx="812800" cy="5193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25CFC77-5C81-48B8-80BE-4B6D5BC367A1}"/>
              </a:ext>
            </a:extLst>
          </p:cNvPr>
          <p:cNvCxnSpPr/>
          <p:nvPr/>
        </p:nvCxnSpPr>
        <p:spPr>
          <a:xfrm>
            <a:off x="6025326" y="2063883"/>
            <a:ext cx="0" cy="4209838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4480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B260A2-A459-4B56-9DAE-F9E83203CA94}"/>
              </a:ext>
            </a:extLst>
          </p:cNvPr>
          <p:cNvGrpSpPr/>
          <p:nvPr/>
        </p:nvGrpSpPr>
        <p:grpSpPr>
          <a:xfrm>
            <a:off x="967663" y="1131102"/>
            <a:ext cx="10511855" cy="1692771"/>
            <a:chOff x="1296327" y="1567956"/>
            <a:chExt cx="10172498" cy="16927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0C7A14-519B-4839-994E-ED3C834A8938}"/>
                </a:ext>
              </a:extLst>
            </p:cNvPr>
            <p:cNvSpPr txBox="1"/>
            <p:nvPr/>
          </p:nvSpPr>
          <p:spPr>
            <a:xfrm>
              <a:off x="1866915" y="1567956"/>
              <a:ext cx="96019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Một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đàn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sếu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bay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về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phương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nam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tránh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rét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.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Ngày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thứ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nhất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,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đàn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sếu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bay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được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248 km.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Ngày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thứ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hai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,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đàn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sếu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bay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được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nhiều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hơn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ngày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thứ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nhất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70 km.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Hỏi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ngày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thứ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hai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đàn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sếu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bay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được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bao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nhiêu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ki-lô-mét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0595BA0-7919-43D9-8571-40D143BC7BF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4EAD575-CCFF-43F1-B5A2-420184791BBD}"/>
              </a:ext>
            </a:extLst>
          </p:cNvPr>
          <p:cNvSpPr txBox="1"/>
          <p:nvPr/>
        </p:nvSpPr>
        <p:spPr>
          <a:xfrm>
            <a:off x="1557286" y="2783706"/>
            <a:ext cx="84173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Utm AVO"/>
              </a:rPr>
              <a:t>Tóm</a:t>
            </a:r>
            <a:r>
              <a:rPr lang="en-US" sz="26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/>
              </a:rPr>
              <a:t>tắt</a:t>
            </a:r>
            <a:r>
              <a:rPr lang="en-US" sz="2600" dirty="0">
                <a:solidFill>
                  <a:srgbClr val="FF0000"/>
                </a:solidFill>
                <a:latin typeface="Utm AVO"/>
              </a:rPr>
              <a:t>:</a:t>
            </a:r>
          </a:p>
          <a:p>
            <a:r>
              <a:rPr lang="en-US" sz="2600" dirty="0" err="1">
                <a:solidFill>
                  <a:prstClr val="black"/>
                </a:solidFill>
                <a:latin typeface="Utm AVO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nhất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: 248km</a:t>
            </a:r>
          </a:p>
          <a:p>
            <a:r>
              <a:rPr lang="en-US" sz="2600" dirty="0" err="1">
                <a:solidFill>
                  <a:prstClr val="black"/>
                </a:solidFill>
                <a:latin typeface="Utm AVO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bay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hơn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: 70km</a:t>
            </a:r>
          </a:p>
          <a:p>
            <a:r>
              <a:rPr lang="en-US" sz="2600" dirty="0" err="1">
                <a:solidFill>
                  <a:prstClr val="black"/>
                </a:solidFill>
                <a:latin typeface="Utm AVO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Utm AVO"/>
              </a:rPr>
              <a:t>: … km?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446B5C-1AE0-4674-AD13-63B94C9C4683}"/>
              </a:ext>
            </a:extLst>
          </p:cNvPr>
          <p:cNvSpPr txBox="1"/>
          <p:nvPr/>
        </p:nvSpPr>
        <p:spPr>
          <a:xfrm>
            <a:off x="2305641" y="4436310"/>
            <a:ext cx="78358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Bài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giải</a:t>
            </a:r>
            <a:endParaRPr lang="en-US" sz="2600" dirty="0">
              <a:solidFill>
                <a:srgbClr val="70AD47">
                  <a:lumMod val="75000"/>
                </a:srgbClr>
              </a:solidFill>
              <a:latin typeface="Utm AVO"/>
            </a:endParaRPr>
          </a:p>
          <a:p>
            <a:pPr algn="ctr"/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Ngày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thứ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đàn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sếu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bay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được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số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ki-lô-mét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là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</a:t>
            </a:r>
          </a:p>
          <a:p>
            <a:pPr algn="ctr"/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248 + 70 = 318 (km)</a:t>
            </a:r>
          </a:p>
          <a:p>
            <a:pPr algn="ctr"/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Đáp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6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số</a:t>
            </a:r>
            <a:r>
              <a:rPr lang="en-US" sz="26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 318 km</a:t>
            </a:r>
          </a:p>
        </p:txBody>
      </p:sp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73D6D5BF-A816-4DF2-A281-B09B48DC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600" y="-50873"/>
            <a:ext cx="1894008" cy="730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-31898" y="333386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42" y="2129707"/>
            <a:ext cx="3920858" cy="5689483"/>
          </a:xfrm>
          <a:prstGeom prst="rect">
            <a:avLst/>
          </a:prstGeom>
        </p:spPr>
      </p:pic>
      <p:sp>
        <p:nvSpPr>
          <p:cNvPr id="35" name="Rounded Rectangle 16">
            <a:extLst>
              <a:ext uri="{FF2B5EF4-FFF2-40B4-BE49-F238E27FC236}">
                <a16:creationId xmlns:a16="http://schemas.microsoft.com/office/drawing/2014/main" id="{2CE52A06-B702-43D5-8025-F36A8B68AC3E}"/>
              </a:ext>
            </a:extLst>
          </p:cNvPr>
          <p:cNvSpPr/>
          <p:nvPr/>
        </p:nvSpPr>
        <p:spPr>
          <a:xfrm>
            <a:off x="5645640" y="4393774"/>
            <a:ext cx="1968500" cy="524510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264 + 375</a:t>
            </a:r>
          </a:p>
        </p:txBody>
      </p:sp>
      <p:sp>
        <p:nvSpPr>
          <p:cNvPr id="36" name="Rounded Rectangle 17">
            <a:extLst>
              <a:ext uri="{FF2B5EF4-FFF2-40B4-BE49-F238E27FC236}">
                <a16:creationId xmlns:a16="http://schemas.microsoft.com/office/drawing/2014/main" id="{8F66F5EE-C37F-4E4C-909E-4028315987F8}"/>
              </a:ext>
            </a:extLst>
          </p:cNvPr>
          <p:cNvSpPr/>
          <p:nvPr/>
        </p:nvSpPr>
        <p:spPr>
          <a:xfrm>
            <a:off x="4056870" y="4941780"/>
            <a:ext cx="1968500" cy="524510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153 + 450</a:t>
            </a:r>
          </a:p>
        </p:txBody>
      </p:sp>
      <p:sp>
        <p:nvSpPr>
          <p:cNvPr id="37" name="Rounded Rectangle 18">
            <a:extLst>
              <a:ext uri="{FF2B5EF4-FFF2-40B4-BE49-F238E27FC236}">
                <a16:creationId xmlns:a16="http://schemas.microsoft.com/office/drawing/2014/main" id="{BAE29944-397B-4742-B905-C6D4CFFB4D93}"/>
              </a:ext>
            </a:extLst>
          </p:cNvPr>
          <p:cNvSpPr/>
          <p:nvPr/>
        </p:nvSpPr>
        <p:spPr>
          <a:xfrm>
            <a:off x="2879580" y="5585037"/>
            <a:ext cx="1968500" cy="524510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246 + 347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6FE693-44D8-4971-B32C-E2D68B0226A2}"/>
              </a:ext>
            </a:extLst>
          </p:cNvPr>
          <p:cNvSpPr txBox="1"/>
          <p:nvPr/>
        </p:nvSpPr>
        <p:spPr>
          <a:xfrm>
            <a:off x="7710660" y="4381074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  <a:latin typeface="Utm AVO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F0D5A5-7F8D-4269-A2AB-82D27293CEB6}"/>
              </a:ext>
            </a:extLst>
          </p:cNvPr>
          <p:cNvSpPr txBox="1"/>
          <p:nvPr/>
        </p:nvSpPr>
        <p:spPr>
          <a:xfrm>
            <a:off x="6099030" y="4950679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  <a:latin typeface="Utm AVO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F89FFC-96EB-4511-A9F0-DD9F88F9C540}"/>
              </a:ext>
            </a:extLst>
          </p:cNvPr>
          <p:cNvSpPr txBox="1"/>
          <p:nvPr/>
        </p:nvSpPr>
        <p:spPr>
          <a:xfrm>
            <a:off x="4905230" y="5585682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  <a:latin typeface="Utm AVO"/>
              </a:rPr>
              <a:t>C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D20B833-B05B-4943-A5F9-CAF1FE0EC688}"/>
              </a:ext>
            </a:extLst>
          </p:cNvPr>
          <p:cNvGrpSpPr/>
          <p:nvPr/>
        </p:nvGrpSpPr>
        <p:grpSpPr>
          <a:xfrm>
            <a:off x="1410190" y="1249889"/>
            <a:ext cx="4904740" cy="4795520"/>
            <a:chOff x="3197860" y="822960"/>
            <a:chExt cx="4904740" cy="479552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F0378A-B23D-4400-88D2-720EA9381F16}"/>
                </a:ext>
              </a:extLst>
            </p:cNvPr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45" name="Picture 44" descr="Screen Clipping">
                <a:extLst>
                  <a:ext uri="{FF2B5EF4-FFF2-40B4-BE49-F238E27FC236}">
                    <a16:creationId xmlns:a16="http://schemas.microsoft.com/office/drawing/2014/main" id="{9F7CF79A-7C08-485A-ACE7-D26EA3BC09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CAEC793-A982-4A20-8EAF-348E08CF0873}"/>
                  </a:ext>
                </a:extLst>
              </p:cNvPr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54" name="Freeform 3">
                  <a:extLst>
                    <a:ext uri="{FF2B5EF4-FFF2-40B4-BE49-F238E27FC236}">
                      <a16:creationId xmlns:a16="http://schemas.microsoft.com/office/drawing/2014/main" id="{A576AD06-AF5F-48E7-B3D9-161B7B326297}"/>
                    </a:ext>
                  </a:extLst>
                </p:cNvPr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4">
                  <a:extLst>
                    <a:ext uri="{FF2B5EF4-FFF2-40B4-BE49-F238E27FC236}">
                      <a16:creationId xmlns:a16="http://schemas.microsoft.com/office/drawing/2014/main" id="{16B0A4B9-37C1-4E16-8EBC-5E97FD8F538C}"/>
                    </a:ext>
                  </a:extLst>
                </p:cNvPr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">
                  <a:extLst>
                    <a:ext uri="{FF2B5EF4-FFF2-40B4-BE49-F238E27FC236}">
                      <a16:creationId xmlns:a16="http://schemas.microsoft.com/office/drawing/2014/main" id="{3B73BE50-19F6-4158-958E-55E01250E157}"/>
                    </a:ext>
                  </a:extLst>
                </p:cNvPr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D70AAB59-2F2D-4B0B-B568-A1FE9A26BEBC}"/>
                  </a:ext>
                </a:extLst>
              </p:cNvPr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51" name="Freeform 7">
                  <a:extLst>
                    <a:ext uri="{FF2B5EF4-FFF2-40B4-BE49-F238E27FC236}">
                      <a16:creationId xmlns:a16="http://schemas.microsoft.com/office/drawing/2014/main" id="{689752AB-F9D6-4B63-910A-3B8386C1955D}"/>
                    </a:ext>
                  </a:extLst>
                </p:cNvPr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0">
                  <a:extLst>
                    <a:ext uri="{FF2B5EF4-FFF2-40B4-BE49-F238E27FC236}">
                      <a16:creationId xmlns:a16="http://schemas.microsoft.com/office/drawing/2014/main" id="{4A6F3669-8B47-4C48-AD05-9575EF5A8F13}"/>
                    </a:ext>
                  </a:extLst>
                </p:cNvPr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1">
                  <a:extLst>
                    <a:ext uri="{FF2B5EF4-FFF2-40B4-BE49-F238E27FC236}">
                      <a16:creationId xmlns:a16="http://schemas.microsoft.com/office/drawing/2014/main" id="{D505E349-9E12-4689-8455-3FAA20CD007A}"/>
                    </a:ext>
                  </a:extLst>
                </p:cNvPr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8" name="Picture 47" descr="Screen Clipping">
                <a:extLst>
                  <a:ext uri="{FF2B5EF4-FFF2-40B4-BE49-F238E27FC236}">
                    <a16:creationId xmlns:a16="http://schemas.microsoft.com/office/drawing/2014/main" id="{4D1ADBF5-A88D-4A17-BD37-F7B879C31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49" name="Picture 48" descr="Screen Clipping">
                <a:extLst>
                  <a:ext uri="{FF2B5EF4-FFF2-40B4-BE49-F238E27FC236}">
                    <a16:creationId xmlns:a16="http://schemas.microsoft.com/office/drawing/2014/main" id="{D3AC1BD1-4A9F-4152-A4B4-DFCD2C5453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50" name="Picture 49" descr="Screen Clipping">
                <a:extLst>
                  <a:ext uri="{FF2B5EF4-FFF2-40B4-BE49-F238E27FC236}">
                    <a16:creationId xmlns:a16="http://schemas.microsoft.com/office/drawing/2014/main" id="{1870049C-58C0-4801-AAC0-897971813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0A3DAEE-598F-4B49-8D77-61A97D073D75}"/>
                </a:ext>
              </a:extLst>
            </p:cNvPr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 w="12700" cap="flat" cmpd="sng" algn="ctr">
              <a:solidFill>
                <a:srgbClr val="D7EFF7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Sáu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trăm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linh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83D5FD2-9414-4B05-9056-067254234370}"/>
              </a:ext>
            </a:extLst>
          </p:cNvPr>
          <p:cNvSpPr txBox="1"/>
          <p:nvPr/>
        </p:nvSpPr>
        <p:spPr>
          <a:xfrm>
            <a:off x="8169130" y="4381074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Utm AVO"/>
              </a:rPr>
              <a:t>639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4EF852-71F6-47E3-904F-4524F7498722}"/>
              </a:ext>
            </a:extLst>
          </p:cNvPr>
          <p:cNvSpPr txBox="1"/>
          <p:nvPr/>
        </p:nvSpPr>
        <p:spPr>
          <a:xfrm>
            <a:off x="6586710" y="4950679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Utm AVO"/>
              </a:rPr>
              <a:t>603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2BE77E6-AD6B-408B-B5AC-BA9DCC261870}"/>
              </a:ext>
            </a:extLst>
          </p:cNvPr>
          <p:cNvSpPr txBox="1"/>
          <p:nvPr/>
        </p:nvSpPr>
        <p:spPr>
          <a:xfrm>
            <a:off x="5403070" y="5585682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Utm AVO"/>
              </a:rPr>
              <a:t>593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E5D2B7E-F6FC-49B8-8554-AA23443E8210}"/>
              </a:ext>
            </a:extLst>
          </p:cNvPr>
          <p:cNvGrpSpPr/>
          <p:nvPr/>
        </p:nvGrpSpPr>
        <p:grpSpPr>
          <a:xfrm>
            <a:off x="1771532" y="561729"/>
            <a:ext cx="5560284" cy="605294"/>
            <a:chOff x="1098387" y="1618756"/>
            <a:chExt cx="4297298" cy="60529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E2A243E-3DEC-4F36-951A-9CF71974A20F}"/>
                </a:ext>
              </a:extLst>
            </p:cNvPr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đèn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sáng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4EC342E-BDCE-4AEB-BE30-377D755405FB}"/>
                </a:ext>
              </a:extLst>
            </p:cNvPr>
            <p:cNvSpPr/>
            <p:nvPr/>
          </p:nvSpPr>
          <p:spPr>
            <a:xfrm>
              <a:off x="1098387" y="1647588"/>
              <a:ext cx="768529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2527ED9-A518-4BF5-A6F9-48F12A90D4FE}"/>
              </a:ext>
            </a:extLst>
          </p:cNvPr>
          <p:cNvGrpSpPr/>
          <p:nvPr/>
        </p:nvGrpSpPr>
        <p:grpSpPr>
          <a:xfrm>
            <a:off x="6683230" y="915307"/>
            <a:ext cx="2851285" cy="3013337"/>
            <a:chOff x="7597998" y="653478"/>
            <a:chExt cx="2851285" cy="3013337"/>
          </a:xfrm>
        </p:grpSpPr>
        <p:pic>
          <p:nvPicPr>
            <p:cNvPr id="64" name="Picture 63" descr="Screen Clipping">
              <a:extLst>
                <a:ext uri="{FF2B5EF4-FFF2-40B4-BE49-F238E27FC236}">
                  <a16:creationId xmlns:a16="http://schemas.microsoft.com/office/drawing/2014/main" id="{2C632E3E-B618-450A-A598-5B571733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7CC4295-67EE-428A-803F-1A547C3CEC73}"/>
                </a:ext>
              </a:extLst>
            </p:cNvPr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66" name="Picture 65" descr="C:\Users\TUAN\Downloads\Luyện tập 1.png">
            <a:extLst>
              <a:ext uri="{FF2B5EF4-FFF2-40B4-BE49-F238E27FC236}">
                <a16:creationId xmlns:a16="http://schemas.microsoft.com/office/drawing/2014/main" id="{E65BFA30-7D9B-4199-B904-3608D9642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558" y="951438"/>
            <a:ext cx="1894008" cy="73084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39" grpId="0"/>
      <p:bldP spid="41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D9F50-29DF-48E0-9BC5-7CB044A71734}"/>
              </a:ext>
            </a:extLst>
          </p:cNvPr>
          <p:cNvSpPr txBox="1"/>
          <p:nvPr/>
        </p:nvSpPr>
        <p:spPr>
          <a:xfrm>
            <a:off x="3912782" y="3800046"/>
            <a:ext cx="5571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309</Words>
  <Application>Microsoft Office PowerPoint</Application>
  <PresentationFormat>Widescreen</PresentationFormat>
  <Paragraphs>83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ITC Avant Garde Std Bk</vt:lpstr>
      <vt:lpstr>Utm AVO</vt:lpstr>
      <vt:lpstr>仓耳羽辰体-谷力 W05</vt:lpstr>
      <vt:lpstr>Office Theme</vt:lpstr>
      <vt:lpstr>1_Office 主题</vt:lpstr>
      <vt:lpstr>2_Office 主题</vt:lpstr>
      <vt:lpstr>第一PPT，www.1ppt.com</vt:lpstr>
      <vt:lpstr>2_第一PPT，www.1ppt.com</vt:lpstr>
      <vt:lpstr>https://www.freeppt7.com</vt:lpstr>
      <vt:lpstr>2_Office 主题​​</vt:lpstr>
      <vt:lpstr>1_Office Theme</vt:lpstr>
      <vt:lpstr>3_Office 主题​​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 nguyen</cp:lastModifiedBy>
  <cp:revision>43</cp:revision>
  <dcterms:created xsi:type="dcterms:W3CDTF">2021-07-20T01:55:21Z</dcterms:created>
  <dcterms:modified xsi:type="dcterms:W3CDTF">2022-04-19T13:45:35Z</dcterms:modified>
</cp:coreProperties>
</file>