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93" r:id="rId3"/>
    <p:sldId id="295" r:id="rId4"/>
    <p:sldId id="297" r:id="rId5"/>
    <p:sldId id="298" r:id="rId6"/>
    <p:sldId id="296" r:id="rId7"/>
    <p:sldId id="299" r:id="rId8"/>
    <p:sldId id="301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BCD"/>
    <a:srgbClr val="FDDEEB"/>
    <a:srgbClr val="FFF789"/>
    <a:srgbClr val="E07235"/>
    <a:srgbClr val="EB54E9"/>
    <a:srgbClr val="D34CD6"/>
    <a:srgbClr val="D8F3FC"/>
    <a:srgbClr val="EF5F5F"/>
    <a:srgbClr val="9CDCF8"/>
    <a:srgbClr val="BE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98" d="100"/>
          <a:sy n="98" d="100"/>
        </p:scale>
        <p:origin x="-330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3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4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182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2819940-F204-450A-ACE4-C1FAA7496E24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932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633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7" grpId="1" animBg="1"/>
      <p:bldP spid="48" grpId="0" animBg="1"/>
      <p:bldP spid="48" grpId="1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3127749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1E4DED0B-3FCF-4DB8-8C88-6AED41C3D872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34217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5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1E4DED0B-3FCF-4DB8-8C88-6AED41C3D872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28599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95" grpId="0" animBg="1"/>
      <p:bldP spid="296" grpId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xmlns="" id="{1E4DED0B-3FCF-4DB8-8C88-6AED41C3D872}"/>
              </a:ext>
            </a:extLst>
          </p:cNvPr>
          <p:cNvSpPr txBox="1"/>
          <p:nvPr userDrawn="1"/>
        </p:nvSpPr>
        <p:spPr>
          <a:xfrm>
            <a:off x="2711998" y="1168184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</p:spTree>
    <p:extLst>
      <p:ext uri="{BB962C8B-B14F-4D97-AF65-F5344CB8AC3E}">
        <p14:creationId xmlns:p14="http://schemas.microsoft.com/office/powerpoint/2010/main" val="19709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5" grpId="0"/>
      <p:bldP spid="219" grpId="0" animBg="1"/>
      <p:bldP spid="220" grpId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1070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32040" y="1127533"/>
            <a:ext cx="3546156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03170" y="1197359"/>
            <a:ext cx="35640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45232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82156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494852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58478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779172" y="1235419"/>
            <a:ext cx="336366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80866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22766821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912FF248-73E2-4B5D-9669-D05536B13110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xmlns="" id="{327BF5F6-D034-4620-B2B7-7F2179C531EB}"/>
              </a:ext>
            </a:extLst>
          </p:cNvPr>
          <p:cNvGrpSpPr/>
          <p:nvPr userDrawn="1"/>
        </p:nvGrpSpPr>
        <p:grpSpPr>
          <a:xfrm>
            <a:off x="741894" y="4234447"/>
            <a:ext cx="461392" cy="401654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xmlns="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xmlns="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xmlns="" id="{D53CFA2D-5D0C-4A67-9094-88F183BFE612}"/>
              </a:ext>
            </a:extLst>
          </p:cNvPr>
          <p:cNvGrpSpPr/>
          <p:nvPr userDrawn="1"/>
        </p:nvGrpSpPr>
        <p:grpSpPr>
          <a:xfrm>
            <a:off x="7633366" y="320764"/>
            <a:ext cx="302601" cy="283584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xmlns="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xmlns="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xmlns="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xmlns="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xmlns="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xmlns="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xmlns="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xmlns="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xmlns="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xmlns="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xmlns="" id="{AC4C02C6-8357-4A9D-9FE8-73BED3D677DA}"/>
              </a:ext>
            </a:extLst>
          </p:cNvPr>
          <p:cNvGrpSpPr/>
          <p:nvPr userDrawn="1"/>
        </p:nvGrpSpPr>
        <p:grpSpPr>
          <a:xfrm>
            <a:off x="8253053" y="782530"/>
            <a:ext cx="173097" cy="169898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xmlns="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xmlns="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xmlns="" id="{9C058F19-0AE8-4DE1-A824-EE065CCDBD8D}"/>
              </a:ext>
            </a:extLst>
          </p:cNvPr>
          <p:cNvSpPr/>
          <p:nvPr userDrawn="1"/>
        </p:nvSpPr>
        <p:spPr>
          <a:xfrm>
            <a:off x="1540959" y="4698513"/>
            <a:ext cx="123715" cy="81838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xmlns="" id="{F39F1339-6652-4316-AEAE-58755DC68066}"/>
              </a:ext>
            </a:extLst>
          </p:cNvPr>
          <p:cNvSpPr/>
          <p:nvPr userDrawn="1"/>
        </p:nvSpPr>
        <p:spPr>
          <a:xfrm>
            <a:off x="8246641" y="4636102"/>
            <a:ext cx="90352" cy="62411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xmlns="" id="{B0CF15ED-922C-4751-B1DA-9089B1988ECC}"/>
              </a:ext>
            </a:extLst>
          </p:cNvPr>
          <p:cNvGrpSpPr/>
          <p:nvPr userDrawn="1"/>
        </p:nvGrpSpPr>
        <p:grpSpPr>
          <a:xfrm>
            <a:off x="613019" y="3894249"/>
            <a:ext cx="173097" cy="169898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xmlns="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xmlns="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xmlns="" id="{95018CA8-A1C2-47FD-890D-549D7B4AC236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xmlns="" id="{B936ECCA-F1FD-46EC-B26D-DE3BF7D0C273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xmlns="" id="{03D9643B-BC02-476E-ABF0-0F13D9275EA3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xmlns="" id="{E4F6C8FF-3CF3-45F6-8706-79866A8801F6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xmlns="" id="{1BF2058A-58A5-400D-B987-EA9281BD464C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xmlns="" id="{3B878202-51EA-4466-A893-7046CA4B0564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xmlns="" id="{8AE3EC7F-38CF-4238-A1D3-36A00E1CDB4B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xmlns="" id="{A109E879-FF69-420F-8594-E4E350138FE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xmlns="" id="{D728BFA8-D828-48D9-B813-EB0070A3F849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xmlns="" id="{AAD00854-B92E-4943-95A5-C96E52F3DC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xmlns="" id="{A9BB0978-9312-4447-80AB-41294A409ED1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xmlns="" id="{61FF21EF-8FF4-4964-B264-5FF3E4B83CCE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xmlns="" id="{2A3A52D1-7028-4394-92D4-70E60315E66B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xmlns="" id="{2B402ED8-8890-4BBD-BD4A-317F62877C5F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xmlns="" id="{4FDB29D0-7164-4DBA-A2E6-84221CCDCFD4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xmlns="" id="{76F446C8-2BE2-457E-A059-3FBDE50A2DAB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xmlns="" id="{543F1EC7-1C51-46E0-ACF5-20C5F0905E39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xmlns="" id="{4E6B9D33-57F3-4A75-9293-3C04278D772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xmlns="" id="{46B5E075-E226-4895-9493-A4CA9A703FD3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xmlns="" id="{56534FCD-AD06-4E33-8FD5-4A0CA24C6414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xmlns="" id="{13F8C6C7-68B9-45D6-8F01-F8260F297A7E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xmlns="" id="{3C93F6CB-9B31-4CE5-A4E7-7E978C24989B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xmlns="" id="{73CA4133-52E1-4CA4-9B02-C32EF64DCA79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xmlns="" id="{68B32AF3-395D-4C97-B3AC-6748065FE197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xmlns="" id="{F2737C08-B20B-4DD3-8C2B-6D9629DF844C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xmlns="" id="{C67ED233-4DA4-4D61-B819-CA361C34FFD3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xmlns="" id="{DB6F480F-12E0-4FF2-94FC-7455618F43E4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xmlns="" id="{FB8875DE-94FC-4821-827E-F05F343D19DD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xmlns="" id="{E65EE193-261C-47D2-90E2-CA9711A2BA94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xmlns="" id="{750B5385-9383-49D9-B37E-8AFC31139A9F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xmlns="" id="{F3257D7D-B01D-4B31-A19B-AE3EC8A76CBF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xmlns="" id="{8E8AEB58-46B0-42AC-876C-D39BC069B58E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xmlns="" id="{98A058F8-5048-4E43-81F6-E2A9D68F5787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xmlns="" id="{163FF619-D1D7-43D9-961D-4D8377AFE91D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xmlns="" id="{B5048DB8-1C0A-4C5F-97C4-0B01226065BF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xmlns="" id="{09146345-B88A-4221-8479-754909293DEC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xmlns="" id="{69A8F20E-CA52-4FFA-9E27-AAA9CA116197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xmlns="" id="{EB5F0B58-A764-4EE5-8968-0C2DD1B536DE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xmlns="" id="{5366DC7B-ACAB-4BCC-97E2-465D277AFFCF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xmlns="" id="{0033D128-1983-4502-AB2A-1E6443704D03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xmlns="" id="{79616093-3DF5-4B1F-8962-5D6B7DDDE673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xmlns="" id="{2D25397A-7136-493A-B17D-5C3117972727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xmlns="" id="{E70275CF-BEEF-4134-8FC1-FA98BAD2A6F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xmlns="" id="{3E3D4E28-9C07-4484-A1DF-F77BBBFD1538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xmlns="" id="{0BF03047-9E59-4CF4-B825-EA2C74E97B63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xmlns="" id="{FF3093F1-70FF-4A92-A939-256BC49F43A6}"/>
              </a:ext>
            </a:extLst>
          </p:cNvPr>
          <p:cNvGrpSpPr/>
          <p:nvPr userDrawn="1"/>
        </p:nvGrpSpPr>
        <p:grpSpPr>
          <a:xfrm>
            <a:off x="559059" y="1118705"/>
            <a:ext cx="7400615" cy="3579808"/>
            <a:chOff x="623255" y="927125"/>
            <a:chExt cx="7691377" cy="3871900"/>
          </a:xfrm>
          <a:solidFill>
            <a:srgbClr val="F35757"/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xmlns="" id="{378B6936-B094-4FA3-9256-C7AF5859717D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xmlns="" id="{FAD56BA3-21A7-4CCC-B7DB-AC61435A3A7D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xmlns="" id="{545757E5-2BB3-4409-8989-EF99146A7AC6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xmlns="" id="{697B9033-8630-487B-BB45-593826617AE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xmlns="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xmlns="" id="{9368DEE6-4134-4E61-9FBC-094C8ED3D5D5}"/>
              </a:ext>
            </a:extLst>
          </p:cNvPr>
          <p:cNvGrpSpPr/>
          <p:nvPr userDrawn="1"/>
        </p:nvGrpSpPr>
        <p:grpSpPr>
          <a:xfrm>
            <a:off x="6293945" y="3035722"/>
            <a:ext cx="1726041" cy="1195325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xmlns="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xmlns="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xmlns="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xmlns="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xmlns="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xmlns="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xmlns="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xmlns="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xmlns="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xmlns="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xmlns="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xmlns="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xmlns="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xmlns="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xmlns="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xmlns="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xmlns="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xmlns="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xmlns="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xmlns="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xmlns="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xmlns="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xmlns="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xmlns="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xmlns="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xmlns="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xmlns="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xmlns="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xmlns="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xmlns="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xmlns="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xmlns="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xmlns="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xmlns="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xmlns="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xmlns="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xmlns="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xmlns="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xmlns="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xmlns="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xmlns="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xmlns="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xmlns="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xmlns="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xmlns="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xmlns="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xmlns="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xmlns="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xmlns="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xmlns="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xmlns="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xmlns="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xmlns="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xmlns="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xmlns="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xmlns="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xmlns="" id="{81AB7299-1143-40B8-A113-516BAE18D37E}"/>
              </a:ext>
            </a:extLst>
          </p:cNvPr>
          <p:cNvGrpSpPr/>
          <p:nvPr userDrawn="1"/>
        </p:nvGrpSpPr>
        <p:grpSpPr>
          <a:xfrm>
            <a:off x="1198766" y="2706217"/>
            <a:ext cx="1653117" cy="1513721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xmlns="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xmlns="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xmlns="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xmlns="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xmlns="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xmlns="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xmlns="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xmlns="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xmlns="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xmlns="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xmlns="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xmlns="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xmlns="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xmlns="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xmlns="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xmlns="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xmlns="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xmlns="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xmlns="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xmlns="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xmlns="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xmlns="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xmlns="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xmlns="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xmlns="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xmlns="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xmlns="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013"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xmlns="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xmlns="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xmlns="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xmlns="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xmlns="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xmlns="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xmlns="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xmlns="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xmlns="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xmlns="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xmlns="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xmlns="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xmlns="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xmlns="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xmlns="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xmlns="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xmlns="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xmlns="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xmlns="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xmlns="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xmlns="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xmlns="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xmlns="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xmlns="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xmlns="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xmlns="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xmlns="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xmlns="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xmlns="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xmlns="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xmlns="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xmlns="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xmlns="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xmlns="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xmlns="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xmlns="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xmlns="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xmlns="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xmlns="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xmlns="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xmlns="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xmlns="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xmlns="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xmlns="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xmlns="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xmlns="" id="{27AAD147-CCE9-43EB-8C97-269689984BB9}"/>
              </a:ext>
            </a:extLst>
          </p:cNvPr>
          <p:cNvSpPr/>
          <p:nvPr/>
        </p:nvSpPr>
        <p:spPr>
          <a:xfrm>
            <a:off x="2480971" y="4813500"/>
            <a:ext cx="199221" cy="123487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F72B040B-9D26-4535-81AC-224AA70D44B5}"/>
              </a:ext>
            </a:extLst>
          </p:cNvPr>
          <p:cNvGrpSpPr/>
          <p:nvPr userDrawn="1"/>
        </p:nvGrpSpPr>
        <p:grpSpPr>
          <a:xfrm>
            <a:off x="1143226" y="4220104"/>
            <a:ext cx="6990179" cy="923396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xmlns="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xmlns="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xmlns="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xmlns="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xmlns="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xmlns="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xmlns="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xmlns="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038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3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xmlns="" id="{3EE8E1EA-42BA-40F4-91B8-92E720E0C7B3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xmlns="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xmlns="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xmlns="" id="{6B26BBFF-8A4A-4D77-8E20-7565D314876E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xmlns="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xmlns="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xmlns="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xmlns="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xmlns="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xmlns="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xmlns="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xmlns="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xmlns="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xmlns="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xmlns="" id="{8349EE9D-865C-4187-8F2A-C8D67A315C95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xmlns="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xmlns="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xmlns="" id="{DE8A01B2-77F0-42CA-BCD0-4D9A98E4E84B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xmlns="" id="{040941FA-39DE-4897-9957-4F8E125A8F2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xmlns="" id="{39E1EAF3-ED4F-4E40-A591-87F74A538B8E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xmlns="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xmlns="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xmlns="" id="{9BC6E0ED-AB1D-4836-B4E8-0379D97072CC}"/>
              </a:ext>
            </a:extLst>
          </p:cNvPr>
          <p:cNvGrpSpPr/>
          <p:nvPr userDrawn="1"/>
        </p:nvGrpSpPr>
        <p:grpSpPr>
          <a:xfrm>
            <a:off x="1911217" y="2691060"/>
            <a:ext cx="1949585" cy="1891372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xmlns="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xmlns="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xmlns="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xmlns="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xmlns="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xmlns="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xmlns="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xmlns="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xmlns="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xmlns="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xmlns="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xmlns="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xmlns="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xmlns="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xmlns="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xmlns="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xmlns="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xmlns="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xmlns="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xmlns="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xmlns="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xmlns="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xmlns="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xmlns="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xmlns="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xmlns="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xmlns="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xmlns="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xmlns="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xmlns="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xmlns="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xmlns="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xmlns="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xmlns="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xmlns="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xmlns="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xmlns="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xmlns="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xmlns="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xmlns="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xmlns="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xmlns="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xmlns="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xmlns="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xmlns="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xmlns="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xmlns="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xmlns="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xmlns="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xmlns="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xmlns="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xmlns="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xmlns="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xmlns="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xmlns="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xmlns="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xmlns="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xmlns="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xmlns="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xmlns="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xmlns="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xmlns="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xmlns="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xmlns="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xmlns="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xmlns="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xmlns="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xmlns="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xmlns="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xmlns="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xmlns="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xmlns="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xmlns="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xmlns="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xmlns="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xmlns="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xmlns="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xmlns="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xmlns="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xmlns="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xmlns="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xmlns="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xmlns="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xmlns="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xmlns="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xmlns="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xmlns="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xmlns="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xmlns="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xmlns="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xmlns="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xmlns="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xmlns="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xmlns="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xmlns="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xmlns="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xmlns="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xmlns="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xmlns="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xmlns="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xmlns="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xmlns="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xmlns="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xmlns="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xmlns="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xmlns="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xmlns="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xmlns="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xmlns="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xmlns="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xmlns="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xmlns="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BD5E5673-0E4E-473F-B799-62CE61F371DC}"/>
              </a:ext>
            </a:extLst>
          </p:cNvPr>
          <p:cNvSpPr txBox="1"/>
          <p:nvPr userDrawn="1"/>
        </p:nvSpPr>
        <p:spPr>
          <a:xfrm>
            <a:off x="3250583" y="1179126"/>
            <a:ext cx="2794086" cy="4074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67935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1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1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1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10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17" grpId="0" animBg="1"/>
      <p:bldP spid="118" grpId="0" animBg="1"/>
      <p:bldP spid="236" grpId="0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xmlns="" id="{CD1EBE97-8F9B-460E-9BC5-FD02CD5043DA}"/>
              </a:ext>
            </a:extLst>
          </p:cNvPr>
          <p:cNvGrpSpPr/>
          <p:nvPr userDrawn="1"/>
        </p:nvGrpSpPr>
        <p:grpSpPr>
          <a:xfrm>
            <a:off x="5754410" y="2716734"/>
            <a:ext cx="982268" cy="1864625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xmlns="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xmlns="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xmlns="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xmlns="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xmlns="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xmlns="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xmlns="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xmlns="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xmlns="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xmlns="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xmlns="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xmlns="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xmlns="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xmlns="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xmlns="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xmlns="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xmlns="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xmlns="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xmlns="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xmlns="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xmlns="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xmlns="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xmlns="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xmlns="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xmlns="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xmlns="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xmlns="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xmlns="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xmlns="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xmlns="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xmlns="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xmlns="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xmlns="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xmlns="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xmlns="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xmlns="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xmlns="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xmlns="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xmlns="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xmlns="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xmlns="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xmlns="" id="{C0855F1D-93D4-4849-83E1-706E437C7250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xmlns="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xmlns="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xmlns="" id="{1EFB947C-860E-4AA2-A5A2-1CEEEFC38B34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xmlns="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xmlns="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xmlns="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xmlns="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xmlns="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xmlns="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xmlns="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xmlns="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xmlns="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xmlns="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xmlns="" id="{925CC097-8D38-4AEA-9306-D2D703E51FEC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xmlns="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xmlns="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xmlns="" id="{8DF4CFA5-C6E8-4AA5-9916-0D14D265DA7D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xmlns="" id="{262FDB6E-6024-4D2F-A6EC-321BB317347C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xmlns="" id="{BD5ADFCE-F28A-43D5-9CFF-31FD0A1CC4F9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xmlns="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xmlns="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xmlns="" id="{F3E5FC39-98FC-4CBA-B958-5F648514C390}"/>
              </a:ext>
            </a:extLst>
          </p:cNvPr>
          <p:cNvSpPr txBox="1"/>
          <p:nvPr userDrawn="1"/>
        </p:nvSpPr>
        <p:spPr>
          <a:xfrm>
            <a:off x="2669131" y="1141780"/>
            <a:ext cx="3388523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08953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9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9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8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95" grpId="0" animBg="1"/>
      <p:bldP spid="296" grpId="0" animBg="1"/>
      <p:bldP spid="138" grpId="0"/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xmlns="" id="{106E0AA7-7E27-451B-A779-C16D0C6F7959}"/>
              </a:ext>
            </a:extLst>
          </p:cNvPr>
          <p:cNvSpPr/>
          <p:nvPr userDrawn="1"/>
        </p:nvSpPr>
        <p:spPr>
          <a:xfrm rot="126755">
            <a:off x="2318597" y="817582"/>
            <a:ext cx="4162526" cy="354806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xmlns="" id="{96C763DA-0530-4345-8869-27D84192065D}"/>
              </a:ext>
            </a:extLst>
          </p:cNvPr>
          <p:cNvSpPr/>
          <p:nvPr userDrawn="1"/>
        </p:nvSpPr>
        <p:spPr>
          <a:xfrm rot="-135875">
            <a:off x="2108287" y="579704"/>
            <a:ext cx="963023" cy="10026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xmlns="" id="{68C3693C-60D7-4DAB-95E4-7D0140ED723C}"/>
              </a:ext>
            </a:extLst>
          </p:cNvPr>
          <p:cNvSpPr/>
          <p:nvPr userDrawn="1"/>
        </p:nvSpPr>
        <p:spPr>
          <a:xfrm rot="4829593">
            <a:off x="5730052" y="772115"/>
            <a:ext cx="1160231" cy="832158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xmlns="" id="{4E1A926E-6662-419E-9E55-EA22A881A7F7}"/>
              </a:ext>
            </a:extLst>
          </p:cNvPr>
          <p:cNvGrpSpPr/>
          <p:nvPr userDrawn="1"/>
        </p:nvGrpSpPr>
        <p:grpSpPr>
          <a:xfrm>
            <a:off x="1653356" y="2962840"/>
            <a:ext cx="1480398" cy="1515065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xmlns="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xmlns="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xmlns="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xmlns="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xmlns="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xmlns="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xmlns="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xmlns="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xmlns="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xmlns="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xmlns="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xmlns="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xmlns="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xmlns="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xmlns="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xmlns="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xmlns="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xmlns="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xmlns="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xmlns="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xmlns="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xmlns="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xmlns="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xmlns="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xmlns="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xmlns="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xmlns="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xmlns="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xmlns="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xmlns="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xmlns="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xmlns="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xmlns="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xmlns="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xmlns="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xmlns="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xmlns="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xmlns="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xmlns="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xmlns="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xmlns="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xmlns="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xmlns="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xmlns="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xmlns="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xmlns="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xmlns="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xmlns="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xmlns="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xmlns="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xmlns="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xmlns="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xmlns="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xmlns="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xmlns="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xmlns="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xmlns="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xmlns="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xmlns="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xmlns="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xmlns="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xmlns="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xmlns="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xmlns="" id="{36C19A32-EB14-46B6-BE30-A420DB3A7F9C}"/>
              </a:ext>
            </a:extLst>
          </p:cNvPr>
          <p:cNvGrpSpPr/>
          <p:nvPr userDrawn="1"/>
        </p:nvGrpSpPr>
        <p:grpSpPr>
          <a:xfrm>
            <a:off x="772632" y="1186013"/>
            <a:ext cx="333206" cy="298894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xmlns="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xmlns="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xmlns="" id="{FF773F4A-00DE-480A-A1E4-267BF6A95F53}"/>
              </a:ext>
            </a:extLst>
          </p:cNvPr>
          <p:cNvGrpSpPr/>
          <p:nvPr userDrawn="1"/>
        </p:nvGrpSpPr>
        <p:grpSpPr>
          <a:xfrm>
            <a:off x="7920831" y="3778981"/>
            <a:ext cx="218531" cy="211031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xmlns="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xmlns="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xmlns="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xmlns="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xmlns="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xmlns="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xmlns="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xmlns="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xmlns="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xmlns="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xmlns="" id="{06FC704C-BA05-45EE-B62B-22DABC82E899}"/>
              </a:ext>
            </a:extLst>
          </p:cNvPr>
          <p:cNvGrpSpPr/>
          <p:nvPr userDrawn="1"/>
        </p:nvGrpSpPr>
        <p:grpSpPr>
          <a:xfrm>
            <a:off x="8083918" y="536146"/>
            <a:ext cx="125006" cy="126431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xmlns="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xmlns="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xmlns="" id="{EBE612EC-FC5F-4192-9E24-C046316489E0}"/>
              </a:ext>
            </a:extLst>
          </p:cNvPr>
          <p:cNvSpPr/>
          <p:nvPr userDrawn="1"/>
        </p:nvSpPr>
        <p:spPr>
          <a:xfrm>
            <a:off x="1182765" y="2698332"/>
            <a:ext cx="89344" cy="609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xmlns="" id="{31BD3FA8-6E2A-4C65-9E9F-29FBB5C804BE}"/>
              </a:ext>
            </a:extLst>
          </p:cNvPr>
          <p:cNvSpPr/>
          <p:nvPr userDrawn="1"/>
        </p:nvSpPr>
        <p:spPr>
          <a:xfrm>
            <a:off x="7385065" y="2916397"/>
            <a:ext cx="65250" cy="46444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xmlns="" id="{69E37D2F-6DF5-4A21-A568-0E80AD7AD85B}"/>
              </a:ext>
            </a:extLst>
          </p:cNvPr>
          <p:cNvGrpSpPr/>
          <p:nvPr userDrawn="1"/>
        </p:nvGrpSpPr>
        <p:grpSpPr>
          <a:xfrm>
            <a:off x="956096" y="4156122"/>
            <a:ext cx="125006" cy="126431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xmlns="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xmlns="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xmlns="" id="{93F46B3B-D663-4FBA-8528-CFD2F9C1E141}"/>
              </a:ext>
            </a:extLst>
          </p:cNvPr>
          <p:cNvSpPr txBox="1"/>
          <p:nvPr userDrawn="1"/>
        </p:nvSpPr>
        <p:spPr>
          <a:xfrm>
            <a:off x="2836083" y="1101413"/>
            <a:ext cx="3386124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8625">
                <a:solidFill>
                  <a:srgbClr val="002060"/>
                </a:solidFill>
                <a:latin typeface="+mj-lt"/>
              </a:rPr>
              <a:t>LUYỆN TẬP</a:t>
            </a:r>
            <a:endParaRPr lang="vi-VN" sz="8625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3667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0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21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22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20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19" grpId="0" animBg="1"/>
      <p:bldP spid="220" grpId="0" animBg="1"/>
      <p:bldP spid="224" grpId="0"/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xmlns="" id="{EF6FD315-F887-4E7B-BF0C-3EC48D585604}"/>
              </a:ext>
            </a:extLst>
          </p:cNvPr>
          <p:cNvGrpSpPr/>
          <p:nvPr userDrawn="1"/>
        </p:nvGrpSpPr>
        <p:grpSpPr>
          <a:xfrm>
            <a:off x="296920" y="164640"/>
            <a:ext cx="8709926" cy="4680098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xmlns="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FFE2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xmlns="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xmlns="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xmlns="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xmlns="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xmlns="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xmlns="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xmlns="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xmlns="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xmlns="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xmlns="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xmlns="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xmlns="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xmlns="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xmlns="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xmlns="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xmlns="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xmlns="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xmlns="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xmlns="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013"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xmlns="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xmlns="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013"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xmlns="" id="{0F2E9747-C66A-480C-9099-C7BDE1E89365}"/>
              </a:ext>
            </a:extLst>
          </p:cNvPr>
          <p:cNvSpPr/>
          <p:nvPr userDrawn="1"/>
        </p:nvSpPr>
        <p:spPr>
          <a:xfrm>
            <a:off x="349270" y="661632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xmlns="" id="{C10D7406-2BDA-4DC4-9A79-3D4FC95CAC2A}"/>
              </a:ext>
            </a:extLst>
          </p:cNvPr>
          <p:cNvSpPr/>
          <p:nvPr userDrawn="1"/>
        </p:nvSpPr>
        <p:spPr>
          <a:xfrm>
            <a:off x="150301" y="680120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xmlns="" id="{4E0493D0-81D3-4EAC-94E3-12DB540A6AD7}"/>
              </a:ext>
            </a:extLst>
          </p:cNvPr>
          <p:cNvSpPr/>
          <p:nvPr userDrawn="1"/>
        </p:nvSpPr>
        <p:spPr>
          <a:xfrm>
            <a:off x="168063" y="74206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xmlns="" id="{D0FB441C-211A-4F68-8767-DA7B95B4F920}"/>
              </a:ext>
            </a:extLst>
          </p:cNvPr>
          <p:cNvSpPr/>
          <p:nvPr userDrawn="1"/>
        </p:nvSpPr>
        <p:spPr>
          <a:xfrm>
            <a:off x="393674" y="7106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xmlns="" id="{B9340F31-2646-4E29-8212-879AEEF962DA}"/>
              </a:ext>
            </a:extLst>
          </p:cNvPr>
          <p:cNvSpPr/>
          <p:nvPr userDrawn="1"/>
        </p:nvSpPr>
        <p:spPr>
          <a:xfrm>
            <a:off x="151195" y="688459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xmlns="" id="{765A6E3B-E1F9-4D37-B213-7F9E645D0EDA}"/>
              </a:ext>
            </a:extLst>
          </p:cNvPr>
          <p:cNvSpPr/>
          <p:nvPr userDrawn="1"/>
        </p:nvSpPr>
        <p:spPr>
          <a:xfrm>
            <a:off x="348377" y="112204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xmlns="" id="{867E7D37-2590-4ECE-A535-9DA46F4EA583}"/>
              </a:ext>
            </a:extLst>
          </p:cNvPr>
          <p:cNvSpPr/>
          <p:nvPr userDrawn="1"/>
        </p:nvSpPr>
        <p:spPr>
          <a:xfrm>
            <a:off x="149408" y="114052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xmlns="" id="{74625DF1-F15F-4CAD-BD7C-85A4680501B4}"/>
              </a:ext>
            </a:extLst>
          </p:cNvPr>
          <p:cNvSpPr/>
          <p:nvPr userDrawn="1"/>
        </p:nvSpPr>
        <p:spPr>
          <a:xfrm>
            <a:off x="167170" y="120247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xmlns="" id="{B26C5877-FFC0-49F2-89B0-0C72531E73AE}"/>
              </a:ext>
            </a:extLst>
          </p:cNvPr>
          <p:cNvSpPr/>
          <p:nvPr userDrawn="1"/>
        </p:nvSpPr>
        <p:spPr>
          <a:xfrm>
            <a:off x="392781" y="117105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xmlns="" id="{B081A515-D8D9-4BF5-90F1-621FE162C9F3}"/>
              </a:ext>
            </a:extLst>
          </p:cNvPr>
          <p:cNvSpPr/>
          <p:nvPr userDrawn="1"/>
        </p:nvSpPr>
        <p:spPr>
          <a:xfrm>
            <a:off x="150301" y="114886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xmlns="" id="{E5B7DF78-1D3E-41E2-9FE9-36B062BD3CC8}"/>
              </a:ext>
            </a:extLst>
          </p:cNvPr>
          <p:cNvSpPr/>
          <p:nvPr userDrawn="1"/>
        </p:nvSpPr>
        <p:spPr>
          <a:xfrm>
            <a:off x="347484" y="1582451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xmlns="" id="{E853253F-BCCE-42EF-8554-3C3E3C2E285A}"/>
              </a:ext>
            </a:extLst>
          </p:cNvPr>
          <p:cNvSpPr/>
          <p:nvPr userDrawn="1"/>
        </p:nvSpPr>
        <p:spPr>
          <a:xfrm>
            <a:off x="148515" y="1600939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xmlns="" id="{E01519CC-0CF0-44E3-B22E-B1AFBCD30DBD}"/>
              </a:ext>
            </a:extLst>
          </p:cNvPr>
          <p:cNvSpPr/>
          <p:nvPr userDrawn="1"/>
        </p:nvSpPr>
        <p:spPr>
          <a:xfrm>
            <a:off x="166276" y="166288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xmlns="" id="{5EC2F2DD-FC5A-4166-8502-67B0E67210F6}"/>
              </a:ext>
            </a:extLst>
          </p:cNvPr>
          <p:cNvSpPr/>
          <p:nvPr userDrawn="1"/>
        </p:nvSpPr>
        <p:spPr>
          <a:xfrm>
            <a:off x="391888" y="1631460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xmlns="" id="{828B4189-A014-4A06-804B-1589EB2F9CF8}"/>
              </a:ext>
            </a:extLst>
          </p:cNvPr>
          <p:cNvSpPr/>
          <p:nvPr userDrawn="1"/>
        </p:nvSpPr>
        <p:spPr>
          <a:xfrm>
            <a:off x="149408" y="1609278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xmlns="" id="{647DE464-7568-4DD5-8BE4-324C14A8277D}"/>
              </a:ext>
            </a:extLst>
          </p:cNvPr>
          <p:cNvSpPr/>
          <p:nvPr userDrawn="1"/>
        </p:nvSpPr>
        <p:spPr>
          <a:xfrm>
            <a:off x="346591" y="2042860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xmlns="" id="{1ED11714-4115-4417-9213-DBC152A5EE6E}"/>
              </a:ext>
            </a:extLst>
          </p:cNvPr>
          <p:cNvSpPr/>
          <p:nvPr userDrawn="1"/>
        </p:nvSpPr>
        <p:spPr>
          <a:xfrm>
            <a:off x="147621" y="2061348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xmlns="" id="{23D69C4A-B0D7-467F-8C73-F0C897BC4C5A}"/>
              </a:ext>
            </a:extLst>
          </p:cNvPr>
          <p:cNvSpPr/>
          <p:nvPr userDrawn="1"/>
        </p:nvSpPr>
        <p:spPr>
          <a:xfrm>
            <a:off x="165383" y="212329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xmlns="" id="{23E1F321-10C6-49DB-A01C-554FC1D86C9B}"/>
              </a:ext>
            </a:extLst>
          </p:cNvPr>
          <p:cNvSpPr/>
          <p:nvPr userDrawn="1"/>
        </p:nvSpPr>
        <p:spPr>
          <a:xfrm>
            <a:off x="390994" y="2091869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xmlns="" id="{F9534E45-083B-4C35-AE35-2FECC04EA99E}"/>
              </a:ext>
            </a:extLst>
          </p:cNvPr>
          <p:cNvSpPr/>
          <p:nvPr userDrawn="1"/>
        </p:nvSpPr>
        <p:spPr>
          <a:xfrm>
            <a:off x="148515" y="2069687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xmlns="" id="{65C3AF7D-B3F5-4998-ACC4-2F2F95CA62A8}"/>
              </a:ext>
            </a:extLst>
          </p:cNvPr>
          <p:cNvSpPr/>
          <p:nvPr userDrawn="1"/>
        </p:nvSpPr>
        <p:spPr>
          <a:xfrm>
            <a:off x="345697" y="2503269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xmlns="" id="{92CF6BA5-78C4-4B4E-A78B-B2204A5F2530}"/>
              </a:ext>
            </a:extLst>
          </p:cNvPr>
          <p:cNvSpPr/>
          <p:nvPr userDrawn="1"/>
        </p:nvSpPr>
        <p:spPr>
          <a:xfrm>
            <a:off x="146728" y="2521757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xmlns="" id="{82B6228B-CBBE-463F-9E88-CFBE19F8043E}"/>
              </a:ext>
            </a:extLst>
          </p:cNvPr>
          <p:cNvSpPr/>
          <p:nvPr userDrawn="1"/>
        </p:nvSpPr>
        <p:spPr>
          <a:xfrm>
            <a:off x="164490" y="2583704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xmlns="" id="{7D174B50-8153-4359-8B9D-C9FFAE59E363}"/>
              </a:ext>
            </a:extLst>
          </p:cNvPr>
          <p:cNvSpPr/>
          <p:nvPr userDrawn="1"/>
        </p:nvSpPr>
        <p:spPr>
          <a:xfrm>
            <a:off x="390101" y="255227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xmlns="" id="{9995CF07-4A23-454A-8825-F6E81F18D160}"/>
              </a:ext>
            </a:extLst>
          </p:cNvPr>
          <p:cNvSpPr/>
          <p:nvPr userDrawn="1"/>
        </p:nvSpPr>
        <p:spPr>
          <a:xfrm>
            <a:off x="147622" y="2530096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xmlns="" id="{7771C690-AD42-49CF-AC87-E4FCB23DD1C7}"/>
              </a:ext>
            </a:extLst>
          </p:cNvPr>
          <p:cNvSpPr/>
          <p:nvPr userDrawn="1"/>
        </p:nvSpPr>
        <p:spPr>
          <a:xfrm>
            <a:off x="344804" y="296367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xmlns="" id="{F77B608A-FC29-4902-94B6-93F678644B06}"/>
              </a:ext>
            </a:extLst>
          </p:cNvPr>
          <p:cNvSpPr/>
          <p:nvPr userDrawn="1"/>
        </p:nvSpPr>
        <p:spPr>
          <a:xfrm>
            <a:off x="145835" y="298216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xmlns="" id="{46A1CD74-AD03-4998-A1B4-3B896CADDF14}"/>
              </a:ext>
            </a:extLst>
          </p:cNvPr>
          <p:cNvSpPr/>
          <p:nvPr userDrawn="1"/>
        </p:nvSpPr>
        <p:spPr>
          <a:xfrm>
            <a:off x="163597" y="304411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xmlns="" id="{00B42C35-3F40-4A4C-94F9-BEA6D12080B9}"/>
              </a:ext>
            </a:extLst>
          </p:cNvPr>
          <p:cNvSpPr/>
          <p:nvPr userDrawn="1"/>
        </p:nvSpPr>
        <p:spPr>
          <a:xfrm>
            <a:off x="389208" y="3012688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xmlns="" id="{5C318D3D-3080-4AD1-B777-CF89EDFC5DC0}"/>
              </a:ext>
            </a:extLst>
          </p:cNvPr>
          <p:cNvSpPr/>
          <p:nvPr userDrawn="1"/>
        </p:nvSpPr>
        <p:spPr>
          <a:xfrm>
            <a:off x="146728" y="299050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xmlns="" id="{94284878-05BB-4FB8-9466-148B677B64CB}"/>
              </a:ext>
            </a:extLst>
          </p:cNvPr>
          <p:cNvSpPr/>
          <p:nvPr userDrawn="1"/>
        </p:nvSpPr>
        <p:spPr>
          <a:xfrm>
            <a:off x="343911" y="3424088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xmlns="" id="{E36AE8A6-DBE3-452F-921D-A87C88B52AA3}"/>
              </a:ext>
            </a:extLst>
          </p:cNvPr>
          <p:cNvSpPr/>
          <p:nvPr userDrawn="1"/>
        </p:nvSpPr>
        <p:spPr>
          <a:xfrm>
            <a:off x="144942" y="3442576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xmlns="" id="{82F27FB2-63D3-42BC-B740-7D13E52AF34F}"/>
              </a:ext>
            </a:extLst>
          </p:cNvPr>
          <p:cNvSpPr/>
          <p:nvPr userDrawn="1"/>
        </p:nvSpPr>
        <p:spPr>
          <a:xfrm>
            <a:off x="162703" y="3504523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xmlns="" id="{1F4E28BC-F2CF-4EC9-88C7-A72ED1261EA0}"/>
              </a:ext>
            </a:extLst>
          </p:cNvPr>
          <p:cNvSpPr/>
          <p:nvPr userDrawn="1"/>
        </p:nvSpPr>
        <p:spPr>
          <a:xfrm>
            <a:off x="388315" y="3473097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xmlns="" id="{122D6AD2-FF93-49D7-8B58-596968D93B34}"/>
              </a:ext>
            </a:extLst>
          </p:cNvPr>
          <p:cNvSpPr/>
          <p:nvPr userDrawn="1"/>
        </p:nvSpPr>
        <p:spPr>
          <a:xfrm>
            <a:off x="145835" y="3450915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xmlns="" id="{2680D11D-7E90-410C-8CE6-8F88E44BBA34}"/>
              </a:ext>
            </a:extLst>
          </p:cNvPr>
          <p:cNvSpPr/>
          <p:nvPr userDrawn="1"/>
        </p:nvSpPr>
        <p:spPr>
          <a:xfrm>
            <a:off x="343018" y="3884497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xmlns="" id="{19C6711F-DDEA-40EF-A499-A7DEE2C2915E}"/>
              </a:ext>
            </a:extLst>
          </p:cNvPr>
          <p:cNvSpPr/>
          <p:nvPr userDrawn="1"/>
        </p:nvSpPr>
        <p:spPr>
          <a:xfrm>
            <a:off x="144049" y="3902985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xmlns="" id="{66F47F23-E578-4EA5-9A6F-F642C1A9E3EA}"/>
              </a:ext>
            </a:extLst>
          </p:cNvPr>
          <p:cNvSpPr/>
          <p:nvPr userDrawn="1"/>
        </p:nvSpPr>
        <p:spPr>
          <a:xfrm>
            <a:off x="161810" y="3964932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xmlns="" id="{9E0AE9EA-DFC8-47FB-9A5C-C4B9AB7167E5}"/>
              </a:ext>
            </a:extLst>
          </p:cNvPr>
          <p:cNvSpPr/>
          <p:nvPr userDrawn="1"/>
        </p:nvSpPr>
        <p:spPr>
          <a:xfrm>
            <a:off x="387421" y="3933506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xmlns="" id="{31C11A86-666C-4ECC-B2BB-22A5F76303A7}"/>
              </a:ext>
            </a:extLst>
          </p:cNvPr>
          <p:cNvSpPr/>
          <p:nvPr userDrawn="1"/>
        </p:nvSpPr>
        <p:spPr>
          <a:xfrm>
            <a:off x="144942" y="3911324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xmlns="" id="{89C579DA-732B-4398-92D1-BEE007EBD812}"/>
              </a:ext>
            </a:extLst>
          </p:cNvPr>
          <p:cNvSpPr/>
          <p:nvPr userDrawn="1"/>
        </p:nvSpPr>
        <p:spPr>
          <a:xfrm>
            <a:off x="342124" y="4344906"/>
            <a:ext cx="82436" cy="132999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xmlns="" id="{196CABBD-93A7-4F5C-AEE3-800BD0EA39A1}"/>
              </a:ext>
            </a:extLst>
          </p:cNvPr>
          <p:cNvSpPr/>
          <p:nvPr userDrawn="1"/>
        </p:nvSpPr>
        <p:spPr>
          <a:xfrm>
            <a:off x="143155" y="4363394"/>
            <a:ext cx="337031" cy="83276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xmlns="" id="{0EE478E8-FDD6-49EA-996B-972A74682279}"/>
              </a:ext>
            </a:extLst>
          </p:cNvPr>
          <p:cNvSpPr/>
          <p:nvPr userDrawn="1"/>
        </p:nvSpPr>
        <p:spPr>
          <a:xfrm>
            <a:off x="160917" y="4425341"/>
            <a:ext cx="34289" cy="3428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xmlns="" id="{8266C508-3715-41D3-8F14-A7380A494671}"/>
              </a:ext>
            </a:extLst>
          </p:cNvPr>
          <p:cNvSpPr/>
          <p:nvPr userDrawn="1"/>
        </p:nvSpPr>
        <p:spPr>
          <a:xfrm>
            <a:off x="386528" y="4393915"/>
            <a:ext cx="34289" cy="3428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xmlns="" id="{C7309805-E3C7-4EBD-9DEB-C7217972097B}"/>
              </a:ext>
            </a:extLst>
          </p:cNvPr>
          <p:cNvSpPr/>
          <p:nvPr userDrawn="1"/>
        </p:nvSpPr>
        <p:spPr>
          <a:xfrm>
            <a:off x="144049" y="4371733"/>
            <a:ext cx="335795" cy="72070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13"/>
          </a:p>
        </p:txBody>
      </p:sp>
    </p:spTree>
    <p:extLst>
      <p:ext uri="{BB962C8B-B14F-4D97-AF65-F5344CB8AC3E}">
        <p14:creationId xmlns:p14="http://schemas.microsoft.com/office/powerpoint/2010/main" val="4074440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590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93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45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70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0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6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20/04/2022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AC419E9-ABC4-4330-AEFA-1C0CCB5EAF5A}"/>
              </a:ext>
            </a:extLst>
          </p:cNvPr>
          <p:cNvSpPr/>
          <p:nvPr userDrawn="1"/>
        </p:nvSpPr>
        <p:spPr>
          <a:xfrm>
            <a:off x="7321972" y="4869656"/>
            <a:ext cx="1257075" cy="184666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6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6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6503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650" r:id="rId14"/>
    <p:sldLayoutId id="2147483660" r:id="rId15"/>
    <p:sldLayoutId id="2147483661" r:id="rId16"/>
    <p:sldLayoutId id="2147483662" r:id="rId17"/>
    <p:sldLayoutId id="2147483663" r:id="rId18"/>
    <p:sldLayoutId id="2147483664" r:id="rId19"/>
    <p:sldLayoutId id="2147483665" r:id="rId20"/>
    <p:sldLayoutId id="2147483675" r:id="rId21"/>
    <p:sldLayoutId id="2147483676" r:id="rId22"/>
    <p:sldLayoutId id="2147483677" r:id="rId23"/>
    <p:sldLayoutId id="2147483678" r:id="rId24"/>
    <p:sldLayoutId id="2147483679" r:id="rId25"/>
    <p:sldLayoutId id="2147483680" r:id="rId26"/>
    <p:sldLayoutId id="2147483681" r:id="rId27"/>
    <p:sldLayoutId id="2147483682" r:id="rId28"/>
    <p:sldLayoutId id="2147483683" r:id="rId29"/>
    <p:sldLayoutId id="2147483684" r:id="rId30"/>
    <p:sldLayoutId id="2147483685" r:id="rId31"/>
    <p:sldLayoutId id="2147483686" r:id="rId32"/>
    <p:sldLayoutId id="2147483687" r:id="rId33"/>
    <p:sldLayoutId id="2147483688" r:id="rId34"/>
    <p:sldLayoutId id="2147483689" r:id="rId35"/>
    <p:sldLayoutId id="2147483690" r:id="rId3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B5044254-DE52-4029-B43E-ACD26C567FBA}"/>
              </a:ext>
            </a:extLst>
          </p:cNvPr>
          <p:cNvGrpSpPr/>
          <p:nvPr/>
        </p:nvGrpSpPr>
        <p:grpSpPr>
          <a:xfrm>
            <a:off x="3576691" y="732678"/>
            <a:ext cx="1692610" cy="735496"/>
            <a:chOff x="1393001" y="8936"/>
            <a:chExt cx="2256813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B2407F96-D165-408B-8186-033E4D2C4D5C}"/>
                </a:ext>
              </a:extLst>
            </p:cNvPr>
            <p:cNvGrpSpPr/>
            <p:nvPr/>
          </p:nvGrpSpPr>
          <p:grpSpPr>
            <a:xfrm>
              <a:off x="1393001" y="8936"/>
              <a:ext cx="2256813" cy="980661"/>
              <a:chOff x="1447134" y="16664"/>
              <a:chExt cx="1324225" cy="18288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:a16="http://schemas.microsoft.com/office/drawing/2014/main" xmlns="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447134" y="16664"/>
                <a:ext cx="1285462" cy="1828800"/>
              </a:xfrm>
              <a:prstGeom prst="round2SameRect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" name="Rectangle: Top Corners Rounded 2">
                <a:extLst>
                  <a:ext uri="{FF2B5EF4-FFF2-40B4-BE49-F238E27FC236}">
                    <a16:creationId xmlns:a16="http://schemas.microsoft.com/office/drawing/2014/main" xmlns="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sz="1013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xmlns="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err="1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vi-VN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1992821" y="1577793"/>
            <a:ext cx="5344349" cy="16818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</a:t>
            </a:r>
          </a:p>
          <a:p>
            <a:pPr algn="ctr">
              <a:lnSpc>
                <a:spcPct val="120000"/>
              </a:lnSpc>
            </a:pP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60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92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/>
          <p:nvPr/>
        </p:nvSpPr>
        <p:spPr>
          <a:xfrm>
            <a:off x="588132" y="1244714"/>
            <a:ext cx="3291244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342900"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1. Đọc các số sau:</a:t>
            </a:r>
          </a:p>
        </p:txBody>
      </p:sp>
      <p:sp>
        <p:nvSpPr>
          <p:cNvPr id="8" name="Text Box 8"/>
          <p:cNvSpPr txBox="1"/>
          <p:nvPr/>
        </p:nvSpPr>
        <p:spPr>
          <a:xfrm>
            <a:off x="983440" y="2012192"/>
            <a:ext cx="1452686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81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9"/>
          <p:cNvSpPr txBox="1"/>
          <p:nvPr/>
        </p:nvSpPr>
        <p:spPr>
          <a:xfrm>
            <a:off x="900753" y="2710224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140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0"/>
          <p:cNvSpPr txBox="1"/>
          <p:nvPr/>
        </p:nvSpPr>
        <p:spPr>
          <a:xfrm>
            <a:off x="900753" y="3381375"/>
            <a:ext cx="1333001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135 </a:t>
            </a:r>
            <a:r>
              <a:rPr sz="24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cm</a:t>
            </a:r>
            <a:r>
              <a:rPr sz="2400" baseline="30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" name="Text Box 11"/>
          <p:cNvSpPr txBox="1"/>
          <p:nvPr/>
        </p:nvSpPr>
        <p:spPr>
          <a:xfrm>
            <a:off x="2192808" y="2012192"/>
            <a:ext cx="5363766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Tám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ơi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mốt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  <a:cs typeface="Times New Roman" pitchFamily="18" charset="0"/>
              </a:rPr>
              <a:t>vuông</a:t>
            </a:r>
            <a:endParaRPr sz="2400" dirty="0"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2" name="Text Box 12"/>
          <p:cNvSpPr txBox="1"/>
          <p:nvPr/>
        </p:nvSpPr>
        <p:spPr>
          <a:xfrm>
            <a:off x="2192808" y="2710224"/>
            <a:ext cx="538996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bốn </a:t>
            </a:r>
            <a:r>
              <a:rPr sz="2400" dirty="0" err="1">
                <a:latin typeface="Times New Roman" panose="02020603050405020304" pitchFamily="18" charset="0"/>
              </a:rPr>
              <a:t>mươi</a:t>
            </a:r>
            <a:r>
              <a:rPr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xăng</a:t>
            </a:r>
            <a:r>
              <a:rPr lang="en-US" sz="2400" dirty="0">
                <a:latin typeface="Times New Roman" panose="02020603050405020304" pitchFamily="18" charset="0"/>
              </a:rPr>
              <a:t> - </a:t>
            </a:r>
            <a:r>
              <a:rPr sz="2400" dirty="0" err="1">
                <a:latin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</a:rPr>
              <a:t>-</a:t>
            </a:r>
            <a:r>
              <a:rPr lang="en-US" sz="2400" dirty="0">
                <a:latin typeface="Times New Roman" panose="02020603050405020304" pitchFamily="18" charset="0"/>
              </a:rPr>
              <a:t> </a:t>
            </a:r>
            <a:r>
              <a:rPr sz="2400" dirty="0" err="1">
                <a:latin typeface="Times New Roman" panose="02020603050405020304" pitchFamily="18" charset="0"/>
              </a:rPr>
              <a:t>mét</a:t>
            </a:r>
            <a:r>
              <a:rPr sz="2400" dirty="0">
                <a:latin typeface="Times New Roman" panose="02020603050405020304" pitchFamily="18" charset="0"/>
              </a:rPr>
              <a:t> vuông</a:t>
            </a:r>
          </a:p>
        </p:txBody>
      </p:sp>
      <p:sp>
        <p:nvSpPr>
          <p:cNvPr id="13" name="Text Box 13"/>
          <p:cNvSpPr txBox="1"/>
          <p:nvPr/>
        </p:nvSpPr>
        <p:spPr>
          <a:xfrm>
            <a:off x="2233754" y="3378399"/>
            <a:ext cx="5411391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dirty="0" err="1">
                <a:latin typeface="Times New Roman" panose="02020603050405020304" pitchFamily="18" charset="0"/>
              </a:rPr>
              <a:t>Một</a:t>
            </a:r>
            <a:r>
              <a:rPr sz="2400" dirty="0">
                <a:latin typeface="Times New Roman" panose="02020603050405020304" pitchFamily="18" charset="0"/>
              </a:rPr>
              <a:t> trăm ba mươi lăm xăng-ti-mét vuông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70376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74114" y="1475186"/>
            <a:ext cx="2176160" cy="1916622"/>
            <a:chOff x="2830773" y="1219200"/>
            <a:chExt cx="2590800" cy="2454105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7290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3201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61109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Hình chữ nhật ABCD có chiều dài 4 cm, chiều rộng 3 cm. Tính diện tích hình chữ nhật ABCD.</a:t>
            </a:r>
          </a:p>
        </p:txBody>
      </p:sp>
      <p:sp>
        <p:nvSpPr>
          <p:cNvPr id="16" name="Text Box 11"/>
          <p:cNvSpPr txBox="1"/>
          <p:nvPr/>
        </p:nvSpPr>
        <p:spPr>
          <a:xfrm>
            <a:off x="3050275" y="22858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- Chia hình chữ nhật thành các ô vuông có cạnh là 1cm</a:t>
            </a:r>
          </a:p>
        </p:txBody>
      </p:sp>
      <p:sp>
        <p:nvSpPr>
          <p:cNvPr id="17" name="Text Box 21"/>
          <p:cNvSpPr txBox="1"/>
          <p:nvPr/>
        </p:nvSpPr>
        <p:spPr>
          <a:xfrm>
            <a:off x="3025097" y="2987126"/>
            <a:ext cx="365418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Mỗi hàng có mấy ô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18" name="Text Box 24"/>
          <p:cNvSpPr txBox="1"/>
          <p:nvPr/>
        </p:nvSpPr>
        <p:spPr>
          <a:xfrm>
            <a:off x="4655339" y="2988648"/>
            <a:ext cx="54889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9" name="Text Box 25"/>
          <p:cNvSpPr txBox="1"/>
          <p:nvPr/>
        </p:nvSpPr>
        <p:spPr>
          <a:xfrm>
            <a:off x="3050274" y="3463203"/>
            <a:ext cx="214824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hàng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0" name="Text Box 27"/>
          <p:cNvSpPr txBox="1"/>
          <p:nvPr/>
        </p:nvSpPr>
        <p:spPr>
          <a:xfrm>
            <a:off x="3661845" y="3462712"/>
            <a:ext cx="545077" cy="415498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2" name="Text Box 24"/>
          <p:cNvSpPr txBox="1"/>
          <p:nvPr/>
        </p:nvSpPr>
        <p:spPr>
          <a:xfrm>
            <a:off x="542498" y="3809574"/>
            <a:ext cx="7938239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* Vậy muốn biết trong hình chữ nhật ABCD có mấy ô vuông em làm như </a:t>
            </a:r>
            <a:r>
              <a:rPr sz="2100" dirty="0" err="1">
                <a:latin typeface="Times New Roman" panose="02020603050405020304" pitchFamily="18" charset="0"/>
              </a:rPr>
              <a:t>thê</a:t>
            </a:r>
            <a:r>
              <a:rPr sz="2100" dirty="0">
                <a:latin typeface="Times New Roman" panose="02020603050405020304" pitchFamily="18" charset="0"/>
              </a:rPr>
              <a:t>́ </a:t>
            </a:r>
            <a:r>
              <a:rPr sz="2100" dirty="0" err="1">
                <a:latin typeface="Times New Roman" panose="02020603050405020304" pitchFamily="18" charset="0"/>
              </a:rPr>
              <a:t>nào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2485585" y="4326341"/>
            <a:ext cx="3543300" cy="461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(ô vuông)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72201" y="2988648"/>
            <a:ext cx="194480" cy="331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5" name="Rectangle 24"/>
          <p:cNvSpPr/>
          <p:nvPr/>
        </p:nvSpPr>
        <p:spPr>
          <a:xfrm>
            <a:off x="4758338" y="3512718"/>
            <a:ext cx="342900" cy="342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Rectangle 25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</p:spTree>
    <p:extLst>
      <p:ext uri="{BB962C8B-B14F-4D97-AF65-F5344CB8AC3E}">
        <p14:creationId xmlns:p14="http://schemas.microsoft.com/office/powerpoint/2010/main" val="38430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  <p:bldP spid="18" grpId="0" animBg="1"/>
      <p:bldP spid="19" grpId="0"/>
      <p:bldP spid="20" grpId="0" animBg="1"/>
      <p:bldP spid="22" grpId="0"/>
      <p:bldP spid="23" grpId="0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530401"/>
            <a:ext cx="5350307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661845" y="2272993"/>
            <a:ext cx="3766783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mỗi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1cm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3" name="Text Box 28"/>
          <p:cNvSpPr txBox="1"/>
          <p:nvPr/>
        </p:nvSpPr>
        <p:spPr>
          <a:xfrm>
            <a:off x="3895564" y="4170531"/>
            <a:ext cx="2440409" cy="4616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4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634525"/>
            <a:ext cx="5348576" cy="14884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100" dirty="0">
                <a:latin typeface="Times New Roman" panose="02020603050405020304" pitchFamily="18" charset="0"/>
              </a:rPr>
              <a:t>*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Vậy</a:t>
            </a:r>
            <a:r>
              <a:rPr sz="2100" dirty="0">
                <a:latin typeface="Times New Roman" panose="02020603050405020304" pitchFamily="18" charset="0"/>
              </a:rPr>
              <a:t> diện tích hình chữ nhật ABCD có </a:t>
            </a:r>
            <a:r>
              <a:rPr sz="2100" dirty="0" err="1">
                <a:latin typeface="Times New Roman" panose="02020603050405020304" pitchFamily="18" charset="0"/>
              </a:rPr>
              <a:t>mấy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xăng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ti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>
                <a:latin typeface="Times New Roman" panose="02020603050405020304" pitchFamily="18" charset="0"/>
              </a:rPr>
              <a:t>-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mét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vuông</a:t>
            </a:r>
            <a:r>
              <a:rPr sz="2100" dirty="0">
                <a:latin typeface="Times New Roman" panose="02020603050405020304" pitchFamily="18" charset="0"/>
              </a:rPr>
              <a:t>?</a:t>
            </a:r>
            <a:endParaRPr lang="en-US" sz="2100" dirty="0"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100" dirty="0">
                <a:latin typeface="Times New Roman" panose="02020603050405020304" pitchFamily="18" charset="0"/>
              </a:rPr>
              <a:t>* D</a:t>
            </a:r>
            <a:r>
              <a:rPr lang="vi-VN" sz="2100" dirty="0">
                <a:latin typeface="Times New Roman" panose="02020603050405020304" pitchFamily="18" charset="0"/>
              </a:rPr>
              <a:t>iện tích hình chữ nhật ABCD có 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12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sz="21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928668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30" name="Rectangle 29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8446E7D4-3DF3-4E98-9731-78F1BD17A4CD}"/>
              </a:ext>
            </a:extLst>
          </p:cNvPr>
          <p:cNvSpPr txBox="1"/>
          <p:nvPr/>
        </p:nvSpPr>
        <p:spPr>
          <a:xfrm>
            <a:off x="616039" y="3398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74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3" grpId="0"/>
      <p:bldP spid="28" grpId="0" animBg="1"/>
      <p:bldP spid="29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74114" y="1475186"/>
            <a:ext cx="2258048" cy="1868269"/>
            <a:chOff x="2830773" y="1219200"/>
            <a:chExt cx="2590800" cy="2469360"/>
          </a:xfrm>
        </p:grpSpPr>
        <p:sp>
          <p:nvSpPr>
            <p:cNvPr id="4" name="Rectangle 4"/>
            <p:cNvSpPr/>
            <p:nvPr/>
          </p:nvSpPr>
          <p:spPr>
            <a:xfrm>
              <a:off x="3059373" y="1676400"/>
              <a:ext cx="1828800" cy="16002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endParaRPr lang="vi-VN" altLang="x-none" sz="1013" dirty="0">
                <a:latin typeface="Times New Roman" panose="02020603050405020304" pitchFamily="18" charset="0"/>
              </a:endParaRPr>
            </a:p>
          </p:txBody>
        </p:sp>
        <p:sp>
          <p:nvSpPr>
            <p:cNvPr id="5" name="Text Box 5"/>
            <p:cNvSpPr txBox="1"/>
            <p:nvPr/>
          </p:nvSpPr>
          <p:spPr>
            <a:xfrm>
              <a:off x="48119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" name="Text Box 6"/>
            <p:cNvSpPr txBox="1"/>
            <p:nvPr/>
          </p:nvSpPr>
          <p:spPr>
            <a:xfrm>
              <a:off x="4811973" y="3062288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2906973" y="3200400"/>
              <a:ext cx="609600" cy="48816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1800" dirty="0">
                  <a:latin typeface=".VnTime" panose="020B7200000000000000" pitchFamily="34" charset="0"/>
                </a:rPr>
                <a:t>D</a:t>
              </a: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3440373" y="1219200"/>
              <a:ext cx="990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4 cm</a:t>
              </a:r>
            </a:p>
          </p:txBody>
        </p:sp>
        <p:sp>
          <p:nvSpPr>
            <p:cNvPr id="9" name="Text Box 10"/>
            <p:cNvSpPr txBox="1"/>
            <p:nvPr/>
          </p:nvSpPr>
          <p:spPr>
            <a:xfrm>
              <a:off x="2830773" y="1219200"/>
              <a:ext cx="609600" cy="54917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100" dirty="0">
                  <a:latin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0" name="Line 12"/>
            <p:cNvSpPr/>
            <p:nvPr/>
          </p:nvSpPr>
          <p:spPr>
            <a:xfrm>
              <a:off x="39737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" name="Line 13"/>
            <p:cNvSpPr/>
            <p:nvPr/>
          </p:nvSpPr>
          <p:spPr>
            <a:xfrm>
              <a:off x="35165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" name="Line 14"/>
            <p:cNvSpPr/>
            <p:nvPr/>
          </p:nvSpPr>
          <p:spPr>
            <a:xfrm>
              <a:off x="4430973" y="1676400"/>
              <a:ext cx="0" cy="16002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3" name="Line 15"/>
            <p:cNvSpPr/>
            <p:nvPr/>
          </p:nvSpPr>
          <p:spPr>
            <a:xfrm>
              <a:off x="3059373" y="22098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4" name="Line 16"/>
            <p:cNvSpPr/>
            <p:nvPr/>
          </p:nvSpPr>
          <p:spPr>
            <a:xfrm>
              <a:off x="3059373" y="2743200"/>
              <a:ext cx="18288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5" name="Text Box 3"/>
          <p:cNvSpPr txBox="1"/>
          <p:nvPr/>
        </p:nvSpPr>
        <p:spPr>
          <a:xfrm>
            <a:off x="3050275" y="1387097"/>
            <a:ext cx="5350307" cy="100373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ABCD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có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số</a:t>
            </a:r>
            <a:r>
              <a:rPr lang="en-US" sz="2100" dirty="0">
                <a:latin typeface="Times New Roman" panose="02020603050405020304" pitchFamily="18" charset="0"/>
              </a:rPr>
              <a:t> ô </a:t>
            </a:r>
            <a:r>
              <a:rPr lang="en-US" sz="2100" dirty="0" err="1">
                <a:latin typeface="Times New Roman" panose="02020603050405020304" pitchFamily="18" charset="0"/>
              </a:rPr>
              <a:t>vuông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là</a:t>
            </a:r>
            <a:r>
              <a:rPr lang="en-US" sz="2100" dirty="0">
                <a:latin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100" b="1" dirty="0">
                <a:latin typeface="Times New Roman" panose="02020603050405020304" pitchFamily="18" charset="0"/>
              </a:rPr>
              <a:t>4 x 3 = 12 (ô </a:t>
            </a:r>
            <a:r>
              <a:rPr lang="en-US" sz="2100" b="1" dirty="0" err="1">
                <a:latin typeface="Times New Roman" panose="02020603050405020304" pitchFamily="18" charset="0"/>
              </a:rPr>
              <a:t>vuông</a:t>
            </a:r>
            <a:r>
              <a:rPr lang="en-US" sz="2100" b="1" dirty="0">
                <a:latin typeface="Times New Roman" panose="02020603050405020304" pitchFamily="18" charset="0"/>
              </a:rPr>
              <a:t>)</a:t>
            </a:r>
            <a:endParaRPr sz="2100" b="1" dirty="0">
              <a:latin typeface="Times New Roman" panose="02020603050405020304" pitchFamily="18" charset="0"/>
            </a:endParaRPr>
          </a:p>
        </p:txBody>
      </p:sp>
      <p:sp>
        <p:nvSpPr>
          <p:cNvPr id="16" name="Text Box 11"/>
          <p:cNvSpPr txBox="1"/>
          <p:nvPr/>
        </p:nvSpPr>
        <p:spPr>
          <a:xfrm>
            <a:off x="3132163" y="2375995"/>
            <a:ext cx="52684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 err="1">
                <a:latin typeface="Times New Roman" panose="02020603050405020304" pitchFamily="18" charset="0"/>
              </a:rPr>
              <a:t>Diện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tích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hình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chữ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nhật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ABCD</a:t>
            </a:r>
            <a:r>
              <a:rPr lang="en-US" sz="2100" b="1" dirty="0">
                <a:latin typeface="Times New Roman" panose="02020603050405020304" pitchFamily="18" charset="0"/>
              </a:rPr>
              <a:t> </a:t>
            </a:r>
            <a:r>
              <a:rPr lang="en-US" sz="2100" b="1" dirty="0" err="1">
                <a:latin typeface="Times New Roman" panose="02020603050405020304" pitchFamily="18" charset="0"/>
              </a:rPr>
              <a:t>là</a:t>
            </a:r>
            <a:r>
              <a:rPr lang="en-US" sz="21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" name="Text Box 8"/>
          <p:cNvSpPr txBox="1"/>
          <p:nvPr/>
        </p:nvSpPr>
        <p:spPr>
          <a:xfrm>
            <a:off x="330073" y="2241209"/>
            <a:ext cx="736055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>
                <a:latin typeface="Times New Roman" panose="02020603050405020304" pitchFamily="18" charset="0"/>
              </a:rPr>
              <a:t>3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</a:p>
        </p:txBody>
      </p:sp>
      <p:sp>
        <p:nvSpPr>
          <p:cNvPr id="24" name="Text Box 30"/>
          <p:cNvSpPr txBox="1"/>
          <p:nvPr/>
        </p:nvSpPr>
        <p:spPr>
          <a:xfrm>
            <a:off x="3132162" y="2767593"/>
            <a:ext cx="534857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 x 3 = 12 (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507136"/>
              </p:ext>
            </p:extLst>
          </p:nvPr>
        </p:nvGraphicFramePr>
        <p:xfrm>
          <a:off x="1073354" y="2655173"/>
          <a:ext cx="398479" cy="4005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4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00596"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28" name="Right Arrow 27"/>
          <p:cNvSpPr/>
          <p:nvPr/>
        </p:nvSpPr>
        <p:spPr>
          <a:xfrm rot="4514079">
            <a:off x="1142277" y="3016601"/>
            <a:ext cx="388557" cy="108918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9" name="Rectangle 28"/>
          <p:cNvSpPr/>
          <p:nvPr/>
        </p:nvSpPr>
        <p:spPr>
          <a:xfrm>
            <a:off x="1122896" y="3297316"/>
            <a:ext cx="821059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cm</a:t>
            </a:r>
            <a:r>
              <a:rPr lang="en-US" sz="2100" b="1" baseline="300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sz="2100" dirty="0"/>
          </a:p>
        </p:txBody>
      </p:sp>
      <p:sp>
        <p:nvSpPr>
          <p:cNvPr id="26" name="Text Box 29"/>
          <p:cNvSpPr txBox="1"/>
          <p:nvPr/>
        </p:nvSpPr>
        <p:spPr>
          <a:xfrm>
            <a:off x="4055931" y="3320031"/>
            <a:ext cx="832514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</a:t>
            </a:r>
          </a:p>
        </p:txBody>
      </p:sp>
      <p:sp>
        <p:nvSpPr>
          <p:cNvPr id="27" name="Text Box 29"/>
          <p:cNvSpPr txBox="1"/>
          <p:nvPr/>
        </p:nvSpPr>
        <p:spPr>
          <a:xfrm>
            <a:off x="4990805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rộng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30" name="Text Box 29"/>
          <p:cNvSpPr txBox="1"/>
          <p:nvPr/>
        </p:nvSpPr>
        <p:spPr>
          <a:xfrm>
            <a:off x="5942087" y="3321705"/>
            <a:ext cx="836982" cy="738664"/>
          </a:xfrm>
          <a:prstGeom prst="rect">
            <a:avLst/>
          </a:prstGeom>
          <a:noFill/>
          <a:ln w="9525" cap="flat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 dirty="0" err="1">
                <a:latin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tích</a:t>
            </a:r>
            <a:endParaRPr sz="2100" dirty="0">
              <a:latin typeface="Times New Roman" panose="02020603050405020304" pitchFamily="18" charset="0"/>
            </a:endParaRPr>
          </a:p>
        </p:txBody>
      </p:sp>
      <p:cxnSp>
        <p:nvCxnSpPr>
          <p:cNvPr id="18" name="Straight Arrow Connector 17"/>
          <p:cNvCxnSpPr>
            <a:endCxn id="26" idx="0"/>
          </p:cNvCxnSpPr>
          <p:nvPr/>
        </p:nvCxnSpPr>
        <p:spPr>
          <a:xfrm flipH="1">
            <a:off x="4472188" y="3066004"/>
            <a:ext cx="518618" cy="2540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7" idx="0"/>
          </p:cNvCxnSpPr>
          <p:nvPr/>
        </p:nvCxnSpPr>
        <p:spPr>
          <a:xfrm>
            <a:off x="5390846" y="3066004"/>
            <a:ext cx="18450" cy="255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endCxn id="30" idx="0"/>
          </p:cNvCxnSpPr>
          <p:nvPr/>
        </p:nvCxnSpPr>
        <p:spPr>
          <a:xfrm>
            <a:off x="5896867" y="3081151"/>
            <a:ext cx="463711" cy="2405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35"/>
          <p:cNvSpPr txBox="1"/>
          <p:nvPr/>
        </p:nvSpPr>
        <p:spPr>
          <a:xfrm>
            <a:off x="562970" y="4045846"/>
            <a:ext cx="7837611" cy="830997"/>
          </a:xfrm>
          <a:prstGeom prst="rect">
            <a:avLst/>
          </a:prstGeom>
          <a:solidFill>
            <a:srgbClr val="FFC000"/>
          </a:solidFill>
          <a:ln w="95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400" b="1" dirty="0">
                <a:latin typeface="Times New Roman" panose="02020603050405020304" pitchFamily="18" charset="0"/>
              </a:rPr>
              <a:t>Muốn tính diện tích hình chữ nhật ta lấy chiều dài nhân với </a:t>
            </a:r>
            <a:r>
              <a:rPr sz="2400" b="1" dirty="0" err="1">
                <a:latin typeface="Times New Roman" panose="02020603050405020304" pitchFamily="18" charset="0"/>
              </a:rPr>
              <a:t>chiều</a:t>
            </a:r>
            <a:r>
              <a:rPr sz="2400" b="1" dirty="0">
                <a:latin typeface="Times New Roman" panose="02020603050405020304" pitchFamily="18" charset="0"/>
              </a:rPr>
              <a:t> </a:t>
            </a:r>
            <a:r>
              <a:rPr sz="2400" b="1" dirty="0" err="1">
                <a:latin typeface="Times New Roman" panose="02020603050405020304" pitchFamily="18" charset="0"/>
              </a:rPr>
              <a:t>rộng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sz="2400" b="1" dirty="0">
                <a:latin typeface="Times New Roman" panose="02020603050405020304" pitchFamily="18" charset="0"/>
              </a:rPr>
              <a:t>(cùng đơn vị đo)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A88E4941-7A35-4AD9-89EF-9FF0517456CB}"/>
              </a:ext>
            </a:extLst>
          </p:cNvPr>
          <p:cNvSpPr txBox="1"/>
          <p:nvPr/>
        </p:nvSpPr>
        <p:spPr>
          <a:xfrm>
            <a:off x="698100" y="314505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004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8" grpId="0" animBg="1"/>
      <p:bldP spid="29" grpId="0"/>
      <p:bldP spid="26" grpId="0" animBg="1"/>
      <p:bldP spid="27" grpId="0" animBg="1"/>
      <p:bldP spid="30" grpId="0" animBg="1"/>
      <p:bldP spid="33" grpId="0" animBg="1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03904"/>
              </p:ext>
            </p:extLst>
          </p:nvPr>
        </p:nvGraphicFramePr>
        <p:xfrm>
          <a:off x="520890" y="1829464"/>
          <a:ext cx="7990556" cy="2858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3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991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427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242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6183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rộng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cm</a:t>
                      </a: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cm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0820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b="1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97971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 vi</a:t>
                      </a:r>
                    </a:p>
                    <a:p>
                      <a:pPr algn="ctr"/>
                      <a:r>
                        <a:rPr lang="en-US" sz="18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nhật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2208889" y="3159992"/>
            <a:ext cx="2059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5 x 3 = 15 (</a:t>
            </a:r>
            <a:r>
              <a:rPr lang="en-US" sz="1800" b="1" dirty="0" err="1">
                <a:solidFill>
                  <a:srgbClr val="002060"/>
                </a:solidFill>
              </a:rPr>
              <a:t>cm</a:t>
            </a:r>
            <a:r>
              <a:rPr lang="en-US" sz="1800" b="1" baseline="30000" dirty="0" err="1">
                <a:solidFill>
                  <a:srgbClr val="002060"/>
                </a:solidFill>
              </a:rPr>
              <a:t>2</a:t>
            </a:r>
            <a:r>
              <a:rPr lang="en-US" sz="1800" b="1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56654" y="3959649"/>
            <a:ext cx="20669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(5 + 3) x 2 = 16 (cm)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0948" y="3164476"/>
            <a:ext cx="20062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10 x 4 = 40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51969" y="3948288"/>
            <a:ext cx="22641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(10 + 4) x 2 = 28 (cm)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87153" y="3159992"/>
            <a:ext cx="21242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32 x 8 = 256 (</a:t>
            </a:r>
            <a:r>
              <a:rPr lang="en-US" sz="1800" b="1" dirty="0" err="1">
                <a:solidFill>
                  <a:srgbClr val="FF0000"/>
                </a:solidFill>
              </a:rPr>
              <a:t>cm</a:t>
            </a:r>
            <a:r>
              <a:rPr lang="en-US" sz="1800" b="1" baseline="30000" dirty="0" err="1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25716" y="3971009"/>
            <a:ext cx="21761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002060"/>
                </a:solidFill>
              </a:rPr>
              <a:t>(32 + 8) x 2 = 80 (cm) </a:t>
            </a:r>
          </a:p>
        </p:txBody>
      </p:sp>
      <p:sp>
        <p:nvSpPr>
          <p:cNvPr id="23" name="Text Box 2"/>
          <p:cNvSpPr txBox="1"/>
          <p:nvPr/>
        </p:nvSpPr>
        <p:spPr>
          <a:xfrm>
            <a:off x="519468" y="1363771"/>
            <a:ext cx="5108126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1: Viết vào ô trống (theo mẫu):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8081F63-204E-4A2E-A7CE-661DD8DD41B4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63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  <p:bldP spid="23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552734" y="1552433"/>
            <a:ext cx="7881582" cy="73866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2: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chữ nhật có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Tính diện </a:t>
            </a:r>
            <a:r>
              <a:rPr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</a:p>
        </p:txBody>
      </p:sp>
      <p:sp>
        <p:nvSpPr>
          <p:cNvPr id="4" name="Text Box 36"/>
          <p:cNvSpPr txBox="1"/>
          <p:nvPr/>
        </p:nvSpPr>
        <p:spPr>
          <a:xfrm>
            <a:off x="1136310" y="2428522"/>
            <a:ext cx="1521619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Tóm tắt</a:t>
            </a:r>
          </a:p>
        </p:txBody>
      </p:sp>
      <p:sp>
        <p:nvSpPr>
          <p:cNvPr id="5" name="Text Box 36"/>
          <p:cNvSpPr txBox="1"/>
          <p:nvPr/>
        </p:nvSpPr>
        <p:spPr>
          <a:xfrm>
            <a:off x="703660" y="2993800"/>
            <a:ext cx="210502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dài: </a:t>
            </a:r>
            <a:r>
              <a:rPr lang="en-US" sz="2100" dirty="0" err="1">
                <a:latin typeface="Times New Roman" panose="02020603050405020304" pitchFamily="18" charset="0"/>
              </a:rPr>
              <a:t>14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6" name="Text Box 36"/>
          <p:cNvSpPr txBox="1"/>
          <p:nvPr/>
        </p:nvSpPr>
        <p:spPr>
          <a:xfrm>
            <a:off x="703659" y="3396943"/>
            <a:ext cx="2610061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Chiều rộng: </a:t>
            </a:r>
            <a:r>
              <a:rPr lang="en-US" sz="2100" dirty="0" err="1">
                <a:latin typeface="Times New Roman" panose="02020603050405020304" pitchFamily="18" charset="0"/>
              </a:rPr>
              <a:t>5</a:t>
            </a:r>
            <a:r>
              <a:rPr sz="2100" dirty="0" err="1">
                <a:latin typeface="Times New Roman" panose="02020603050405020304" pitchFamily="18" charset="0"/>
              </a:rPr>
              <a:t>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7" name="Text Box 36"/>
          <p:cNvSpPr txBox="1"/>
          <p:nvPr/>
        </p:nvSpPr>
        <p:spPr>
          <a:xfrm>
            <a:off x="703660" y="3824983"/>
            <a:ext cx="2505075" cy="4154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2100" dirty="0">
                <a:latin typeface="Times New Roman" panose="02020603050405020304" pitchFamily="18" charset="0"/>
              </a:rPr>
              <a:t>Diện tích: ….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r>
              <a:rPr sz="21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" name="Line 23"/>
          <p:cNvSpPr/>
          <p:nvPr/>
        </p:nvSpPr>
        <p:spPr>
          <a:xfrm>
            <a:off x="4157378" y="2659678"/>
            <a:ext cx="0" cy="1812025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" name="Text Box 36"/>
          <p:cNvSpPr txBox="1"/>
          <p:nvPr/>
        </p:nvSpPr>
        <p:spPr>
          <a:xfrm>
            <a:off x="4262366" y="2375270"/>
            <a:ext cx="417195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b="1" dirty="0">
                <a:latin typeface="Times New Roman" panose="02020603050405020304" pitchFamily="18" charset="0"/>
              </a:rPr>
              <a:t>Bài giải</a:t>
            </a:r>
          </a:p>
        </p:txBody>
      </p:sp>
      <p:sp>
        <p:nvSpPr>
          <p:cNvPr id="10" name="Text Box 37"/>
          <p:cNvSpPr txBox="1"/>
          <p:nvPr/>
        </p:nvSpPr>
        <p:spPr>
          <a:xfrm>
            <a:off x="4262366" y="28324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tích miếng bìa đó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936773" y="3634972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70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242557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buAutoNum type="arabicPlain" startAt="14"/>
            </a:pPr>
            <a:r>
              <a:rPr lang="en-US" sz="2100" dirty="0">
                <a:latin typeface="Times New Roman" panose="02020603050405020304" pitchFamily="18" charset="0"/>
              </a:rPr>
              <a:t>x  5  = 70 (cm</a:t>
            </a:r>
            <a:r>
              <a:rPr lang="en-US" sz="2100" baseline="30000" dirty="0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D31AA12-CC5E-481D-9472-E29CD20A7F19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471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4"/>
          <p:cNvSpPr txBox="1"/>
          <p:nvPr/>
        </p:nvSpPr>
        <p:spPr>
          <a:xfrm>
            <a:off x="276362" y="1450075"/>
            <a:ext cx="7881582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sz="2100" dirty="0"/>
              <a:t>     </a:t>
            </a:r>
            <a:r>
              <a:rPr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Line 23"/>
          <p:cNvSpPr/>
          <p:nvPr/>
        </p:nvSpPr>
        <p:spPr>
          <a:xfrm>
            <a:off x="4263509" y="2022833"/>
            <a:ext cx="0" cy="2485953"/>
          </a:xfrm>
          <a:prstGeom prst="line">
            <a:avLst/>
          </a:prstGeom>
          <a:ln w="762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Text Box 37"/>
          <p:cNvSpPr txBox="1"/>
          <p:nvPr/>
        </p:nvSpPr>
        <p:spPr>
          <a:xfrm>
            <a:off x="4262366" y="329309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38"/>
          <p:cNvSpPr txBox="1"/>
          <p:nvPr/>
        </p:nvSpPr>
        <p:spPr>
          <a:xfrm>
            <a:off x="5844649" y="4054648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18</a:t>
            </a:r>
            <a:r>
              <a:rPr sz="2100" dirty="0">
                <a:latin typeface="Times New Roman" panose="02020603050405020304" pitchFamily="18" charset="0"/>
              </a:rPr>
              <a:t>0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62366" y="3675269"/>
            <a:ext cx="41719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20 x 9 = 180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dirty="0">
                <a:latin typeface="Times New Roman" panose="02020603050405020304" pitchFamily="18" charset="0"/>
              </a:rPr>
              <a:t>)</a:t>
            </a:r>
            <a:endParaRPr lang="en-US" sz="2100" baseline="30000" dirty="0">
              <a:latin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4857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cm</a:t>
            </a: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77524" y="1842491"/>
            <a:ext cx="3418764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9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endParaRPr lang="en-US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1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cm.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62366" y="2631463"/>
            <a:ext cx="4171950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16" name="Text Box 37"/>
          <p:cNvSpPr txBox="1"/>
          <p:nvPr/>
        </p:nvSpPr>
        <p:spPr>
          <a:xfrm>
            <a:off x="276368" y="2946770"/>
            <a:ext cx="4063128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2100" dirty="0">
                <a:latin typeface="Times New Roman" panose="02020603050405020304" pitchFamily="18" charset="0"/>
              </a:rPr>
              <a:t>Diện </a:t>
            </a:r>
            <a:r>
              <a:rPr sz="2100" dirty="0" err="1">
                <a:latin typeface="Times New Roman" panose="02020603050405020304" pitchFamily="18" charset="0"/>
              </a:rPr>
              <a:t>tích</a:t>
            </a:r>
            <a:r>
              <a:rPr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hình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chữ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</a:rPr>
              <a:t>nhật</a:t>
            </a:r>
            <a:r>
              <a:rPr lang="en-US" sz="2100" dirty="0">
                <a:latin typeface="Times New Roman" panose="02020603050405020304" pitchFamily="18" charset="0"/>
              </a:rPr>
              <a:t> </a:t>
            </a:r>
            <a:r>
              <a:rPr sz="2100" dirty="0" err="1">
                <a:latin typeface="Times New Roman" panose="02020603050405020304" pitchFamily="18" charset="0"/>
              </a:rPr>
              <a:t>là</a:t>
            </a:r>
            <a:r>
              <a:rPr sz="2100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7" name="Text Box 38"/>
          <p:cNvSpPr txBox="1"/>
          <p:nvPr/>
        </p:nvSpPr>
        <p:spPr>
          <a:xfrm>
            <a:off x="1764823" y="3678013"/>
            <a:ext cx="2333767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sz="2100" dirty="0" err="1">
                <a:latin typeface="Times New Roman" panose="02020603050405020304" pitchFamily="18" charset="0"/>
              </a:rPr>
              <a:t>Đáp</a:t>
            </a:r>
            <a:r>
              <a:rPr sz="2100" dirty="0">
                <a:latin typeface="Times New Roman" panose="02020603050405020304" pitchFamily="18" charset="0"/>
              </a:rPr>
              <a:t> số: </a:t>
            </a:r>
            <a:r>
              <a:rPr lang="en-US" sz="2100" dirty="0">
                <a:latin typeface="Times New Roman" panose="02020603050405020304" pitchFamily="18" charset="0"/>
              </a:rPr>
              <a:t>15</a:t>
            </a:r>
            <a:r>
              <a:rPr sz="2100" dirty="0">
                <a:latin typeface="Times New Roman" panose="02020603050405020304" pitchFamily="18" charset="0"/>
              </a:rPr>
              <a:t> cm</a:t>
            </a:r>
            <a:r>
              <a:rPr sz="2100" baseline="30000" dirty="0">
                <a:latin typeface="Times New Roman" panose="02020603050405020304" pitchFamily="18" charset="0"/>
              </a:rPr>
              <a:t>2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7511" y="3282854"/>
            <a:ext cx="398599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100" dirty="0">
                <a:latin typeface="Times New Roman" panose="02020603050405020304" pitchFamily="18" charset="0"/>
              </a:rPr>
              <a:t>5 x 3 = 15 (</a:t>
            </a:r>
            <a:r>
              <a:rPr lang="en-US" sz="2100" dirty="0" err="1">
                <a:latin typeface="Times New Roman" panose="02020603050405020304" pitchFamily="18" charset="0"/>
              </a:rPr>
              <a:t>cm</a:t>
            </a:r>
            <a:r>
              <a:rPr lang="en-US" sz="2100" baseline="30000" dirty="0" err="1">
                <a:latin typeface="Times New Roman" panose="02020603050405020304" pitchFamily="18" charset="0"/>
              </a:rPr>
              <a:t>2</a:t>
            </a:r>
            <a:r>
              <a:rPr lang="en-US" sz="2100" baseline="30000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77511" y="2631463"/>
            <a:ext cx="3985998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950" b="1" dirty="0" err="1"/>
              <a:t>Bài</a:t>
            </a:r>
            <a:r>
              <a:rPr lang="en-US" sz="1950" b="1" dirty="0"/>
              <a:t> </a:t>
            </a:r>
            <a:r>
              <a:rPr lang="en-US" sz="1950" b="1" dirty="0" err="1"/>
              <a:t>giải</a:t>
            </a:r>
            <a:endParaRPr lang="en-US" sz="1950" b="1" dirty="0"/>
          </a:p>
        </p:txBody>
      </p:sp>
      <p:sp>
        <p:nvSpPr>
          <p:cNvPr id="20" name="Text Box 37"/>
          <p:cNvSpPr txBox="1"/>
          <p:nvPr/>
        </p:nvSpPr>
        <p:spPr>
          <a:xfrm>
            <a:off x="4305014" y="2946770"/>
            <a:ext cx="4249080" cy="4154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100" dirty="0" err="1">
                <a:latin typeface="Times New Roman" panose="02020603050405020304" pitchFamily="18" charset="0"/>
              </a:rPr>
              <a:t>Đổi</a:t>
            </a:r>
            <a:r>
              <a:rPr lang="en-US" sz="2100" dirty="0">
                <a:latin typeface="Times New Roman" panose="02020603050405020304" pitchFamily="18" charset="0"/>
              </a:rPr>
              <a:t>: 2 </a:t>
            </a:r>
            <a:r>
              <a:rPr lang="en-US" sz="2100" dirty="0" err="1">
                <a:latin typeface="Times New Roman" panose="02020603050405020304" pitchFamily="18" charset="0"/>
              </a:rPr>
              <a:t>dm</a:t>
            </a:r>
            <a:r>
              <a:rPr lang="en-US" sz="2100" dirty="0">
                <a:latin typeface="Times New Roman" panose="02020603050405020304" pitchFamily="18" charset="0"/>
              </a:rPr>
              <a:t> = 20 cm</a:t>
            </a:r>
            <a:endParaRPr sz="2100" dirty="0">
              <a:latin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03656" y="4902958"/>
            <a:ext cx="1443251" cy="12283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E9B12BEA-A1E2-44F7-A17A-5A04F50C269D}"/>
              </a:ext>
            </a:extLst>
          </p:cNvPr>
          <p:cNvSpPr txBox="1"/>
          <p:nvPr/>
        </p:nvSpPr>
        <p:spPr>
          <a:xfrm>
            <a:off x="463639" y="187450"/>
            <a:ext cx="80170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endParaRPr lang="vi-V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77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1743</TotalTime>
  <Words>570</Words>
  <Application>Microsoft Office PowerPoint</Application>
  <PresentationFormat>On-screen Show (16:9)</PresentationFormat>
  <Paragraphs>106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Windows User</cp:lastModifiedBy>
  <cp:revision>159</cp:revision>
  <dcterms:created xsi:type="dcterms:W3CDTF">2021-06-02T01:34:28Z</dcterms:created>
  <dcterms:modified xsi:type="dcterms:W3CDTF">2022-04-20T15:37:09Z</dcterms:modified>
</cp:coreProperties>
</file>