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3.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4.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5.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6.xml" ContentType="application/vnd.openxmlformats-officedocument.them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17.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theme/theme18.xml" ContentType="application/vnd.openxmlformats-officedocument.theme+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theme/theme19.xml" ContentType="application/vnd.openxmlformats-officedocument.theme+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theme/theme20.xml" ContentType="application/vnd.openxmlformats-officedocument.theme+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theme/theme21.xml" ContentType="application/vnd.openxmlformats-officedocument.theme+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theme/theme22.xml" ContentType="application/vnd.openxmlformats-officedocument.theme+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theme/theme23.xml" ContentType="application/vnd.openxmlformats-officedocument.theme+xml"/>
  <Override PartName="/ppt/theme/theme2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8" r:id="rId1"/>
    <p:sldMasterId id="2147483854" r:id="rId2"/>
    <p:sldMasterId id="2147483902" r:id="rId3"/>
    <p:sldMasterId id="2147483914" r:id="rId4"/>
    <p:sldMasterId id="2147483927" r:id="rId5"/>
    <p:sldMasterId id="2147483939" r:id="rId6"/>
    <p:sldMasterId id="2147483951" r:id="rId7"/>
    <p:sldMasterId id="2147483963" r:id="rId8"/>
    <p:sldMasterId id="2147483975" r:id="rId9"/>
    <p:sldMasterId id="2147483987" r:id="rId10"/>
    <p:sldMasterId id="2147483999" r:id="rId11"/>
    <p:sldMasterId id="2147484011" r:id="rId12"/>
    <p:sldMasterId id="2147484023" r:id="rId13"/>
    <p:sldMasterId id="2147484035" r:id="rId14"/>
    <p:sldMasterId id="2147484047" r:id="rId15"/>
    <p:sldMasterId id="2147484059" r:id="rId16"/>
    <p:sldMasterId id="2147484071" r:id="rId17"/>
    <p:sldMasterId id="2147484095" r:id="rId18"/>
    <p:sldMasterId id="2147484112" r:id="rId19"/>
    <p:sldMasterId id="2147484124" r:id="rId20"/>
    <p:sldMasterId id="2147484136" r:id="rId21"/>
    <p:sldMasterId id="2147484160" r:id="rId22"/>
    <p:sldMasterId id="2147484172" r:id="rId23"/>
  </p:sldMasterIdLst>
  <p:notesMasterIdLst>
    <p:notesMasterId r:id="rId52"/>
  </p:notesMasterIdLst>
  <p:sldIdLst>
    <p:sldId id="546" r:id="rId24"/>
    <p:sldId id="572" r:id="rId25"/>
    <p:sldId id="573" r:id="rId26"/>
    <p:sldId id="570" r:id="rId27"/>
    <p:sldId id="539" r:id="rId28"/>
    <p:sldId id="548" r:id="rId29"/>
    <p:sldId id="551" r:id="rId30"/>
    <p:sldId id="552" r:id="rId31"/>
    <p:sldId id="553" r:id="rId32"/>
    <p:sldId id="554" r:id="rId33"/>
    <p:sldId id="555" r:id="rId34"/>
    <p:sldId id="556" r:id="rId35"/>
    <p:sldId id="557" r:id="rId36"/>
    <p:sldId id="558" r:id="rId37"/>
    <p:sldId id="559" r:id="rId38"/>
    <p:sldId id="550" r:id="rId39"/>
    <p:sldId id="560" r:id="rId40"/>
    <p:sldId id="561" r:id="rId41"/>
    <p:sldId id="562" r:id="rId42"/>
    <p:sldId id="568" r:id="rId43"/>
    <p:sldId id="569" r:id="rId44"/>
    <p:sldId id="566" r:id="rId45"/>
    <p:sldId id="567" r:id="rId46"/>
    <p:sldId id="575" r:id="rId47"/>
    <p:sldId id="565" r:id="rId48"/>
    <p:sldId id="577" r:id="rId49"/>
    <p:sldId id="579" r:id="rId50"/>
    <p:sldId id="536" r:id="rId51"/>
  </p:sldIdLst>
  <p:sldSz cx="12192000" cy="6858000"/>
  <p:notesSz cx="6858000" cy="9144000"/>
  <p:custDataLst>
    <p:tags r:id="rId53"/>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744" y="-9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3.xml"/><Relationship Id="rId39" Type="http://schemas.openxmlformats.org/officeDocument/2006/relationships/slide" Target="slides/slide16.xml"/><Relationship Id="rId21" Type="http://schemas.openxmlformats.org/officeDocument/2006/relationships/slideMaster" Target="slideMasters/slideMaster21.xml"/><Relationship Id="rId34" Type="http://schemas.openxmlformats.org/officeDocument/2006/relationships/slide" Target="slides/slide11.xml"/><Relationship Id="rId42" Type="http://schemas.openxmlformats.org/officeDocument/2006/relationships/slide" Target="slides/slide19.xml"/><Relationship Id="rId47" Type="http://schemas.openxmlformats.org/officeDocument/2006/relationships/slide" Target="slides/slide24.xml"/><Relationship Id="rId50" Type="http://schemas.openxmlformats.org/officeDocument/2006/relationships/slide" Target="slides/slide27.xml"/><Relationship Id="rId55"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2.xml"/><Relationship Id="rId33" Type="http://schemas.openxmlformats.org/officeDocument/2006/relationships/slide" Target="slides/slide10.xml"/><Relationship Id="rId38" Type="http://schemas.openxmlformats.org/officeDocument/2006/relationships/slide" Target="slides/slide15.xml"/><Relationship Id="rId46"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6.xml"/><Relationship Id="rId41" Type="http://schemas.openxmlformats.org/officeDocument/2006/relationships/slide" Target="slides/slide18.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xml"/><Relationship Id="rId32" Type="http://schemas.openxmlformats.org/officeDocument/2006/relationships/slide" Target="slides/slide9.xml"/><Relationship Id="rId37" Type="http://schemas.openxmlformats.org/officeDocument/2006/relationships/slide" Target="slides/slide14.xml"/><Relationship Id="rId40" Type="http://schemas.openxmlformats.org/officeDocument/2006/relationships/slide" Target="slides/slide17.xml"/><Relationship Id="rId45" Type="http://schemas.openxmlformats.org/officeDocument/2006/relationships/slide" Target="slides/slide22.xml"/><Relationship Id="rId53" Type="http://schemas.openxmlformats.org/officeDocument/2006/relationships/tags" Target="tags/tag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5.xml"/><Relationship Id="rId36" Type="http://schemas.openxmlformats.org/officeDocument/2006/relationships/slide" Target="slides/slide13.xml"/><Relationship Id="rId49" Type="http://schemas.openxmlformats.org/officeDocument/2006/relationships/slide" Target="slides/slide26.xml"/><Relationship Id="rId57"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8.xml"/><Relationship Id="rId44" Type="http://schemas.openxmlformats.org/officeDocument/2006/relationships/slide" Target="slides/slide21.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4.xml"/><Relationship Id="rId30" Type="http://schemas.openxmlformats.org/officeDocument/2006/relationships/slide" Target="slides/slide7.xml"/><Relationship Id="rId35" Type="http://schemas.openxmlformats.org/officeDocument/2006/relationships/slide" Target="slides/slide12.xml"/><Relationship Id="rId43" Type="http://schemas.openxmlformats.org/officeDocument/2006/relationships/slide" Target="slides/slide20.xml"/><Relationship Id="rId48" Type="http://schemas.openxmlformats.org/officeDocument/2006/relationships/slide" Target="slides/slide25.xml"/><Relationship Id="rId56"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28.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6A1FA5-4520-4E0D-B3EC-8BBA3906B470}" type="datetimeFigureOut">
              <a:rPr lang="en-US" smtClean="0"/>
              <a:t>20/04/2022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87DC14-719F-4D17-9CC7-7886740F74E2}" type="slidenum">
              <a:rPr lang="en-US" smtClean="0"/>
              <a:t>‹#›</a:t>
            </a:fld>
            <a:endParaRPr lang="en-US"/>
          </a:p>
        </p:txBody>
      </p:sp>
    </p:spTree>
    <p:extLst>
      <p:ext uri="{BB962C8B-B14F-4D97-AF65-F5344CB8AC3E}">
        <p14:creationId xmlns:p14="http://schemas.microsoft.com/office/powerpoint/2010/main" val="3797745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D71773-5A0B-472D-BACC-ADA20FE383F6}" type="slidenum">
              <a:rPr lang="zh-CN" altLang="en-US" smtClean="0">
                <a:solidFill>
                  <a:prstClr val="black"/>
                </a:solidFill>
              </a:rPr>
              <a:pPr/>
              <a:t>1</a:t>
            </a:fld>
            <a:endParaRPr lang="zh-CN" altLang="en-US">
              <a:solidFill>
                <a:prstClr val="black"/>
              </a:solidFill>
            </a:endParaRPr>
          </a:p>
        </p:txBody>
      </p:sp>
    </p:spTree>
    <p:extLst>
      <p:ext uri="{BB962C8B-B14F-4D97-AF65-F5344CB8AC3E}">
        <p14:creationId xmlns:p14="http://schemas.microsoft.com/office/powerpoint/2010/main" val="2616119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AC406C-91D5-4EDE-992C-C1D4B69DA67F}"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496426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7DC14-719F-4D17-9CC7-7886740F74E2}" type="slidenum">
              <a:rPr lang="en-US" smtClean="0"/>
              <a:t>23</a:t>
            </a:fld>
            <a:endParaRPr lang="en-US"/>
          </a:p>
        </p:txBody>
      </p:sp>
    </p:spTree>
    <p:extLst>
      <p:ext uri="{BB962C8B-B14F-4D97-AF65-F5344CB8AC3E}">
        <p14:creationId xmlns:p14="http://schemas.microsoft.com/office/powerpoint/2010/main" val="1118479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7892"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VNI-Times" pitchFamily="2" charset="0"/>
              </a:defRPr>
            </a:lvl1pPr>
            <a:lvl2pPr marL="742950" indent="-285750">
              <a:defRPr sz="2800">
                <a:solidFill>
                  <a:schemeClr val="tx1"/>
                </a:solidFill>
                <a:latin typeface="VNI-Times" pitchFamily="2" charset="0"/>
              </a:defRPr>
            </a:lvl2pPr>
            <a:lvl3pPr marL="1143000" indent="-228600">
              <a:defRPr sz="2800">
                <a:solidFill>
                  <a:schemeClr val="tx1"/>
                </a:solidFill>
                <a:latin typeface="VNI-Times" pitchFamily="2" charset="0"/>
              </a:defRPr>
            </a:lvl3pPr>
            <a:lvl4pPr marL="1600200" indent="-228600">
              <a:defRPr sz="2800">
                <a:solidFill>
                  <a:schemeClr val="tx1"/>
                </a:solidFill>
                <a:latin typeface="VNI-Times" pitchFamily="2" charset="0"/>
              </a:defRPr>
            </a:lvl4pPr>
            <a:lvl5pPr marL="2057400" indent="-228600">
              <a:defRPr sz="2800">
                <a:solidFill>
                  <a:schemeClr val="tx1"/>
                </a:solidFill>
                <a:latin typeface="VNI-Times" pitchFamily="2" charset="0"/>
              </a:defRPr>
            </a:lvl5pPr>
            <a:lvl6pPr marL="2514600" indent="-228600" eaLnBrk="0" fontAlgn="base" hangingPunct="0">
              <a:spcBef>
                <a:spcPct val="0"/>
              </a:spcBef>
              <a:spcAft>
                <a:spcPct val="0"/>
              </a:spcAft>
              <a:defRPr sz="2800">
                <a:solidFill>
                  <a:schemeClr val="tx1"/>
                </a:solidFill>
                <a:latin typeface="VNI-Times" pitchFamily="2" charset="0"/>
              </a:defRPr>
            </a:lvl6pPr>
            <a:lvl7pPr marL="2971800" indent="-228600" eaLnBrk="0" fontAlgn="base" hangingPunct="0">
              <a:spcBef>
                <a:spcPct val="0"/>
              </a:spcBef>
              <a:spcAft>
                <a:spcPct val="0"/>
              </a:spcAft>
              <a:defRPr sz="2800">
                <a:solidFill>
                  <a:schemeClr val="tx1"/>
                </a:solidFill>
                <a:latin typeface="VNI-Times" pitchFamily="2" charset="0"/>
              </a:defRPr>
            </a:lvl7pPr>
            <a:lvl8pPr marL="3429000" indent="-228600" eaLnBrk="0" fontAlgn="base" hangingPunct="0">
              <a:spcBef>
                <a:spcPct val="0"/>
              </a:spcBef>
              <a:spcAft>
                <a:spcPct val="0"/>
              </a:spcAft>
              <a:defRPr sz="2800">
                <a:solidFill>
                  <a:schemeClr val="tx1"/>
                </a:solidFill>
                <a:latin typeface="VNI-Times" pitchFamily="2" charset="0"/>
              </a:defRPr>
            </a:lvl8pPr>
            <a:lvl9pPr marL="3886200" indent="-228600" eaLnBrk="0" fontAlgn="base" hangingPunct="0">
              <a:spcBef>
                <a:spcPct val="0"/>
              </a:spcBef>
              <a:spcAft>
                <a:spcPct val="0"/>
              </a:spcAft>
              <a:defRPr sz="2800">
                <a:solidFill>
                  <a:schemeClr val="tx1"/>
                </a:solidFill>
                <a:latin typeface="VNI-Times" pitchFamily="2" charset="0"/>
              </a:defRPr>
            </a:lvl9pPr>
          </a:lstStyle>
          <a:p>
            <a:fld id="{9C4665C5-4A32-4386-B48E-62DA967DE685}" type="slidenum">
              <a:rPr lang="en-US" altLang="en-US" sz="1200">
                <a:solidFill>
                  <a:prstClr val="black"/>
                </a:solidFill>
              </a:rPr>
              <a:pPr/>
              <a:t>25</a:t>
            </a:fld>
            <a:endParaRPr lang="en-US" altLang="en-US" sz="120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7DC14-719F-4D17-9CC7-7886740F74E2}"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118479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7892"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VNI-Times" pitchFamily="2" charset="0"/>
              </a:defRPr>
            </a:lvl1pPr>
            <a:lvl2pPr marL="742950" indent="-285750">
              <a:defRPr sz="2800">
                <a:solidFill>
                  <a:schemeClr val="tx1"/>
                </a:solidFill>
                <a:latin typeface="VNI-Times" pitchFamily="2" charset="0"/>
              </a:defRPr>
            </a:lvl2pPr>
            <a:lvl3pPr marL="1143000" indent="-228600">
              <a:defRPr sz="2800">
                <a:solidFill>
                  <a:schemeClr val="tx1"/>
                </a:solidFill>
                <a:latin typeface="VNI-Times" pitchFamily="2" charset="0"/>
              </a:defRPr>
            </a:lvl3pPr>
            <a:lvl4pPr marL="1600200" indent="-228600">
              <a:defRPr sz="2800">
                <a:solidFill>
                  <a:schemeClr val="tx1"/>
                </a:solidFill>
                <a:latin typeface="VNI-Times" pitchFamily="2" charset="0"/>
              </a:defRPr>
            </a:lvl4pPr>
            <a:lvl5pPr marL="2057400" indent="-228600">
              <a:defRPr sz="2800">
                <a:solidFill>
                  <a:schemeClr val="tx1"/>
                </a:solidFill>
                <a:latin typeface="VNI-Times" pitchFamily="2" charset="0"/>
              </a:defRPr>
            </a:lvl5pPr>
            <a:lvl6pPr marL="2514600" indent="-228600" eaLnBrk="0" fontAlgn="base" hangingPunct="0">
              <a:spcBef>
                <a:spcPct val="0"/>
              </a:spcBef>
              <a:spcAft>
                <a:spcPct val="0"/>
              </a:spcAft>
              <a:defRPr sz="2800">
                <a:solidFill>
                  <a:schemeClr val="tx1"/>
                </a:solidFill>
                <a:latin typeface="VNI-Times" pitchFamily="2" charset="0"/>
              </a:defRPr>
            </a:lvl6pPr>
            <a:lvl7pPr marL="2971800" indent="-228600" eaLnBrk="0" fontAlgn="base" hangingPunct="0">
              <a:spcBef>
                <a:spcPct val="0"/>
              </a:spcBef>
              <a:spcAft>
                <a:spcPct val="0"/>
              </a:spcAft>
              <a:defRPr sz="2800">
                <a:solidFill>
                  <a:schemeClr val="tx1"/>
                </a:solidFill>
                <a:latin typeface="VNI-Times" pitchFamily="2" charset="0"/>
              </a:defRPr>
            </a:lvl7pPr>
            <a:lvl8pPr marL="3429000" indent="-228600" eaLnBrk="0" fontAlgn="base" hangingPunct="0">
              <a:spcBef>
                <a:spcPct val="0"/>
              </a:spcBef>
              <a:spcAft>
                <a:spcPct val="0"/>
              </a:spcAft>
              <a:defRPr sz="2800">
                <a:solidFill>
                  <a:schemeClr val="tx1"/>
                </a:solidFill>
                <a:latin typeface="VNI-Times" pitchFamily="2" charset="0"/>
              </a:defRPr>
            </a:lvl8pPr>
            <a:lvl9pPr marL="3886200" indent="-228600" eaLnBrk="0" fontAlgn="base" hangingPunct="0">
              <a:spcBef>
                <a:spcPct val="0"/>
              </a:spcBef>
              <a:spcAft>
                <a:spcPct val="0"/>
              </a:spcAft>
              <a:defRPr sz="2800">
                <a:solidFill>
                  <a:schemeClr val="tx1"/>
                </a:solidFill>
                <a:latin typeface="VNI-Times" pitchFamily="2" charset="0"/>
              </a:defRPr>
            </a:lvl9pPr>
          </a:lstStyle>
          <a:p>
            <a:fld id="{9C4665C5-4A32-4386-B48E-62DA967DE685}" type="slidenum">
              <a:rPr lang="en-US" altLang="en-US" sz="1200">
                <a:solidFill>
                  <a:prstClr val="black"/>
                </a:solidFill>
              </a:rPr>
              <a:pPr/>
              <a:t>27</a:t>
            </a:fld>
            <a:endParaRPr lang="en-US" altLang="en-US" sz="120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101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706966-F210-4704-A0B6-A66FABD758B7}" type="datetimeFigureOut">
              <a:rPr lang="en-US" smtClean="0">
                <a:solidFill>
                  <a:prstClr val="black">
                    <a:tint val="75000"/>
                  </a:prstClr>
                </a:solidFill>
              </a:rPr>
              <a:pPr/>
              <a:t>20/04/2022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73BC9C-DBB3-420B-91E3-D34D259BC8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599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706966-F210-4704-A0B6-A66FABD758B7}" type="datetimeFigureOut">
              <a:rPr lang="en-US" smtClean="0">
                <a:solidFill>
                  <a:prstClr val="black">
                    <a:tint val="75000"/>
                  </a:prstClr>
                </a:solidFill>
              </a:rPr>
              <a:pPr/>
              <a:t>20/04/2022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73BC9C-DBB3-420B-91E3-D34D259BC8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221699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08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508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349977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4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372581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369663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317"/>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263686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32230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45"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45"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538714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448776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962352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6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778790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2842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223"/>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522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706966-F210-4704-A0B6-A66FABD758B7}" type="datetimeFigureOut">
              <a:rPr lang="en-US" smtClean="0">
                <a:solidFill>
                  <a:prstClr val="black">
                    <a:tint val="75000"/>
                  </a:prstClr>
                </a:solidFill>
              </a:rPr>
              <a:pPr/>
              <a:t>20/04/2022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73BC9C-DBB3-420B-91E3-D34D259BC8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54696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149220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055"/>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505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683710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245850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104328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242392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582502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443574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50411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06701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49089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102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20/04/2022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998184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49039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074532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03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503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529006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9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827768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836053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67"/>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654461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896577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1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1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342232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034959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9824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20/04/2022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447659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1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43957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692994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053139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005"/>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500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43063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6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487902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209859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39"/>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879297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991949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59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9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410708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47744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49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20/04/2022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208025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364139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38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717121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08468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242223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977"/>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977"/>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690041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3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981505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119327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09"/>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584993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9702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5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34556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20/04/2022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836063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331780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536055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3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426860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210733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934417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947"/>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947"/>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396793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0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841739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107546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77"/>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582690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527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76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76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20/04/2022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285014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55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5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348567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244057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463628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32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535731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855700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072728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915"/>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91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397401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6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428194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705990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4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08821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20/04/2022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552411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032566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5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043038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846309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511575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29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5738345"/>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725512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775161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88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88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57388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9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78372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4036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20/04/2022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0794152"/>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7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841848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436920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8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8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6820749"/>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556742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1218415"/>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22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75781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17890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3076437"/>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81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81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854808"/>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63"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697" y="4206876"/>
            <a:ext cx="9228201" cy="1645920"/>
          </a:xfrm>
        </p:spPr>
        <p:txBody>
          <a:bodyPr/>
          <a:lstStyle>
            <a:lvl1pPr marL="0" indent="0" algn="l">
              <a:buNone/>
              <a:defRPr sz="3200">
                <a:solidFill>
                  <a:srgbClr val="262626"/>
                </a:solidFill>
                <a:latin typeface="+mj-lt"/>
              </a:defRPr>
            </a:lvl1pPr>
            <a:lvl2pPr marL="457095" indent="0" algn="ctr">
              <a:buNone/>
              <a:defRPr sz="2800"/>
            </a:lvl2pPr>
            <a:lvl3pPr marL="914196" indent="0" algn="ctr">
              <a:buNone/>
              <a:defRPr sz="2400"/>
            </a:lvl3pPr>
            <a:lvl4pPr marL="1371294" indent="0" algn="ctr">
              <a:buNone/>
              <a:defRPr sz="2000"/>
            </a:lvl4pPr>
            <a:lvl5pPr marL="1828392" indent="0" algn="ctr">
              <a:buNone/>
              <a:defRPr sz="2000"/>
            </a:lvl5pPr>
            <a:lvl6pPr marL="2285494" indent="0" algn="ctr">
              <a:buNone/>
              <a:defRPr sz="2000"/>
            </a:lvl6pPr>
            <a:lvl7pPr marL="2742586" indent="0" algn="ctr">
              <a:buNone/>
              <a:defRPr sz="2000"/>
            </a:lvl7pPr>
            <a:lvl8pPr marL="3199680" indent="0" algn="ctr">
              <a:buNone/>
              <a:defRPr sz="2000"/>
            </a:lvl8pPr>
            <a:lvl9pPr marL="3656775" indent="0" algn="ctr">
              <a:buNone/>
              <a:defRPr sz="2000"/>
            </a:lvl9pPr>
          </a:lstStyle>
          <a:p>
            <a:r>
              <a:rPr lang="en-US"/>
              <a:t>Click to edit Master subtitle style</a:t>
            </a:r>
            <a:endParaRPr lang="en-US" dirty="0"/>
          </a:p>
        </p:txBody>
      </p:sp>
      <p:sp>
        <p:nvSpPr>
          <p:cNvPr id="5" name="Date Placeholder 6"/>
          <p:cNvSpPr>
            <a:spLocks noGrp="1"/>
          </p:cNvSpPr>
          <p:nvPr>
            <p:ph type="dt" sz="half" idx="10"/>
          </p:nvPr>
        </p:nvSpPr>
        <p:spPr/>
        <p:txBody>
          <a:bodyPr/>
          <a:lstStyle>
            <a:lvl1pPr>
              <a:defRPr>
                <a:solidFill>
                  <a:srgbClr val="FFFFFF">
                    <a:alpha val="80000"/>
                  </a:srgbClr>
                </a:solidFill>
              </a:defRPr>
            </a:lvl1pPr>
          </a:lstStyle>
          <a:p>
            <a:pPr>
              <a:defRPr/>
            </a:pPr>
            <a:endParaRPr lang="en-US"/>
          </a:p>
        </p:txBody>
      </p:sp>
      <p:sp>
        <p:nvSpPr>
          <p:cNvPr id="6" name="Footer Placeholder 7"/>
          <p:cNvSpPr>
            <a:spLocks noGrp="1"/>
          </p:cNvSpPr>
          <p:nvPr>
            <p:ph type="ftr" sz="quarter" idx="11"/>
          </p:nvPr>
        </p:nvSpPr>
        <p:spPr/>
        <p:txBody>
          <a:bodyPr/>
          <a:lstStyle>
            <a:lvl1pPr>
              <a:defRPr>
                <a:solidFill>
                  <a:srgbClr val="FFFFFF">
                    <a:alpha val="80000"/>
                  </a:srgbClr>
                </a:solidFill>
              </a:defRPr>
            </a:lvl1pPr>
          </a:lstStyle>
          <a:p>
            <a:pPr>
              <a:defRPr/>
            </a:pPr>
            <a:endParaRPr lang="en-US"/>
          </a:p>
        </p:txBody>
      </p:sp>
      <p:sp>
        <p:nvSpPr>
          <p:cNvPr id="7" name="Slide Number Placeholder 8"/>
          <p:cNvSpPr>
            <a:spLocks noGrp="1"/>
          </p:cNvSpPr>
          <p:nvPr>
            <p:ph type="sldNum" sz="quarter" idx="12"/>
          </p:nvPr>
        </p:nvSpPr>
        <p:spPr/>
        <p:txBody>
          <a:bodyPr/>
          <a:lstStyle>
            <a:lvl1pPr>
              <a:defRPr smtClean="0">
                <a:solidFill>
                  <a:srgbClr val="FFFFFF"/>
                </a:solidFill>
              </a:defRPr>
            </a:lvl1pPr>
          </a:lstStyle>
          <a:p>
            <a:pPr>
              <a:defRPr/>
            </a:pPr>
            <a:fld id="{638399D8-CABB-452B-9669-81D539BBFD95}" type="slidenum">
              <a:rPr lang="en-US" altLang="en-US"/>
              <a:pPr>
                <a:defRPr/>
              </a:pPr>
              <a:t>‹#›</a:t>
            </a:fld>
            <a:endParaRPr lang="en-US" altLang="en-US"/>
          </a:p>
        </p:txBody>
      </p:sp>
    </p:spTree>
    <p:extLst>
      <p:ext uri="{BB962C8B-B14F-4D97-AF65-F5344CB8AC3E}">
        <p14:creationId xmlns:p14="http://schemas.microsoft.com/office/powerpoint/2010/main" val="9585508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64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20/04/2022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536777"/>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alpha val="8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alpha val="80000"/>
                </a:prstClr>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3AC43D3B-9148-4E6D-8949-B03F49164B28}" type="slidenum">
              <a:rPr lang="en-US" altLang="en-US"/>
              <a:pPr>
                <a:defRPr/>
              </a:pPr>
              <a:t>‹#›</a:t>
            </a:fld>
            <a:endParaRPr lang="en-US" altLang="en-US"/>
          </a:p>
        </p:txBody>
      </p:sp>
    </p:spTree>
    <p:extLst>
      <p:ext uri="{BB962C8B-B14F-4D97-AF65-F5344CB8AC3E}">
        <p14:creationId xmlns:p14="http://schemas.microsoft.com/office/powerpoint/2010/main" val="2328959714"/>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lstStyle>
            <a:lvl1pPr marL="0" indent="0">
              <a:buNone/>
              <a:defRPr sz="3200">
                <a:solidFill>
                  <a:schemeClr val="tx1"/>
                </a:solidFill>
                <a:latin typeface="+mj-lt"/>
              </a:defRPr>
            </a:lvl1pPr>
            <a:lvl2pPr marL="457095" indent="0">
              <a:buNone/>
              <a:defRPr sz="1900">
                <a:solidFill>
                  <a:schemeClr val="tx1">
                    <a:tint val="75000"/>
                  </a:schemeClr>
                </a:solidFill>
              </a:defRPr>
            </a:lvl2pPr>
            <a:lvl3pPr marL="914196" indent="0">
              <a:buNone/>
              <a:defRPr sz="1600">
                <a:solidFill>
                  <a:schemeClr val="tx1">
                    <a:tint val="75000"/>
                  </a:schemeClr>
                </a:solidFill>
              </a:defRPr>
            </a:lvl3pPr>
            <a:lvl4pPr marL="1371294" indent="0">
              <a:buNone/>
              <a:defRPr sz="1500">
                <a:solidFill>
                  <a:schemeClr val="tx1">
                    <a:tint val="75000"/>
                  </a:schemeClr>
                </a:solidFill>
              </a:defRPr>
            </a:lvl4pPr>
            <a:lvl5pPr marL="1828392" indent="0">
              <a:buNone/>
              <a:defRPr sz="1500">
                <a:solidFill>
                  <a:schemeClr val="tx1">
                    <a:tint val="75000"/>
                  </a:schemeClr>
                </a:solidFill>
              </a:defRPr>
            </a:lvl5pPr>
            <a:lvl6pPr marL="2285494" indent="0">
              <a:buNone/>
              <a:defRPr sz="1500">
                <a:solidFill>
                  <a:schemeClr val="tx1">
                    <a:tint val="75000"/>
                  </a:schemeClr>
                </a:solidFill>
              </a:defRPr>
            </a:lvl6pPr>
            <a:lvl7pPr marL="2742586" indent="0">
              <a:buNone/>
              <a:defRPr sz="1500">
                <a:solidFill>
                  <a:schemeClr val="tx1">
                    <a:tint val="75000"/>
                  </a:schemeClr>
                </a:solidFill>
              </a:defRPr>
            </a:lvl7pPr>
            <a:lvl8pPr marL="3199680" indent="0">
              <a:buNone/>
              <a:defRPr sz="1500">
                <a:solidFill>
                  <a:schemeClr val="tx1">
                    <a:tint val="75000"/>
                  </a:schemeClr>
                </a:solidFill>
              </a:defRPr>
            </a:lvl8pPr>
            <a:lvl9pPr marL="3656775" indent="0">
              <a:buNone/>
              <a:defRPr sz="15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alpha val="8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alpha val="80000"/>
                </a:prstClr>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255D32D1-65FA-4235-AA7A-B6CEF6530E95}" type="slidenum">
              <a:rPr lang="en-US" altLang="en-US"/>
              <a:pPr>
                <a:defRPr/>
              </a:pPr>
              <a:t>‹#›</a:t>
            </a:fld>
            <a:endParaRPr lang="en-US" altLang="en-US"/>
          </a:p>
        </p:txBody>
      </p:sp>
    </p:spTree>
    <p:extLst>
      <p:ext uri="{BB962C8B-B14F-4D97-AF65-F5344CB8AC3E}">
        <p14:creationId xmlns:p14="http://schemas.microsoft.com/office/powerpoint/2010/main" val="215568209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5"/>
            <a:ext cx="4663440" cy="376732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1" y="1998135"/>
            <a:ext cx="4663440" cy="376732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lvl1pPr>
          </a:lstStyle>
          <a:p>
            <a:pPr>
              <a:defRPr/>
            </a:pPr>
            <a:endParaRPr lang="en-US">
              <a:solidFill>
                <a:prstClr val="black">
                  <a:alpha val="80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black">
                  <a:alpha val="80000"/>
                </a:prstClr>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BC07EA39-AEBC-4130-AD98-FC08D44BA9AB}" type="slidenum">
              <a:rPr lang="en-US" altLang="en-US"/>
              <a:pPr>
                <a:defRPr/>
              </a:pPr>
              <a:t>‹#›</a:t>
            </a:fld>
            <a:endParaRPr lang="en-US" altLang="en-US"/>
          </a:p>
        </p:txBody>
      </p:sp>
    </p:spTree>
    <p:extLst>
      <p:ext uri="{BB962C8B-B14F-4D97-AF65-F5344CB8AC3E}">
        <p14:creationId xmlns:p14="http://schemas.microsoft.com/office/powerpoint/2010/main" val="1539274342"/>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lstStyle>
            <a:lvl1pPr marL="0" indent="0">
              <a:buNone/>
              <a:defRPr sz="2300" b="0" cap="all" baseline="0">
                <a:solidFill>
                  <a:schemeClr val="tx1">
                    <a:lumMod val="85000"/>
                    <a:lumOff val="15000"/>
                  </a:schemeClr>
                </a:solidFill>
                <a:latin typeface="+mj-lt"/>
              </a:defRPr>
            </a:lvl1pPr>
            <a:lvl2pPr marL="457095" indent="0">
              <a:buNone/>
              <a:defRPr sz="2000" b="1"/>
            </a:lvl2pPr>
            <a:lvl3pPr marL="914196" indent="0">
              <a:buNone/>
              <a:defRPr sz="1900" b="1"/>
            </a:lvl3pPr>
            <a:lvl4pPr marL="1371294" indent="0">
              <a:buNone/>
              <a:defRPr sz="1600" b="1"/>
            </a:lvl4pPr>
            <a:lvl5pPr marL="1828392" indent="0">
              <a:buNone/>
              <a:defRPr sz="1600" b="1"/>
            </a:lvl5pPr>
            <a:lvl6pPr marL="2285494" indent="0">
              <a:buNone/>
              <a:defRPr sz="1600" b="1"/>
            </a:lvl6pPr>
            <a:lvl7pPr marL="2742586" indent="0">
              <a:buNone/>
              <a:defRPr sz="1600" b="1"/>
            </a:lvl7pPr>
            <a:lvl8pPr marL="3199680" indent="0">
              <a:buNone/>
              <a:defRPr sz="1600" b="1"/>
            </a:lvl8pPr>
            <a:lvl9pPr marL="3656775" indent="0">
              <a:buNone/>
              <a:defRPr sz="1600" b="1"/>
            </a:lvl9pPr>
          </a:lstStyle>
          <a:p>
            <a:pPr lvl="0"/>
            <a:r>
              <a:rPr lang="en-US"/>
              <a:t>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lstStyle>
            <a:lvl1pPr marL="0" indent="0">
              <a:buNone/>
              <a:defRPr sz="2300" b="0" cap="all" baseline="0">
                <a:solidFill>
                  <a:schemeClr val="tx1">
                    <a:lumMod val="85000"/>
                    <a:lumOff val="15000"/>
                  </a:schemeClr>
                </a:solidFill>
                <a:latin typeface="+mj-lt"/>
              </a:defRPr>
            </a:lvl1pPr>
            <a:lvl2pPr marL="457095" indent="0">
              <a:buNone/>
              <a:defRPr sz="2000" b="1"/>
            </a:lvl2pPr>
            <a:lvl3pPr marL="914196" indent="0">
              <a:buNone/>
              <a:defRPr sz="1900" b="1"/>
            </a:lvl3pPr>
            <a:lvl4pPr marL="1371294" indent="0">
              <a:buNone/>
              <a:defRPr sz="1600" b="1"/>
            </a:lvl4pPr>
            <a:lvl5pPr marL="1828392" indent="0">
              <a:buNone/>
              <a:defRPr sz="1600" b="1"/>
            </a:lvl5pPr>
            <a:lvl6pPr marL="2285494" indent="0">
              <a:buNone/>
              <a:defRPr sz="1600" b="1"/>
            </a:lvl6pPr>
            <a:lvl7pPr marL="2742586" indent="0">
              <a:buNone/>
              <a:defRPr sz="1600" b="1"/>
            </a:lvl7pPr>
            <a:lvl8pPr marL="3199680" indent="0">
              <a:buNone/>
              <a:defRPr sz="1600" b="1"/>
            </a:lvl8pPr>
            <a:lvl9pPr marL="3656775" indent="0">
              <a:buNone/>
              <a:defRPr sz="1600" b="1"/>
            </a:lvl9pPr>
          </a:lstStyle>
          <a:p>
            <a:pPr lvl="0"/>
            <a:r>
              <a:rPr lang="en-US"/>
              <a:t>Edit Master text styles</a:t>
            </a:r>
          </a:p>
        </p:txBody>
      </p:sp>
      <p:sp>
        <p:nvSpPr>
          <p:cNvPr id="6" name="Content Placeholder 5"/>
          <p:cNvSpPr>
            <a:spLocks noGrp="1"/>
          </p:cNvSpPr>
          <p:nvPr>
            <p:ph sz="quarter" idx="4"/>
          </p:nvPr>
        </p:nvSpPr>
        <p:spPr>
          <a:xfrm>
            <a:off x="6007608" y="2750991"/>
            <a:ext cx="4663440" cy="3200400"/>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lvl1pPr>
          </a:lstStyle>
          <a:p>
            <a:pPr>
              <a:defRPr/>
            </a:pPr>
            <a:endParaRPr lang="en-US">
              <a:solidFill>
                <a:prstClr val="black">
                  <a:alpha val="80000"/>
                </a:prstClr>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prstClr val="black">
                  <a:alpha val="80000"/>
                </a:prstClr>
              </a:solidFill>
            </a:endParaRPr>
          </a:p>
        </p:txBody>
      </p:sp>
      <p:sp>
        <p:nvSpPr>
          <p:cNvPr id="9" name="Slide Number Placeholder 8"/>
          <p:cNvSpPr>
            <a:spLocks noGrp="1"/>
          </p:cNvSpPr>
          <p:nvPr>
            <p:ph type="sldNum" sz="quarter" idx="12"/>
          </p:nvPr>
        </p:nvSpPr>
        <p:spPr/>
        <p:txBody>
          <a:bodyPr/>
          <a:lstStyle>
            <a:lvl1pPr>
              <a:defRPr smtClean="0"/>
            </a:lvl1pPr>
          </a:lstStyle>
          <a:p>
            <a:pPr>
              <a:defRPr/>
            </a:pPr>
            <a:fld id="{E297CC82-5D51-491B-8475-A61566A670CF}" type="slidenum">
              <a:rPr lang="en-US" altLang="en-US"/>
              <a:pPr>
                <a:defRPr/>
              </a:pPr>
              <a:t>‹#›</a:t>
            </a:fld>
            <a:endParaRPr lang="en-US" altLang="en-US"/>
          </a:p>
        </p:txBody>
      </p:sp>
    </p:spTree>
    <p:extLst>
      <p:ext uri="{BB962C8B-B14F-4D97-AF65-F5344CB8AC3E}">
        <p14:creationId xmlns:p14="http://schemas.microsoft.com/office/powerpoint/2010/main" val="979591541"/>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pPr>
              <a:defRPr/>
            </a:pPr>
            <a:endParaRPr lang="en-US">
              <a:solidFill>
                <a:prstClr val="black">
                  <a:alpha val="80000"/>
                </a:prstClr>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prstClr val="black">
                  <a:alpha val="80000"/>
                </a:prstClr>
              </a:solidFill>
            </a:endParaRPr>
          </a:p>
        </p:txBody>
      </p:sp>
      <p:sp>
        <p:nvSpPr>
          <p:cNvPr id="5" name="Slide Number Placeholder 4"/>
          <p:cNvSpPr>
            <a:spLocks noGrp="1"/>
          </p:cNvSpPr>
          <p:nvPr>
            <p:ph type="sldNum" sz="quarter" idx="12"/>
          </p:nvPr>
        </p:nvSpPr>
        <p:spPr/>
        <p:txBody>
          <a:bodyPr/>
          <a:lstStyle>
            <a:lvl1pPr>
              <a:defRPr smtClean="0"/>
            </a:lvl1pPr>
          </a:lstStyle>
          <a:p>
            <a:pPr>
              <a:defRPr/>
            </a:pPr>
            <a:fld id="{27898A1D-4355-41BC-AF8B-CB63A815455B}" type="slidenum">
              <a:rPr lang="en-US" altLang="en-US"/>
              <a:pPr>
                <a:defRPr/>
              </a:pPr>
              <a:t>‹#›</a:t>
            </a:fld>
            <a:endParaRPr lang="en-US" altLang="en-US"/>
          </a:p>
        </p:txBody>
      </p:sp>
    </p:spTree>
    <p:extLst>
      <p:ext uri="{BB962C8B-B14F-4D97-AF65-F5344CB8AC3E}">
        <p14:creationId xmlns:p14="http://schemas.microsoft.com/office/powerpoint/2010/main" val="103309085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solidFill>
                <a:prstClr val="black">
                  <a:alpha val="80000"/>
                </a:prstClr>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prstClr val="black">
                  <a:alpha val="80000"/>
                </a:prstClr>
              </a:solidFill>
            </a:endParaRPr>
          </a:p>
        </p:txBody>
      </p:sp>
      <p:sp>
        <p:nvSpPr>
          <p:cNvPr id="4" name="Slide Number Placeholder 3"/>
          <p:cNvSpPr>
            <a:spLocks noGrp="1"/>
          </p:cNvSpPr>
          <p:nvPr>
            <p:ph type="sldNum" sz="quarter" idx="12"/>
          </p:nvPr>
        </p:nvSpPr>
        <p:spPr/>
        <p:txBody>
          <a:bodyPr/>
          <a:lstStyle>
            <a:lvl1pPr>
              <a:defRPr smtClean="0"/>
            </a:lvl1pPr>
          </a:lstStyle>
          <a:p>
            <a:pPr>
              <a:defRPr/>
            </a:pPr>
            <a:fld id="{18550DDB-BB37-45D2-81E1-7628F563E284}" type="slidenum">
              <a:rPr lang="en-US" altLang="en-US"/>
              <a:pPr>
                <a:defRPr/>
              </a:pPr>
              <a:t>‹#›</a:t>
            </a:fld>
            <a:endParaRPr lang="en-US" altLang="en-US"/>
          </a:p>
        </p:txBody>
      </p:sp>
    </p:spTree>
    <p:extLst>
      <p:ext uri="{BB962C8B-B14F-4D97-AF65-F5344CB8AC3E}">
        <p14:creationId xmlns:p14="http://schemas.microsoft.com/office/powerpoint/2010/main" val="3622569804"/>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3"/>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3" y="2511813"/>
            <a:ext cx="3398520" cy="3126987"/>
          </a:xfrm>
        </p:spPr>
        <p:txBody>
          <a:bodyPr/>
          <a:lstStyle>
            <a:lvl1pPr marL="0" marR="0" indent="0" algn="l" defTabSz="914196" rtl="0" eaLnBrk="1" fontAlgn="auto" latinLnBrk="0" hangingPunct="1">
              <a:lnSpc>
                <a:spcPct val="100000"/>
              </a:lnSpc>
              <a:spcBef>
                <a:spcPts val="1200"/>
              </a:spcBef>
              <a:spcAft>
                <a:spcPts val="0"/>
              </a:spcAft>
              <a:buClrTx/>
              <a:buSzTx/>
              <a:buFontTx/>
              <a:buNone/>
              <a:tabLst/>
              <a:defRPr sz="1900">
                <a:solidFill>
                  <a:srgbClr val="262626"/>
                </a:solidFill>
              </a:defRPr>
            </a:lvl1pPr>
            <a:lvl2pPr marL="457095" indent="0">
              <a:buNone/>
              <a:defRPr sz="1200"/>
            </a:lvl2pPr>
            <a:lvl3pPr marL="914196" indent="0">
              <a:buNone/>
              <a:defRPr sz="1100"/>
            </a:lvl3pPr>
            <a:lvl4pPr marL="1371294" indent="0">
              <a:buNone/>
              <a:defRPr sz="900"/>
            </a:lvl4pPr>
            <a:lvl5pPr marL="1828392" indent="0">
              <a:buNone/>
              <a:defRPr sz="900"/>
            </a:lvl5pPr>
            <a:lvl6pPr marL="2285494" indent="0">
              <a:buNone/>
              <a:defRPr sz="900"/>
            </a:lvl6pPr>
            <a:lvl7pPr marL="2742586" indent="0">
              <a:buNone/>
              <a:defRPr sz="900"/>
            </a:lvl7pPr>
            <a:lvl8pPr marL="3199680" indent="0">
              <a:buNone/>
              <a:defRPr sz="900"/>
            </a:lvl8pPr>
            <a:lvl9pPr marL="3656775" indent="0">
              <a:buNone/>
              <a:defRPr sz="900"/>
            </a:lvl9pPr>
          </a:lstStyle>
          <a:p>
            <a:pPr lvl="0"/>
            <a:r>
              <a:rPr lang="en-US"/>
              <a:t>Edit Master text styles</a:t>
            </a:r>
          </a:p>
        </p:txBody>
      </p:sp>
      <p:sp>
        <p:nvSpPr>
          <p:cNvPr id="6" name="Date Placeholder 4"/>
          <p:cNvSpPr>
            <a:spLocks noGrp="1"/>
          </p:cNvSpPr>
          <p:nvPr>
            <p:ph type="dt" sz="half" idx="10"/>
          </p:nvPr>
        </p:nvSpPr>
        <p:spPr/>
        <p:txBody>
          <a:bodyPr/>
          <a:lstStyle>
            <a:lvl1pPr>
              <a:defRPr/>
            </a:lvl1pPr>
          </a:lstStyle>
          <a:p>
            <a:pPr>
              <a:defRPr/>
            </a:pPr>
            <a:fld id="{D38C3A03-9946-4CB0-A7B7-44D3F854E3E1}" type="datetimeFigureOut">
              <a:rPr lang="en-US">
                <a:solidFill>
                  <a:prstClr val="black">
                    <a:alpha val="80000"/>
                  </a:prstClr>
                </a:solidFill>
              </a:rPr>
              <a:pPr>
                <a:defRPr/>
              </a:pPr>
              <a:t>20/04/2022</a:t>
            </a:fld>
            <a:endParaRPr lang="en-US" dirty="0">
              <a:solidFill>
                <a:prstClr val="black">
                  <a:alpha val="80000"/>
                </a:prstClr>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prstClr val="black">
                  <a:alpha val="80000"/>
                </a:prstClr>
              </a:solidFill>
            </a:endParaRPr>
          </a:p>
        </p:txBody>
      </p:sp>
      <p:sp>
        <p:nvSpPr>
          <p:cNvPr id="8" name="Slide Number Placeholder 6"/>
          <p:cNvSpPr>
            <a:spLocks noGrp="1"/>
          </p:cNvSpPr>
          <p:nvPr>
            <p:ph type="sldNum" sz="quarter" idx="12"/>
          </p:nvPr>
        </p:nvSpPr>
        <p:spPr/>
        <p:txBody>
          <a:bodyPr/>
          <a:lstStyle>
            <a:lvl1pPr>
              <a:defRPr smtClean="0">
                <a:solidFill>
                  <a:srgbClr val="FFFFFF"/>
                </a:solidFill>
              </a:defRPr>
            </a:lvl1pPr>
          </a:lstStyle>
          <a:p>
            <a:pPr>
              <a:defRPr/>
            </a:pPr>
            <a:fld id="{8B3EA61A-7545-4557-8286-0B4857572734}" type="slidenum">
              <a:rPr lang="en-US"/>
              <a:pPr>
                <a:defRPr/>
              </a:pPr>
              <a:t>‹#›</a:t>
            </a:fld>
            <a:endParaRPr lang="en-US"/>
          </a:p>
        </p:txBody>
      </p:sp>
    </p:spTree>
    <p:extLst>
      <p:ext uri="{BB962C8B-B14F-4D97-AF65-F5344CB8AC3E}">
        <p14:creationId xmlns:p14="http://schemas.microsoft.com/office/powerpoint/2010/main" val="336193192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847"/>
            <a:ext cx="10780776" cy="613283"/>
          </a:xfrm>
        </p:spPr>
        <p:txBody>
          <a:bodyPr anchor="b"/>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20000"/>
              <a:lumOff val="80000"/>
            </a:schemeClr>
          </a:solidFill>
        </p:spPr>
        <p:txBody>
          <a:bodyPr rtlCol="0">
            <a:normAutofit/>
          </a:bodyPr>
          <a:lstStyle>
            <a:lvl1pPr marL="0" indent="0" algn="ctr">
              <a:spcBef>
                <a:spcPts val="800"/>
              </a:spcBef>
              <a:buNone/>
              <a:defRPr sz="3200">
                <a:solidFill>
                  <a:schemeClr val="tx1">
                    <a:lumMod val="75000"/>
                    <a:lumOff val="25000"/>
                  </a:schemeClr>
                </a:solidFill>
              </a:defRPr>
            </a:lvl1pPr>
            <a:lvl2pPr marL="457095" indent="0">
              <a:buNone/>
              <a:defRPr sz="2800"/>
            </a:lvl2pPr>
            <a:lvl3pPr marL="914196" indent="0">
              <a:buNone/>
              <a:defRPr sz="2400"/>
            </a:lvl3pPr>
            <a:lvl4pPr marL="1371294" indent="0">
              <a:buNone/>
              <a:defRPr sz="2000"/>
            </a:lvl4pPr>
            <a:lvl5pPr marL="1828392" indent="0">
              <a:buNone/>
              <a:defRPr sz="2000"/>
            </a:lvl5pPr>
            <a:lvl6pPr marL="2285494" indent="0">
              <a:buNone/>
              <a:defRPr sz="2000"/>
            </a:lvl6pPr>
            <a:lvl7pPr marL="2742586" indent="0">
              <a:buNone/>
              <a:defRPr sz="2000"/>
            </a:lvl7pPr>
            <a:lvl8pPr marL="3199680" indent="0">
              <a:buNone/>
              <a:defRPr sz="2000"/>
            </a:lvl8pPr>
            <a:lvl9pPr marL="3656775"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76656" y="5909735"/>
            <a:ext cx="9229344" cy="533400"/>
          </a:xfrm>
        </p:spPr>
        <p:txBody>
          <a:bodyPr/>
          <a:lstStyle>
            <a:lvl1pPr marL="0" indent="0">
              <a:lnSpc>
                <a:spcPct val="90000"/>
              </a:lnSpc>
              <a:buNone/>
              <a:defRPr sz="1500">
                <a:solidFill>
                  <a:srgbClr val="262626"/>
                </a:solidFill>
              </a:defRPr>
            </a:lvl1pPr>
            <a:lvl2pPr marL="457095" indent="0">
              <a:buNone/>
              <a:defRPr sz="1200"/>
            </a:lvl2pPr>
            <a:lvl3pPr marL="914196" indent="0">
              <a:buNone/>
              <a:defRPr sz="1100"/>
            </a:lvl3pPr>
            <a:lvl4pPr marL="1371294" indent="0">
              <a:buNone/>
              <a:defRPr sz="900"/>
            </a:lvl4pPr>
            <a:lvl5pPr marL="1828392" indent="0">
              <a:buNone/>
              <a:defRPr sz="900"/>
            </a:lvl5pPr>
            <a:lvl6pPr marL="2285494" indent="0">
              <a:buNone/>
              <a:defRPr sz="900"/>
            </a:lvl6pPr>
            <a:lvl7pPr marL="2742586" indent="0">
              <a:buNone/>
              <a:defRPr sz="900"/>
            </a:lvl7pPr>
            <a:lvl8pPr marL="3199680" indent="0">
              <a:buNone/>
              <a:defRPr sz="900"/>
            </a:lvl8pPr>
            <a:lvl9pPr marL="3656775" indent="0">
              <a:buNone/>
              <a:defRPr sz="900"/>
            </a:lvl9pPr>
          </a:lstStyle>
          <a:p>
            <a:pPr lvl="0"/>
            <a:r>
              <a:rPr lang="en-US"/>
              <a:t>Edit Master text styles</a:t>
            </a:r>
          </a:p>
        </p:txBody>
      </p:sp>
      <p:sp>
        <p:nvSpPr>
          <p:cNvPr id="5" name="Date Placeholder 11"/>
          <p:cNvSpPr>
            <a:spLocks noGrp="1"/>
          </p:cNvSpPr>
          <p:nvPr>
            <p:ph type="dt" sz="half" idx="10"/>
          </p:nvPr>
        </p:nvSpPr>
        <p:spPr/>
        <p:txBody>
          <a:bodyPr/>
          <a:lstStyle>
            <a:lvl1pPr>
              <a:defRPr>
                <a:solidFill>
                  <a:srgbClr val="FFFFFF">
                    <a:alpha val="80000"/>
                  </a:srgbClr>
                </a:solidFill>
              </a:defRPr>
            </a:lvl1pPr>
          </a:lstStyle>
          <a:p>
            <a:pPr>
              <a:defRPr/>
            </a:pPr>
            <a:fld id="{92FBDB8B-CBB3-4A19-9509-7720B449F8B6}" type="datetimeFigureOut">
              <a:rPr lang="en-US"/>
              <a:pPr>
                <a:defRPr/>
              </a:pPr>
              <a:t>20/04/2022</a:t>
            </a:fld>
            <a:endParaRPr lang="en-US" dirty="0"/>
          </a:p>
        </p:txBody>
      </p:sp>
      <p:sp>
        <p:nvSpPr>
          <p:cNvPr id="6" name="Footer Placeholder 12"/>
          <p:cNvSpPr>
            <a:spLocks noGrp="1"/>
          </p:cNvSpPr>
          <p:nvPr>
            <p:ph type="ftr" sz="quarter" idx="11"/>
          </p:nvPr>
        </p:nvSpPr>
        <p:spPr/>
        <p:txBody>
          <a:bodyPr/>
          <a:lstStyle>
            <a:lvl1pPr>
              <a:defRPr>
                <a:solidFill>
                  <a:srgbClr val="FFFFFF">
                    <a:alpha val="80000"/>
                  </a:srgbClr>
                </a:solidFill>
              </a:defRPr>
            </a:lvl1pPr>
          </a:lstStyle>
          <a:p>
            <a:pPr>
              <a:defRPr/>
            </a:pPr>
            <a:endParaRPr lang="en-US"/>
          </a:p>
        </p:txBody>
      </p:sp>
      <p:sp>
        <p:nvSpPr>
          <p:cNvPr id="7" name="Slide Number Placeholder 13"/>
          <p:cNvSpPr>
            <a:spLocks noGrp="1"/>
          </p:cNvSpPr>
          <p:nvPr>
            <p:ph type="sldNum" sz="quarter" idx="12"/>
          </p:nvPr>
        </p:nvSpPr>
        <p:spPr/>
        <p:txBody>
          <a:bodyPr/>
          <a:lstStyle>
            <a:lvl1pPr>
              <a:defRPr smtClean="0">
                <a:solidFill>
                  <a:srgbClr val="FFFFFF"/>
                </a:solidFill>
              </a:defRPr>
            </a:lvl1pPr>
          </a:lstStyle>
          <a:p>
            <a:pPr>
              <a:defRPr/>
            </a:pPr>
            <a:fld id="{38EA2074-9BEE-4FD2-BAC4-343AEFD6BC8A}" type="slidenum">
              <a:rPr lang="en-US"/>
              <a:pPr>
                <a:defRPr/>
              </a:pPr>
              <a:t>‹#›</a:t>
            </a:fld>
            <a:endParaRPr lang="en-US"/>
          </a:p>
        </p:txBody>
      </p:sp>
    </p:spTree>
    <p:extLst>
      <p:ext uri="{BB962C8B-B14F-4D97-AF65-F5344CB8AC3E}">
        <p14:creationId xmlns:p14="http://schemas.microsoft.com/office/powerpoint/2010/main" val="477855247"/>
      </p:ext>
    </p:extLst>
  </p:cSld>
  <p:clrMapOvr>
    <a:overrideClrMapping bg1="lt1" tx1="dk1" bg2="lt2" tx2="dk2" accent1="accent1" accent2="accent2" accent3="accent3" accent4="accent4" accent5="accent5" accent6="accent6" hlink="hlink" folHlink="folHlink"/>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044934AF-2458-4EF5-9754-73F93401C8C0}" type="datetimeFigureOut">
              <a:rPr lang="en-US">
                <a:solidFill>
                  <a:prstClr val="black">
                    <a:alpha val="80000"/>
                  </a:prstClr>
                </a:solidFill>
              </a:rPr>
              <a:pPr>
                <a:defRPr/>
              </a:pPr>
              <a:t>20/04/2022</a:t>
            </a:fld>
            <a:endParaRPr lang="en-US">
              <a:solidFill>
                <a:prstClr val="black">
                  <a:alpha val="8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alpha val="80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E6F3B83-B6EA-4543-8ED3-774BAD5404BB}" type="slidenum">
              <a:rPr lang="en-US" altLang="vi-VN"/>
              <a:pPr>
                <a:defRPr/>
              </a:pPr>
              <a:t>‹#›</a:t>
            </a:fld>
            <a:endParaRPr lang="en-US" altLang="vi-VN"/>
          </a:p>
        </p:txBody>
      </p:sp>
    </p:spTree>
    <p:extLst>
      <p:ext uri="{BB962C8B-B14F-4D97-AF65-F5344CB8AC3E}">
        <p14:creationId xmlns:p14="http://schemas.microsoft.com/office/powerpoint/2010/main" val="2352065420"/>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71"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6" y="714555"/>
            <a:ext cx="7734300" cy="54006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D8AB2BD-3622-4A23-8C6F-B9B440165AE8}" type="datetimeFigureOut">
              <a:rPr lang="en-US">
                <a:solidFill>
                  <a:prstClr val="black">
                    <a:alpha val="80000"/>
                  </a:prstClr>
                </a:solidFill>
              </a:rPr>
              <a:pPr>
                <a:defRPr/>
              </a:pPr>
              <a:t>20/04/2022</a:t>
            </a:fld>
            <a:endParaRPr lang="en-US">
              <a:solidFill>
                <a:prstClr val="black">
                  <a:alpha val="8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alpha val="80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A622650-8C4A-4CE3-8388-A93A9BDCBAEE}" type="slidenum">
              <a:rPr lang="en-US" altLang="vi-VN"/>
              <a:pPr>
                <a:defRPr/>
              </a:pPr>
              <a:t>‹#›</a:t>
            </a:fld>
            <a:endParaRPr lang="en-US" altLang="vi-VN"/>
          </a:p>
        </p:txBody>
      </p:sp>
    </p:spTree>
    <p:extLst>
      <p:ext uri="{BB962C8B-B14F-4D97-AF65-F5344CB8AC3E}">
        <p14:creationId xmlns:p14="http://schemas.microsoft.com/office/powerpoint/2010/main" val="3220781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706966-F210-4704-A0B6-A66FABD758B7}" type="datetimeFigureOut">
              <a:rPr lang="en-US" smtClean="0">
                <a:solidFill>
                  <a:prstClr val="black">
                    <a:tint val="75000"/>
                  </a:prstClr>
                </a:solidFill>
              </a:rPr>
              <a:pPr/>
              <a:t>20/04/2022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73BC9C-DBB3-420B-91E3-D34D259BC8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7054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20/04/2022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2977756"/>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115378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2324124"/>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09600" y="6443133"/>
            <a:ext cx="2844800" cy="366184"/>
          </a:xfrm>
        </p:spPr>
        <p:txBody>
          <a:bodyPr/>
          <a:lstStyle>
            <a:lvl1pPr eaLnBrk="0" hangingPunct="0">
              <a:defRPr>
                <a:cs typeface="Arial" panose="020B0604020202020204" pitchFamily="34" charset="0"/>
              </a:defRPr>
            </a:lvl1pPr>
          </a:lstStyle>
          <a:p>
            <a:pPr>
              <a:defRPr/>
            </a:pPr>
            <a:endParaRPr lang="en-US">
              <a:solidFill>
                <a:prstClr val="black">
                  <a:alpha val="80000"/>
                </a:prstClr>
              </a:solidFill>
            </a:endParaRPr>
          </a:p>
        </p:txBody>
      </p:sp>
      <p:sp>
        <p:nvSpPr>
          <p:cNvPr id="3" name="Footer Placeholder 4"/>
          <p:cNvSpPr>
            <a:spLocks noGrp="1"/>
          </p:cNvSpPr>
          <p:nvPr>
            <p:ph type="ftr" sz="quarter" idx="11"/>
          </p:nvPr>
        </p:nvSpPr>
        <p:spPr>
          <a:xfrm>
            <a:off x="4165600" y="6356565"/>
            <a:ext cx="3860800" cy="366183"/>
          </a:xfrm>
        </p:spPr>
        <p:txBody>
          <a:bodyPr/>
          <a:lstStyle>
            <a:lvl1pPr eaLnBrk="0" hangingPunct="0">
              <a:defRPr>
                <a:cs typeface="Arial" panose="020B0604020202020204" pitchFamily="34" charset="0"/>
              </a:defRPr>
            </a:lvl1pPr>
          </a:lstStyle>
          <a:p>
            <a:pPr>
              <a:defRPr/>
            </a:pPr>
            <a:endParaRPr lang="en-US">
              <a:solidFill>
                <a:prstClr val="black">
                  <a:alpha val="80000"/>
                </a:prstClr>
              </a:solidFill>
            </a:endParaRPr>
          </a:p>
        </p:txBody>
      </p:sp>
      <p:sp>
        <p:nvSpPr>
          <p:cNvPr id="4" name="Slide Number Placeholder 5"/>
          <p:cNvSpPr>
            <a:spLocks noGrp="1"/>
          </p:cNvSpPr>
          <p:nvPr>
            <p:ph type="sldNum" sz="quarter" idx="12"/>
          </p:nvPr>
        </p:nvSpPr>
        <p:spPr>
          <a:xfrm>
            <a:off x="8737600" y="6356565"/>
            <a:ext cx="2844800" cy="366183"/>
          </a:xfrm>
        </p:spPr>
        <p:txBody>
          <a:bodyPr anchor="t"/>
          <a:lstStyle>
            <a:lvl1pPr>
              <a:defRPr smtClean="0">
                <a:cs typeface="Arial" pitchFamily="34" charset="0"/>
              </a:defRPr>
            </a:lvl1pPr>
          </a:lstStyle>
          <a:p>
            <a:pPr>
              <a:defRPr/>
            </a:pPr>
            <a:fld id="{1B6AB39B-A9DF-409F-8E16-25558D5F9AC0}" type="slidenum">
              <a:rPr lang="en-US" altLang="en-US"/>
              <a:pPr>
                <a:defRPr/>
              </a:pPr>
              <a:t>‹#›</a:t>
            </a:fld>
            <a:endParaRPr lang="en-US" altLang="en-US"/>
          </a:p>
        </p:txBody>
      </p:sp>
    </p:spTree>
    <p:extLst>
      <p:ext uri="{BB962C8B-B14F-4D97-AF65-F5344CB8AC3E}">
        <p14:creationId xmlns:p14="http://schemas.microsoft.com/office/powerpoint/2010/main" val="25470370"/>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818"/>
            <a:ext cx="2743200" cy="5851525"/>
          </a:xfrm>
          <a:prstGeom prst="rect">
            <a:avLst/>
          </a:prstGeom>
        </p:spPr>
        <p:txBody>
          <a:bodyPr vert="eaVert"/>
          <a:lstStyle/>
          <a:p>
            <a:r>
              <a:rPr lang="en-US" noProof="1"/>
              <a:t>Click to edit Master title style</a:t>
            </a:r>
          </a:p>
        </p:txBody>
      </p:sp>
      <p:sp>
        <p:nvSpPr>
          <p:cNvPr id="3" name="Date Placeholder 3"/>
          <p:cNvSpPr>
            <a:spLocks noGrp="1"/>
          </p:cNvSpPr>
          <p:nvPr>
            <p:ph type="dt" sz="half" idx="10"/>
          </p:nvPr>
        </p:nvSpPr>
        <p:spPr>
          <a:xfrm>
            <a:off x="609600" y="6443133"/>
            <a:ext cx="2844800" cy="366184"/>
          </a:xfrm>
        </p:spPr>
        <p:txBody>
          <a:bodyPr/>
          <a:lstStyle>
            <a:lvl1pPr eaLnBrk="0" hangingPunct="0">
              <a:defRPr>
                <a:cs typeface="Arial" panose="020B0604020202020204" pitchFamily="34" charset="0"/>
              </a:defRPr>
            </a:lvl1pPr>
          </a:lstStyle>
          <a:p>
            <a:pPr>
              <a:defRPr/>
            </a:pPr>
            <a:endParaRPr lang="en-US">
              <a:solidFill>
                <a:prstClr val="black">
                  <a:alpha val="80000"/>
                </a:prstClr>
              </a:solidFill>
            </a:endParaRPr>
          </a:p>
        </p:txBody>
      </p:sp>
      <p:sp>
        <p:nvSpPr>
          <p:cNvPr id="4" name="Footer Placeholder 4"/>
          <p:cNvSpPr>
            <a:spLocks noGrp="1"/>
          </p:cNvSpPr>
          <p:nvPr>
            <p:ph type="ftr" sz="quarter" idx="11"/>
          </p:nvPr>
        </p:nvSpPr>
        <p:spPr>
          <a:xfrm>
            <a:off x="4165600" y="6356565"/>
            <a:ext cx="3860800" cy="366183"/>
          </a:xfrm>
        </p:spPr>
        <p:txBody>
          <a:bodyPr/>
          <a:lstStyle>
            <a:lvl1pPr eaLnBrk="0" hangingPunct="0">
              <a:defRPr>
                <a:cs typeface="Arial" panose="020B0604020202020204" pitchFamily="34" charset="0"/>
              </a:defRPr>
            </a:lvl1pPr>
          </a:lstStyle>
          <a:p>
            <a:pPr>
              <a:defRPr/>
            </a:pPr>
            <a:endParaRPr lang="en-US">
              <a:solidFill>
                <a:prstClr val="black">
                  <a:alpha val="80000"/>
                </a:prstClr>
              </a:solidFill>
            </a:endParaRPr>
          </a:p>
        </p:txBody>
      </p:sp>
      <p:sp>
        <p:nvSpPr>
          <p:cNvPr id="5" name="Slide Number Placeholder 5"/>
          <p:cNvSpPr>
            <a:spLocks noGrp="1"/>
          </p:cNvSpPr>
          <p:nvPr>
            <p:ph type="sldNum" sz="quarter" idx="12"/>
          </p:nvPr>
        </p:nvSpPr>
        <p:spPr>
          <a:xfrm>
            <a:off x="8737600" y="6356565"/>
            <a:ext cx="2844800" cy="366183"/>
          </a:xfrm>
        </p:spPr>
        <p:txBody>
          <a:bodyPr anchor="t"/>
          <a:lstStyle>
            <a:lvl1pPr>
              <a:defRPr smtClean="0">
                <a:cs typeface="Arial" pitchFamily="34" charset="0"/>
              </a:defRPr>
            </a:lvl1pPr>
          </a:lstStyle>
          <a:p>
            <a:pPr>
              <a:defRPr/>
            </a:pPr>
            <a:fld id="{631030AE-62B2-4F19-9D5E-69F0C44C226C}" type="slidenum">
              <a:rPr lang="en-US" altLang="en-US"/>
              <a:pPr>
                <a:defRPr/>
              </a:pPr>
              <a:t>‹#›</a:t>
            </a:fld>
            <a:endParaRPr lang="en-US" altLang="en-US"/>
          </a:p>
        </p:txBody>
      </p:sp>
    </p:spTree>
    <p:extLst>
      <p:ext uri="{BB962C8B-B14F-4D97-AF65-F5344CB8AC3E}">
        <p14:creationId xmlns:p14="http://schemas.microsoft.com/office/powerpoint/2010/main" val="2485447597"/>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818"/>
            <a:ext cx="10972800" cy="5851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fr-LU" altLang="en-US">
              <a:solidFill>
                <a:prstClr val="black">
                  <a:alpha val="80000"/>
                </a:prstClr>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fr-LU" altLang="en-US">
              <a:solidFill>
                <a:prstClr val="black">
                  <a:alpha val="80000"/>
                </a:prstClr>
              </a:solidFill>
            </a:endParaRPr>
          </a:p>
        </p:txBody>
      </p:sp>
      <p:sp>
        <p:nvSpPr>
          <p:cNvPr id="5" name="Rectangle 6"/>
          <p:cNvSpPr>
            <a:spLocks noGrp="1" noChangeArrowheads="1"/>
          </p:cNvSpPr>
          <p:nvPr>
            <p:ph type="sldNum" sz="quarter" idx="12"/>
          </p:nvPr>
        </p:nvSpPr>
        <p:spPr/>
        <p:txBody>
          <a:bodyPr/>
          <a:lstStyle>
            <a:lvl1pPr>
              <a:defRPr smtClean="0"/>
            </a:lvl1pPr>
          </a:lstStyle>
          <a:p>
            <a:pPr>
              <a:defRPr/>
            </a:pPr>
            <a:fld id="{99E222A5-DCCB-4AE2-9BC3-4CFDBE51A56D}" type="slidenum">
              <a:rPr lang="fr-LU" altLang="en-US"/>
              <a:pPr>
                <a:defRPr/>
              </a:pPr>
              <a:t>‹#›</a:t>
            </a:fld>
            <a:endParaRPr lang="fr-LU" altLang="en-US"/>
          </a:p>
        </p:txBody>
      </p:sp>
    </p:spTree>
    <p:extLst>
      <p:ext uri="{BB962C8B-B14F-4D97-AF65-F5344CB8AC3E}">
        <p14:creationId xmlns:p14="http://schemas.microsoft.com/office/powerpoint/2010/main" val="1065709524"/>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1108"/>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097" indent="0" algn="ctr">
              <a:buNone/>
              <a:defRPr>
                <a:solidFill>
                  <a:schemeClr val="tx1">
                    <a:tint val="75000"/>
                  </a:schemeClr>
                </a:solidFill>
              </a:defRPr>
            </a:lvl2pPr>
            <a:lvl3pPr marL="1218194" indent="0" algn="ctr">
              <a:buNone/>
              <a:defRPr>
                <a:solidFill>
                  <a:schemeClr val="tx1">
                    <a:tint val="75000"/>
                  </a:schemeClr>
                </a:solidFill>
              </a:defRPr>
            </a:lvl3pPr>
            <a:lvl4pPr marL="1827295" indent="0" algn="ctr">
              <a:buNone/>
              <a:defRPr>
                <a:solidFill>
                  <a:schemeClr val="tx1">
                    <a:tint val="75000"/>
                  </a:schemeClr>
                </a:solidFill>
              </a:defRPr>
            </a:lvl4pPr>
            <a:lvl5pPr marL="2436388" indent="0" algn="ctr">
              <a:buNone/>
              <a:defRPr>
                <a:solidFill>
                  <a:schemeClr val="tx1">
                    <a:tint val="75000"/>
                  </a:schemeClr>
                </a:solidFill>
              </a:defRPr>
            </a:lvl5pPr>
            <a:lvl6pPr marL="3045491" indent="0" algn="ctr">
              <a:buNone/>
              <a:defRPr>
                <a:solidFill>
                  <a:schemeClr val="tx1">
                    <a:tint val="75000"/>
                  </a:schemeClr>
                </a:solidFill>
              </a:defRPr>
            </a:lvl6pPr>
            <a:lvl7pPr marL="3654583" indent="0" algn="ctr">
              <a:buNone/>
              <a:defRPr>
                <a:solidFill>
                  <a:schemeClr val="tx1">
                    <a:tint val="75000"/>
                  </a:schemeClr>
                </a:solidFill>
              </a:defRPr>
            </a:lvl7pPr>
            <a:lvl8pPr marL="4263685" indent="0" algn="ctr">
              <a:buNone/>
              <a:defRPr>
                <a:solidFill>
                  <a:schemeClr val="tx1">
                    <a:tint val="75000"/>
                  </a:schemeClr>
                </a:solidFill>
              </a:defRPr>
            </a:lvl8pPr>
            <a:lvl9pPr marL="4872778" indent="0" algn="ctr">
              <a:buNone/>
              <a:defRPr>
                <a:solidFill>
                  <a:schemeClr val="tx1">
                    <a:tint val="75000"/>
                  </a:schemeClr>
                </a:solidFill>
              </a:defRPr>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xmlns="" id="{CAF183F8-360F-496E-A8AE-DB4CEE1DF4DC}"/>
              </a:ext>
            </a:extLst>
          </p:cNvPr>
          <p:cNvSpPr>
            <a:spLocks noGrp="1"/>
          </p:cNvSpPr>
          <p:nvPr>
            <p:ph type="dt" sz="half" idx="10"/>
          </p:nvPr>
        </p:nvSpPr>
        <p:spPr/>
        <p:txBody>
          <a:bodyPr/>
          <a:lstStyle>
            <a:lvl1pPr>
              <a:defRPr/>
            </a:lvl1pPr>
          </a:lstStyle>
          <a:p>
            <a:pPr>
              <a:defRPr/>
            </a:pPr>
            <a:fld id="{0DDF116A-67E8-4FF6-9938-D4CAE781AB1F}" type="datetimeFigureOut">
              <a:rPr lang="vi-VN">
                <a:solidFill>
                  <a:prstClr val="black">
                    <a:tint val="75000"/>
                  </a:prstClr>
                </a:solidFill>
              </a:rPr>
              <a:pPr>
                <a:defRPr/>
              </a:pPr>
              <a:t>20/04/2022</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xmlns="" id="{D8280982-B6D3-4FB3-9CDB-EC5318C37A76}"/>
              </a:ext>
            </a:extLst>
          </p:cNvPr>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xmlns="" id="{D74E2514-60FC-464F-867B-1260A6B7CFEA}"/>
              </a:ext>
            </a:extLst>
          </p:cNvPr>
          <p:cNvSpPr>
            <a:spLocks noGrp="1"/>
          </p:cNvSpPr>
          <p:nvPr>
            <p:ph type="sldNum" sz="quarter" idx="12"/>
          </p:nvPr>
        </p:nvSpPr>
        <p:spPr/>
        <p:txBody>
          <a:bodyPr/>
          <a:lstStyle>
            <a:lvl1pPr>
              <a:defRPr/>
            </a:lvl1pPr>
          </a:lstStyle>
          <a:p>
            <a:pPr>
              <a:defRPr/>
            </a:pPr>
            <a:fld id="{3514D1DD-EE64-44B4-89F9-446C4970642C}" type="slidenum">
              <a:rPr lang="vi-VN">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261514811"/>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48028E4E-F689-4484-A65B-2BAC6AA1D086}"/>
              </a:ext>
            </a:extLst>
          </p:cNvPr>
          <p:cNvSpPr>
            <a:spLocks noGrp="1"/>
          </p:cNvSpPr>
          <p:nvPr>
            <p:ph type="dt" sz="half" idx="10"/>
          </p:nvPr>
        </p:nvSpPr>
        <p:spPr/>
        <p:txBody>
          <a:bodyPr/>
          <a:lstStyle>
            <a:lvl1pPr>
              <a:defRPr/>
            </a:lvl1pPr>
          </a:lstStyle>
          <a:p>
            <a:pPr>
              <a:defRPr/>
            </a:pPr>
            <a:fld id="{39900C40-45CD-4D01-9EAC-81D4C84D04AB}" type="datetimeFigureOut">
              <a:rPr lang="vi-VN">
                <a:solidFill>
                  <a:prstClr val="black">
                    <a:tint val="75000"/>
                  </a:prstClr>
                </a:solidFill>
              </a:rPr>
              <a:pPr>
                <a:defRPr/>
              </a:pPr>
              <a:t>20/04/2022</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xmlns="" id="{6D42A104-FFF0-4DA2-AFEA-9F3761C15198}"/>
              </a:ext>
            </a:extLst>
          </p:cNvPr>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xmlns="" id="{75B29B9B-9CCA-4814-9CE0-4528971BD495}"/>
              </a:ext>
            </a:extLst>
          </p:cNvPr>
          <p:cNvSpPr>
            <a:spLocks noGrp="1"/>
          </p:cNvSpPr>
          <p:nvPr>
            <p:ph type="sldNum" sz="quarter" idx="12"/>
          </p:nvPr>
        </p:nvSpPr>
        <p:spPr/>
        <p:txBody>
          <a:bodyPr/>
          <a:lstStyle>
            <a:lvl1pPr>
              <a:defRPr/>
            </a:lvl1pPr>
          </a:lstStyle>
          <a:p>
            <a:pPr>
              <a:defRPr/>
            </a:pPr>
            <a:fld id="{2FA4058F-BE53-43ED-985B-EE6298DAF4E6}" type="slidenum">
              <a:rPr lang="vi-VN">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2354530353"/>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6"/>
          </a:xfrm>
        </p:spPr>
        <p:txBody>
          <a:bodyPr anchor="t"/>
          <a:lstStyle>
            <a:lvl1pPr algn="l">
              <a:defRPr sz="5300" b="1" cap="all"/>
            </a:lvl1pPr>
          </a:lstStyle>
          <a:p>
            <a:r>
              <a:rPr lang="en-US"/>
              <a:t>Click to edit Master title style</a:t>
            </a:r>
            <a:endParaRPr lang="vi-VN"/>
          </a:p>
        </p:txBody>
      </p:sp>
      <p:sp>
        <p:nvSpPr>
          <p:cNvPr id="3" name="Text Placeholder 2"/>
          <p:cNvSpPr>
            <a:spLocks noGrp="1"/>
          </p:cNvSpPr>
          <p:nvPr>
            <p:ph type="body" idx="1"/>
          </p:nvPr>
        </p:nvSpPr>
        <p:spPr>
          <a:xfrm>
            <a:off x="963084" y="2906732"/>
            <a:ext cx="10363200" cy="1500187"/>
          </a:xfrm>
        </p:spPr>
        <p:txBody>
          <a:bodyPr anchor="b"/>
          <a:lstStyle>
            <a:lvl1pPr marL="0" indent="0">
              <a:buNone/>
              <a:defRPr sz="2700">
                <a:solidFill>
                  <a:schemeClr val="tx1">
                    <a:tint val="75000"/>
                  </a:schemeClr>
                </a:solidFill>
              </a:defRPr>
            </a:lvl1pPr>
            <a:lvl2pPr marL="609097" indent="0">
              <a:buNone/>
              <a:defRPr sz="2400">
                <a:solidFill>
                  <a:schemeClr val="tx1">
                    <a:tint val="75000"/>
                  </a:schemeClr>
                </a:solidFill>
              </a:defRPr>
            </a:lvl2pPr>
            <a:lvl3pPr marL="1218194" indent="0">
              <a:buNone/>
              <a:defRPr sz="2100">
                <a:solidFill>
                  <a:schemeClr val="tx1">
                    <a:tint val="75000"/>
                  </a:schemeClr>
                </a:solidFill>
              </a:defRPr>
            </a:lvl3pPr>
            <a:lvl4pPr marL="1827295" indent="0">
              <a:buNone/>
              <a:defRPr sz="1900">
                <a:solidFill>
                  <a:schemeClr val="tx1">
                    <a:tint val="75000"/>
                  </a:schemeClr>
                </a:solidFill>
              </a:defRPr>
            </a:lvl4pPr>
            <a:lvl5pPr marL="2436388" indent="0">
              <a:buNone/>
              <a:defRPr sz="1900">
                <a:solidFill>
                  <a:schemeClr val="tx1">
                    <a:tint val="75000"/>
                  </a:schemeClr>
                </a:solidFill>
              </a:defRPr>
            </a:lvl5pPr>
            <a:lvl6pPr marL="3045491" indent="0">
              <a:buNone/>
              <a:defRPr sz="1900">
                <a:solidFill>
                  <a:schemeClr val="tx1">
                    <a:tint val="75000"/>
                  </a:schemeClr>
                </a:solidFill>
              </a:defRPr>
            </a:lvl6pPr>
            <a:lvl7pPr marL="3654583" indent="0">
              <a:buNone/>
              <a:defRPr sz="1900">
                <a:solidFill>
                  <a:schemeClr val="tx1">
                    <a:tint val="75000"/>
                  </a:schemeClr>
                </a:solidFill>
              </a:defRPr>
            </a:lvl7pPr>
            <a:lvl8pPr marL="4263685" indent="0">
              <a:buNone/>
              <a:defRPr sz="1900">
                <a:solidFill>
                  <a:schemeClr val="tx1">
                    <a:tint val="75000"/>
                  </a:schemeClr>
                </a:solidFill>
              </a:defRPr>
            </a:lvl8pPr>
            <a:lvl9pPr marL="4872778" indent="0">
              <a:buNone/>
              <a:defRPr sz="19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BFDBA01-7EDA-4A10-8464-EB2BFCA3A7F5}"/>
              </a:ext>
            </a:extLst>
          </p:cNvPr>
          <p:cNvSpPr>
            <a:spLocks noGrp="1"/>
          </p:cNvSpPr>
          <p:nvPr>
            <p:ph type="dt" sz="half" idx="10"/>
          </p:nvPr>
        </p:nvSpPr>
        <p:spPr/>
        <p:txBody>
          <a:bodyPr/>
          <a:lstStyle>
            <a:lvl1pPr>
              <a:defRPr/>
            </a:lvl1pPr>
          </a:lstStyle>
          <a:p>
            <a:pPr>
              <a:defRPr/>
            </a:pPr>
            <a:fld id="{23100C4F-F50D-4895-B158-1D1BC3C94FBD}" type="datetimeFigureOut">
              <a:rPr lang="vi-VN">
                <a:solidFill>
                  <a:prstClr val="black">
                    <a:tint val="75000"/>
                  </a:prstClr>
                </a:solidFill>
              </a:rPr>
              <a:pPr>
                <a:defRPr/>
              </a:pPr>
              <a:t>20/04/2022</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xmlns="" id="{DC26BAE3-CAE6-47D9-BBE8-012B861D2991}"/>
              </a:ext>
            </a:extLst>
          </p:cNvPr>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xmlns="" id="{E9249DF3-7B0A-49F2-961F-B59E0A0BA5A3}"/>
              </a:ext>
            </a:extLst>
          </p:cNvPr>
          <p:cNvSpPr>
            <a:spLocks noGrp="1"/>
          </p:cNvSpPr>
          <p:nvPr>
            <p:ph type="sldNum" sz="quarter" idx="12"/>
          </p:nvPr>
        </p:nvSpPr>
        <p:spPr/>
        <p:txBody>
          <a:bodyPr/>
          <a:lstStyle>
            <a:lvl1pPr>
              <a:defRPr/>
            </a:lvl1pPr>
          </a:lstStyle>
          <a:p>
            <a:pPr>
              <a:defRPr/>
            </a:pPr>
            <a:fld id="{7911C5EF-68BD-4A18-9E3F-99E8A4D18786}" type="slidenum">
              <a:rPr lang="vi-VN">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1175343035"/>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16"/>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16"/>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3">
            <a:extLst>
              <a:ext uri="{FF2B5EF4-FFF2-40B4-BE49-F238E27FC236}">
                <a16:creationId xmlns:a16="http://schemas.microsoft.com/office/drawing/2014/main" xmlns="" id="{5DD6E6EF-4776-468F-85F1-60C5480E9AF9}"/>
              </a:ext>
            </a:extLst>
          </p:cNvPr>
          <p:cNvSpPr>
            <a:spLocks noGrp="1"/>
          </p:cNvSpPr>
          <p:nvPr>
            <p:ph type="dt" sz="half" idx="10"/>
          </p:nvPr>
        </p:nvSpPr>
        <p:spPr/>
        <p:txBody>
          <a:bodyPr/>
          <a:lstStyle>
            <a:lvl1pPr>
              <a:defRPr/>
            </a:lvl1pPr>
          </a:lstStyle>
          <a:p>
            <a:pPr>
              <a:defRPr/>
            </a:pPr>
            <a:fld id="{902B2A2E-26CE-489F-87D9-BE7E641005CC}" type="datetimeFigureOut">
              <a:rPr lang="vi-VN">
                <a:solidFill>
                  <a:prstClr val="black">
                    <a:tint val="75000"/>
                  </a:prstClr>
                </a:solidFill>
              </a:rPr>
              <a:pPr>
                <a:defRPr/>
              </a:pPr>
              <a:t>20/04/2022</a:t>
            </a:fld>
            <a:endParaRPr lang="vi-VN">
              <a:solidFill>
                <a:prstClr val="black">
                  <a:tint val="75000"/>
                </a:prstClr>
              </a:solidFill>
            </a:endParaRPr>
          </a:p>
        </p:txBody>
      </p:sp>
      <p:sp>
        <p:nvSpPr>
          <p:cNvPr id="6" name="Footer Placeholder 4">
            <a:extLst>
              <a:ext uri="{FF2B5EF4-FFF2-40B4-BE49-F238E27FC236}">
                <a16:creationId xmlns:a16="http://schemas.microsoft.com/office/drawing/2014/main" xmlns="" id="{B8617E64-4B0C-413A-BC05-9F3C04FE5789}"/>
              </a:ext>
            </a:extLst>
          </p:cNvPr>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5">
            <a:extLst>
              <a:ext uri="{FF2B5EF4-FFF2-40B4-BE49-F238E27FC236}">
                <a16:creationId xmlns:a16="http://schemas.microsoft.com/office/drawing/2014/main" xmlns="" id="{A797A102-BC65-4FBB-8C39-397CE9B53870}"/>
              </a:ext>
            </a:extLst>
          </p:cNvPr>
          <p:cNvSpPr>
            <a:spLocks noGrp="1"/>
          </p:cNvSpPr>
          <p:nvPr>
            <p:ph type="sldNum" sz="quarter" idx="12"/>
          </p:nvPr>
        </p:nvSpPr>
        <p:spPr/>
        <p:txBody>
          <a:bodyPr/>
          <a:lstStyle>
            <a:lvl1pPr>
              <a:defRPr/>
            </a:lvl1pPr>
          </a:lstStyle>
          <a:p>
            <a:pPr>
              <a:defRPr/>
            </a:pPr>
            <a:fld id="{64A3BC19-CA0A-49F8-9F7A-BBD554A5D582}" type="slidenum">
              <a:rPr lang="vi-VN">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186224083"/>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8" y="1535122"/>
            <a:ext cx="5386917" cy="639763"/>
          </a:xfrm>
        </p:spPr>
        <p:txBody>
          <a:bodyPr anchor="b"/>
          <a:lstStyle>
            <a:lvl1pPr marL="0" indent="0">
              <a:buNone/>
              <a:defRPr sz="3200" b="1"/>
            </a:lvl1pPr>
            <a:lvl2pPr marL="609097" indent="0">
              <a:buNone/>
              <a:defRPr sz="2700" b="1"/>
            </a:lvl2pPr>
            <a:lvl3pPr marL="1218194" indent="0">
              <a:buNone/>
              <a:defRPr sz="2400" b="1"/>
            </a:lvl3pPr>
            <a:lvl4pPr marL="1827295" indent="0">
              <a:buNone/>
              <a:defRPr sz="2100" b="1"/>
            </a:lvl4pPr>
            <a:lvl5pPr marL="2436388" indent="0">
              <a:buNone/>
              <a:defRPr sz="2100" b="1"/>
            </a:lvl5pPr>
            <a:lvl6pPr marL="3045491" indent="0">
              <a:buNone/>
              <a:defRPr sz="2100" b="1"/>
            </a:lvl6pPr>
            <a:lvl7pPr marL="3654583" indent="0">
              <a:buNone/>
              <a:defRPr sz="2100" b="1"/>
            </a:lvl7pPr>
            <a:lvl8pPr marL="4263685" indent="0">
              <a:buNone/>
              <a:defRPr sz="2100" b="1"/>
            </a:lvl8pPr>
            <a:lvl9pPr marL="4872778" indent="0">
              <a:buNone/>
              <a:defRPr sz="2100" b="1"/>
            </a:lvl9pPr>
          </a:lstStyle>
          <a:p>
            <a:pPr lvl="0"/>
            <a:r>
              <a:rPr lang="en-US"/>
              <a:t>Click to edit Master text styles</a:t>
            </a:r>
          </a:p>
        </p:txBody>
      </p:sp>
      <p:sp>
        <p:nvSpPr>
          <p:cNvPr id="4" name="Content Placeholder 3"/>
          <p:cNvSpPr>
            <a:spLocks noGrp="1"/>
          </p:cNvSpPr>
          <p:nvPr>
            <p:ph sz="half" idx="2"/>
          </p:nvPr>
        </p:nvSpPr>
        <p:spPr>
          <a:xfrm>
            <a:off x="609608"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826" y="1535122"/>
            <a:ext cx="5389033" cy="639763"/>
          </a:xfrm>
        </p:spPr>
        <p:txBody>
          <a:bodyPr anchor="b"/>
          <a:lstStyle>
            <a:lvl1pPr marL="0" indent="0">
              <a:buNone/>
              <a:defRPr sz="3200" b="1"/>
            </a:lvl1pPr>
            <a:lvl2pPr marL="609097" indent="0">
              <a:buNone/>
              <a:defRPr sz="2700" b="1"/>
            </a:lvl2pPr>
            <a:lvl3pPr marL="1218194" indent="0">
              <a:buNone/>
              <a:defRPr sz="2400" b="1"/>
            </a:lvl3pPr>
            <a:lvl4pPr marL="1827295" indent="0">
              <a:buNone/>
              <a:defRPr sz="2100" b="1"/>
            </a:lvl4pPr>
            <a:lvl5pPr marL="2436388" indent="0">
              <a:buNone/>
              <a:defRPr sz="2100" b="1"/>
            </a:lvl5pPr>
            <a:lvl6pPr marL="3045491" indent="0">
              <a:buNone/>
              <a:defRPr sz="2100" b="1"/>
            </a:lvl6pPr>
            <a:lvl7pPr marL="3654583" indent="0">
              <a:buNone/>
              <a:defRPr sz="2100" b="1"/>
            </a:lvl7pPr>
            <a:lvl8pPr marL="4263685" indent="0">
              <a:buNone/>
              <a:defRPr sz="2100" b="1"/>
            </a:lvl8pPr>
            <a:lvl9pPr marL="4872778"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3826"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3">
            <a:extLst>
              <a:ext uri="{FF2B5EF4-FFF2-40B4-BE49-F238E27FC236}">
                <a16:creationId xmlns:a16="http://schemas.microsoft.com/office/drawing/2014/main" xmlns="" id="{80F983F4-8E27-4E51-9909-4484E28229CF}"/>
              </a:ext>
            </a:extLst>
          </p:cNvPr>
          <p:cNvSpPr>
            <a:spLocks noGrp="1"/>
          </p:cNvSpPr>
          <p:nvPr>
            <p:ph type="dt" sz="half" idx="10"/>
          </p:nvPr>
        </p:nvSpPr>
        <p:spPr/>
        <p:txBody>
          <a:bodyPr/>
          <a:lstStyle>
            <a:lvl1pPr>
              <a:defRPr/>
            </a:lvl1pPr>
          </a:lstStyle>
          <a:p>
            <a:pPr>
              <a:defRPr/>
            </a:pPr>
            <a:fld id="{1B33C802-9E2F-44BA-8B07-3136AAAA1620}" type="datetimeFigureOut">
              <a:rPr lang="vi-VN">
                <a:solidFill>
                  <a:prstClr val="black">
                    <a:tint val="75000"/>
                  </a:prstClr>
                </a:solidFill>
              </a:rPr>
              <a:pPr>
                <a:defRPr/>
              </a:pPr>
              <a:t>20/04/2022</a:t>
            </a:fld>
            <a:endParaRPr lang="vi-VN">
              <a:solidFill>
                <a:prstClr val="black">
                  <a:tint val="75000"/>
                </a:prstClr>
              </a:solidFill>
            </a:endParaRPr>
          </a:p>
        </p:txBody>
      </p:sp>
      <p:sp>
        <p:nvSpPr>
          <p:cNvPr id="8" name="Footer Placeholder 4">
            <a:extLst>
              <a:ext uri="{FF2B5EF4-FFF2-40B4-BE49-F238E27FC236}">
                <a16:creationId xmlns:a16="http://schemas.microsoft.com/office/drawing/2014/main" xmlns="" id="{6824D4DC-8827-497E-B31C-1E8A3CE10295}"/>
              </a:ext>
            </a:extLst>
          </p:cNvPr>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9" name="Slide Number Placeholder 5">
            <a:extLst>
              <a:ext uri="{FF2B5EF4-FFF2-40B4-BE49-F238E27FC236}">
                <a16:creationId xmlns:a16="http://schemas.microsoft.com/office/drawing/2014/main" xmlns="" id="{897BB56D-02E6-4B50-AF17-3389C1BD73D6}"/>
              </a:ext>
            </a:extLst>
          </p:cNvPr>
          <p:cNvSpPr>
            <a:spLocks noGrp="1"/>
          </p:cNvSpPr>
          <p:nvPr>
            <p:ph type="sldNum" sz="quarter" idx="12"/>
          </p:nvPr>
        </p:nvSpPr>
        <p:spPr/>
        <p:txBody>
          <a:bodyPr/>
          <a:lstStyle>
            <a:lvl1pPr>
              <a:defRPr/>
            </a:lvl1pPr>
          </a:lstStyle>
          <a:p>
            <a:pPr>
              <a:defRPr/>
            </a:pPr>
            <a:fld id="{A1781B32-1C07-4D29-A1DD-6FB0A47CC87E}" type="slidenum">
              <a:rPr lang="vi-VN">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8277109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20/04/2022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4759589"/>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3">
            <a:extLst>
              <a:ext uri="{FF2B5EF4-FFF2-40B4-BE49-F238E27FC236}">
                <a16:creationId xmlns:a16="http://schemas.microsoft.com/office/drawing/2014/main" xmlns="" id="{ABE4149E-FD9B-4D23-ABD4-169F18CDE7F8}"/>
              </a:ext>
            </a:extLst>
          </p:cNvPr>
          <p:cNvSpPr>
            <a:spLocks noGrp="1"/>
          </p:cNvSpPr>
          <p:nvPr>
            <p:ph type="dt" sz="half" idx="10"/>
          </p:nvPr>
        </p:nvSpPr>
        <p:spPr/>
        <p:txBody>
          <a:bodyPr/>
          <a:lstStyle>
            <a:lvl1pPr>
              <a:defRPr/>
            </a:lvl1pPr>
          </a:lstStyle>
          <a:p>
            <a:pPr>
              <a:defRPr/>
            </a:pPr>
            <a:fld id="{781E36BA-FD8E-474F-BB3B-CFAA1D73D68B}" type="datetimeFigureOut">
              <a:rPr lang="vi-VN">
                <a:solidFill>
                  <a:prstClr val="black">
                    <a:tint val="75000"/>
                  </a:prstClr>
                </a:solidFill>
              </a:rPr>
              <a:pPr>
                <a:defRPr/>
              </a:pPr>
              <a:t>20/04/2022</a:t>
            </a:fld>
            <a:endParaRPr lang="vi-VN">
              <a:solidFill>
                <a:prstClr val="black">
                  <a:tint val="75000"/>
                </a:prstClr>
              </a:solidFill>
            </a:endParaRPr>
          </a:p>
        </p:txBody>
      </p:sp>
      <p:sp>
        <p:nvSpPr>
          <p:cNvPr id="4" name="Footer Placeholder 4">
            <a:extLst>
              <a:ext uri="{FF2B5EF4-FFF2-40B4-BE49-F238E27FC236}">
                <a16:creationId xmlns:a16="http://schemas.microsoft.com/office/drawing/2014/main" xmlns="" id="{6E8A83E5-EFC8-4596-AD86-E80312CA144A}"/>
              </a:ext>
            </a:extLst>
          </p:cNvPr>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5" name="Slide Number Placeholder 5">
            <a:extLst>
              <a:ext uri="{FF2B5EF4-FFF2-40B4-BE49-F238E27FC236}">
                <a16:creationId xmlns:a16="http://schemas.microsoft.com/office/drawing/2014/main" xmlns="" id="{C6C718E7-AAAE-4C09-9ED0-1FD6B10BD7DA}"/>
              </a:ext>
            </a:extLst>
          </p:cNvPr>
          <p:cNvSpPr>
            <a:spLocks noGrp="1"/>
          </p:cNvSpPr>
          <p:nvPr>
            <p:ph type="sldNum" sz="quarter" idx="12"/>
          </p:nvPr>
        </p:nvSpPr>
        <p:spPr/>
        <p:txBody>
          <a:bodyPr/>
          <a:lstStyle>
            <a:lvl1pPr>
              <a:defRPr/>
            </a:lvl1pPr>
          </a:lstStyle>
          <a:p>
            <a:pPr>
              <a:defRPr/>
            </a:pPr>
            <a:fld id="{5ABF98B8-64E5-44D9-B3DC-666FCE323523}" type="slidenum">
              <a:rPr lang="vi-VN">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2063133981"/>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4D329E61-21F7-47EE-8DBC-26CA6C4534F4}"/>
              </a:ext>
            </a:extLst>
          </p:cNvPr>
          <p:cNvSpPr>
            <a:spLocks noGrp="1"/>
          </p:cNvSpPr>
          <p:nvPr>
            <p:ph type="dt" sz="half" idx="10"/>
          </p:nvPr>
        </p:nvSpPr>
        <p:spPr/>
        <p:txBody>
          <a:bodyPr/>
          <a:lstStyle>
            <a:lvl1pPr>
              <a:defRPr/>
            </a:lvl1pPr>
          </a:lstStyle>
          <a:p>
            <a:pPr>
              <a:defRPr/>
            </a:pPr>
            <a:fld id="{029BA9DB-2369-4F6C-B093-7B7CB5E15ED3}" type="datetimeFigureOut">
              <a:rPr lang="vi-VN">
                <a:solidFill>
                  <a:prstClr val="black">
                    <a:tint val="75000"/>
                  </a:prstClr>
                </a:solidFill>
              </a:rPr>
              <a:pPr>
                <a:defRPr/>
              </a:pPr>
              <a:t>20/04/2022</a:t>
            </a:fld>
            <a:endParaRPr lang="vi-VN">
              <a:solidFill>
                <a:prstClr val="black">
                  <a:tint val="75000"/>
                </a:prstClr>
              </a:solidFill>
            </a:endParaRPr>
          </a:p>
        </p:txBody>
      </p:sp>
      <p:sp>
        <p:nvSpPr>
          <p:cNvPr id="3" name="Footer Placeholder 4">
            <a:extLst>
              <a:ext uri="{FF2B5EF4-FFF2-40B4-BE49-F238E27FC236}">
                <a16:creationId xmlns:a16="http://schemas.microsoft.com/office/drawing/2014/main" xmlns="" id="{32721616-D3D1-43B3-906B-9568C278F4F0}"/>
              </a:ext>
            </a:extLst>
          </p:cNvPr>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4" name="Slide Number Placeholder 5">
            <a:extLst>
              <a:ext uri="{FF2B5EF4-FFF2-40B4-BE49-F238E27FC236}">
                <a16:creationId xmlns:a16="http://schemas.microsoft.com/office/drawing/2014/main" xmlns="" id="{AE0C93AD-D12C-4218-AB91-4E0F6F3975CB}"/>
              </a:ext>
            </a:extLst>
          </p:cNvPr>
          <p:cNvSpPr>
            <a:spLocks noGrp="1"/>
          </p:cNvSpPr>
          <p:nvPr>
            <p:ph type="sldNum" sz="quarter" idx="12"/>
          </p:nvPr>
        </p:nvSpPr>
        <p:spPr/>
        <p:txBody>
          <a:bodyPr/>
          <a:lstStyle>
            <a:lvl1pPr>
              <a:defRPr/>
            </a:lvl1pPr>
          </a:lstStyle>
          <a:p>
            <a:pPr>
              <a:defRPr/>
            </a:pPr>
            <a:fld id="{951FD8E7-25F8-47D7-A1E8-EC67603E48EC}" type="slidenum">
              <a:rPr lang="vi-VN">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2123522710"/>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731"/>
            <a:ext cx="4011084" cy="1162051"/>
          </a:xfrm>
        </p:spPr>
        <p:txBody>
          <a:bodyPr anchor="b"/>
          <a:lstStyle>
            <a:lvl1pPr algn="l">
              <a:defRPr sz="2700" b="1"/>
            </a:lvl1pPr>
          </a:lstStyle>
          <a:p>
            <a:r>
              <a:rPr lang="en-US"/>
              <a:t>Click to edit Master title style</a:t>
            </a:r>
            <a:endParaRPr lang="vi-VN"/>
          </a:p>
        </p:txBody>
      </p:sp>
      <p:sp>
        <p:nvSpPr>
          <p:cNvPr id="3" name="Content Placeholder 2"/>
          <p:cNvSpPr>
            <a:spLocks noGrp="1"/>
          </p:cNvSpPr>
          <p:nvPr>
            <p:ph idx="1"/>
          </p:nvPr>
        </p:nvSpPr>
        <p:spPr>
          <a:xfrm>
            <a:off x="4766741" y="273732"/>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3" y="1435104"/>
            <a:ext cx="4011084" cy="4691063"/>
          </a:xfrm>
        </p:spPr>
        <p:txBody>
          <a:bodyPr/>
          <a:lstStyle>
            <a:lvl1pPr marL="0" indent="0">
              <a:buNone/>
              <a:defRPr sz="1900"/>
            </a:lvl1pPr>
            <a:lvl2pPr marL="609097" indent="0">
              <a:buNone/>
              <a:defRPr sz="1600"/>
            </a:lvl2pPr>
            <a:lvl3pPr marL="1218194" indent="0">
              <a:buNone/>
              <a:defRPr sz="1300"/>
            </a:lvl3pPr>
            <a:lvl4pPr marL="1827295" indent="0">
              <a:buNone/>
              <a:defRPr sz="1200"/>
            </a:lvl4pPr>
            <a:lvl5pPr marL="2436388" indent="0">
              <a:buNone/>
              <a:defRPr sz="1200"/>
            </a:lvl5pPr>
            <a:lvl6pPr marL="3045491" indent="0">
              <a:buNone/>
              <a:defRPr sz="1200"/>
            </a:lvl6pPr>
            <a:lvl7pPr marL="3654583" indent="0">
              <a:buNone/>
              <a:defRPr sz="1200"/>
            </a:lvl7pPr>
            <a:lvl8pPr marL="4263685" indent="0">
              <a:buNone/>
              <a:defRPr sz="1200"/>
            </a:lvl8pPr>
            <a:lvl9pPr marL="4872778" indent="0">
              <a:buNone/>
              <a:defRPr sz="1200"/>
            </a:lvl9pPr>
          </a:lstStyle>
          <a:p>
            <a:pPr lvl="0"/>
            <a:r>
              <a:rPr lang="en-US"/>
              <a:t>Click to edit Master text styles</a:t>
            </a:r>
          </a:p>
        </p:txBody>
      </p:sp>
      <p:sp>
        <p:nvSpPr>
          <p:cNvPr id="5" name="Date Placeholder 3">
            <a:extLst>
              <a:ext uri="{FF2B5EF4-FFF2-40B4-BE49-F238E27FC236}">
                <a16:creationId xmlns:a16="http://schemas.microsoft.com/office/drawing/2014/main" xmlns="" id="{AEA0B825-57DB-45BF-B5F7-8A6C246A294D}"/>
              </a:ext>
            </a:extLst>
          </p:cNvPr>
          <p:cNvSpPr>
            <a:spLocks noGrp="1"/>
          </p:cNvSpPr>
          <p:nvPr>
            <p:ph type="dt" sz="half" idx="10"/>
          </p:nvPr>
        </p:nvSpPr>
        <p:spPr/>
        <p:txBody>
          <a:bodyPr/>
          <a:lstStyle>
            <a:lvl1pPr>
              <a:defRPr/>
            </a:lvl1pPr>
          </a:lstStyle>
          <a:p>
            <a:pPr>
              <a:defRPr/>
            </a:pPr>
            <a:fld id="{DE04F3B1-66F9-4899-BAF7-7F02AD4244D7}" type="datetimeFigureOut">
              <a:rPr lang="vi-VN">
                <a:solidFill>
                  <a:prstClr val="black">
                    <a:tint val="75000"/>
                  </a:prstClr>
                </a:solidFill>
              </a:rPr>
              <a:pPr>
                <a:defRPr/>
              </a:pPr>
              <a:t>20/04/2022</a:t>
            </a:fld>
            <a:endParaRPr lang="vi-VN">
              <a:solidFill>
                <a:prstClr val="black">
                  <a:tint val="75000"/>
                </a:prstClr>
              </a:solidFill>
            </a:endParaRPr>
          </a:p>
        </p:txBody>
      </p:sp>
      <p:sp>
        <p:nvSpPr>
          <p:cNvPr id="6" name="Footer Placeholder 4">
            <a:extLst>
              <a:ext uri="{FF2B5EF4-FFF2-40B4-BE49-F238E27FC236}">
                <a16:creationId xmlns:a16="http://schemas.microsoft.com/office/drawing/2014/main" xmlns="" id="{4B826590-DCCD-4F3D-B349-1FFA128BDE2B}"/>
              </a:ext>
            </a:extLst>
          </p:cNvPr>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5">
            <a:extLst>
              <a:ext uri="{FF2B5EF4-FFF2-40B4-BE49-F238E27FC236}">
                <a16:creationId xmlns:a16="http://schemas.microsoft.com/office/drawing/2014/main" xmlns="" id="{6F62CC00-9FE4-4751-BF64-8D1E0C0A82DE}"/>
              </a:ext>
            </a:extLst>
          </p:cNvPr>
          <p:cNvSpPr>
            <a:spLocks noGrp="1"/>
          </p:cNvSpPr>
          <p:nvPr>
            <p:ph type="sldNum" sz="quarter" idx="12"/>
          </p:nvPr>
        </p:nvSpPr>
        <p:spPr/>
        <p:txBody>
          <a:bodyPr/>
          <a:lstStyle>
            <a:lvl1pPr>
              <a:defRPr/>
            </a:lvl1pPr>
          </a:lstStyle>
          <a:p>
            <a:pPr>
              <a:defRPr/>
            </a:pPr>
            <a:fld id="{C2E483F5-0FB4-46B5-9EE1-0239F27CBD8C}" type="slidenum">
              <a:rPr lang="vi-VN">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148138151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1280"/>
            <a:ext cx="7315200" cy="566739"/>
          </a:xfrm>
        </p:spPr>
        <p:txBody>
          <a:bodyPr anchor="b"/>
          <a:lstStyle>
            <a:lvl1pPr algn="l">
              <a:defRPr sz="2700"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4300"/>
            </a:lvl1pPr>
            <a:lvl2pPr marL="609097" indent="0">
              <a:buNone/>
              <a:defRPr sz="3700"/>
            </a:lvl2pPr>
            <a:lvl3pPr marL="1218194" indent="0">
              <a:buNone/>
              <a:defRPr sz="3200"/>
            </a:lvl3pPr>
            <a:lvl4pPr marL="1827295" indent="0">
              <a:buNone/>
              <a:defRPr sz="2700"/>
            </a:lvl4pPr>
            <a:lvl5pPr marL="2436388" indent="0">
              <a:buNone/>
              <a:defRPr sz="2700"/>
            </a:lvl5pPr>
            <a:lvl6pPr marL="3045491" indent="0">
              <a:buNone/>
              <a:defRPr sz="2700"/>
            </a:lvl6pPr>
            <a:lvl7pPr marL="3654583" indent="0">
              <a:buNone/>
              <a:defRPr sz="2700"/>
            </a:lvl7pPr>
            <a:lvl8pPr marL="4263685" indent="0">
              <a:buNone/>
              <a:defRPr sz="2700"/>
            </a:lvl8pPr>
            <a:lvl9pPr marL="4872778" indent="0">
              <a:buNone/>
              <a:defRPr sz="2700"/>
            </a:lvl9pPr>
          </a:lstStyle>
          <a:p>
            <a:pPr lvl="0"/>
            <a:endParaRPr lang="vi-VN" noProof="0"/>
          </a:p>
        </p:txBody>
      </p:sp>
      <p:sp>
        <p:nvSpPr>
          <p:cNvPr id="4" name="Text Placeholder 3"/>
          <p:cNvSpPr>
            <a:spLocks noGrp="1"/>
          </p:cNvSpPr>
          <p:nvPr>
            <p:ph type="body" sz="half" idx="2"/>
          </p:nvPr>
        </p:nvSpPr>
        <p:spPr>
          <a:xfrm>
            <a:off x="2389717" y="5368019"/>
            <a:ext cx="7315200" cy="804861"/>
          </a:xfrm>
        </p:spPr>
        <p:txBody>
          <a:bodyPr/>
          <a:lstStyle>
            <a:lvl1pPr marL="0" indent="0">
              <a:buNone/>
              <a:defRPr sz="1900"/>
            </a:lvl1pPr>
            <a:lvl2pPr marL="609097" indent="0">
              <a:buNone/>
              <a:defRPr sz="1600"/>
            </a:lvl2pPr>
            <a:lvl3pPr marL="1218194" indent="0">
              <a:buNone/>
              <a:defRPr sz="1300"/>
            </a:lvl3pPr>
            <a:lvl4pPr marL="1827295" indent="0">
              <a:buNone/>
              <a:defRPr sz="1200"/>
            </a:lvl4pPr>
            <a:lvl5pPr marL="2436388" indent="0">
              <a:buNone/>
              <a:defRPr sz="1200"/>
            </a:lvl5pPr>
            <a:lvl6pPr marL="3045491" indent="0">
              <a:buNone/>
              <a:defRPr sz="1200"/>
            </a:lvl6pPr>
            <a:lvl7pPr marL="3654583" indent="0">
              <a:buNone/>
              <a:defRPr sz="1200"/>
            </a:lvl7pPr>
            <a:lvl8pPr marL="4263685" indent="0">
              <a:buNone/>
              <a:defRPr sz="1200"/>
            </a:lvl8pPr>
            <a:lvl9pPr marL="4872778" indent="0">
              <a:buNone/>
              <a:defRPr sz="1200"/>
            </a:lvl9pPr>
          </a:lstStyle>
          <a:p>
            <a:pPr lvl="0"/>
            <a:r>
              <a:rPr lang="en-US"/>
              <a:t>Click to edit Master text styles</a:t>
            </a:r>
          </a:p>
        </p:txBody>
      </p:sp>
      <p:sp>
        <p:nvSpPr>
          <p:cNvPr id="5" name="Date Placeholder 3">
            <a:extLst>
              <a:ext uri="{FF2B5EF4-FFF2-40B4-BE49-F238E27FC236}">
                <a16:creationId xmlns:a16="http://schemas.microsoft.com/office/drawing/2014/main" xmlns="" id="{A629690C-851F-46D0-98E6-283B3FEE3474}"/>
              </a:ext>
            </a:extLst>
          </p:cNvPr>
          <p:cNvSpPr>
            <a:spLocks noGrp="1"/>
          </p:cNvSpPr>
          <p:nvPr>
            <p:ph type="dt" sz="half" idx="10"/>
          </p:nvPr>
        </p:nvSpPr>
        <p:spPr/>
        <p:txBody>
          <a:bodyPr/>
          <a:lstStyle>
            <a:lvl1pPr>
              <a:defRPr/>
            </a:lvl1pPr>
          </a:lstStyle>
          <a:p>
            <a:pPr>
              <a:defRPr/>
            </a:pPr>
            <a:fld id="{4B6545D8-D84A-4E31-BFC8-AA730BE2C6FF}" type="datetimeFigureOut">
              <a:rPr lang="vi-VN">
                <a:solidFill>
                  <a:prstClr val="black">
                    <a:tint val="75000"/>
                  </a:prstClr>
                </a:solidFill>
              </a:rPr>
              <a:pPr>
                <a:defRPr/>
              </a:pPr>
              <a:t>20/04/2022</a:t>
            </a:fld>
            <a:endParaRPr lang="vi-VN">
              <a:solidFill>
                <a:prstClr val="black">
                  <a:tint val="75000"/>
                </a:prstClr>
              </a:solidFill>
            </a:endParaRPr>
          </a:p>
        </p:txBody>
      </p:sp>
      <p:sp>
        <p:nvSpPr>
          <p:cNvPr id="6" name="Footer Placeholder 4">
            <a:extLst>
              <a:ext uri="{FF2B5EF4-FFF2-40B4-BE49-F238E27FC236}">
                <a16:creationId xmlns:a16="http://schemas.microsoft.com/office/drawing/2014/main" xmlns="" id="{B069616C-053C-46BE-B8D4-2F51F969DD8E}"/>
              </a:ext>
            </a:extLst>
          </p:cNvPr>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5">
            <a:extLst>
              <a:ext uri="{FF2B5EF4-FFF2-40B4-BE49-F238E27FC236}">
                <a16:creationId xmlns:a16="http://schemas.microsoft.com/office/drawing/2014/main" xmlns="" id="{2BE58147-0676-4EF1-B490-C27788DD6814}"/>
              </a:ext>
            </a:extLst>
          </p:cNvPr>
          <p:cNvSpPr>
            <a:spLocks noGrp="1"/>
          </p:cNvSpPr>
          <p:nvPr>
            <p:ph type="sldNum" sz="quarter" idx="12"/>
          </p:nvPr>
        </p:nvSpPr>
        <p:spPr/>
        <p:txBody>
          <a:bodyPr/>
          <a:lstStyle>
            <a:lvl1pPr>
              <a:defRPr/>
            </a:lvl1pPr>
          </a:lstStyle>
          <a:p>
            <a:pPr>
              <a:defRPr/>
            </a:pPr>
            <a:fld id="{6F793809-8630-4FA2-97C1-55FA5FC9C9D9}" type="slidenum">
              <a:rPr lang="vi-VN">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420389730"/>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BA35D6C1-16B3-4ECE-AA65-0D8E47CA12CA}"/>
              </a:ext>
            </a:extLst>
          </p:cNvPr>
          <p:cNvSpPr>
            <a:spLocks noGrp="1"/>
          </p:cNvSpPr>
          <p:nvPr>
            <p:ph type="dt" sz="half" idx="10"/>
          </p:nvPr>
        </p:nvSpPr>
        <p:spPr/>
        <p:txBody>
          <a:bodyPr/>
          <a:lstStyle>
            <a:lvl1pPr>
              <a:defRPr/>
            </a:lvl1pPr>
          </a:lstStyle>
          <a:p>
            <a:pPr>
              <a:defRPr/>
            </a:pPr>
            <a:fld id="{2A3789D9-2ECA-446B-8128-614823D3A656}" type="datetimeFigureOut">
              <a:rPr lang="vi-VN">
                <a:solidFill>
                  <a:prstClr val="black">
                    <a:tint val="75000"/>
                  </a:prstClr>
                </a:solidFill>
              </a:rPr>
              <a:pPr>
                <a:defRPr/>
              </a:pPr>
              <a:t>20/04/2022</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xmlns="" id="{99798D7E-0ECD-4EE4-A7EC-820B6C73533C}"/>
              </a:ext>
            </a:extLst>
          </p:cNvPr>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xmlns="" id="{5DE58080-EF3A-40DA-82DE-9E5F3E0723C6}"/>
              </a:ext>
            </a:extLst>
          </p:cNvPr>
          <p:cNvSpPr>
            <a:spLocks noGrp="1"/>
          </p:cNvSpPr>
          <p:nvPr>
            <p:ph type="sldNum" sz="quarter" idx="12"/>
          </p:nvPr>
        </p:nvSpPr>
        <p:spPr/>
        <p:txBody>
          <a:bodyPr/>
          <a:lstStyle>
            <a:lvl1pPr>
              <a:defRPr/>
            </a:lvl1pPr>
          </a:lstStyle>
          <a:p>
            <a:pPr>
              <a:defRPr/>
            </a:pPr>
            <a:fld id="{D40638BF-5770-4593-BB89-69202E60E490}" type="slidenum">
              <a:rPr lang="vi-VN">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3287200922"/>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319"/>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531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8298D6D4-9947-40CC-AC34-7BBBE32DD983}"/>
              </a:ext>
            </a:extLst>
          </p:cNvPr>
          <p:cNvSpPr>
            <a:spLocks noGrp="1"/>
          </p:cNvSpPr>
          <p:nvPr>
            <p:ph type="dt" sz="half" idx="10"/>
          </p:nvPr>
        </p:nvSpPr>
        <p:spPr/>
        <p:txBody>
          <a:bodyPr/>
          <a:lstStyle>
            <a:lvl1pPr>
              <a:defRPr/>
            </a:lvl1pPr>
          </a:lstStyle>
          <a:p>
            <a:pPr>
              <a:defRPr/>
            </a:pPr>
            <a:fld id="{4A42F1E0-BD00-40F2-9EF3-B0C82641094F}" type="datetimeFigureOut">
              <a:rPr lang="vi-VN">
                <a:solidFill>
                  <a:prstClr val="black">
                    <a:tint val="75000"/>
                  </a:prstClr>
                </a:solidFill>
              </a:rPr>
              <a:pPr>
                <a:defRPr/>
              </a:pPr>
              <a:t>20/04/2022</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xmlns="" id="{1F2B3538-6BCC-403E-8A5A-DBEC4263EE75}"/>
              </a:ext>
            </a:extLst>
          </p:cNvPr>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xmlns="" id="{F4212A98-ADEB-4607-9127-8FCAC2E2653A}"/>
              </a:ext>
            </a:extLst>
          </p:cNvPr>
          <p:cNvSpPr>
            <a:spLocks noGrp="1"/>
          </p:cNvSpPr>
          <p:nvPr>
            <p:ph type="sldNum" sz="quarter" idx="12"/>
          </p:nvPr>
        </p:nvSpPr>
        <p:spPr/>
        <p:txBody>
          <a:bodyPr/>
          <a:lstStyle>
            <a:lvl1pPr>
              <a:defRPr/>
            </a:lvl1pPr>
          </a:lstStyle>
          <a:p>
            <a:pPr>
              <a:defRPr/>
            </a:pPr>
            <a:fld id="{4C850599-EFDA-4DA4-BE8E-309FE17F0962}" type="slidenum">
              <a:rPr lang="vi-VN">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2738560292"/>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8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3885133"/>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5426478"/>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59"/>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19726"/>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4840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233"/>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523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20/04/2022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8124950"/>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0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0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0269566"/>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1715372"/>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5270403"/>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10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9804972"/>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1555596"/>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722190"/>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97"/>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97"/>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9500745"/>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8505784"/>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2547224"/>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9"/>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47893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98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8143957"/>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8137832"/>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8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8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6294475"/>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9949620"/>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417674"/>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6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895330"/>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5436054"/>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727737"/>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7"/>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57"/>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1667828"/>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494654-1E8B-42BC-8C00-B3DCD791BA8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71821969"/>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EA070B-0748-4468-A527-707BCF7D40C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136704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4565116"/>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55"/>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80"/>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77B2753-5B33-4E6E-9397-1E2131121AC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90385895"/>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9D1998A-7834-48A7-ABC5-08C02328A62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375628086"/>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9"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9"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7AB6A4E-BC4F-4FF5-8A9D-3ACDF44A154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94381494"/>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5AA7495-4310-4B58-A442-A6715D65E8C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43488135"/>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9BC2E28-D57B-4DF0-A213-EB49C00CC64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995322103"/>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29"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42"/>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29"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9C00852-338F-4B36-BAC1-2FEACAC5A61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02798745"/>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29"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42"/>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29"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DB0D70D-8D6B-4907-86FE-7775B72A43F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25358969"/>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8C514D7-90F6-456B-8169-37AF7141061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90476842"/>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5"/>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5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4E422A8-63E9-4B09-8DD8-F3FD3504041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85824799"/>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494654-1E8B-42BC-8C00-B3DCD791BA8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725848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45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8041338"/>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EA070B-0748-4468-A527-707BCF7D40C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01181162"/>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51"/>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76"/>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77B2753-5B33-4E6E-9397-1E2131121AC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75738502"/>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9D1998A-7834-48A7-ABC5-08C02328A62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74452004"/>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9"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9"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7AB6A4E-BC4F-4FF5-8A9D-3ACDF44A154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92482513"/>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5AA7495-4310-4B58-A442-A6715D65E8C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61334535"/>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9BC2E28-D57B-4DF0-A213-EB49C00CC64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176754026"/>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26"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3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26"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9C00852-338F-4B36-BAC1-2FEACAC5A61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89183993"/>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26"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38"/>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26"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DB0D70D-8D6B-4907-86FE-7775B72A43F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9863203"/>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8C514D7-90F6-456B-8169-37AF7141061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90919158"/>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5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4E422A8-63E9-4B09-8DD8-F3FD3504041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365105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13873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73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73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65444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00097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5092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48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706966-F210-4704-A0B6-A66FABD758B7}" type="datetimeFigureOut">
              <a:rPr lang="en-US" smtClean="0">
                <a:solidFill>
                  <a:prstClr val="black">
                    <a:tint val="75000"/>
                  </a:prstClr>
                </a:solidFill>
              </a:rPr>
              <a:pPr/>
              <a:t>20/04/2022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73BC9C-DBB3-420B-91E3-D34D259BC8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21600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60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3137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28665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51241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193"/>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519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5963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96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31337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74661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44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51334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2870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7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7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99083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0045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706966-F210-4704-A0B6-A66FABD758B7}" type="datetimeFigureOut">
              <a:rPr lang="en-US" smtClean="0">
                <a:solidFill>
                  <a:prstClr val="black">
                    <a:tint val="75000"/>
                  </a:prstClr>
                </a:solidFill>
              </a:rPr>
              <a:pPr/>
              <a:t>20/04/2022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73BC9C-DBB3-420B-91E3-D34D259BC8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76293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62327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59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24120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90805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50752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18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518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47999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3" y="220063"/>
            <a:ext cx="11613235"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endParaRPr sz="1013">
                <a:solidFill>
                  <a:prstClr val="black"/>
                </a:solidFill>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endParaRPr sz="1013">
                  <a:solidFill>
                    <a:prstClr val="black"/>
                  </a:solidFill>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endParaRPr sz="1013">
                <a:solidFill>
                  <a:prstClr val="black"/>
                </a:solidFill>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endParaRPr sz="1013">
                  <a:solidFill>
                    <a:prstClr val="black"/>
                  </a:solidFill>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endParaRPr sz="1013">
                  <a:solidFill>
                    <a:prstClr val="black"/>
                  </a:solidFill>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endParaRPr sz="1013">
                  <a:solidFill>
                    <a:prstClr val="black"/>
                  </a:solidFill>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endParaRPr sz="1013">
                  <a:solidFill>
                    <a:prstClr val="black"/>
                  </a:solidFill>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endParaRPr sz="1013">
                  <a:solidFill>
                    <a:prstClr val="black"/>
                  </a:solidFill>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endParaRPr sz="1013" dirty="0">
                <a:solidFill>
                  <a:prstClr val="black"/>
                </a:solidFill>
              </a:endParaRPr>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6472"/>
            <a:ext cx="615189" cy="535539"/>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endParaRPr sz="1013">
                <a:solidFill>
                  <a:prstClr val="black"/>
                </a:solidFill>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endParaRPr sz="1013">
                <a:solidFill>
                  <a:prstClr val="black"/>
                </a:solidFill>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3"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endParaRPr sz="1013">
                <a:solidFill>
                  <a:prstClr val="black"/>
                </a:solidFill>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endParaRPr sz="1013">
                <a:solidFill>
                  <a:prstClr val="black"/>
                </a:solidFill>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endParaRPr sz="1013">
                <a:solidFill>
                  <a:prstClr val="black"/>
                </a:solidFill>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endParaRPr sz="1013">
                <a:solidFill>
                  <a:prstClr val="black"/>
                </a:solidFill>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endParaRPr sz="1013">
                <a:solidFill>
                  <a:prstClr val="black"/>
                </a:solidFill>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endParaRPr sz="1013">
                <a:solidFill>
                  <a:prstClr val="black"/>
                </a:solidFill>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endParaRPr sz="1013">
                <a:solidFill>
                  <a:prstClr val="black"/>
                </a:solidFill>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endParaRPr sz="1013">
                <a:solidFill>
                  <a:prstClr val="black"/>
                </a:solidFill>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endParaRPr sz="1013">
                <a:solidFill>
                  <a:prstClr val="black"/>
                </a:solidFill>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endParaRPr sz="1013">
                <a:solidFill>
                  <a:prstClr val="black"/>
                </a:solidFill>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5" y="1043916"/>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endParaRPr sz="1013">
                <a:solidFill>
                  <a:prstClr val="black"/>
                </a:solidFill>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endParaRPr sz="1013">
                <a:solidFill>
                  <a:prstClr val="black"/>
                </a:solidFill>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976" y="6265227"/>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68569" tIns="68569" rIns="68569" bIns="68569" anchor="ctr" anchorCtr="0">
            <a:noAutofit/>
          </a:bodyPr>
          <a:lstStyle/>
          <a:p>
            <a:endParaRPr sz="1013">
              <a:solidFill>
                <a:prstClr val="black"/>
              </a:solidFill>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4" y="6182013"/>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68569" tIns="68569" rIns="68569" bIns="68569" anchor="ctr" anchorCtr="0">
            <a:noAutofit/>
          </a:bodyPr>
          <a:lstStyle/>
          <a:p>
            <a:endParaRPr sz="1013">
              <a:solidFill>
                <a:prstClr val="black"/>
              </a:solidFill>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63" y="5192875"/>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endParaRPr sz="1013">
                <a:solidFill>
                  <a:prstClr val="black"/>
                </a:solidFill>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endParaRPr sz="1013">
                <a:solidFill>
                  <a:prstClr val="black"/>
                </a:solidFill>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7"/>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endParaRPr sz="1013">
              <a:solidFill>
                <a:prstClr val="black"/>
              </a:solidFill>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532" y="906828"/>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endParaRPr sz="1013">
              <a:solidFill>
                <a:prstClr val="black"/>
              </a:solidFill>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112" y="98942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endParaRPr sz="1013">
              <a:solidFill>
                <a:prstClr val="black"/>
              </a:solidFill>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5262" y="94752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endParaRPr sz="1013">
              <a:solidFill>
                <a:prstClr val="black"/>
              </a:solidFill>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696"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endParaRPr sz="1013">
              <a:solidFill>
                <a:prstClr val="black"/>
              </a:solidFill>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4"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endParaRPr sz="1013">
              <a:solidFill>
                <a:prstClr val="black"/>
              </a:solidFill>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348" y="1521248"/>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endParaRPr sz="1013">
              <a:solidFill>
                <a:prstClr val="black"/>
              </a:solidFill>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3016" y="160384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endParaRPr sz="1013">
              <a:solidFill>
                <a:prstClr val="black"/>
              </a:solidFill>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4071" y="156194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endParaRPr sz="1013">
              <a:solidFill>
                <a:prstClr val="black"/>
              </a:solidFill>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512" y="153236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endParaRPr sz="1013">
              <a:solidFill>
                <a:prstClr val="black"/>
              </a:solidFill>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3" y="210993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endParaRPr sz="1013">
              <a:solidFill>
                <a:prstClr val="black"/>
              </a:solidFill>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176" y="2135128"/>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endParaRPr sz="1013">
              <a:solidFill>
                <a:prstClr val="black"/>
              </a:solidFill>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56" y="221772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endParaRPr sz="1013">
              <a:solidFill>
                <a:prstClr val="black"/>
              </a:solidFill>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881" y="217582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endParaRPr sz="1013">
              <a:solidFill>
                <a:prstClr val="black"/>
              </a:solidFill>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340" y="21462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endParaRPr sz="1013">
              <a:solidFill>
                <a:prstClr val="black"/>
              </a:solidFill>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1" y="272381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endParaRPr sz="1013">
              <a:solidFill>
                <a:prstClr val="black"/>
              </a:solidFill>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8" y="2749007"/>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endParaRPr sz="1013">
              <a:solidFill>
                <a:prstClr val="black"/>
              </a:solidFill>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72" y="283160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endParaRPr sz="1013">
              <a:solidFill>
                <a:prstClr val="black"/>
              </a:solidFill>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689" y="278970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endParaRPr sz="1013">
              <a:solidFill>
                <a:prstClr val="black"/>
              </a:solidFill>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156" y="2760126"/>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endParaRPr sz="1013">
              <a:solidFill>
                <a:prstClr val="black"/>
              </a:solidFill>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endParaRPr sz="1013">
              <a:solidFill>
                <a:prstClr val="black"/>
              </a:solidFill>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44" y="3362886"/>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endParaRPr sz="1013">
              <a:solidFill>
                <a:prstClr val="black"/>
              </a:solidFill>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400" y="344494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endParaRPr sz="1013">
              <a:solidFill>
                <a:prstClr val="black"/>
              </a:solidFill>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498" y="340358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endParaRPr sz="1013">
              <a:solidFill>
                <a:prstClr val="black"/>
              </a:solidFill>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972" y="3374005"/>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endParaRPr sz="1013">
              <a:solidFill>
                <a:prstClr val="black"/>
              </a:solidFill>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41"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endParaRPr sz="1013">
              <a:solidFill>
                <a:prstClr val="black"/>
              </a:solidFill>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72" y="3976229"/>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endParaRPr sz="1013">
              <a:solidFill>
                <a:prstClr val="black"/>
              </a:solidFill>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216" y="40588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endParaRPr sz="1013">
              <a:solidFill>
                <a:prstClr val="black"/>
              </a:solidFill>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9307" y="401692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endParaRPr sz="1013">
              <a:solidFill>
                <a:prstClr val="black"/>
              </a:solidFill>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800" y="398734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endParaRPr sz="1013">
              <a:solidFill>
                <a:prstClr val="black"/>
              </a:solidFill>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9" y="456545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endParaRPr sz="1013">
              <a:solidFill>
                <a:prstClr val="black"/>
              </a:solidFill>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88" y="4590644"/>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endParaRPr sz="1013">
              <a:solidFill>
                <a:prstClr val="black"/>
              </a:solidFill>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56" y="467324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endParaRPr sz="1013">
              <a:solidFill>
                <a:prstClr val="black"/>
              </a:solidFill>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8117" y="463134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endParaRPr sz="1013">
              <a:solidFill>
                <a:prstClr val="black"/>
              </a:solidFill>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52" y="4601763"/>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endParaRPr sz="1013">
              <a:solidFill>
                <a:prstClr val="black"/>
              </a:solidFill>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7" y="517933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endParaRPr sz="1013">
              <a:solidFill>
                <a:prstClr val="black"/>
              </a:solidFill>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116" y="5204523"/>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endParaRPr sz="1013">
              <a:solidFill>
                <a:prstClr val="black"/>
              </a:solidFill>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72" y="528712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endParaRPr sz="1013">
              <a:solidFill>
                <a:prstClr val="black"/>
              </a:solidFill>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925" y="524521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endParaRPr sz="1013">
              <a:solidFill>
                <a:prstClr val="black"/>
              </a:solidFill>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68" y="5215642"/>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endParaRPr sz="1013">
              <a:solidFill>
                <a:prstClr val="black"/>
              </a:solidFill>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endParaRPr sz="1013">
              <a:solidFill>
                <a:prstClr val="black"/>
              </a:solidFill>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932" y="5818402"/>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endParaRPr sz="1013">
              <a:solidFill>
                <a:prstClr val="black"/>
              </a:solidFill>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600" y="590099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endParaRPr sz="1013">
              <a:solidFill>
                <a:prstClr val="black"/>
              </a:solidFill>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734" y="585909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endParaRPr sz="1013">
              <a:solidFill>
                <a:prstClr val="black"/>
              </a:solidFill>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96" y="582952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endParaRPr sz="1013">
              <a:solidFill>
                <a:prstClr val="black"/>
              </a:solidFill>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775" y="1491615"/>
            <a:ext cx="9867487"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endParaRPr sz="1013">
                <a:solidFill>
                  <a:prstClr val="black"/>
                </a:solidFill>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endParaRPr sz="1013" dirty="0">
                  <a:solidFill>
                    <a:prstClr val="black"/>
                  </a:solidFill>
                </a:endParaRPr>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endParaRPr sz="1013">
                  <a:solidFill>
                    <a:prstClr val="black"/>
                  </a:solidFill>
                </a:endParaRPr>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endParaRPr sz="1013">
                  <a:solidFill>
                    <a:prstClr val="black"/>
                  </a:solidFill>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31" y="4048173"/>
            <a:ext cx="2301388" cy="1593767"/>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endParaRPr sz="1013">
                <a:solidFill>
                  <a:prstClr val="black"/>
                </a:solidFill>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9" y="3608833"/>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endParaRPr sz="1013">
                  <a:solidFill>
                    <a:prstClr val="black"/>
                  </a:solidFill>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endParaRPr sz="1013">
                    <a:solidFill>
                      <a:prstClr val="black"/>
                    </a:solidFill>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endParaRPr sz="1013">
                    <a:solidFill>
                      <a:prstClr val="black"/>
                    </a:solidFill>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endParaRPr sz="1013">
                    <a:solidFill>
                      <a:prstClr val="black"/>
                    </a:solidFill>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endParaRPr sz="1013" dirty="0">
                <a:solidFill>
                  <a:prstClr val="black"/>
                </a:solidFill>
              </a:endParaRPr>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endParaRPr sz="1013">
                <a:solidFill>
                  <a:prstClr val="black"/>
                </a:solidFill>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endParaRPr sz="1013">
                  <a:solidFill>
                    <a:prstClr val="black"/>
                  </a:solidFill>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endParaRPr sz="1013">
                <a:solidFill>
                  <a:prstClr val="black"/>
                </a:solidFill>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3" y="6418544"/>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68569" tIns="68569" rIns="68569" bIns="68569" anchor="ctr" anchorCtr="0">
            <a:noAutofit/>
          </a:bodyPr>
          <a:lstStyle/>
          <a:p>
            <a:endParaRPr sz="1013">
              <a:solidFill>
                <a:prstClr val="black"/>
              </a:solidFill>
            </a:endParaRPr>
          </a:p>
        </p:txBody>
      </p:sp>
      <p:grpSp>
        <p:nvGrpSpPr>
          <p:cNvPr id="2" name="Group 1">
            <a:extLst>
              <a:ext uri="{FF2B5EF4-FFF2-40B4-BE49-F238E27FC236}">
                <a16:creationId xmlns:a16="http://schemas.microsoft.com/office/drawing/2014/main" xmlns="" id="{D2819940-F204-450A-ACE4-C1FAA7496E24}"/>
              </a:ext>
            </a:extLst>
          </p:cNvPr>
          <p:cNvGrpSpPr/>
          <p:nvPr userDrawn="1"/>
        </p:nvGrpSpPr>
        <p:grpSpPr>
          <a:xfrm>
            <a:off x="1524312" y="5627348"/>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endParaRPr sz="1013">
                <a:solidFill>
                  <a:prstClr val="black"/>
                </a:solidFill>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endParaRPr sz="1013">
                  <a:solidFill>
                    <a:prstClr val="black"/>
                  </a:solidFill>
                </a:endParaRPr>
              </a:p>
            </p:txBody>
          </p:sp>
        </p:grpSp>
      </p:grpSp>
    </p:spTree>
    <p:extLst>
      <p:ext uri="{BB962C8B-B14F-4D97-AF65-F5344CB8AC3E}">
        <p14:creationId xmlns:p14="http://schemas.microsoft.com/office/powerpoint/2010/main" val="420235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7" grpId="1" animBg="1"/>
      <p:bldP spid="48" grpId="0" animBg="1"/>
      <p:bldP spid="48" grpId="1" animBg="1"/>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95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4381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98205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427"/>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56278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9876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75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75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706966-F210-4704-A0B6-A66FABD758B7}" type="datetimeFigureOut">
              <a:rPr lang="en-US" smtClean="0">
                <a:solidFill>
                  <a:prstClr val="black">
                    <a:tint val="75000"/>
                  </a:prstClr>
                </a:solidFill>
              </a:rPr>
              <a:pPr/>
              <a:t>20/04/2022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073BC9C-DBB3-420B-91E3-D34D259BC8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9997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71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71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93810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3376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31201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57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99333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88652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650149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165"/>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516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221877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93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16466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473622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409"/>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5618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706966-F210-4704-A0B6-A66FABD758B7}" type="datetimeFigureOut">
              <a:rPr lang="en-US" smtClean="0">
                <a:solidFill>
                  <a:prstClr val="black">
                    <a:tint val="75000"/>
                  </a:prstClr>
                </a:solidFill>
              </a:rPr>
              <a:pPr/>
              <a:t>20/04/2022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073BC9C-DBB3-420B-91E3-D34D259BC8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87993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401741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70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70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747174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039527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83846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5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46506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383518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4320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147"/>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5147"/>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80288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91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520573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8857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706966-F210-4704-A0B6-A66FABD758B7}" type="datetimeFigureOut">
              <a:rPr lang="en-US" smtClean="0">
                <a:solidFill>
                  <a:prstClr val="black">
                    <a:tint val="75000"/>
                  </a:prstClr>
                </a:solidFill>
              </a:rPr>
              <a:pPr/>
              <a:t>20/04/2022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073BC9C-DBB3-420B-91E3-D34D259BC8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857149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389"/>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072991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216796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9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9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231298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556158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26505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53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323336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442083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39892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127"/>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5127"/>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925288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9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8523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63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706966-F210-4704-A0B6-A66FABD758B7}" type="datetimeFigureOut">
              <a:rPr lang="en-US" smtClean="0">
                <a:solidFill>
                  <a:prstClr val="black">
                    <a:tint val="75000"/>
                  </a:prstClr>
                </a:solidFill>
              </a:rPr>
              <a:pPr/>
              <a:t>20/04/2022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73BC9C-DBB3-420B-91E3-D34D259BC8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399768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07224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367"/>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268882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935429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7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7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368513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78362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604350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51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177871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32517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882869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105"/>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510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7051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706966-F210-4704-A0B6-A66FABD758B7}" type="datetimeFigureOut">
              <a:rPr lang="en-US" smtClean="0">
                <a:solidFill>
                  <a:prstClr val="black">
                    <a:tint val="75000"/>
                  </a:prstClr>
                </a:solidFill>
              </a:rPr>
              <a:pPr/>
              <a:t>20/04/2022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73BC9C-DBB3-420B-91E3-D34D259BC8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69128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6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204579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872224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34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117829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795391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6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6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373576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074104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621582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9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667560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734472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2102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1.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3.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2.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theme" Target="../theme/theme14.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3.xml"/><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theme" Target="../theme/theme15.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4.xml"/><Relationship Id="rId3" Type="http://schemas.openxmlformats.org/officeDocument/2006/relationships/slideLayout" Target="../slideLayouts/slideLayout169.xml"/><Relationship Id="rId7" Type="http://schemas.openxmlformats.org/officeDocument/2006/relationships/slideLayout" Target="../slideLayouts/slideLayout173.xml"/><Relationship Id="rId12" Type="http://schemas.openxmlformats.org/officeDocument/2006/relationships/theme" Target="../theme/theme16.xml"/><Relationship Id="rId2" Type="http://schemas.openxmlformats.org/officeDocument/2006/relationships/slideLayout" Target="../slideLayouts/slideLayout168.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5" Type="http://schemas.openxmlformats.org/officeDocument/2006/relationships/slideLayout" Target="../slideLayouts/slideLayout171.xml"/><Relationship Id="rId10" Type="http://schemas.openxmlformats.org/officeDocument/2006/relationships/slideLayout" Target="../slideLayouts/slideLayout176.xml"/><Relationship Id="rId4" Type="http://schemas.openxmlformats.org/officeDocument/2006/relationships/slideLayout" Target="../slideLayouts/slideLayout170.xml"/><Relationship Id="rId9" Type="http://schemas.openxmlformats.org/officeDocument/2006/relationships/slideLayout" Target="../slideLayouts/slideLayout175.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5.xml"/><Relationship Id="rId3" Type="http://schemas.openxmlformats.org/officeDocument/2006/relationships/slideLayout" Target="../slideLayouts/slideLayout180.xml"/><Relationship Id="rId7" Type="http://schemas.openxmlformats.org/officeDocument/2006/relationships/slideLayout" Target="../slideLayouts/slideLayout184.xml"/><Relationship Id="rId12" Type="http://schemas.openxmlformats.org/officeDocument/2006/relationships/theme" Target="../theme/theme17.xml"/><Relationship Id="rId2" Type="http://schemas.openxmlformats.org/officeDocument/2006/relationships/slideLayout" Target="../slideLayouts/slideLayout179.xml"/><Relationship Id="rId1" Type="http://schemas.openxmlformats.org/officeDocument/2006/relationships/slideLayout" Target="../slideLayouts/slideLayout178.xml"/><Relationship Id="rId6" Type="http://schemas.openxmlformats.org/officeDocument/2006/relationships/slideLayout" Target="../slideLayouts/slideLayout183.xml"/><Relationship Id="rId11" Type="http://schemas.openxmlformats.org/officeDocument/2006/relationships/slideLayout" Target="../slideLayouts/slideLayout188.xml"/><Relationship Id="rId5" Type="http://schemas.openxmlformats.org/officeDocument/2006/relationships/slideLayout" Target="../slideLayouts/slideLayout182.xml"/><Relationship Id="rId10" Type="http://schemas.openxmlformats.org/officeDocument/2006/relationships/slideLayout" Target="../slideLayouts/slideLayout187.xml"/><Relationship Id="rId4" Type="http://schemas.openxmlformats.org/officeDocument/2006/relationships/slideLayout" Target="../slideLayouts/slideLayout181.xml"/><Relationship Id="rId9" Type="http://schemas.openxmlformats.org/officeDocument/2006/relationships/slideLayout" Target="../slideLayouts/slideLayout186.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6.xml"/><Relationship Id="rId13" Type="http://schemas.openxmlformats.org/officeDocument/2006/relationships/slideLayout" Target="../slideLayouts/slideLayout201.xml"/><Relationship Id="rId3" Type="http://schemas.openxmlformats.org/officeDocument/2006/relationships/slideLayout" Target="../slideLayouts/slideLayout191.xml"/><Relationship Id="rId7" Type="http://schemas.openxmlformats.org/officeDocument/2006/relationships/slideLayout" Target="../slideLayouts/slideLayout195.xml"/><Relationship Id="rId12" Type="http://schemas.openxmlformats.org/officeDocument/2006/relationships/slideLayout" Target="../slideLayouts/slideLayout200.xml"/><Relationship Id="rId17" Type="http://schemas.openxmlformats.org/officeDocument/2006/relationships/theme" Target="../theme/theme18.xml"/><Relationship Id="rId2" Type="http://schemas.openxmlformats.org/officeDocument/2006/relationships/slideLayout" Target="../slideLayouts/slideLayout190.xml"/><Relationship Id="rId16" Type="http://schemas.openxmlformats.org/officeDocument/2006/relationships/slideLayout" Target="../slideLayouts/slideLayout204.xml"/><Relationship Id="rId1" Type="http://schemas.openxmlformats.org/officeDocument/2006/relationships/slideLayout" Target="../slideLayouts/slideLayout189.xml"/><Relationship Id="rId6" Type="http://schemas.openxmlformats.org/officeDocument/2006/relationships/slideLayout" Target="../slideLayouts/slideLayout194.xml"/><Relationship Id="rId11" Type="http://schemas.openxmlformats.org/officeDocument/2006/relationships/slideLayout" Target="../slideLayouts/slideLayout199.xml"/><Relationship Id="rId5" Type="http://schemas.openxmlformats.org/officeDocument/2006/relationships/slideLayout" Target="../slideLayouts/slideLayout193.xml"/><Relationship Id="rId15" Type="http://schemas.openxmlformats.org/officeDocument/2006/relationships/slideLayout" Target="../slideLayouts/slideLayout203.xml"/><Relationship Id="rId10" Type="http://schemas.openxmlformats.org/officeDocument/2006/relationships/slideLayout" Target="../slideLayouts/slideLayout198.xml"/><Relationship Id="rId4" Type="http://schemas.openxmlformats.org/officeDocument/2006/relationships/slideLayout" Target="../slideLayouts/slideLayout192.xml"/><Relationship Id="rId9" Type="http://schemas.openxmlformats.org/officeDocument/2006/relationships/slideLayout" Target="../slideLayouts/slideLayout197.xml"/><Relationship Id="rId14" Type="http://schemas.openxmlformats.org/officeDocument/2006/relationships/slideLayout" Target="../slideLayouts/slideLayout202.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12.xml"/><Relationship Id="rId3" Type="http://schemas.openxmlformats.org/officeDocument/2006/relationships/slideLayout" Target="../slideLayouts/slideLayout207.xml"/><Relationship Id="rId7" Type="http://schemas.openxmlformats.org/officeDocument/2006/relationships/slideLayout" Target="../slideLayouts/slideLayout211.xml"/><Relationship Id="rId12" Type="http://schemas.openxmlformats.org/officeDocument/2006/relationships/theme" Target="../theme/theme19.xml"/><Relationship Id="rId2" Type="http://schemas.openxmlformats.org/officeDocument/2006/relationships/slideLayout" Target="../slideLayouts/slideLayout206.xml"/><Relationship Id="rId1" Type="http://schemas.openxmlformats.org/officeDocument/2006/relationships/slideLayout" Target="../slideLayouts/slideLayout205.xml"/><Relationship Id="rId6" Type="http://schemas.openxmlformats.org/officeDocument/2006/relationships/slideLayout" Target="../slideLayouts/slideLayout210.xml"/><Relationship Id="rId11" Type="http://schemas.openxmlformats.org/officeDocument/2006/relationships/slideLayout" Target="../slideLayouts/slideLayout215.xml"/><Relationship Id="rId5" Type="http://schemas.openxmlformats.org/officeDocument/2006/relationships/slideLayout" Target="../slideLayouts/slideLayout209.xml"/><Relationship Id="rId10" Type="http://schemas.openxmlformats.org/officeDocument/2006/relationships/slideLayout" Target="../slideLayouts/slideLayout214.xml"/><Relationship Id="rId4" Type="http://schemas.openxmlformats.org/officeDocument/2006/relationships/slideLayout" Target="../slideLayouts/slideLayout208.xml"/><Relationship Id="rId9" Type="http://schemas.openxmlformats.org/officeDocument/2006/relationships/slideLayout" Target="../slideLayouts/slideLayout21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23.xml"/><Relationship Id="rId3" Type="http://schemas.openxmlformats.org/officeDocument/2006/relationships/slideLayout" Target="../slideLayouts/slideLayout218.xml"/><Relationship Id="rId7" Type="http://schemas.openxmlformats.org/officeDocument/2006/relationships/slideLayout" Target="../slideLayouts/slideLayout222.xml"/><Relationship Id="rId12" Type="http://schemas.openxmlformats.org/officeDocument/2006/relationships/theme" Target="../theme/theme20.xml"/><Relationship Id="rId2" Type="http://schemas.openxmlformats.org/officeDocument/2006/relationships/slideLayout" Target="../slideLayouts/slideLayout217.xml"/><Relationship Id="rId1" Type="http://schemas.openxmlformats.org/officeDocument/2006/relationships/slideLayout" Target="../slideLayouts/slideLayout216.xml"/><Relationship Id="rId6" Type="http://schemas.openxmlformats.org/officeDocument/2006/relationships/slideLayout" Target="../slideLayouts/slideLayout221.xml"/><Relationship Id="rId11" Type="http://schemas.openxmlformats.org/officeDocument/2006/relationships/slideLayout" Target="../slideLayouts/slideLayout226.xml"/><Relationship Id="rId5" Type="http://schemas.openxmlformats.org/officeDocument/2006/relationships/slideLayout" Target="../slideLayouts/slideLayout220.xml"/><Relationship Id="rId10" Type="http://schemas.openxmlformats.org/officeDocument/2006/relationships/slideLayout" Target="../slideLayouts/slideLayout225.xml"/><Relationship Id="rId4" Type="http://schemas.openxmlformats.org/officeDocument/2006/relationships/slideLayout" Target="../slideLayouts/slideLayout219.xml"/><Relationship Id="rId9" Type="http://schemas.openxmlformats.org/officeDocument/2006/relationships/slideLayout" Target="../slideLayouts/slideLayout224.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34.xml"/><Relationship Id="rId3" Type="http://schemas.openxmlformats.org/officeDocument/2006/relationships/slideLayout" Target="../slideLayouts/slideLayout229.xml"/><Relationship Id="rId7" Type="http://schemas.openxmlformats.org/officeDocument/2006/relationships/slideLayout" Target="../slideLayouts/slideLayout233.xml"/><Relationship Id="rId12" Type="http://schemas.openxmlformats.org/officeDocument/2006/relationships/theme" Target="../theme/theme21.xml"/><Relationship Id="rId2" Type="http://schemas.openxmlformats.org/officeDocument/2006/relationships/slideLayout" Target="../slideLayouts/slideLayout228.xml"/><Relationship Id="rId1" Type="http://schemas.openxmlformats.org/officeDocument/2006/relationships/slideLayout" Target="../slideLayouts/slideLayout227.xml"/><Relationship Id="rId6" Type="http://schemas.openxmlformats.org/officeDocument/2006/relationships/slideLayout" Target="../slideLayouts/slideLayout232.xml"/><Relationship Id="rId11" Type="http://schemas.openxmlformats.org/officeDocument/2006/relationships/slideLayout" Target="../slideLayouts/slideLayout237.xml"/><Relationship Id="rId5" Type="http://schemas.openxmlformats.org/officeDocument/2006/relationships/slideLayout" Target="../slideLayouts/slideLayout231.xml"/><Relationship Id="rId10" Type="http://schemas.openxmlformats.org/officeDocument/2006/relationships/slideLayout" Target="../slideLayouts/slideLayout236.xml"/><Relationship Id="rId4" Type="http://schemas.openxmlformats.org/officeDocument/2006/relationships/slideLayout" Target="../slideLayouts/slideLayout230.xml"/><Relationship Id="rId9" Type="http://schemas.openxmlformats.org/officeDocument/2006/relationships/slideLayout" Target="../slideLayouts/slideLayout235.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45.xml"/><Relationship Id="rId3" Type="http://schemas.openxmlformats.org/officeDocument/2006/relationships/slideLayout" Target="../slideLayouts/slideLayout240.xml"/><Relationship Id="rId7" Type="http://schemas.openxmlformats.org/officeDocument/2006/relationships/slideLayout" Target="../slideLayouts/slideLayout244.xml"/><Relationship Id="rId12" Type="http://schemas.openxmlformats.org/officeDocument/2006/relationships/theme" Target="../theme/theme22.xml"/><Relationship Id="rId2" Type="http://schemas.openxmlformats.org/officeDocument/2006/relationships/slideLayout" Target="../slideLayouts/slideLayout239.xml"/><Relationship Id="rId1" Type="http://schemas.openxmlformats.org/officeDocument/2006/relationships/slideLayout" Target="../slideLayouts/slideLayout238.xml"/><Relationship Id="rId6" Type="http://schemas.openxmlformats.org/officeDocument/2006/relationships/slideLayout" Target="../slideLayouts/slideLayout243.xml"/><Relationship Id="rId11" Type="http://schemas.openxmlformats.org/officeDocument/2006/relationships/slideLayout" Target="../slideLayouts/slideLayout248.xml"/><Relationship Id="rId5" Type="http://schemas.openxmlformats.org/officeDocument/2006/relationships/slideLayout" Target="../slideLayouts/slideLayout242.xml"/><Relationship Id="rId10" Type="http://schemas.openxmlformats.org/officeDocument/2006/relationships/slideLayout" Target="../slideLayouts/slideLayout247.xml"/><Relationship Id="rId4" Type="http://schemas.openxmlformats.org/officeDocument/2006/relationships/slideLayout" Target="../slideLayouts/slideLayout241.xml"/><Relationship Id="rId9" Type="http://schemas.openxmlformats.org/officeDocument/2006/relationships/slideLayout" Target="../slideLayouts/slideLayout246.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6.xml"/><Relationship Id="rId3" Type="http://schemas.openxmlformats.org/officeDocument/2006/relationships/slideLayout" Target="../slideLayouts/slideLayout251.xml"/><Relationship Id="rId7" Type="http://schemas.openxmlformats.org/officeDocument/2006/relationships/slideLayout" Target="../slideLayouts/slideLayout255.xml"/><Relationship Id="rId12" Type="http://schemas.openxmlformats.org/officeDocument/2006/relationships/theme" Target="../theme/theme23.xml"/><Relationship Id="rId2" Type="http://schemas.openxmlformats.org/officeDocument/2006/relationships/slideLayout" Target="../slideLayouts/slideLayout250.xml"/><Relationship Id="rId1" Type="http://schemas.openxmlformats.org/officeDocument/2006/relationships/slideLayout" Target="../slideLayouts/slideLayout249.xml"/><Relationship Id="rId6" Type="http://schemas.openxmlformats.org/officeDocument/2006/relationships/slideLayout" Target="../slideLayouts/slideLayout254.xml"/><Relationship Id="rId11" Type="http://schemas.openxmlformats.org/officeDocument/2006/relationships/slideLayout" Target="../slideLayouts/slideLayout259.xml"/><Relationship Id="rId5" Type="http://schemas.openxmlformats.org/officeDocument/2006/relationships/slideLayout" Target="../slideLayouts/slideLayout253.xml"/><Relationship Id="rId10" Type="http://schemas.openxmlformats.org/officeDocument/2006/relationships/slideLayout" Target="../slideLayouts/slideLayout258.xml"/><Relationship Id="rId4" Type="http://schemas.openxmlformats.org/officeDocument/2006/relationships/slideLayout" Target="../slideLayouts/slideLayout252.xml"/><Relationship Id="rId9" Type="http://schemas.openxmlformats.org/officeDocument/2006/relationships/slideLayout" Target="../slideLayouts/slideLayout25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67000"/>
              </a:schemeClr>
            </a:gs>
            <a:gs pos="13000">
              <a:schemeClr val="accent5">
                <a:lumMod val="97000"/>
                <a:lumOff val="3000"/>
              </a:schemeClr>
            </a:gs>
            <a:gs pos="100000">
              <a:schemeClr val="accent5">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93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706966-F210-4704-A0B6-A66FABD758B7}" type="datetimeFigureOut">
              <a:rPr lang="en-US" smtClean="0">
                <a:solidFill>
                  <a:prstClr val="black">
                    <a:tint val="75000"/>
                  </a:prstClr>
                </a:solidFill>
              </a:rPr>
              <a:pPr/>
              <a:t>20/04/2022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93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93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73BC9C-DBB3-420B-91E3-D34D259BC8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0548869"/>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67000"/>
              </a:schemeClr>
            </a:gs>
            <a:gs pos="13000">
              <a:schemeClr val="accent5">
                <a:lumMod val="97000"/>
                <a:lumOff val="3000"/>
              </a:schemeClr>
            </a:gs>
            <a:gs pos="100000">
              <a:schemeClr val="accent5">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76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76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76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9694915"/>
      </p:ext>
    </p:extLst>
  </p:cSld>
  <p:clrMap bg1="lt1" tx1="dk1" bg2="lt2" tx2="dk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67000"/>
              </a:schemeClr>
            </a:gs>
            <a:gs pos="13000">
              <a:schemeClr val="accent5">
                <a:lumMod val="97000"/>
                <a:lumOff val="3000"/>
              </a:schemeClr>
            </a:gs>
            <a:gs pos="100000">
              <a:schemeClr val="accent5">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74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74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74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3998048"/>
      </p:ext>
    </p:extLst>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67000"/>
              </a:schemeClr>
            </a:gs>
            <a:gs pos="13000">
              <a:schemeClr val="accent5">
                <a:lumMod val="97000"/>
                <a:lumOff val="3000"/>
              </a:schemeClr>
            </a:gs>
            <a:gs pos="100000">
              <a:schemeClr val="accent5">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71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71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71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8178815"/>
      </p:ext>
    </p:extLst>
  </p:cSld>
  <p:clrMap bg1="lt1" tx1="dk1" bg2="lt2" tx2="dk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17" r:id="rId6"/>
    <p:sldLayoutId id="2147484018" r:id="rId7"/>
    <p:sldLayoutId id="2147484019" r:id="rId8"/>
    <p:sldLayoutId id="2147484020" r:id="rId9"/>
    <p:sldLayoutId id="2147484021" r:id="rId10"/>
    <p:sldLayoutId id="214748402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67000"/>
              </a:schemeClr>
            </a:gs>
            <a:gs pos="13000">
              <a:schemeClr val="accent5">
                <a:lumMod val="97000"/>
                <a:lumOff val="3000"/>
              </a:schemeClr>
            </a:gs>
            <a:gs pos="100000">
              <a:schemeClr val="accent5">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689"/>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689"/>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689"/>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6650937"/>
      </p:ext>
    </p:extLst>
  </p:cSld>
  <p:clrMap bg1="lt1" tx1="dk1" bg2="lt2" tx2="dk2" accent1="accent1" accent2="accent2" accent3="accent3" accent4="accent4" accent5="accent5" accent6="accent6" hlink="hlink" folHlink="folHlink"/>
  <p:sldLayoutIdLst>
    <p:sldLayoutId id="2147484024" r:id="rId1"/>
    <p:sldLayoutId id="2147484025" r:id="rId2"/>
    <p:sldLayoutId id="2147484026" r:id="rId3"/>
    <p:sldLayoutId id="2147484027" r:id="rId4"/>
    <p:sldLayoutId id="2147484028" r:id="rId5"/>
    <p:sldLayoutId id="2147484029" r:id="rId6"/>
    <p:sldLayoutId id="2147484030" r:id="rId7"/>
    <p:sldLayoutId id="2147484031" r:id="rId8"/>
    <p:sldLayoutId id="2147484032" r:id="rId9"/>
    <p:sldLayoutId id="2147484033" r:id="rId10"/>
    <p:sldLayoutId id="214748403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67000"/>
              </a:schemeClr>
            </a:gs>
            <a:gs pos="13000">
              <a:schemeClr val="accent5">
                <a:lumMod val="97000"/>
                <a:lumOff val="3000"/>
              </a:schemeClr>
            </a:gs>
            <a:gs pos="100000">
              <a:schemeClr val="accent5">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659"/>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659"/>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659"/>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7570459"/>
      </p:ext>
    </p:extLst>
  </p:cSld>
  <p:clrMap bg1="lt1" tx1="dk1" bg2="lt2" tx2="dk2" accent1="accent1" accent2="accent2" accent3="accent3" accent4="accent4" accent5="accent5" accent6="accent6" hlink="hlink" folHlink="folHlink"/>
  <p:sldLayoutIdLst>
    <p:sldLayoutId id="2147484036" r:id="rId1"/>
    <p:sldLayoutId id="2147484037" r:id="rId2"/>
    <p:sldLayoutId id="2147484038" r:id="rId3"/>
    <p:sldLayoutId id="2147484039" r:id="rId4"/>
    <p:sldLayoutId id="2147484040" r:id="rId5"/>
    <p:sldLayoutId id="2147484041" r:id="rId6"/>
    <p:sldLayoutId id="2147484042" r:id="rId7"/>
    <p:sldLayoutId id="2147484043" r:id="rId8"/>
    <p:sldLayoutId id="2147484044" r:id="rId9"/>
    <p:sldLayoutId id="2147484045" r:id="rId10"/>
    <p:sldLayoutId id="214748404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67000"/>
              </a:schemeClr>
            </a:gs>
            <a:gs pos="13000">
              <a:schemeClr val="accent5">
                <a:lumMod val="97000"/>
                <a:lumOff val="3000"/>
              </a:schemeClr>
            </a:gs>
            <a:gs pos="100000">
              <a:schemeClr val="accent5">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62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62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62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1507926"/>
      </p:ext>
    </p:extLst>
  </p:cSld>
  <p:clrMap bg1="lt1" tx1="dk1" bg2="lt2" tx2="dk2" accent1="accent1" accent2="accent2" accent3="accent3" accent4="accent4" accent5="accent5" accent6="accent6" hlink="hlink" folHlink="folHlink"/>
  <p:sldLayoutIdLst>
    <p:sldLayoutId id="2147484048" r:id="rId1"/>
    <p:sldLayoutId id="2147484049" r:id="rId2"/>
    <p:sldLayoutId id="2147484050" r:id="rId3"/>
    <p:sldLayoutId id="2147484051" r:id="rId4"/>
    <p:sldLayoutId id="2147484052" r:id="rId5"/>
    <p:sldLayoutId id="2147484053" r:id="rId6"/>
    <p:sldLayoutId id="2147484054" r:id="rId7"/>
    <p:sldLayoutId id="2147484055" r:id="rId8"/>
    <p:sldLayoutId id="2147484056" r:id="rId9"/>
    <p:sldLayoutId id="2147484057" r:id="rId10"/>
    <p:sldLayoutId id="214748405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67000"/>
              </a:schemeClr>
            </a:gs>
            <a:gs pos="13000">
              <a:schemeClr val="accent5">
                <a:lumMod val="97000"/>
                <a:lumOff val="3000"/>
              </a:schemeClr>
            </a:gs>
            <a:gs pos="100000">
              <a:schemeClr val="accent5">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59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59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59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6199661"/>
      </p:ext>
    </p:extLst>
  </p:cSld>
  <p:clrMap bg1="lt1" tx1="dk1" bg2="lt2" tx2="dk2" accent1="accent1" accent2="accent2" accent3="accent3" accent4="accent4" accent5="accent5" accent6="accent6" hlink="hlink" folHlink="folHlink"/>
  <p:sldLayoutIdLst>
    <p:sldLayoutId id="2147484060" r:id="rId1"/>
    <p:sldLayoutId id="2147484061" r:id="rId2"/>
    <p:sldLayoutId id="2147484062" r:id="rId3"/>
    <p:sldLayoutId id="2147484063" r:id="rId4"/>
    <p:sldLayoutId id="2147484064" r:id="rId5"/>
    <p:sldLayoutId id="2147484065" r:id="rId6"/>
    <p:sldLayoutId id="2147484066" r:id="rId7"/>
    <p:sldLayoutId id="2147484067" r:id="rId8"/>
    <p:sldLayoutId id="2147484068" r:id="rId9"/>
    <p:sldLayoutId id="2147484069" r:id="rId10"/>
    <p:sldLayoutId id="214748407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67000"/>
              </a:schemeClr>
            </a:gs>
            <a:gs pos="13000">
              <a:schemeClr val="accent5">
                <a:lumMod val="97000"/>
                <a:lumOff val="3000"/>
              </a:schemeClr>
            </a:gs>
            <a:gs pos="100000">
              <a:schemeClr val="accent5">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52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52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52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5348220"/>
      </p:ext>
    </p:extLst>
  </p:cSld>
  <p:clrMap bg1="lt1" tx1="dk1" bg2="lt2" tx2="dk2" accent1="accent1" accent2="accent2" accent3="accent3" accent4="accent4" accent5="accent5" accent6="accent6" hlink="hlink" folHlink="folHlink"/>
  <p:sldLayoutIdLst>
    <p:sldLayoutId id="2147484072" r:id="rId1"/>
    <p:sldLayoutId id="2147484073" r:id="rId2"/>
    <p:sldLayoutId id="2147484074" r:id="rId3"/>
    <p:sldLayoutId id="2147484075" r:id="rId4"/>
    <p:sldLayoutId id="2147484076" r:id="rId5"/>
    <p:sldLayoutId id="2147484077" r:id="rId6"/>
    <p:sldLayoutId id="2147484078" r:id="rId7"/>
    <p:sldLayoutId id="2147484079" r:id="rId8"/>
    <p:sldLayoutId id="2147484080" r:id="rId9"/>
    <p:sldLayoutId id="2147484081" r:id="rId10"/>
    <p:sldLayoutId id="214748408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67000"/>
              </a:schemeClr>
            </a:gs>
            <a:gs pos="13000">
              <a:schemeClr val="accent5">
                <a:lumMod val="97000"/>
                <a:lumOff val="3000"/>
              </a:schemeClr>
            </a:gs>
            <a:gs pos="100000">
              <a:schemeClr val="accent5">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8343" y="499749"/>
            <a:ext cx="10771716" cy="1657351"/>
          </a:xfrm>
          <a:prstGeom prst="rect">
            <a:avLst/>
          </a:prstGeom>
        </p:spPr>
        <p:txBody>
          <a:bodyPr vert="horz" lIns="121896" tIns="60948" rIns="121896" bIns="60948" rtlCol="0" anchor="ctr">
            <a:normAutofit/>
          </a:bodyPr>
          <a:lstStyle/>
          <a:p>
            <a:r>
              <a:rPr lang="en-US"/>
              <a:t>Click to edit Master title style</a:t>
            </a:r>
            <a:endParaRPr lang="en-US" dirty="0"/>
          </a:p>
        </p:txBody>
      </p:sp>
      <p:sp>
        <p:nvSpPr>
          <p:cNvPr id="4099" name="Text Placeholder 2"/>
          <p:cNvSpPr>
            <a:spLocks noGrp="1"/>
          </p:cNvSpPr>
          <p:nvPr>
            <p:ph type="body" idx="1"/>
          </p:nvPr>
        </p:nvSpPr>
        <p:spPr bwMode="auto">
          <a:xfrm>
            <a:off x="677333" y="2010841"/>
            <a:ext cx="10752667" cy="376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96" tIns="60948" rIns="121896" bIns="60948"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85800" y="6413500"/>
            <a:ext cx="4114800" cy="228600"/>
          </a:xfrm>
          <a:prstGeom prst="rect">
            <a:avLst/>
          </a:prstGeom>
        </p:spPr>
        <p:txBody>
          <a:bodyPr vert="horz" lIns="121896" tIns="60948" rIns="121896" bIns="60948" rtlCol="0" anchor="ctr"/>
          <a:lstStyle>
            <a:lvl1pPr algn="l">
              <a:defRPr sz="1100">
                <a:solidFill>
                  <a:schemeClr val="tx1">
                    <a:alpha val="80000"/>
                  </a:schemeClr>
                </a:solidFill>
              </a:defRPr>
            </a:lvl1pPr>
          </a:lstStyle>
          <a:p>
            <a:pPr defTabSz="914218" eaLnBrk="0" fontAlgn="base" hangingPunct="0">
              <a:spcBef>
                <a:spcPct val="0"/>
              </a:spcBef>
              <a:spcAft>
                <a:spcPct val="0"/>
              </a:spcAft>
              <a:defRPr/>
            </a:pPr>
            <a:fld id="{99534CA0-8C1C-46ED-89E5-620991280ABA}" type="datetimeFigureOut">
              <a:rPr lang="en-US" smtClean="0">
                <a:solidFill>
                  <a:prstClr val="black">
                    <a:alpha val="80000"/>
                  </a:prstClr>
                </a:solidFill>
                <a:latin typeface="VNI-Times" pitchFamily="2" charset="0"/>
                <a:cs typeface="Arial"/>
                <a:sym typeface="Arial"/>
              </a:rPr>
              <a:pPr defTabSz="914218" eaLnBrk="0" fontAlgn="base" hangingPunct="0">
                <a:spcBef>
                  <a:spcPct val="0"/>
                </a:spcBef>
                <a:spcAft>
                  <a:spcPct val="0"/>
                </a:spcAft>
                <a:defRPr/>
              </a:pPr>
              <a:t>20/04/2022</a:t>
            </a:fld>
            <a:endParaRPr lang="en-US">
              <a:solidFill>
                <a:prstClr val="black">
                  <a:alpha val="80000"/>
                </a:prstClr>
              </a:solidFill>
              <a:latin typeface="VNI-Times" pitchFamily="2" charset="0"/>
              <a:cs typeface="Arial"/>
              <a:sym typeface="Arial"/>
            </a:endParaRPr>
          </a:p>
        </p:txBody>
      </p:sp>
      <p:sp>
        <p:nvSpPr>
          <p:cNvPr id="5" name="Footer Placeholder 4"/>
          <p:cNvSpPr>
            <a:spLocks noGrp="1"/>
          </p:cNvSpPr>
          <p:nvPr>
            <p:ph type="ftr" sz="quarter" idx="3"/>
          </p:nvPr>
        </p:nvSpPr>
        <p:spPr>
          <a:xfrm>
            <a:off x="685800" y="6555317"/>
            <a:ext cx="5029200" cy="228600"/>
          </a:xfrm>
          <a:prstGeom prst="rect">
            <a:avLst/>
          </a:prstGeom>
        </p:spPr>
        <p:txBody>
          <a:bodyPr vert="horz" lIns="121896" tIns="60948" rIns="121896" bIns="60948" rtlCol="0" anchor="ctr"/>
          <a:lstStyle>
            <a:lvl1pPr algn="l">
              <a:defRPr sz="1100" cap="all" baseline="0">
                <a:solidFill>
                  <a:schemeClr val="tx1">
                    <a:alpha val="80000"/>
                  </a:schemeClr>
                </a:solidFill>
              </a:defRPr>
            </a:lvl1pPr>
          </a:lstStyle>
          <a:p>
            <a:pPr defTabSz="914218" eaLnBrk="0" fontAlgn="base" hangingPunct="0">
              <a:spcBef>
                <a:spcPct val="0"/>
              </a:spcBef>
              <a:spcAft>
                <a:spcPct val="0"/>
              </a:spcAft>
              <a:defRPr/>
            </a:pPr>
            <a:endParaRPr lang="en-US">
              <a:solidFill>
                <a:prstClr val="black">
                  <a:alpha val="80000"/>
                </a:prstClr>
              </a:solidFill>
              <a:latin typeface="VNI-Times" pitchFamily="2" charset="0"/>
              <a:cs typeface="Arial"/>
              <a:sym typeface="Arial"/>
            </a:endParaRPr>
          </a:p>
        </p:txBody>
      </p:sp>
      <p:sp>
        <p:nvSpPr>
          <p:cNvPr id="6" name="Slide Number Placeholder 5"/>
          <p:cNvSpPr>
            <a:spLocks noGrp="1"/>
          </p:cNvSpPr>
          <p:nvPr>
            <p:ph type="sldNum" sz="quarter" idx="4"/>
          </p:nvPr>
        </p:nvSpPr>
        <p:spPr>
          <a:xfrm>
            <a:off x="8763170" y="5875867"/>
            <a:ext cx="2927351" cy="1397000"/>
          </a:xfrm>
          <a:prstGeom prst="rect">
            <a:avLst/>
          </a:prstGeom>
        </p:spPr>
        <p:txBody>
          <a:bodyPr vert="horz" wrap="square" lIns="121896" tIns="60948" rIns="121896" bIns="60948" numCol="1" anchor="b" anchorCtr="0" compatLnSpc="1">
            <a:prstTxWarp prst="textNoShape">
              <a:avLst/>
            </a:prstTxWarp>
          </a:bodyPr>
          <a:lstStyle>
            <a:lvl1pPr algn="r">
              <a:defRPr sz="10300" smtClean="0">
                <a:solidFill>
                  <a:srgbClr val="F0A22E"/>
                </a:solidFill>
                <a:latin typeface="Calibri Light" pitchFamily="34" charset="0"/>
              </a:defRPr>
            </a:lvl1pPr>
          </a:lstStyle>
          <a:p>
            <a:pPr defTabSz="914218" eaLnBrk="0" fontAlgn="base" hangingPunct="0">
              <a:spcBef>
                <a:spcPct val="0"/>
              </a:spcBef>
              <a:spcAft>
                <a:spcPct val="0"/>
              </a:spcAft>
              <a:defRPr/>
            </a:pPr>
            <a:fld id="{36827BE1-DE0A-4A10-B091-EB6833B85359}" type="slidenum">
              <a:rPr lang="en-US" altLang="vi-VN">
                <a:cs typeface="Arial"/>
                <a:sym typeface="Arial"/>
              </a:rPr>
              <a:pPr defTabSz="914218" eaLnBrk="0" fontAlgn="base" hangingPunct="0">
                <a:spcBef>
                  <a:spcPct val="0"/>
                </a:spcBef>
                <a:spcAft>
                  <a:spcPct val="0"/>
                </a:spcAft>
                <a:defRPr/>
              </a:pPr>
              <a:t>‹#›</a:t>
            </a:fld>
            <a:endParaRPr lang="en-US" altLang="vi-VN">
              <a:cs typeface="Arial"/>
              <a:sym typeface="Arial"/>
            </a:endParaRPr>
          </a:p>
        </p:txBody>
      </p:sp>
    </p:spTree>
    <p:extLst>
      <p:ext uri="{BB962C8B-B14F-4D97-AF65-F5344CB8AC3E}">
        <p14:creationId xmlns:p14="http://schemas.microsoft.com/office/powerpoint/2010/main" val="3887564003"/>
      </p:ext>
    </p:extLst>
  </p:cSld>
  <p:clrMap bg1="lt1" tx1="dk1" bg2="lt2" tx2="dk2" accent1="accent1" accent2="accent2" accent3="accent3" accent4="accent4" accent5="accent5" accent6="accent6" hlink="hlink" folHlink="folHlink"/>
  <p:sldLayoutIdLst>
    <p:sldLayoutId id="2147484096" r:id="rId1"/>
    <p:sldLayoutId id="2147484097" r:id="rId2"/>
    <p:sldLayoutId id="2147484098" r:id="rId3"/>
    <p:sldLayoutId id="2147484099" r:id="rId4"/>
    <p:sldLayoutId id="2147484100" r:id="rId5"/>
    <p:sldLayoutId id="2147484101" r:id="rId6"/>
    <p:sldLayoutId id="2147484102" r:id="rId7"/>
    <p:sldLayoutId id="2147484103" r:id="rId8"/>
    <p:sldLayoutId id="2147484104" r:id="rId9"/>
    <p:sldLayoutId id="2147484105" r:id="rId10"/>
    <p:sldLayoutId id="2147484106" r:id="rId11"/>
    <p:sldLayoutId id="2147484107" r:id="rId12"/>
    <p:sldLayoutId id="2147484108" r:id="rId13"/>
    <p:sldLayoutId id="2147484109" r:id="rId14"/>
    <p:sldLayoutId id="2147484110" r:id="rId15"/>
    <p:sldLayoutId id="2147484111" r:id="rId16"/>
  </p:sldLayoutIdLst>
  <p:txStyles>
    <p:titleStyle>
      <a:lvl1pPr algn="l" defTabSz="914196" rtl="0" eaLnBrk="0" fontAlgn="base" hangingPunct="0">
        <a:lnSpc>
          <a:spcPct val="85000"/>
        </a:lnSpc>
        <a:spcBef>
          <a:spcPct val="0"/>
        </a:spcBef>
        <a:spcAft>
          <a:spcPct val="0"/>
        </a:spcAft>
        <a:defRPr sz="5300" kern="1200" spc="-120">
          <a:solidFill>
            <a:schemeClr val="accent1"/>
          </a:solidFill>
          <a:latin typeface="+mj-lt"/>
          <a:ea typeface="+mj-ea"/>
          <a:cs typeface="+mj-cs"/>
        </a:defRPr>
      </a:lvl1pPr>
      <a:lvl2pPr algn="l" defTabSz="914196" rtl="0" eaLnBrk="0" fontAlgn="base" hangingPunct="0">
        <a:lnSpc>
          <a:spcPct val="85000"/>
        </a:lnSpc>
        <a:spcBef>
          <a:spcPct val="0"/>
        </a:spcBef>
        <a:spcAft>
          <a:spcPct val="0"/>
        </a:spcAft>
        <a:defRPr sz="5300">
          <a:solidFill>
            <a:schemeClr val="accent1"/>
          </a:solidFill>
          <a:latin typeface="Calibri Light" panose="020F0302020204030204" pitchFamily="34" charset="0"/>
        </a:defRPr>
      </a:lvl2pPr>
      <a:lvl3pPr algn="l" defTabSz="914196" rtl="0" eaLnBrk="0" fontAlgn="base" hangingPunct="0">
        <a:lnSpc>
          <a:spcPct val="85000"/>
        </a:lnSpc>
        <a:spcBef>
          <a:spcPct val="0"/>
        </a:spcBef>
        <a:spcAft>
          <a:spcPct val="0"/>
        </a:spcAft>
        <a:defRPr sz="5300">
          <a:solidFill>
            <a:schemeClr val="accent1"/>
          </a:solidFill>
          <a:latin typeface="Calibri Light" panose="020F0302020204030204" pitchFamily="34" charset="0"/>
        </a:defRPr>
      </a:lvl3pPr>
      <a:lvl4pPr algn="l" defTabSz="914196" rtl="0" eaLnBrk="0" fontAlgn="base" hangingPunct="0">
        <a:lnSpc>
          <a:spcPct val="85000"/>
        </a:lnSpc>
        <a:spcBef>
          <a:spcPct val="0"/>
        </a:spcBef>
        <a:spcAft>
          <a:spcPct val="0"/>
        </a:spcAft>
        <a:defRPr sz="5300">
          <a:solidFill>
            <a:schemeClr val="accent1"/>
          </a:solidFill>
          <a:latin typeface="Calibri Light" panose="020F0302020204030204" pitchFamily="34" charset="0"/>
        </a:defRPr>
      </a:lvl4pPr>
      <a:lvl5pPr algn="l" defTabSz="914196" rtl="0" eaLnBrk="0" fontAlgn="base" hangingPunct="0">
        <a:lnSpc>
          <a:spcPct val="85000"/>
        </a:lnSpc>
        <a:spcBef>
          <a:spcPct val="0"/>
        </a:spcBef>
        <a:spcAft>
          <a:spcPct val="0"/>
        </a:spcAft>
        <a:defRPr sz="5300">
          <a:solidFill>
            <a:schemeClr val="accent1"/>
          </a:solidFill>
          <a:latin typeface="Calibri Light" panose="020F0302020204030204" pitchFamily="34" charset="0"/>
        </a:defRPr>
      </a:lvl5pPr>
      <a:lvl6pPr marL="609459" algn="l" defTabSz="914196" rtl="0" fontAlgn="base">
        <a:lnSpc>
          <a:spcPct val="85000"/>
        </a:lnSpc>
        <a:spcBef>
          <a:spcPct val="0"/>
        </a:spcBef>
        <a:spcAft>
          <a:spcPct val="0"/>
        </a:spcAft>
        <a:defRPr sz="5300">
          <a:solidFill>
            <a:schemeClr val="accent1"/>
          </a:solidFill>
          <a:latin typeface="Calibri Light" panose="020F0302020204030204" pitchFamily="34" charset="0"/>
        </a:defRPr>
      </a:lvl6pPr>
      <a:lvl7pPr marL="1218930" algn="l" defTabSz="914196" rtl="0" fontAlgn="base">
        <a:lnSpc>
          <a:spcPct val="85000"/>
        </a:lnSpc>
        <a:spcBef>
          <a:spcPct val="0"/>
        </a:spcBef>
        <a:spcAft>
          <a:spcPct val="0"/>
        </a:spcAft>
        <a:defRPr sz="5300">
          <a:solidFill>
            <a:schemeClr val="accent1"/>
          </a:solidFill>
          <a:latin typeface="Calibri Light" panose="020F0302020204030204" pitchFamily="34" charset="0"/>
        </a:defRPr>
      </a:lvl7pPr>
      <a:lvl8pPr marL="1828392" algn="l" defTabSz="914196" rtl="0" fontAlgn="base">
        <a:lnSpc>
          <a:spcPct val="85000"/>
        </a:lnSpc>
        <a:spcBef>
          <a:spcPct val="0"/>
        </a:spcBef>
        <a:spcAft>
          <a:spcPct val="0"/>
        </a:spcAft>
        <a:defRPr sz="5300">
          <a:solidFill>
            <a:schemeClr val="accent1"/>
          </a:solidFill>
          <a:latin typeface="Calibri Light" panose="020F0302020204030204" pitchFamily="34" charset="0"/>
        </a:defRPr>
      </a:lvl8pPr>
      <a:lvl9pPr marL="2437858" algn="l" defTabSz="914196" rtl="0" fontAlgn="base">
        <a:lnSpc>
          <a:spcPct val="85000"/>
        </a:lnSpc>
        <a:spcBef>
          <a:spcPct val="0"/>
        </a:spcBef>
        <a:spcAft>
          <a:spcPct val="0"/>
        </a:spcAft>
        <a:defRPr sz="5300">
          <a:solidFill>
            <a:schemeClr val="accent1"/>
          </a:solidFill>
          <a:latin typeface="Calibri Light" panose="020F0302020204030204" pitchFamily="34" charset="0"/>
        </a:defRPr>
      </a:lvl9pPr>
    </p:titleStyle>
    <p:bodyStyle>
      <a:lvl1pPr marL="90998" indent="-90998" algn="l" defTabSz="914196" rtl="0" eaLnBrk="0" fontAlgn="base" hangingPunct="0">
        <a:lnSpc>
          <a:spcPct val="85000"/>
        </a:lnSpc>
        <a:spcBef>
          <a:spcPts val="1300"/>
        </a:spcBef>
        <a:spcAft>
          <a:spcPct val="0"/>
        </a:spcAft>
        <a:buFont typeface="Arial" pitchFamily="34" charset="0"/>
        <a:buChar char=" "/>
        <a:defRPr kern="1200">
          <a:solidFill>
            <a:srgbClr val="262626"/>
          </a:solidFill>
          <a:latin typeface="+mn-lt"/>
          <a:ea typeface="+mn-ea"/>
          <a:cs typeface="+mn-cs"/>
        </a:defRPr>
      </a:lvl1pPr>
      <a:lvl2pPr marL="347061" indent="-342826" algn="l" defTabSz="914196" rtl="0" eaLnBrk="0" fontAlgn="base" hangingPunct="0">
        <a:lnSpc>
          <a:spcPct val="85000"/>
        </a:lnSpc>
        <a:spcBef>
          <a:spcPts val="600"/>
        </a:spcBef>
        <a:spcAft>
          <a:spcPct val="0"/>
        </a:spcAft>
        <a:buFont typeface="Arial" pitchFamily="34" charset="0"/>
        <a:buChar char=" "/>
        <a:defRPr kern="1200">
          <a:solidFill>
            <a:srgbClr val="262626"/>
          </a:solidFill>
          <a:latin typeface="+mn-lt"/>
          <a:ea typeface="+mn-ea"/>
          <a:cs typeface="+mn-cs"/>
        </a:defRPr>
      </a:lvl2pPr>
      <a:lvl3pPr marL="548097" indent="-548097" algn="l" defTabSz="914196" rtl="0" eaLnBrk="0" fontAlgn="base" hangingPunct="0">
        <a:lnSpc>
          <a:spcPct val="85000"/>
        </a:lnSpc>
        <a:spcBef>
          <a:spcPts val="600"/>
        </a:spcBef>
        <a:spcAft>
          <a:spcPct val="0"/>
        </a:spcAft>
        <a:buFont typeface="Arial" pitchFamily="34" charset="0"/>
        <a:buChar char=" "/>
        <a:defRPr sz="2000" i="1" kern="1200">
          <a:solidFill>
            <a:srgbClr val="262626"/>
          </a:solidFill>
          <a:latin typeface="+mn-lt"/>
          <a:ea typeface="+mn-ea"/>
          <a:cs typeface="+mn-cs"/>
        </a:defRPr>
      </a:lvl3pPr>
      <a:lvl4pPr marL="821086" indent="-821086" algn="l" defTabSz="914196" rtl="0" eaLnBrk="0" fontAlgn="base" hangingPunct="0">
        <a:lnSpc>
          <a:spcPct val="85000"/>
        </a:lnSpc>
        <a:spcBef>
          <a:spcPts val="600"/>
        </a:spcBef>
        <a:spcAft>
          <a:spcPct val="0"/>
        </a:spcAft>
        <a:buFont typeface="Arial" pitchFamily="34" charset="0"/>
        <a:buChar char=" "/>
        <a:defRPr sz="1700" kern="1200">
          <a:solidFill>
            <a:srgbClr val="262626"/>
          </a:solidFill>
          <a:latin typeface="+mn-lt"/>
          <a:ea typeface="+mn-ea"/>
          <a:cs typeface="+mn-cs"/>
        </a:defRPr>
      </a:lvl4pPr>
      <a:lvl5pPr marL="1096183" indent="-1096183" algn="l" defTabSz="914196" rtl="0" eaLnBrk="0" fontAlgn="base" hangingPunct="0">
        <a:lnSpc>
          <a:spcPct val="85000"/>
        </a:lnSpc>
        <a:spcBef>
          <a:spcPts val="600"/>
        </a:spcBef>
        <a:spcAft>
          <a:spcPct val="0"/>
        </a:spcAft>
        <a:buFont typeface="Arial" pitchFamily="34" charset="0"/>
        <a:buChar char=" "/>
        <a:defRPr sz="1700" kern="1200">
          <a:solidFill>
            <a:srgbClr val="262626"/>
          </a:solidFill>
          <a:latin typeface="+mn-lt"/>
          <a:ea typeface="+mn-ea"/>
          <a:cs typeface="+mn-cs"/>
        </a:defRPr>
      </a:lvl5pPr>
      <a:lvl6pPr marL="1199731" indent="-228552" algn="l" defTabSz="914196" rtl="0" eaLnBrk="1" latinLnBrk="0" hangingPunct="1">
        <a:lnSpc>
          <a:spcPct val="85000"/>
        </a:lnSpc>
        <a:spcBef>
          <a:spcPts val="600"/>
        </a:spcBef>
        <a:buFont typeface="Arial" pitchFamily="34" charset="0"/>
        <a:buChar char=" "/>
        <a:defRPr sz="1900" kern="1200">
          <a:solidFill>
            <a:schemeClr val="tx1">
              <a:lumMod val="85000"/>
              <a:lumOff val="15000"/>
            </a:schemeClr>
          </a:solidFill>
          <a:latin typeface="+mn-lt"/>
          <a:ea typeface="+mn-ea"/>
          <a:cs typeface="+mn-cs"/>
        </a:defRPr>
      </a:lvl6pPr>
      <a:lvl7pPr marL="1399688" indent="-228552" algn="l" defTabSz="914196" rtl="0" eaLnBrk="1" latinLnBrk="0" hangingPunct="1">
        <a:lnSpc>
          <a:spcPct val="85000"/>
        </a:lnSpc>
        <a:spcBef>
          <a:spcPts val="600"/>
        </a:spcBef>
        <a:buFont typeface="Arial" pitchFamily="34" charset="0"/>
        <a:buChar char=" "/>
        <a:defRPr sz="1900" kern="1200">
          <a:solidFill>
            <a:schemeClr val="tx1">
              <a:lumMod val="85000"/>
              <a:lumOff val="15000"/>
            </a:schemeClr>
          </a:solidFill>
          <a:latin typeface="+mn-lt"/>
          <a:ea typeface="+mn-ea"/>
          <a:cs typeface="+mn-cs"/>
        </a:defRPr>
      </a:lvl7pPr>
      <a:lvl8pPr marL="1599640" indent="-228552" algn="l" defTabSz="914196" rtl="0" eaLnBrk="1" latinLnBrk="0" hangingPunct="1">
        <a:lnSpc>
          <a:spcPct val="85000"/>
        </a:lnSpc>
        <a:spcBef>
          <a:spcPts val="600"/>
        </a:spcBef>
        <a:buFont typeface="Arial" pitchFamily="34" charset="0"/>
        <a:buChar char=" "/>
        <a:defRPr sz="1900" kern="1200">
          <a:solidFill>
            <a:schemeClr val="tx1">
              <a:lumMod val="85000"/>
              <a:lumOff val="15000"/>
            </a:schemeClr>
          </a:solidFill>
          <a:latin typeface="+mn-lt"/>
          <a:ea typeface="+mn-ea"/>
          <a:cs typeface="+mn-cs"/>
        </a:defRPr>
      </a:lvl8pPr>
      <a:lvl9pPr marL="1799602" indent="-228552" algn="l" defTabSz="914196" rtl="0" eaLnBrk="1" latinLnBrk="0" hangingPunct="1">
        <a:lnSpc>
          <a:spcPct val="85000"/>
        </a:lnSpc>
        <a:spcBef>
          <a:spcPts val="600"/>
        </a:spcBef>
        <a:buFont typeface="Arial" pitchFamily="34" charset="0"/>
        <a:buChar char=" "/>
        <a:defRPr sz="1900" kern="1200">
          <a:solidFill>
            <a:schemeClr val="tx1">
              <a:lumMod val="85000"/>
              <a:lumOff val="15000"/>
            </a:schemeClr>
          </a:solidFill>
          <a:latin typeface="+mn-lt"/>
          <a:ea typeface="+mn-ea"/>
          <a:cs typeface="+mn-cs"/>
        </a:defRPr>
      </a:lvl9pPr>
    </p:bodyStyle>
    <p:otherStyle>
      <a:defPPr>
        <a:defRPr lang="en-US"/>
      </a:defPPr>
      <a:lvl1pPr marL="0" algn="l" defTabSz="914196" rtl="0" eaLnBrk="1" latinLnBrk="0" hangingPunct="1">
        <a:defRPr sz="1900" kern="1200">
          <a:solidFill>
            <a:schemeClr val="tx1"/>
          </a:solidFill>
          <a:latin typeface="+mn-lt"/>
          <a:ea typeface="+mn-ea"/>
          <a:cs typeface="+mn-cs"/>
        </a:defRPr>
      </a:lvl1pPr>
      <a:lvl2pPr marL="457095" algn="l" defTabSz="914196" rtl="0" eaLnBrk="1" latinLnBrk="0" hangingPunct="1">
        <a:defRPr sz="1900" kern="1200">
          <a:solidFill>
            <a:schemeClr val="tx1"/>
          </a:solidFill>
          <a:latin typeface="+mn-lt"/>
          <a:ea typeface="+mn-ea"/>
          <a:cs typeface="+mn-cs"/>
        </a:defRPr>
      </a:lvl2pPr>
      <a:lvl3pPr marL="914196" algn="l" defTabSz="914196" rtl="0" eaLnBrk="1" latinLnBrk="0" hangingPunct="1">
        <a:defRPr sz="1900" kern="1200">
          <a:solidFill>
            <a:schemeClr val="tx1"/>
          </a:solidFill>
          <a:latin typeface="+mn-lt"/>
          <a:ea typeface="+mn-ea"/>
          <a:cs typeface="+mn-cs"/>
        </a:defRPr>
      </a:lvl3pPr>
      <a:lvl4pPr marL="1371294" algn="l" defTabSz="914196" rtl="0" eaLnBrk="1" latinLnBrk="0" hangingPunct="1">
        <a:defRPr sz="1900" kern="1200">
          <a:solidFill>
            <a:schemeClr val="tx1"/>
          </a:solidFill>
          <a:latin typeface="+mn-lt"/>
          <a:ea typeface="+mn-ea"/>
          <a:cs typeface="+mn-cs"/>
        </a:defRPr>
      </a:lvl4pPr>
      <a:lvl5pPr marL="1828392" algn="l" defTabSz="914196" rtl="0" eaLnBrk="1" latinLnBrk="0" hangingPunct="1">
        <a:defRPr sz="1900" kern="1200">
          <a:solidFill>
            <a:schemeClr val="tx1"/>
          </a:solidFill>
          <a:latin typeface="+mn-lt"/>
          <a:ea typeface="+mn-ea"/>
          <a:cs typeface="+mn-cs"/>
        </a:defRPr>
      </a:lvl5pPr>
      <a:lvl6pPr marL="2285494" algn="l" defTabSz="914196" rtl="0" eaLnBrk="1" latinLnBrk="0" hangingPunct="1">
        <a:defRPr sz="1900" kern="1200">
          <a:solidFill>
            <a:schemeClr val="tx1"/>
          </a:solidFill>
          <a:latin typeface="+mn-lt"/>
          <a:ea typeface="+mn-ea"/>
          <a:cs typeface="+mn-cs"/>
        </a:defRPr>
      </a:lvl6pPr>
      <a:lvl7pPr marL="2742586" algn="l" defTabSz="914196" rtl="0" eaLnBrk="1" latinLnBrk="0" hangingPunct="1">
        <a:defRPr sz="1900" kern="1200">
          <a:solidFill>
            <a:schemeClr val="tx1"/>
          </a:solidFill>
          <a:latin typeface="+mn-lt"/>
          <a:ea typeface="+mn-ea"/>
          <a:cs typeface="+mn-cs"/>
        </a:defRPr>
      </a:lvl7pPr>
      <a:lvl8pPr marL="3199680" algn="l" defTabSz="914196" rtl="0" eaLnBrk="1" latinLnBrk="0" hangingPunct="1">
        <a:defRPr sz="1900" kern="1200">
          <a:solidFill>
            <a:schemeClr val="tx1"/>
          </a:solidFill>
          <a:latin typeface="+mn-lt"/>
          <a:ea typeface="+mn-ea"/>
          <a:cs typeface="+mn-cs"/>
        </a:defRPr>
      </a:lvl8pPr>
      <a:lvl9pPr marL="3656775" algn="l" defTabSz="914196" rtl="0" eaLnBrk="1" latinLnBrk="0" hangingPunct="1">
        <a:defRPr sz="19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67000"/>
              </a:schemeClr>
            </a:gs>
            <a:gs pos="13000">
              <a:schemeClr val="accent5">
                <a:lumMod val="97000"/>
                <a:lumOff val="3000"/>
              </a:schemeClr>
            </a:gs>
            <a:gs pos="100000">
              <a:schemeClr val="accent5">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6146" name="Title Placeholder 1">
            <a:extLst>
              <a:ext uri="{FF2B5EF4-FFF2-40B4-BE49-F238E27FC236}">
                <a16:creationId xmlns:a16="http://schemas.microsoft.com/office/drawing/2014/main" xmlns="" id="{CB98D360-B5BA-4FF4-8074-5195C40D3FBC}"/>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687" rIns="91368" bIns="45687" numCol="1" anchor="ctr" anchorCtr="0" compatLnSpc="1">
            <a:prstTxWarp prst="textNoShape">
              <a:avLst/>
            </a:prstTxWarp>
          </a:bodyPr>
          <a:lstStyle/>
          <a:p>
            <a:pPr lvl="0"/>
            <a:r>
              <a:rPr lang="en-US" altLang="en-US"/>
              <a:t>Click to edit Master title style</a:t>
            </a:r>
            <a:endParaRPr lang="vi-VN" altLang="en-US"/>
          </a:p>
        </p:txBody>
      </p:sp>
      <p:sp>
        <p:nvSpPr>
          <p:cNvPr id="6147" name="Text Placeholder 2">
            <a:extLst>
              <a:ext uri="{FF2B5EF4-FFF2-40B4-BE49-F238E27FC236}">
                <a16:creationId xmlns:a16="http://schemas.microsoft.com/office/drawing/2014/main" xmlns="" id="{5413C69F-11A5-42DA-BFA3-F41266713C53}"/>
              </a:ext>
            </a:extLst>
          </p:cNvPr>
          <p:cNvSpPr>
            <a:spLocks noGrp="1" noChangeArrowheads="1"/>
          </p:cNvSpPr>
          <p:nvPr>
            <p:ph type="body" idx="1"/>
          </p:nvPr>
        </p:nvSpPr>
        <p:spPr bwMode="auto">
          <a:xfrm>
            <a:off x="609600" y="160021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687" rIns="91368" bIns="45687"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vi-VN" altLang="en-US"/>
          </a:p>
        </p:txBody>
      </p:sp>
      <p:sp>
        <p:nvSpPr>
          <p:cNvPr id="4" name="Date Placeholder 3">
            <a:extLst>
              <a:ext uri="{FF2B5EF4-FFF2-40B4-BE49-F238E27FC236}">
                <a16:creationId xmlns:a16="http://schemas.microsoft.com/office/drawing/2014/main" xmlns="" id="{EBF85782-4F67-4624-84F3-962840D588C3}"/>
              </a:ext>
            </a:extLst>
          </p:cNvPr>
          <p:cNvSpPr>
            <a:spLocks noGrp="1"/>
          </p:cNvSpPr>
          <p:nvPr>
            <p:ph type="dt" sz="half" idx="2"/>
          </p:nvPr>
        </p:nvSpPr>
        <p:spPr>
          <a:xfrm>
            <a:off x="609600" y="6357030"/>
            <a:ext cx="2844800" cy="365125"/>
          </a:xfrm>
          <a:prstGeom prst="rect">
            <a:avLst/>
          </a:prstGeom>
        </p:spPr>
        <p:txBody>
          <a:bodyPr vert="horz" lIns="91368" tIns="45687" rIns="91368" bIns="45687" rtlCol="0" anchor="ctr"/>
          <a:lstStyle>
            <a:lvl1pPr algn="l">
              <a:defRPr sz="1600">
                <a:solidFill>
                  <a:schemeClr val="tx1">
                    <a:tint val="75000"/>
                  </a:schemeClr>
                </a:solidFill>
              </a:defRPr>
            </a:lvl1pPr>
          </a:lstStyle>
          <a:p>
            <a:pPr defTabSz="913672">
              <a:defRPr/>
            </a:pPr>
            <a:fld id="{07F2AC82-3D77-42E1-AEB1-5F06AAD8AC68}" type="datetimeFigureOut">
              <a:rPr lang="vi-VN" smtClean="0">
                <a:solidFill>
                  <a:prstClr val="black">
                    <a:tint val="75000"/>
                  </a:prstClr>
                </a:solidFill>
              </a:rPr>
              <a:pPr defTabSz="913672">
                <a:defRPr/>
              </a:pPr>
              <a:t>20/04/2022</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xmlns="" id="{55CCFE92-8F15-4D4D-B260-985561E6341A}"/>
              </a:ext>
            </a:extLst>
          </p:cNvPr>
          <p:cNvSpPr>
            <a:spLocks noGrp="1"/>
          </p:cNvSpPr>
          <p:nvPr>
            <p:ph type="ftr" sz="quarter" idx="3"/>
          </p:nvPr>
        </p:nvSpPr>
        <p:spPr>
          <a:xfrm>
            <a:off x="4165600" y="6357030"/>
            <a:ext cx="3860800" cy="365125"/>
          </a:xfrm>
          <a:prstGeom prst="rect">
            <a:avLst/>
          </a:prstGeom>
        </p:spPr>
        <p:txBody>
          <a:bodyPr vert="horz" lIns="91368" tIns="45687" rIns="91368" bIns="45687" rtlCol="0" anchor="ctr"/>
          <a:lstStyle>
            <a:lvl1pPr algn="ctr">
              <a:defRPr sz="1600">
                <a:solidFill>
                  <a:schemeClr val="tx1">
                    <a:tint val="75000"/>
                  </a:schemeClr>
                </a:solidFill>
              </a:defRPr>
            </a:lvl1pPr>
          </a:lstStyle>
          <a:p>
            <a:pPr defTabSz="913672">
              <a:defRPr/>
            </a:pPr>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xmlns="" id="{3682D3E7-48EF-44A6-978E-DCC397ACCD00}"/>
              </a:ext>
            </a:extLst>
          </p:cNvPr>
          <p:cNvSpPr>
            <a:spLocks noGrp="1"/>
          </p:cNvSpPr>
          <p:nvPr>
            <p:ph type="sldNum" sz="quarter" idx="4"/>
          </p:nvPr>
        </p:nvSpPr>
        <p:spPr>
          <a:xfrm>
            <a:off x="8737600" y="6357030"/>
            <a:ext cx="2844800" cy="365125"/>
          </a:xfrm>
          <a:prstGeom prst="rect">
            <a:avLst/>
          </a:prstGeom>
        </p:spPr>
        <p:txBody>
          <a:bodyPr vert="horz" lIns="91368" tIns="45687" rIns="91368" bIns="45687" rtlCol="0" anchor="ctr"/>
          <a:lstStyle>
            <a:lvl1pPr algn="r">
              <a:defRPr sz="1600">
                <a:solidFill>
                  <a:schemeClr val="tx1">
                    <a:tint val="75000"/>
                  </a:schemeClr>
                </a:solidFill>
              </a:defRPr>
            </a:lvl1pPr>
          </a:lstStyle>
          <a:p>
            <a:pPr defTabSz="913672">
              <a:defRPr/>
            </a:pPr>
            <a:fld id="{999BD3B9-6599-4BB2-B156-B183687A654C}" type="slidenum">
              <a:rPr lang="vi-VN" smtClean="0">
                <a:solidFill>
                  <a:prstClr val="black">
                    <a:tint val="75000"/>
                  </a:prstClr>
                </a:solidFill>
              </a:rPr>
              <a:pPr defTabSz="913672">
                <a:defRPr/>
              </a:pPr>
              <a:t>‹#›</a:t>
            </a:fld>
            <a:endParaRPr lang="vi-VN">
              <a:solidFill>
                <a:prstClr val="black">
                  <a:tint val="75000"/>
                </a:prstClr>
              </a:solidFill>
            </a:endParaRPr>
          </a:p>
        </p:txBody>
      </p:sp>
    </p:spTree>
    <p:extLst>
      <p:ext uri="{BB962C8B-B14F-4D97-AF65-F5344CB8AC3E}">
        <p14:creationId xmlns:p14="http://schemas.microsoft.com/office/powerpoint/2010/main" val="2846488627"/>
      </p:ext>
    </p:extLst>
  </p:cSld>
  <p:clrMap bg1="lt1" tx1="dk1" bg2="lt2" tx2="dk2" accent1="accent1" accent2="accent2" accent3="accent3" accent4="accent4" accent5="accent5" accent6="accent6" hlink="hlink" folHlink="folHlink"/>
  <p:sldLayoutIdLst>
    <p:sldLayoutId id="2147484113" r:id="rId1"/>
    <p:sldLayoutId id="2147484114" r:id="rId2"/>
    <p:sldLayoutId id="2147484115" r:id="rId3"/>
    <p:sldLayoutId id="2147484116" r:id="rId4"/>
    <p:sldLayoutId id="2147484117" r:id="rId5"/>
    <p:sldLayoutId id="2147484118" r:id="rId6"/>
    <p:sldLayoutId id="2147484119" r:id="rId7"/>
    <p:sldLayoutId id="2147484120" r:id="rId8"/>
    <p:sldLayoutId id="2147484121" r:id="rId9"/>
    <p:sldLayoutId id="2147484122" r:id="rId10"/>
    <p:sldLayoutId id="2147484123" r:id="rId11"/>
  </p:sldLayoutIdLst>
  <p:txStyles>
    <p:titleStyle>
      <a:lvl1pPr algn="ctr" defTabSz="1216638" rtl="0" eaLnBrk="0" fontAlgn="base" hangingPunct="0">
        <a:spcBef>
          <a:spcPct val="0"/>
        </a:spcBef>
        <a:spcAft>
          <a:spcPct val="0"/>
        </a:spcAft>
        <a:defRPr sz="5800" kern="1200">
          <a:solidFill>
            <a:schemeClr val="tx1"/>
          </a:solidFill>
          <a:latin typeface="+mj-lt"/>
          <a:ea typeface="+mj-ea"/>
          <a:cs typeface="+mj-cs"/>
        </a:defRPr>
      </a:lvl1pPr>
      <a:lvl2pPr algn="ctr" defTabSz="1216638" rtl="0" eaLnBrk="0" fontAlgn="base" hangingPunct="0">
        <a:spcBef>
          <a:spcPct val="0"/>
        </a:spcBef>
        <a:spcAft>
          <a:spcPct val="0"/>
        </a:spcAft>
        <a:defRPr sz="5800">
          <a:solidFill>
            <a:schemeClr val="tx1"/>
          </a:solidFill>
          <a:latin typeface="Calibri" panose="020F0502020204030204" pitchFamily="34" charset="0"/>
        </a:defRPr>
      </a:lvl2pPr>
      <a:lvl3pPr algn="ctr" defTabSz="1216638" rtl="0" eaLnBrk="0" fontAlgn="base" hangingPunct="0">
        <a:spcBef>
          <a:spcPct val="0"/>
        </a:spcBef>
        <a:spcAft>
          <a:spcPct val="0"/>
        </a:spcAft>
        <a:defRPr sz="5800">
          <a:solidFill>
            <a:schemeClr val="tx1"/>
          </a:solidFill>
          <a:latin typeface="Calibri" panose="020F0502020204030204" pitchFamily="34" charset="0"/>
        </a:defRPr>
      </a:lvl3pPr>
      <a:lvl4pPr algn="ctr" defTabSz="1216638" rtl="0" eaLnBrk="0" fontAlgn="base" hangingPunct="0">
        <a:spcBef>
          <a:spcPct val="0"/>
        </a:spcBef>
        <a:spcAft>
          <a:spcPct val="0"/>
        </a:spcAft>
        <a:defRPr sz="5800">
          <a:solidFill>
            <a:schemeClr val="tx1"/>
          </a:solidFill>
          <a:latin typeface="Calibri" panose="020F0502020204030204" pitchFamily="34" charset="0"/>
        </a:defRPr>
      </a:lvl4pPr>
      <a:lvl5pPr algn="ctr" defTabSz="1216638" rtl="0" eaLnBrk="0" fontAlgn="base" hangingPunct="0">
        <a:spcBef>
          <a:spcPct val="0"/>
        </a:spcBef>
        <a:spcAft>
          <a:spcPct val="0"/>
        </a:spcAft>
        <a:defRPr sz="5800">
          <a:solidFill>
            <a:schemeClr val="tx1"/>
          </a:solidFill>
          <a:latin typeface="Calibri" panose="020F0502020204030204" pitchFamily="34" charset="0"/>
        </a:defRPr>
      </a:lvl5pPr>
      <a:lvl6pPr marL="456832" algn="ctr" defTabSz="1216638" rtl="0" fontAlgn="base">
        <a:spcBef>
          <a:spcPct val="0"/>
        </a:spcBef>
        <a:spcAft>
          <a:spcPct val="0"/>
        </a:spcAft>
        <a:defRPr sz="5800">
          <a:solidFill>
            <a:schemeClr val="tx1"/>
          </a:solidFill>
          <a:latin typeface="Calibri" panose="020F0502020204030204" pitchFamily="34" charset="0"/>
        </a:defRPr>
      </a:lvl6pPr>
      <a:lvl7pPr marL="913672" algn="ctr" defTabSz="1216638" rtl="0" fontAlgn="base">
        <a:spcBef>
          <a:spcPct val="0"/>
        </a:spcBef>
        <a:spcAft>
          <a:spcPct val="0"/>
        </a:spcAft>
        <a:defRPr sz="5800">
          <a:solidFill>
            <a:schemeClr val="tx1"/>
          </a:solidFill>
          <a:latin typeface="Calibri" panose="020F0502020204030204" pitchFamily="34" charset="0"/>
        </a:defRPr>
      </a:lvl7pPr>
      <a:lvl8pPr marL="1370504" algn="ctr" defTabSz="1216638" rtl="0" fontAlgn="base">
        <a:spcBef>
          <a:spcPct val="0"/>
        </a:spcBef>
        <a:spcAft>
          <a:spcPct val="0"/>
        </a:spcAft>
        <a:defRPr sz="5800">
          <a:solidFill>
            <a:schemeClr val="tx1"/>
          </a:solidFill>
          <a:latin typeface="Calibri" panose="020F0502020204030204" pitchFamily="34" charset="0"/>
        </a:defRPr>
      </a:lvl8pPr>
      <a:lvl9pPr marL="1827341" algn="ctr" defTabSz="1216638" rtl="0" fontAlgn="base">
        <a:spcBef>
          <a:spcPct val="0"/>
        </a:spcBef>
        <a:spcAft>
          <a:spcPct val="0"/>
        </a:spcAft>
        <a:defRPr sz="5800">
          <a:solidFill>
            <a:schemeClr val="tx1"/>
          </a:solidFill>
          <a:latin typeface="Calibri" panose="020F0502020204030204" pitchFamily="34" charset="0"/>
        </a:defRPr>
      </a:lvl9pPr>
    </p:titleStyle>
    <p:bodyStyle>
      <a:lvl1pPr marL="455246" indent="-455246" algn="l" defTabSz="1216638" rtl="0" eaLnBrk="0" fontAlgn="base" hangingPunct="0">
        <a:spcBef>
          <a:spcPct val="20000"/>
        </a:spcBef>
        <a:spcAft>
          <a:spcPct val="0"/>
        </a:spcAft>
        <a:buFont typeface="Arial" panose="020B0604020202020204" pitchFamily="34" charset="0"/>
        <a:buChar char="•"/>
        <a:defRPr sz="4200" kern="1200">
          <a:solidFill>
            <a:schemeClr val="tx1"/>
          </a:solidFill>
          <a:latin typeface="+mn-lt"/>
          <a:ea typeface="+mn-ea"/>
          <a:cs typeface="+mn-cs"/>
        </a:defRPr>
      </a:lvl1pPr>
      <a:lvl2pPr marL="988221" indent="-379109" algn="l" defTabSz="1216638"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2pPr>
      <a:lvl3pPr marL="1521197" indent="-302973" algn="l" defTabSz="1216638"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3pPr>
      <a:lvl4pPr marL="2130309" indent="-302973" algn="l" defTabSz="1216638"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defRPr>
      </a:lvl4pPr>
      <a:lvl5pPr marL="2739421" indent="-302973" algn="l" defTabSz="1216638"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defRPr>
      </a:lvl5pPr>
      <a:lvl6pPr marL="3350036" indent="-304552" algn="l" defTabSz="1218194"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59133" indent="-304552" algn="l" defTabSz="1218194"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68230" indent="-304552" algn="l" defTabSz="1218194"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77326" indent="-304552" algn="l" defTabSz="1218194"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vi-VN"/>
      </a:defPPr>
      <a:lvl1pPr marL="0" algn="l" defTabSz="1218194" rtl="0" eaLnBrk="1" latinLnBrk="0" hangingPunct="1">
        <a:defRPr sz="2400" kern="1200">
          <a:solidFill>
            <a:schemeClr val="tx1"/>
          </a:solidFill>
          <a:latin typeface="+mn-lt"/>
          <a:ea typeface="+mn-ea"/>
          <a:cs typeface="+mn-cs"/>
        </a:defRPr>
      </a:lvl1pPr>
      <a:lvl2pPr marL="609097" algn="l" defTabSz="1218194" rtl="0" eaLnBrk="1" latinLnBrk="0" hangingPunct="1">
        <a:defRPr sz="2400" kern="1200">
          <a:solidFill>
            <a:schemeClr val="tx1"/>
          </a:solidFill>
          <a:latin typeface="+mn-lt"/>
          <a:ea typeface="+mn-ea"/>
          <a:cs typeface="+mn-cs"/>
        </a:defRPr>
      </a:lvl2pPr>
      <a:lvl3pPr marL="1218194" algn="l" defTabSz="1218194" rtl="0" eaLnBrk="1" latinLnBrk="0" hangingPunct="1">
        <a:defRPr sz="2400" kern="1200">
          <a:solidFill>
            <a:schemeClr val="tx1"/>
          </a:solidFill>
          <a:latin typeface="+mn-lt"/>
          <a:ea typeface="+mn-ea"/>
          <a:cs typeface="+mn-cs"/>
        </a:defRPr>
      </a:lvl3pPr>
      <a:lvl4pPr marL="1827295" algn="l" defTabSz="1218194" rtl="0" eaLnBrk="1" latinLnBrk="0" hangingPunct="1">
        <a:defRPr sz="2400" kern="1200">
          <a:solidFill>
            <a:schemeClr val="tx1"/>
          </a:solidFill>
          <a:latin typeface="+mn-lt"/>
          <a:ea typeface="+mn-ea"/>
          <a:cs typeface="+mn-cs"/>
        </a:defRPr>
      </a:lvl4pPr>
      <a:lvl5pPr marL="2436388" algn="l" defTabSz="1218194" rtl="0" eaLnBrk="1" latinLnBrk="0" hangingPunct="1">
        <a:defRPr sz="2400" kern="1200">
          <a:solidFill>
            <a:schemeClr val="tx1"/>
          </a:solidFill>
          <a:latin typeface="+mn-lt"/>
          <a:ea typeface="+mn-ea"/>
          <a:cs typeface="+mn-cs"/>
        </a:defRPr>
      </a:lvl5pPr>
      <a:lvl6pPr marL="3045491" algn="l" defTabSz="1218194" rtl="0" eaLnBrk="1" latinLnBrk="0" hangingPunct="1">
        <a:defRPr sz="2400" kern="1200">
          <a:solidFill>
            <a:schemeClr val="tx1"/>
          </a:solidFill>
          <a:latin typeface="+mn-lt"/>
          <a:ea typeface="+mn-ea"/>
          <a:cs typeface="+mn-cs"/>
        </a:defRPr>
      </a:lvl6pPr>
      <a:lvl7pPr marL="3654583" algn="l" defTabSz="1218194" rtl="0" eaLnBrk="1" latinLnBrk="0" hangingPunct="1">
        <a:defRPr sz="2400" kern="1200">
          <a:solidFill>
            <a:schemeClr val="tx1"/>
          </a:solidFill>
          <a:latin typeface="+mn-lt"/>
          <a:ea typeface="+mn-ea"/>
          <a:cs typeface="+mn-cs"/>
        </a:defRPr>
      </a:lvl7pPr>
      <a:lvl8pPr marL="4263685" algn="l" defTabSz="1218194" rtl="0" eaLnBrk="1" latinLnBrk="0" hangingPunct="1">
        <a:defRPr sz="2400" kern="1200">
          <a:solidFill>
            <a:schemeClr val="tx1"/>
          </a:solidFill>
          <a:latin typeface="+mn-lt"/>
          <a:ea typeface="+mn-ea"/>
          <a:cs typeface="+mn-cs"/>
        </a:defRPr>
      </a:lvl8pPr>
      <a:lvl9pPr marL="4872778" algn="l" defTabSz="1218194"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67000"/>
              </a:schemeClr>
            </a:gs>
            <a:gs pos="13000">
              <a:schemeClr val="accent5">
                <a:lumMod val="97000"/>
                <a:lumOff val="3000"/>
              </a:schemeClr>
            </a:gs>
            <a:gs pos="100000">
              <a:schemeClr val="accent5">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94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20/04/2022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94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94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5054468"/>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67000"/>
              </a:schemeClr>
            </a:gs>
            <a:gs pos="13000">
              <a:schemeClr val="accent5">
                <a:lumMod val="97000"/>
                <a:lumOff val="3000"/>
              </a:schemeClr>
            </a:gs>
            <a:gs pos="100000">
              <a:schemeClr val="accent5">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409"/>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409"/>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409"/>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303979"/>
      </p:ext>
    </p:extLst>
  </p:cSld>
  <p:clrMap bg1="lt1" tx1="dk1" bg2="lt2" tx2="dk2" accent1="accent1" accent2="accent2" accent3="accent3" accent4="accent4" accent5="accent5" accent6="accent6" hlink="hlink" folHlink="folHlink"/>
  <p:sldLayoutIdLst>
    <p:sldLayoutId id="2147484125" r:id="rId1"/>
    <p:sldLayoutId id="2147484126" r:id="rId2"/>
    <p:sldLayoutId id="2147484127" r:id="rId3"/>
    <p:sldLayoutId id="2147484128" r:id="rId4"/>
    <p:sldLayoutId id="2147484129" r:id="rId5"/>
    <p:sldLayoutId id="2147484130" r:id="rId6"/>
    <p:sldLayoutId id="2147484131" r:id="rId7"/>
    <p:sldLayoutId id="2147484132" r:id="rId8"/>
    <p:sldLayoutId id="2147484133" r:id="rId9"/>
    <p:sldLayoutId id="2147484134" r:id="rId10"/>
    <p:sldLayoutId id="21474841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67000"/>
              </a:schemeClr>
            </a:gs>
            <a:gs pos="13000">
              <a:schemeClr val="accent5">
                <a:lumMod val="97000"/>
                <a:lumOff val="3000"/>
              </a:schemeClr>
            </a:gs>
            <a:gs pos="100000">
              <a:schemeClr val="accent5">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69"/>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69"/>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69"/>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3383759"/>
      </p:ext>
    </p:extLst>
  </p:cSld>
  <p:clrMap bg1="lt1" tx1="dk1" bg2="lt2" tx2="dk2" accent1="accent1" accent2="accent2" accent3="accent3" accent4="accent4" accent5="accent5" accent6="accent6" hlink="hlink" folHlink="folHlink"/>
  <p:sldLayoutIdLst>
    <p:sldLayoutId id="2147484137" r:id="rId1"/>
    <p:sldLayoutId id="2147484138" r:id="rId2"/>
    <p:sldLayoutId id="2147484139" r:id="rId3"/>
    <p:sldLayoutId id="2147484140" r:id="rId4"/>
    <p:sldLayoutId id="2147484141" r:id="rId5"/>
    <p:sldLayoutId id="2147484142" r:id="rId6"/>
    <p:sldLayoutId id="2147484143" r:id="rId7"/>
    <p:sldLayoutId id="2147484144" r:id="rId8"/>
    <p:sldLayoutId id="2147484145" r:id="rId9"/>
    <p:sldLayoutId id="2147484146" r:id="rId10"/>
    <p:sldLayoutId id="21474841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67000"/>
              </a:schemeClr>
            </a:gs>
            <a:gs pos="13000">
              <a:schemeClr val="accent5">
                <a:lumMod val="97000"/>
                <a:lumOff val="3000"/>
              </a:schemeClr>
            </a:gs>
            <a:gs pos="100000">
              <a:schemeClr val="accent5">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defRPr>
            </a:lvl1pPr>
          </a:lstStyle>
          <a:p>
            <a:pPr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defRPr>
            </a:lvl1pPr>
          </a:lstStyle>
          <a:p>
            <a:pPr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Arial" charset="0"/>
              </a:defRPr>
            </a:lvl1pPr>
          </a:lstStyle>
          <a:p>
            <a:pPr fontAlgn="base">
              <a:spcBef>
                <a:spcPct val="0"/>
              </a:spcBef>
              <a:spcAft>
                <a:spcPct val="0"/>
              </a:spcAft>
              <a:defRPr/>
            </a:pPr>
            <a:fld id="{A9CE4D3F-80E2-42D4-84F6-FA591B969AAE}"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510632381"/>
      </p:ext>
    </p:extLst>
  </p:cSld>
  <p:clrMap bg1="lt1" tx1="dk1" bg2="lt2" tx2="dk2" accent1="accent1" accent2="accent2" accent3="accent3" accent4="accent4" accent5="accent5" accent6="accent6" hlink="hlink" folHlink="folHlink"/>
  <p:sldLayoutIdLst>
    <p:sldLayoutId id="2147484161" r:id="rId1"/>
    <p:sldLayoutId id="2147484162" r:id="rId2"/>
    <p:sldLayoutId id="2147484163" r:id="rId3"/>
    <p:sldLayoutId id="2147484164" r:id="rId4"/>
    <p:sldLayoutId id="2147484165" r:id="rId5"/>
    <p:sldLayoutId id="2147484166" r:id="rId6"/>
    <p:sldLayoutId id="2147484167" r:id="rId7"/>
    <p:sldLayoutId id="2147484168" r:id="rId8"/>
    <p:sldLayoutId id="2147484169" r:id="rId9"/>
    <p:sldLayoutId id="2147484170" r:id="rId10"/>
    <p:sldLayoutId id="2147484171"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67000"/>
              </a:schemeClr>
            </a:gs>
            <a:gs pos="13000">
              <a:schemeClr val="accent5">
                <a:lumMod val="97000"/>
                <a:lumOff val="3000"/>
              </a:schemeClr>
            </a:gs>
            <a:gs pos="100000">
              <a:schemeClr val="accent5">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defRPr>
            </a:lvl1pPr>
          </a:lstStyle>
          <a:p>
            <a:pPr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defRPr>
            </a:lvl1pPr>
          </a:lstStyle>
          <a:p>
            <a:pPr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Arial" charset="0"/>
              </a:defRPr>
            </a:lvl1pPr>
          </a:lstStyle>
          <a:p>
            <a:pPr fontAlgn="base">
              <a:spcBef>
                <a:spcPct val="0"/>
              </a:spcBef>
              <a:spcAft>
                <a:spcPct val="0"/>
              </a:spcAft>
              <a:defRPr/>
            </a:pPr>
            <a:fld id="{A9CE4D3F-80E2-42D4-84F6-FA591B969AAE}"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783071504"/>
      </p:ext>
    </p:extLst>
  </p:cSld>
  <p:clrMap bg1="lt1" tx1="dk1" bg2="lt2" tx2="dk2" accent1="accent1" accent2="accent2" accent3="accent3" accent4="accent4" accent5="accent5" accent6="accent6" hlink="hlink" folHlink="folHlink"/>
  <p:sldLayoutIdLst>
    <p:sldLayoutId id="2147484173" r:id="rId1"/>
    <p:sldLayoutId id="2147484174" r:id="rId2"/>
    <p:sldLayoutId id="2147484175" r:id="rId3"/>
    <p:sldLayoutId id="2147484176" r:id="rId4"/>
    <p:sldLayoutId id="2147484177" r:id="rId5"/>
    <p:sldLayoutId id="2147484178" r:id="rId6"/>
    <p:sldLayoutId id="2147484179" r:id="rId7"/>
    <p:sldLayoutId id="2147484180" r:id="rId8"/>
    <p:sldLayoutId id="2147484181" r:id="rId9"/>
    <p:sldLayoutId id="2147484182" r:id="rId10"/>
    <p:sldLayoutId id="2147484183"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67000"/>
              </a:schemeClr>
            </a:gs>
            <a:gs pos="13000">
              <a:schemeClr val="accent5">
                <a:lumMod val="97000"/>
                <a:lumOff val="3000"/>
              </a:schemeClr>
            </a:gs>
            <a:gs pos="100000">
              <a:schemeClr val="accent5">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90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90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90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536388"/>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67000"/>
              </a:schemeClr>
            </a:gs>
            <a:gs pos="13000">
              <a:schemeClr val="accent5">
                <a:lumMod val="97000"/>
                <a:lumOff val="3000"/>
              </a:schemeClr>
            </a:gs>
            <a:gs pos="100000">
              <a:schemeClr val="accent5">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89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89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89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3820632"/>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 id="214748392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67000"/>
              </a:schemeClr>
            </a:gs>
            <a:gs pos="13000">
              <a:schemeClr val="accent5">
                <a:lumMod val="97000"/>
                <a:lumOff val="3000"/>
              </a:schemeClr>
            </a:gs>
            <a:gs pos="100000">
              <a:schemeClr val="accent5">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87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87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87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8413815"/>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67000"/>
              </a:schemeClr>
            </a:gs>
            <a:gs pos="13000">
              <a:schemeClr val="accent5">
                <a:lumMod val="97000"/>
                <a:lumOff val="3000"/>
              </a:schemeClr>
            </a:gs>
            <a:gs pos="100000">
              <a:schemeClr val="accent5">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859"/>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859"/>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859"/>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1565605"/>
      </p:ext>
    </p:extLst>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95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67000"/>
              </a:schemeClr>
            </a:gs>
            <a:gs pos="13000">
              <a:schemeClr val="accent5">
                <a:lumMod val="97000"/>
                <a:lumOff val="3000"/>
              </a:schemeClr>
            </a:gs>
            <a:gs pos="100000">
              <a:schemeClr val="accent5">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839"/>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839"/>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839"/>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2215471"/>
      </p:ext>
    </p:extLst>
  </p:cSld>
  <p:clrMap bg1="lt1" tx1="dk1" bg2="lt2" tx2="dk2" accent1="accent1" accent2="accent2" accent3="accent3" accent4="accent4" accent5="accent5" accent6="accent6" hlink="hlink" folHlink="folHlink"/>
  <p:sldLayoutIdLst>
    <p:sldLayoutId id="2147483952" r:id="rId1"/>
    <p:sldLayoutId id="2147483953" r:id="rId2"/>
    <p:sldLayoutId id="2147483954" r:id="rId3"/>
    <p:sldLayoutId id="2147483955" r:id="rId4"/>
    <p:sldLayoutId id="2147483956" r:id="rId5"/>
    <p:sldLayoutId id="2147483957" r:id="rId6"/>
    <p:sldLayoutId id="2147483958" r:id="rId7"/>
    <p:sldLayoutId id="2147483959" r:id="rId8"/>
    <p:sldLayoutId id="2147483960" r:id="rId9"/>
    <p:sldLayoutId id="2147483961" r:id="rId10"/>
    <p:sldLayoutId id="214748396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67000"/>
              </a:schemeClr>
            </a:gs>
            <a:gs pos="13000">
              <a:schemeClr val="accent5">
                <a:lumMod val="97000"/>
                <a:lumOff val="3000"/>
              </a:schemeClr>
            </a:gs>
            <a:gs pos="100000">
              <a:schemeClr val="accent5">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81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81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81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7550871"/>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67000"/>
              </a:schemeClr>
            </a:gs>
            <a:gs pos="13000">
              <a:schemeClr val="accent5">
                <a:lumMod val="97000"/>
                <a:lumOff val="3000"/>
              </a:schemeClr>
            </a:gs>
            <a:gs pos="100000">
              <a:schemeClr val="accent5">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79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8283C7-8853-4EA7-AAA6-E886EEF589F0}" type="datetimeFigureOut">
              <a:rPr lang="en-US" smtClean="0">
                <a:solidFill>
                  <a:prstClr val="black">
                    <a:tint val="75000"/>
                  </a:prstClr>
                </a:solidFill>
              </a:rPr>
              <a:pPr/>
              <a:t>20/04/2022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79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79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2907949"/>
      </p:ext>
    </p:extLst>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3" Type="http://schemas.openxmlformats.org/officeDocument/2006/relationships/slideLayout" Target="../slideLayouts/slideLayout23.xml"/><Relationship Id="rId7" Type="http://schemas.openxmlformats.org/officeDocument/2006/relationships/image" Target="../media/image3.png"/><Relationship Id="rId12" Type="http://schemas.openxmlformats.org/officeDocument/2006/relationships/image" Target="../media/image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image" Target="../media/image1.png"/><Relationship Id="rId10" Type="http://schemas.openxmlformats.org/officeDocument/2006/relationships/image" Target="../media/image6.gif"/><Relationship Id="rId4" Type="http://schemas.openxmlformats.org/officeDocument/2006/relationships/notesSlide" Target="../notesSlides/notesSlide1.xml"/><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9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10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113.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124.xml"/><Relationship Id="rId5" Type="http://schemas.openxmlformats.org/officeDocument/2006/relationships/image" Target="../media/image23.jpeg"/><Relationship Id="rId4" Type="http://schemas.openxmlformats.org/officeDocument/2006/relationships/slide" Target="slide16.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6.jpg"/><Relationship Id="rId2" Type="http://schemas.openxmlformats.org/officeDocument/2006/relationships/image" Target="../media/image18.jpeg"/><Relationship Id="rId1" Type="http://schemas.openxmlformats.org/officeDocument/2006/relationships/slideLayout" Target="../slideLayouts/slideLayout135.xml"/><Relationship Id="rId6" Type="http://schemas.openxmlformats.org/officeDocument/2006/relationships/image" Target="../media/image25.jpeg"/><Relationship Id="rId5" Type="http://schemas.openxmlformats.org/officeDocument/2006/relationships/image" Target="../media/image24.jp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146.xml"/></Relationships>
</file>

<file path=ppt/slides/_rels/slide16.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notesSlide" Target="../notesSlides/notesSlide2.xml"/><Relationship Id="rId1" Type="http://schemas.openxmlformats.org/officeDocument/2006/relationships/slideLayout" Target="../slideLayouts/slideLayout4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slide" Target="slide13.xml"/><Relationship Id="rId1" Type="http://schemas.openxmlformats.org/officeDocument/2006/relationships/slideLayout" Target="../slideLayouts/slideLayout157.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 Target="slide16.xml"/><Relationship Id="rId1" Type="http://schemas.openxmlformats.org/officeDocument/2006/relationships/slideLayout" Target="../slideLayouts/slideLayout168.xml"/><Relationship Id="rId5" Type="http://schemas.openxmlformats.org/officeDocument/2006/relationships/image" Target="../media/image37.jpeg"/><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4.xml"/></Relationships>
</file>

<file path=ppt/slides/_rels/slide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audio" Target="../media/audio1.wav"/><Relationship Id="rId1" Type="http://schemas.openxmlformats.org/officeDocument/2006/relationships/slideLayout" Target="../slideLayouts/slideLayout239.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17.xml"/></Relationships>
</file>

<file path=ppt/slides/_rels/slide2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2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1.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43.png"/><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50.xml"/><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0.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0.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audio" Target="../media/audio1.wav"/><Relationship Id="rId1" Type="http://schemas.openxmlformats.org/officeDocument/2006/relationships/slideLayout" Target="../slideLayouts/slideLayout239.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8.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35.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58.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6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80.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9"/>
          <p:cNvPicPr>
            <a:picLocks noChangeAspect="1"/>
          </p:cNvPicPr>
          <p:nvPr/>
        </p:nvPicPr>
        <p:blipFill rotWithShape="1">
          <a:blip r:embed="rId6">
            <a:extLst>
              <a:ext uri="{28A0092B-C50C-407E-A947-70E740481C1C}">
                <a14:useLocalDpi xmlns:a14="http://schemas.microsoft.com/office/drawing/2010/main" val="0"/>
              </a:ext>
            </a:extLst>
          </a:blip>
          <a:srcRect l="2915" t="12037" r="70209" b="60370"/>
          <a:stretch/>
        </p:blipFill>
        <p:spPr>
          <a:xfrm>
            <a:off x="10372967" y="-25400"/>
            <a:ext cx="1752600" cy="1301070"/>
          </a:xfrm>
          <a:prstGeom prst="rect">
            <a:avLst/>
          </a:prstGeom>
        </p:spPr>
      </p:pic>
      <p:pic>
        <p:nvPicPr>
          <p:cNvPr id="9" name="8"/>
          <p:cNvPicPr>
            <a:picLocks noChangeAspect="1"/>
          </p:cNvPicPr>
          <p:nvPr/>
        </p:nvPicPr>
        <p:blipFill rotWithShape="1">
          <a:blip r:embed="rId6">
            <a:extLst>
              <a:ext uri="{28A0092B-C50C-407E-A947-70E740481C1C}">
                <a14:useLocalDpi xmlns:a14="http://schemas.microsoft.com/office/drawing/2010/main" val="0"/>
              </a:ext>
            </a:extLst>
          </a:blip>
          <a:srcRect l="2915" t="12037" r="70209" b="60370"/>
          <a:stretch/>
        </p:blipFill>
        <p:spPr>
          <a:xfrm>
            <a:off x="239349" y="51097"/>
            <a:ext cx="3276600" cy="1892300"/>
          </a:xfrm>
          <a:prstGeom prst="rect">
            <a:avLst/>
          </a:prstGeom>
        </p:spPr>
      </p:pic>
      <p:sp>
        <p:nvSpPr>
          <p:cNvPr id="12" name="TextBox 11"/>
          <p:cNvSpPr txBox="1"/>
          <p:nvPr/>
        </p:nvSpPr>
        <p:spPr>
          <a:xfrm>
            <a:off x="16764000" y="4286275"/>
            <a:ext cx="203200" cy="10926068"/>
          </a:xfrm>
          <a:prstGeom prst="rect">
            <a:avLst/>
          </a:prstGeom>
          <a:noFill/>
        </p:spPr>
        <p:txBody>
          <a:bodyPr wrap="square" rtlCol="0">
            <a:spAutoFit/>
          </a:bodyPr>
          <a:lstStyle/>
          <a:p>
            <a:pPr algn="ctr"/>
            <a:r>
              <a:rPr lang="vi-VN" altLang="zh-CN" sz="4400" dirty="0">
                <a:ln w="0"/>
                <a:gradFill>
                  <a:gsLst>
                    <a:gs pos="0">
                      <a:srgbClr val="4BACC6">
                        <a:lumMod val="50000"/>
                      </a:srgbClr>
                    </a:gs>
                    <a:gs pos="50000">
                      <a:srgbClr val="4BACC6"/>
                    </a:gs>
                    <a:gs pos="100000">
                      <a:srgbClr val="4BACC6">
                        <a:lumMod val="60000"/>
                        <a:lumOff val="40000"/>
                      </a:srgbClr>
                    </a:gs>
                  </a:gsLst>
                  <a:lin ang="5400000"/>
                </a:gradFill>
                <a:effectLst>
                  <a:reflection blurRad="6350" stA="53000" endA="300" endPos="35500" dir="5400000" sy="-90000" algn="bl" rotWithShape="0"/>
                </a:effectLst>
                <a:latin typeface="Times New Roman" panose="02020603050405020304" pitchFamily="18" charset="0"/>
                <a:ea typeface="方正粗圆_GBK" pitchFamily="65" charset="-122"/>
                <a:cs typeface="Times New Roman" panose="02020603050405020304" pitchFamily="18" charset="0"/>
              </a:rPr>
              <a:t>Tiết:</a:t>
            </a:r>
            <a:r>
              <a:rPr lang="en-US" altLang="zh-CN" sz="4400" dirty="0">
                <a:ln w="0"/>
                <a:gradFill>
                  <a:gsLst>
                    <a:gs pos="0">
                      <a:srgbClr val="4BACC6">
                        <a:lumMod val="50000"/>
                      </a:srgbClr>
                    </a:gs>
                    <a:gs pos="50000">
                      <a:srgbClr val="4BACC6"/>
                    </a:gs>
                    <a:gs pos="100000">
                      <a:srgbClr val="4BACC6">
                        <a:lumMod val="60000"/>
                        <a:lumOff val="40000"/>
                      </a:srgbClr>
                    </a:gs>
                  </a:gsLst>
                  <a:lin ang="5400000"/>
                </a:gradFill>
                <a:effectLst>
                  <a:reflection blurRad="6350" stA="53000" endA="300" endPos="35500" dir="5400000" sy="-90000" algn="bl" rotWithShape="0"/>
                </a:effectLst>
                <a:latin typeface="Times New Roman" panose="02020603050405020304" pitchFamily="18" charset="0"/>
                <a:ea typeface="方正粗圆_GBK" pitchFamily="65" charset="-122"/>
                <a:cs typeface="Times New Roman" panose="02020603050405020304" pitchFamily="18" charset="0"/>
              </a:rPr>
              <a:t> </a:t>
            </a:r>
            <a:r>
              <a:rPr lang="en-US" altLang="zh-CN" sz="4400" dirty="0" err="1">
                <a:ln w="0"/>
                <a:gradFill>
                  <a:gsLst>
                    <a:gs pos="0">
                      <a:srgbClr val="4BACC6">
                        <a:lumMod val="50000"/>
                      </a:srgbClr>
                    </a:gs>
                    <a:gs pos="50000">
                      <a:srgbClr val="4BACC6"/>
                    </a:gs>
                    <a:gs pos="100000">
                      <a:srgbClr val="4BACC6">
                        <a:lumMod val="60000"/>
                        <a:lumOff val="40000"/>
                      </a:srgbClr>
                    </a:gs>
                  </a:gsLst>
                  <a:lin ang="5400000"/>
                </a:gradFill>
                <a:effectLst>
                  <a:reflection blurRad="6350" stA="53000" endA="300" endPos="35500" dir="5400000" sy="-90000" algn="bl" rotWithShape="0"/>
                </a:effectLst>
                <a:latin typeface="Times New Roman" panose="02020603050405020304" pitchFamily="18" charset="0"/>
                <a:ea typeface="方正粗圆_GBK" pitchFamily="65" charset="-122"/>
                <a:cs typeface="Times New Roman" panose="02020603050405020304" pitchFamily="18" charset="0"/>
              </a:rPr>
              <a:t>Toán</a:t>
            </a:r>
            <a:endParaRPr lang="vi-VN" altLang="zh-CN" sz="4400" dirty="0">
              <a:ln w="0"/>
              <a:gradFill>
                <a:gsLst>
                  <a:gs pos="0">
                    <a:srgbClr val="4BACC6">
                      <a:lumMod val="50000"/>
                    </a:srgbClr>
                  </a:gs>
                  <a:gs pos="50000">
                    <a:srgbClr val="4BACC6"/>
                  </a:gs>
                  <a:gs pos="100000">
                    <a:srgbClr val="4BACC6">
                      <a:lumMod val="60000"/>
                      <a:lumOff val="40000"/>
                    </a:srgbClr>
                  </a:gs>
                </a:gsLst>
                <a:lin ang="5400000"/>
              </a:gradFill>
              <a:effectLst>
                <a:reflection blurRad="6350" stA="53000" endA="300" endPos="35500" dir="5400000" sy="-90000" algn="bl" rotWithShape="0"/>
              </a:effectLst>
              <a:latin typeface="Times New Roman" panose="02020603050405020304" pitchFamily="18" charset="0"/>
              <a:ea typeface="方正粗圆_GBK" pitchFamily="65" charset="-122"/>
              <a:cs typeface="Times New Roman" panose="02020603050405020304" pitchFamily="18" charset="0"/>
            </a:endParaRPr>
          </a:p>
          <a:p>
            <a:pPr algn="ctr"/>
            <a:r>
              <a:rPr lang="vi-VN" altLang="zh-CN" sz="4400" dirty="0">
                <a:ln w="0"/>
                <a:solidFill>
                  <a:srgbClr val="00B050"/>
                </a:solidFill>
                <a:effectLst>
                  <a:reflection blurRad="6350" stA="53000" endA="300" endPos="35500" dir="5400000" sy="-90000" algn="bl" rotWithShape="0"/>
                </a:effectLst>
                <a:latin typeface="Times New Roman" panose="02020603050405020304" pitchFamily="18" charset="0"/>
                <a:ea typeface="方正粗圆_GBK" pitchFamily="65" charset="-122"/>
                <a:cs typeface="Times New Roman" panose="02020603050405020304" pitchFamily="18" charset="0"/>
              </a:rPr>
              <a:t>Lớp</a:t>
            </a:r>
            <a:r>
              <a:rPr lang="en-US" altLang="zh-CN" sz="4400" dirty="0">
                <a:ln w="0"/>
                <a:solidFill>
                  <a:srgbClr val="00B050"/>
                </a:solidFill>
                <a:effectLst>
                  <a:reflection blurRad="6350" stA="53000" endA="300" endPos="35500" dir="5400000" sy="-90000" algn="bl" rotWithShape="0"/>
                </a:effectLst>
                <a:latin typeface="Times New Roman" panose="02020603050405020304" pitchFamily="18" charset="0"/>
                <a:ea typeface="方正粗圆_GBK" pitchFamily="65" charset="-122"/>
                <a:cs typeface="Times New Roman" panose="02020603050405020304" pitchFamily="18" charset="0"/>
              </a:rPr>
              <a:t>: 3</a:t>
            </a:r>
            <a:r>
              <a:rPr lang="vi-VN" altLang="zh-CN" sz="4400" dirty="0">
                <a:ln w="0"/>
                <a:solidFill>
                  <a:srgbClr val="00B050"/>
                </a:solidFill>
                <a:effectLst>
                  <a:reflection blurRad="6350" stA="53000" endA="300" endPos="35500" dir="5400000" sy="-90000" algn="bl" rotWithShape="0"/>
                </a:effectLst>
                <a:latin typeface="Times New Roman" panose="02020603050405020304" pitchFamily="18" charset="0"/>
                <a:ea typeface="方正粗圆_GBK" pitchFamily="65" charset="-122"/>
                <a:cs typeface="Times New Roman" panose="02020603050405020304" pitchFamily="18" charset="0"/>
              </a:rPr>
              <a:t>B </a:t>
            </a:r>
          </a:p>
        </p:txBody>
      </p:sp>
      <p:pic>
        <p:nvPicPr>
          <p:cNvPr id="19" name="18"/>
          <p:cNvPicPr>
            <a:picLocks noChangeAspect="1"/>
          </p:cNvPicPr>
          <p:nvPr/>
        </p:nvPicPr>
        <p:blipFill rotWithShape="1">
          <a:blip r:embed="rId7">
            <a:extLst>
              <a:ext uri="{28A0092B-C50C-407E-A947-70E740481C1C}">
                <a14:useLocalDpi xmlns:a14="http://schemas.microsoft.com/office/drawing/2010/main" val="0"/>
              </a:ext>
            </a:extLst>
          </a:blip>
          <a:srcRect t="80593"/>
          <a:stretch/>
        </p:blipFill>
        <p:spPr>
          <a:xfrm>
            <a:off x="0" y="5527040"/>
            <a:ext cx="12192000" cy="1330960"/>
          </a:xfrm>
          <a:prstGeom prst="rect">
            <a:avLst/>
          </a:prstGeom>
        </p:spPr>
      </p:pic>
      <p:grpSp>
        <p:nvGrpSpPr>
          <p:cNvPr id="3" name="2 2"/>
          <p:cNvGrpSpPr/>
          <p:nvPr/>
        </p:nvGrpSpPr>
        <p:grpSpPr>
          <a:xfrm>
            <a:off x="1828800" y="3962954"/>
            <a:ext cx="4038600" cy="2559387"/>
            <a:chOff x="-4212976" y="2200858"/>
            <a:chExt cx="4086225" cy="2609267"/>
          </a:xfrm>
        </p:grpSpPr>
        <p:pic>
          <p:nvPicPr>
            <p:cNvPr id="16" name="图片 15"/>
            <p:cNvPicPr>
              <a:picLocks noChangeAspect="1"/>
            </p:cNvPicPr>
            <p:nvPr/>
          </p:nvPicPr>
          <p:blipFill rotWithShape="1">
            <a:blip r:embed="rId8" cstate="print">
              <a:extLst>
                <a:ext uri="{28A0092B-C50C-407E-A947-70E740481C1C}">
                  <a14:useLocalDpi xmlns:a14="http://schemas.microsoft.com/office/drawing/2010/main" val="0"/>
                </a:ext>
              </a:extLst>
            </a:blip>
            <a:srcRect l="47710" t="40370" r="7603" b="8900"/>
            <a:stretch/>
          </p:blipFill>
          <p:spPr>
            <a:xfrm>
              <a:off x="-4212976" y="2200858"/>
              <a:ext cx="4086225" cy="2609267"/>
            </a:xfrm>
            <a:prstGeom prst="rect">
              <a:avLst/>
            </a:prstGeom>
          </p:spPr>
        </p:pic>
        <p:sp>
          <p:nvSpPr>
            <p:cNvPr id="2" name="TextBox 1"/>
            <p:cNvSpPr txBox="1"/>
            <p:nvPr/>
          </p:nvSpPr>
          <p:spPr>
            <a:xfrm>
              <a:off x="-2724838" y="3691077"/>
              <a:ext cx="186909" cy="470662"/>
            </a:xfrm>
            <a:prstGeom prst="rect">
              <a:avLst/>
            </a:prstGeom>
            <a:noFill/>
          </p:spPr>
          <p:txBody>
            <a:bodyPr wrap="none" rtlCol="0">
              <a:spAutoFit/>
            </a:bodyPr>
            <a:lstStyle/>
            <a:p>
              <a:endParaRPr lang="vi-VN" altLang="zh-CN" sz="2400" b="1" dirty="0">
                <a:solidFill>
                  <a:srgbClr val="FF0000"/>
                </a:solidFill>
                <a:latin typeface="Times New Roman" panose="02020603050405020304" pitchFamily="18" charset="0"/>
                <a:ea typeface="方正粗圆_GBK" panose="03000509000000000000" pitchFamily="65" charset="-122"/>
                <a:cs typeface="Times New Roman" panose="02020603050405020304" pitchFamily="18" charset="0"/>
              </a:endParaRPr>
            </a:p>
          </p:txBody>
        </p:sp>
      </p:grpSp>
      <p:pic>
        <p:nvPicPr>
          <p:cNvPr id="14" name="2.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689600" y="-1275523"/>
            <a:ext cx="812800" cy="812800"/>
          </a:xfrm>
          <a:prstGeom prst="rect">
            <a:avLst/>
          </a:prstGeom>
        </p:spPr>
      </p:pic>
      <p:pic>
        <p:nvPicPr>
          <p:cNvPr id="18" name="Picture 20" descr="Blue_rose"/>
          <p:cNvPicPr>
            <a:picLocks noChangeAspect="1" noChangeArrowheads="1" noCrop="1"/>
          </p:cNvPicPr>
          <p:nvPr/>
        </p:nvPicPr>
        <p:blipFill>
          <a:blip r:embed="rId10"/>
          <a:srcRect/>
          <a:stretch>
            <a:fillRect/>
          </a:stretch>
        </p:blipFill>
        <p:spPr bwMode="auto">
          <a:xfrm>
            <a:off x="228970" y="4191000"/>
            <a:ext cx="1022351" cy="1371600"/>
          </a:xfrm>
          <a:prstGeom prst="rect">
            <a:avLst/>
          </a:prstGeom>
          <a:noFill/>
          <a:ln w="9525">
            <a:noFill/>
            <a:miter lim="800000"/>
            <a:headEnd/>
            <a:tailEnd/>
          </a:ln>
        </p:spPr>
      </p:pic>
      <p:sp>
        <p:nvSpPr>
          <p:cNvPr id="21" name="Rectangle 20"/>
          <p:cNvSpPr/>
          <p:nvPr/>
        </p:nvSpPr>
        <p:spPr>
          <a:xfrm>
            <a:off x="16052800" y="2716627"/>
            <a:ext cx="304800" cy="27669113"/>
          </a:xfrm>
          <a:prstGeom prst="rect">
            <a:avLst/>
          </a:prstGeom>
        </p:spPr>
        <p:txBody>
          <a:bodyPr wrap="square">
            <a:spAutoFit/>
          </a:bodyPr>
          <a:lstStyle/>
          <a:p>
            <a:pPr algn="ctr">
              <a:defRPr/>
            </a:pPr>
            <a:r>
              <a:rPr lang="en-US" sz="3200" b="1" i="1" spc="50" dirty="0">
                <a:ln w="11430"/>
                <a:solidFill>
                  <a:srgbClr val="FF0000"/>
                </a:solidFill>
                <a:effectLst>
                  <a:outerShdw blurRad="76200" dist="50800" dir="5400000" algn="tl" rotWithShape="0">
                    <a:srgbClr val="000000">
                      <a:alpha val="65000"/>
                    </a:srgbClr>
                  </a:outerShdw>
                </a:effectLst>
                <a:latin typeface="Times" pitchFamily="34" charset="0"/>
                <a:ea typeface="Times" pitchFamily="34" charset="0"/>
                <a:cs typeface="Times" pitchFamily="34" charset="0"/>
              </a:rPr>
              <a:t>NHIỆT LIỆT CHÀO MỪNG QUÝ THẦY CÔ GIÁO VỀ DỰ GIỜ THĂM LỚP</a:t>
            </a:r>
          </a:p>
        </p:txBody>
      </p:sp>
      <p:sp>
        <p:nvSpPr>
          <p:cNvPr id="20" name="Title 11"/>
          <p:cNvSpPr txBox="1">
            <a:spLocks/>
          </p:cNvSpPr>
          <p:nvPr/>
        </p:nvSpPr>
        <p:spPr bwMode="auto">
          <a:xfrm>
            <a:off x="2209800" y="1372154"/>
            <a:ext cx="8610600" cy="1778875"/>
          </a:xfrm>
          <a:prstGeom prst="rect">
            <a:avLst/>
          </a:prstGeom>
          <a:noFill/>
          <a:ln>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prstTxWarp prst="textDeflateBottom">
              <a:avLst/>
            </a:prstTxWarp>
            <a:sp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0" cap="none" spc="0" normalizeH="0" baseline="0" noProof="0" dirty="0" err="1">
                <a:ln w="12700">
                  <a:solidFill>
                    <a:srgbClr val="000000">
                      <a:lumMod val="50000"/>
                    </a:srgbClr>
                  </a:solidFill>
                  <a:prstDash val="solid"/>
                </a:ln>
                <a:solidFill>
                  <a:srgbClr val="FF0000"/>
                </a:solidFill>
                <a:effectLst>
                  <a:outerShdw blurRad="41275" dist="20320" dir="1800000" algn="tl" rotWithShape="0">
                    <a:srgbClr val="000000">
                      <a:alpha val="40000"/>
                    </a:srgbClr>
                  </a:outerShdw>
                </a:effectLst>
                <a:uLnTx/>
                <a:uFillTx/>
                <a:latin typeface="Times New Roman" pitchFamily="18" charset="0"/>
                <a:ea typeface="+mj-ea"/>
                <a:cs typeface="Times New Roman" pitchFamily="18" charset="0"/>
              </a:rPr>
              <a:t>Chào</a:t>
            </a:r>
            <a:r>
              <a:rPr kumimoji="0" lang="en-US" sz="5400" b="1" i="0" u="none" strike="noStrike" kern="0" cap="none" spc="0" normalizeH="0" baseline="0" noProof="0" dirty="0">
                <a:ln w="12700">
                  <a:solidFill>
                    <a:srgbClr val="000000">
                      <a:lumMod val="50000"/>
                    </a:srgbClr>
                  </a:solidFill>
                  <a:prstDash val="solid"/>
                </a:ln>
                <a:solidFill>
                  <a:srgbClr val="FF0000"/>
                </a:solidFill>
                <a:effectLst>
                  <a:outerShdw blurRad="41275" dist="20320" dir="1800000" algn="tl" rotWithShape="0">
                    <a:srgbClr val="000000">
                      <a:alpha val="40000"/>
                    </a:srgbClr>
                  </a:outerShdw>
                </a:effectLst>
                <a:uLnTx/>
                <a:uFillTx/>
                <a:latin typeface="Times New Roman" pitchFamily="18" charset="0"/>
                <a:ea typeface="+mj-ea"/>
                <a:cs typeface="Times New Roman" pitchFamily="18" charset="0"/>
              </a:rPr>
              <a:t> </a:t>
            </a:r>
            <a:r>
              <a:rPr kumimoji="0" lang="en-US" sz="5400" b="1" i="0" u="none" strike="noStrike" kern="0" cap="none" spc="0" normalizeH="0" baseline="0" noProof="0" dirty="0" err="1">
                <a:ln w="12700">
                  <a:solidFill>
                    <a:srgbClr val="000000">
                      <a:lumMod val="50000"/>
                    </a:srgbClr>
                  </a:solidFill>
                  <a:prstDash val="solid"/>
                </a:ln>
                <a:solidFill>
                  <a:srgbClr val="FF0000"/>
                </a:solidFill>
                <a:effectLst>
                  <a:outerShdw blurRad="41275" dist="20320" dir="1800000" algn="tl" rotWithShape="0">
                    <a:srgbClr val="000000">
                      <a:alpha val="40000"/>
                    </a:srgbClr>
                  </a:outerShdw>
                </a:effectLst>
                <a:uLnTx/>
                <a:uFillTx/>
                <a:latin typeface="Times New Roman" pitchFamily="18" charset="0"/>
                <a:ea typeface="+mj-ea"/>
                <a:cs typeface="Times New Roman" pitchFamily="18" charset="0"/>
              </a:rPr>
              <a:t>mừng</a:t>
            </a:r>
            <a:r>
              <a:rPr kumimoji="0" lang="en-US" sz="5400" b="1" i="0" u="none" strike="noStrike" kern="0" cap="none" spc="0" normalizeH="0" baseline="0" noProof="0" dirty="0">
                <a:ln w="12700">
                  <a:solidFill>
                    <a:srgbClr val="000000">
                      <a:lumMod val="50000"/>
                    </a:srgbClr>
                  </a:solidFill>
                  <a:prstDash val="solid"/>
                </a:ln>
                <a:solidFill>
                  <a:srgbClr val="FF0000"/>
                </a:solidFill>
                <a:effectLst>
                  <a:outerShdw blurRad="41275" dist="20320" dir="1800000" algn="tl" rotWithShape="0">
                    <a:srgbClr val="000000">
                      <a:alpha val="40000"/>
                    </a:srgbClr>
                  </a:outerShdw>
                </a:effectLst>
                <a:uLnTx/>
                <a:uFillTx/>
                <a:latin typeface="Times New Roman" pitchFamily="18" charset="0"/>
                <a:ea typeface="+mj-ea"/>
                <a:cs typeface="Times New Roman" pitchFamily="18" charset="0"/>
              </a:rPr>
              <a:t> </a:t>
            </a:r>
            <a:r>
              <a:rPr kumimoji="0" lang="en-US" sz="5400" b="1" i="0" u="none" strike="noStrike" kern="0" cap="none" spc="0" normalizeH="0" baseline="0" noProof="0" dirty="0" err="1">
                <a:ln w="12700">
                  <a:solidFill>
                    <a:srgbClr val="000000">
                      <a:lumMod val="50000"/>
                    </a:srgbClr>
                  </a:solidFill>
                  <a:prstDash val="solid"/>
                </a:ln>
                <a:solidFill>
                  <a:srgbClr val="FF0000"/>
                </a:solidFill>
                <a:effectLst>
                  <a:outerShdw blurRad="41275" dist="20320" dir="1800000" algn="tl" rotWithShape="0">
                    <a:srgbClr val="000000">
                      <a:alpha val="40000"/>
                    </a:srgbClr>
                  </a:outerShdw>
                </a:effectLst>
                <a:uLnTx/>
                <a:uFillTx/>
                <a:latin typeface="Times New Roman" pitchFamily="18" charset="0"/>
                <a:ea typeface="+mj-ea"/>
                <a:cs typeface="Times New Roman" pitchFamily="18" charset="0"/>
              </a:rPr>
              <a:t>các</a:t>
            </a:r>
            <a:r>
              <a:rPr kumimoji="0" lang="en-US" sz="5400" b="1" i="0" u="none" strike="noStrike" kern="0" cap="none" spc="0" normalizeH="0" baseline="0" noProof="0" dirty="0">
                <a:ln w="12700">
                  <a:solidFill>
                    <a:srgbClr val="000000">
                      <a:lumMod val="50000"/>
                    </a:srgbClr>
                  </a:solidFill>
                  <a:prstDash val="solid"/>
                </a:ln>
                <a:solidFill>
                  <a:srgbClr val="FF0000"/>
                </a:solidFill>
                <a:effectLst>
                  <a:outerShdw blurRad="41275" dist="20320" dir="1800000" algn="tl" rotWithShape="0">
                    <a:srgbClr val="000000">
                      <a:alpha val="40000"/>
                    </a:srgbClr>
                  </a:outerShdw>
                </a:effectLst>
                <a:uLnTx/>
                <a:uFillTx/>
                <a:latin typeface="Times New Roman" pitchFamily="18" charset="0"/>
                <a:ea typeface="+mj-ea"/>
                <a:cs typeface="Times New Roman" pitchFamily="18" charset="0"/>
              </a:rPr>
              <a:t> con </a:t>
            </a:r>
            <a:r>
              <a:rPr kumimoji="0" lang="en-US" sz="5400" b="1" i="0" u="none" strike="noStrike" kern="0" cap="none" spc="0" normalizeH="0" baseline="0" noProof="0" dirty="0" err="1">
                <a:ln w="12700">
                  <a:solidFill>
                    <a:srgbClr val="000000">
                      <a:lumMod val="50000"/>
                    </a:srgbClr>
                  </a:solidFill>
                  <a:prstDash val="solid"/>
                </a:ln>
                <a:solidFill>
                  <a:srgbClr val="FF0000"/>
                </a:solidFill>
                <a:effectLst>
                  <a:outerShdw blurRad="41275" dist="20320" dir="1800000" algn="tl" rotWithShape="0">
                    <a:srgbClr val="000000">
                      <a:alpha val="40000"/>
                    </a:srgbClr>
                  </a:outerShdw>
                </a:effectLst>
                <a:uLnTx/>
                <a:uFillTx/>
                <a:latin typeface="Times New Roman" pitchFamily="18" charset="0"/>
                <a:ea typeface="+mj-ea"/>
                <a:cs typeface="Times New Roman" pitchFamily="18" charset="0"/>
              </a:rPr>
              <a:t>đến</a:t>
            </a:r>
            <a:r>
              <a:rPr kumimoji="0" lang="en-US" sz="5400" b="1" i="0" u="none" strike="noStrike" kern="0" cap="none" spc="0" normalizeH="0" baseline="0" noProof="0" dirty="0">
                <a:ln w="12700">
                  <a:solidFill>
                    <a:srgbClr val="000000">
                      <a:lumMod val="50000"/>
                    </a:srgbClr>
                  </a:solidFill>
                  <a:prstDash val="solid"/>
                </a:ln>
                <a:solidFill>
                  <a:srgbClr val="FF0000"/>
                </a:solidFill>
                <a:effectLst>
                  <a:outerShdw blurRad="41275" dist="20320" dir="1800000" algn="tl" rotWithShape="0">
                    <a:srgbClr val="000000">
                      <a:alpha val="40000"/>
                    </a:srgbClr>
                  </a:outerShdw>
                </a:effectLst>
                <a:uLnTx/>
                <a:uFillTx/>
                <a:latin typeface="Times New Roman" pitchFamily="18" charset="0"/>
                <a:ea typeface="+mj-ea"/>
                <a:cs typeface="Times New Roman" pitchFamily="18" charset="0"/>
              </a:rPr>
              <a:t> </a:t>
            </a:r>
            <a:r>
              <a:rPr kumimoji="0" lang="en-US" sz="5400" b="1" i="0" u="none" strike="noStrike" kern="0" cap="none" spc="0" normalizeH="0" baseline="0" noProof="0" dirty="0" err="1">
                <a:ln w="12700">
                  <a:solidFill>
                    <a:srgbClr val="000000">
                      <a:lumMod val="50000"/>
                    </a:srgbClr>
                  </a:solidFill>
                  <a:prstDash val="solid"/>
                </a:ln>
                <a:solidFill>
                  <a:srgbClr val="FF0000"/>
                </a:solidFill>
                <a:effectLst>
                  <a:outerShdw blurRad="41275" dist="20320" dir="1800000" algn="tl" rotWithShape="0">
                    <a:srgbClr val="000000">
                      <a:alpha val="40000"/>
                    </a:srgbClr>
                  </a:outerShdw>
                </a:effectLst>
                <a:uLnTx/>
                <a:uFillTx/>
                <a:latin typeface="Times New Roman" pitchFamily="18" charset="0"/>
                <a:ea typeface="+mj-ea"/>
                <a:cs typeface="Times New Roman" pitchFamily="18" charset="0"/>
              </a:rPr>
              <a:t>với</a:t>
            </a:r>
            <a:r>
              <a:rPr kumimoji="0" lang="en-US" sz="5400" b="1" i="0" u="none" strike="noStrike" kern="0" cap="none" spc="0" normalizeH="0" baseline="0" noProof="0" dirty="0">
                <a:ln w="12700">
                  <a:solidFill>
                    <a:srgbClr val="000000">
                      <a:lumMod val="50000"/>
                    </a:srgbClr>
                  </a:solidFill>
                  <a:prstDash val="solid"/>
                </a:ln>
                <a:solidFill>
                  <a:srgbClr val="FF0000"/>
                </a:solidFill>
                <a:effectLst>
                  <a:outerShdw blurRad="41275" dist="20320" dir="1800000" algn="tl" rotWithShape="0">
                    <a:srgbClr val="000000">
                      <a:alpha val="40000"/>
                    </a:srgbClr>
                  </a:outerShdw>
                </a:effectLst>
                <a:uLnTx/>
                <a:uFillTx/>
                <a:latin typeface="Times New Roman" pitchFamily="18" charset="0"/>
                <a:ea typeface="+mj-ea"/>
                <a:cs typeface="Times New Roman" pitchFamily="18" charset="0"/>
              </a:rPr>
              <a:t> </a:t>
            </a:r>
            <a:r>
              <a:rPr kumimoji="0" lang="en-US" sz="5400" b="1" i="0" u="none" strike="noStrike" kern="0" cap="none" spc="0" normalizeH="0" baseline="0" noProof="0" dirty="0" err="1">
                <a:ln w="12700">
                  <a:solidFill>
                    <a:srgbClr val="000000">
                      <a:lumMod val="50000"/>
                    </a:srgbClr>
                  </a:solidFill>
                  <a:prstDash val="solid"/>
                </a:ln>
                <a:solidFill>
                  <a:srgbClr val="FF0000"/>
                </a:solidFill>
                <a:effectLst>
                  <a:outerShdw blurRad="41275" dist="20320" dir="1800000" algn="tl" rotWithShape="0">
                    <a:srgbClr val="000000">
                      <a:alpha val="40000"/>
                    </a:srgbClr>
                  </a:outerShdw>
                </a:effectLst>
                <a:uLnTx/>
                <a:uFillTx/>
                <a:latin typeface="Times New Roman" pitchFamily="18" charset="0"/>
                <a:ea typeface="+mj-ea"/>
                <a:cs typeface="Times New Roman" pitchFamily="18" charset="0"/>
              </a:rPr>
              <a:t>giờ</a:t>
            </a:r>
            <a:r>
              <a:rPr kumimoji="0" lang="en-US" sz="5400" b="1" i="0" u="none" strike="noStrike" kern="0" cap="none" spc="0" normalizeH="0" baseline="0" noProof="0" dirty="0">
                <a:ln w="12700">
                  <a:solidFill>
                    <a:srgbClr val="000000">
                      <a:lumMod val="50000"/>
                    </a:srgbClr>
                  </a:solidFill>
                  <a:prstDash val="solid"/>
                </a:ln>
                <a:solidFill>
                  <a:srgbClr val="FF0000"/>
                </a:solidFill>
                <a:effectLst>
                  <a:outerShdw blurRad="41275" dist="20320" dir="1800000" algn="tl" rotWithShape="0">
                    <a:srgbClr val="000000">
                      <a:alpha val="40000"/>
                    </a:srgbClr>
                  </a:outerShdw>
                </a:effectLst>
                <a:uLnTx/>
                <a:uFillTx/>
                <a:latin typeface="Times New Roman" pitchFamily="18" charset="0"/>
                <a:ea typeface="+mj-ea"/>
                <a:cs typeface="Times New Roman" pitchFamily="18" charset="0"/>
              </a:rPr>
              <a:t> </a:t>
            </a:r>
            <a:r>
              <a:rPr kumimoji="0" lang="en-US" sz="5400" b="1" i="0" u="none" strike="noStrike" kern="0" cap="none" spc="0" normalizeH="0" baseline="0" noProof="0" dirty="0" err="1">
                <a:ln w="12700">
                  <a:solidFill>
                    <a:srgbClr val="000000">
                      <a:lumMod val="50000"/>
                    </a:srgbClr>
                  </a:solidFill>
                  <a:prstDash val="solid"/>
                </a:ln>
                <a:solidFill>
                  <a:srgbClr val="FF0000"/>
                </a:solidFill>
                <a:effectLst>
                  <a:outerShdw blurRad="41275" dist="20320" dir="1800000" algn="tl" rotWithShape="0">
                    <a:srgbClr val="000000">
                      <a:alpha val="40000"/>
                    </a:srgbClr>
                  </a:outerShdw>
                </a:effectLst>
                <a:uLnTx/>
                <a:uFillTx/>
                <a:latin typeface="Times New Roman" pitchFamily="18" charset="0"/>
                <a:ea typeface="+mj-ea"/>
                <a:cs typeface="Times New Roman" pitchFamily="18" charset="0"/>
              </a:rPr>
              <a:t>học</a:t>
            </a:r>
            <a:r>
              <a:rPr kumimoji="0" lang="en-US" sz="5400" b="1" i="0" u="none" strike="noStrike" kern="0" cap="none" spc="0" normalizeH="0" baseline="0" noProof="0" dirty="0">
                <a:ln w="12700">
                  <a:solidFill>
                    <a:srgbClr val="000000">
                      <a:lumMod val="50000"/>
                    </a:srgbClr>
                  </a:solidFill>
                  <a:prstDash val="solid"/>
                </a:ln>
                <a:solidFill>
                  <a:srgbClr val="FF0000"/>
                </a:solidFill>
                <a:effectLst>
                  <a:outerShdw blurRad="41275" dist="20320" dir="1800000" algn="tl" rotWithShape="0">
                    <a:srgbClr val="000000">
                      <a:alpha val="40000"/>
                    </a:srgbClr>
                  </a:outerShdw>
                </a:effectLst>
                <a:uLnTx/>
                <a:uFillTx/>
                <a:latin typeface="Times New Roman" pitchFamily="18" charset="0"/>
                <a:ea typeface="+mj-ea"/>
                <a:cs typeface="Times New Roman" pitchFamily="18" charset="0"/>
              </a:rPr>
              <a:t> </a:t>
            </a:r>
            <a:r>
              <a:rPr kumimoji="0" lang="en-US" sz="5400" b="1" i="0" u="none" strike="noStrike" kern="0" cap="none" spc="0" normalizeH="0" baseline="0" noProof="0" dirty="0" err="1">
                <a:ln w="12700">
                  <a:solidFill>
                    <a:srgbClr val="000000">
                      <a:lumMod val="50000"/>
                    </a:srgbClr>
                  </a:solidFill>
                  <a:prstDash val="solid"/>
                </a:ln>
                <a:solidFill>
                  <a:srgbClr val="FF0000"/>
                </a:solidFill>
                <a:effectLst>
                  <a:outerShdw blurRad="41275" dist="20320" dir="1800000" algn="tl" rotWithShape="0">
                    <a:srgbClr val="000000">
                      <a:alpha val="40000"/>
                    </a:srgbClr>
                  </a:outerShdw>
                </a:effectLst>
                <a:uLnTx/>
                <a:uFillTx/>
                <a:latin typeface="Times New Roman" pitchFamily="18" charset="0"/>
                <a:ea typeface="+mj-ea"/>
                <a:cs typeface="Times New Roman" pitchFamily="18" charset="0"/>
              </a:rPr>
              <a:t>hôm</a:t>
            </a:r>
            <a:r>
              <a:rPr kumimoji="0" lang="en-US" sz="5400" b="1" i="0" u="none" strike="noStrike" kern="0" cap="none" spc="0" normalizeH="0" baseline="0" noProof="0" dirty="0">
                <a:ln w="12700">
                  <a:solidFill>
                    <a:srgbClr val="000000">
                      <a:lumMod val="50000"/>
                    </a:srgbClr>
                  </a:solidFill>
                  <a:prstDash val="solid"/>
                </a:ln>
                <a:solidFill>
                  <a:srgbClr val="FF0000"/>
                </a:solidFill>
                <a:effectLst>
                  <a:outerShdw blurRad="41275" dist="20320" dir="1800000" algn="tl" rotWithShape="0">
                    <a:srgbClr val="000000">
                      <a:alpha val="40000"/>
                    </a:srgbClr>
                  </a:outerShdw>
                </a:effectLst>
                <a:uLnTx/>
                <a:uFillTx/>
                <a:latin typeface="Times New Roman" pitchFamily="18" charset="0"/>
                <a:ea typeface="+mj-ea"/>
                <a:cs typeface="Times New Roman" pitchFamily="18" charset="0"/>
              </a:rPr>
              <a:t> nay</a:t>
            </a:r>
          </a:p>
        </p:txBody>
      </p:sp>
      <p:sp>
        <p:nvSpPr>
          <p:cNvPr id="23" name="WordArt 5"/>
          <p:cNvSpPr>
            <a:spLocks noChangeArrowheads="1" noChangeShapeType="1" noTextEdit="1"/>
          </p:cNvSpPr>
          <p:nvPr/>
        </p:nvSpPr>
        <p:spPr bwMode="auto">
          <a:xfrm>
            <a:off x="4995636" y="2514600"/>
            <a:ext cx="2853119" cy="693026"/>
          </a:xfrm>
          <a:prstGeom prst="rect">
            <a:avLst/>
          </a:prstGeom>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6600" b="1" i="0" u="none" strike="noStrike" kern="0" cap="none" spc="0" normalizeH="0" baseline="0" noProof="0" dirty="0">
                <a:ln>
                  <a:noFill/>
                </a:ln>
                <a:solidFill>
                  <a:srgbClr val="660066"/>
                </a:solidFill>
                <a:effectLst/>
                <a:uLnTx/>
                <a:uFillTx/>
              </a:rPr>
              <a:t>   </a:t>
            </a:r>
            <a:r>
              <a:rPr kumimoji="0" lang="en-US" altLang="en-US" sz="10400" b="1" i="0" u="none" strike="noStrike" kern="0" cap="none" spc="0" normalizeH="0" baseline="0" noProof="0" dirty="0">
                <a:ln w="11430"/>
                <a:solidFill>
                  <a:srgbClr val="00B050"/>
                </a:solidFill>
                <a:effectLst>
                  <a:outerShdw blurRad="50800" dist="39000" dir="5460000" algn="tl">
                    <a:srgbClr val="000000">
                      <a:alpha val="38000"/>
                    </a:srgbClr>
                  </a:outerShdw>
                </a:effectLst>
                <a:uLnTx/>
                <a:uFillTx/>
                <a:cs typeface="Arial" pitchFamily="34" charset="0"/>
              </a:rPr>
              <a:t>TOÁN </a:t>
            </a:r>
            <a:r>
              <a:rPr lang="en-US" altLang="en-US" sz="10400" b="1" kern="0" dirty="0">
                <a:ln w="11430"/>
                <a:solidFill>
                  <a:srgbClr val="00B050"/>
                </a:solidFill>
                <a:effectLst>
                  <a:outerShdw blurRad="50800" dist="39000" dir="5460000" algn="tl">
                    <a:srgbClr val="000000">
                      <a:alpha val="38000"/>
                    </a:srgbClr>
                  </a:outerShdw>
                </a:effectLst>
                <a:cs typeface="Arial" pitchFamily="34" charset="0"/>
              </a:rPr>
              <a:t>3</a:t>
            </a:r>
            <a:endParaRPr kumimoji="0" lang="en-US" sz="10400" b="1" i="0" u="none" strike="noStrike" kern="0" cap="none" spc="0" normalizeH="0" baseline="0" noProof="0" dirty="0">
              <a:ln w="11430"/>
              <a:solidFill>
                <a:srgbClr val="00B050"/>
              </a:solidFill>
              <a:effectLst>
                <a:outerShdw blurRad="50800" dist="39000" dir="5460000" algn="tl">
                  <a:srgbClr val="000000">
                    <a:alpha val="38000"/>
                  </a:srgbClr>
                </a:outerShdw>
              </a:effectLst>
              <a:uLnTx/>
              <a:uFillTx/>
              <a:cs typeface="Arial" pitchFamily="34" charset="0"/>
            </a:endParaRPr>
          </a:p>
        </p:txBody>
      </p:sp>
      <p:sp>
        <p:nvSpPr>
          <p:cNvPr id="24" name="WordArt 12"/>
          <p:cNvSpPr>
            <a:spLocks noChangeArrowheads="1" noChangeShapeType="1" noTextEdit="1"/>
          </p:cNvSpPr>
          <p:nvPr/>
        </p:nvSpPr>
        <p:spPr bwMode="auto">
          <a:xfrm>
            <a:off x="2663285" y="154266"/>
            <a:ext cx="7134762" cy="469299"/>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lIns="121914" tIns="60957" rIns="121914" bIns="60957" fromWordArt="1">
            <a:prstTxWarp prst="textPlain">
              <a:avLst>
                <a:gd name="adj" fmla="val 50000"/>
              </a:avLst>
            </a:prstTxWarp>
          </a:bodyPr>
          <a:lstStyle/>
          <a:p>
            <a:pPr algn="ctr" defTabSz="1219170" eaLnBrk="0" fontAlgn="base" hangingPunct="0">
              <a:spcBef>
                <a:spcPct val="0"/>
              </a:spcBef>
              <a:spcAft>
                <a:spcPct val="0"/>
              </a:spcAft>
            </a:pPr>
            <a:r>
              <a:rPr lang="vi-VN" sz="4800" b="1" kern="10" dirty="0">
                <a:solidFill>
                  <a:srgbClr val="FF0000"/>
                </a:solidFill>
                <a:effectLst>
                  <a:outerShdw dist="45791" dir="2021404" algn="ctr" rotWithShape="0">
                    <a:srgbClr val="B2B2B2">
                      <a:alpha val="79999"/>
                    </a:srgbClr>
                  </a:outerShdw>
                </a:effectLst>
                <a:latin typeface="Times New Roman"/>
                <a:cs typeface="Times New Roman"/>
              </a:rPr>
              <a:t>TRƯỜNG TIỂU HỌC </a:t>
            </a:r>
            <a:r>
              <a:rPr lang="en-US" sz="4800" b="1" kern="10" dirty="0">
                <a:solidFill>
                  <a:srgbClr val="FF0000"/>
                </a:solidFill>
                <a:effectLst>
                  <a:outerShdw dist="45791" dir="2021404" algn="ctr" rotWithShape="0">
                    <a:srgbClr val="B2B2B2">
                      <a:alpha val="79999"/>
                    </a:srgbClr>
                  </a:outerShdw>
                </a:effectLst>
                <a:latin typeface="Times New Roman"/>
                <a:cs typeface="Times New Roman"/>
              </a:rPr>
              <a:t>NGÔ GIA TỰ</a:t>
            </a:r>
          </a:p>
        </p:txBody>
      </p:sp>
      <p:pic>
        <p:nvPicPr>
          <p:cNvPr id="27" name="图片 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08873" y="316523"/>
            <a:ext cx="1641720" cy="2453618"/>
          </a:xfrm>
          <a:prstGeom prst="rect">
            <a:avLst/>
          </a:prstGeom>
        </p:spPr>
      </p:pic>
      <p:pic>
        <p:nvPicPr>
          <p:cNvPr id="28" name="图片 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864480" y="0"/>
            <a:ext cx="1641720" cy="2453618"/>
          </a:xfrm>
          <a:prstGeom prst="rect">
            <a:avLst/>
          </a:prstGeom>
        </p:spPr>
      </p:pic>
      <p:pic>
        <p:nvPicPr>
          <p:cNvPr id="29" name="图片 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680808" y="4039154"/>
            <a:ext cx="6432059" cy="2175375"/>
          </a:xfrm>
          <a:prstGeom prst="rect">
            <a:avLst/>
          </a:prstGeom>
        </p:spPr>
      </p:pic>
      <p:pic>
        <p:nvPicPr>
          <p:cNvPr id="30" name="7"/>
          <p:cNvPicPr>
            <a:picLocks noChangeAspect="1"/>
          </p:cNvPicPr>
          <p:nvPr/>
        </p:nvPicPr>
        <p:blipFill rotWithShape="1">
          <a:blip r:embed="rId13">
            <a:extLst>
              <a:ext uri="{28A0092B-C50C-407E-A947-70E740481C1C}">
                <a14:useLocalDpi xmlns:a14="http://schemas.microsoft.com/office/drawing/2010/main" val="0"/>
              </a:ext>
            </a:extLst>
          </a:blip>
          <a:srcRect t="71667" r="82708" b="15370"/>
          <a:stretch/>
        </p:blipFill>
        <p:spPr>
          <a:xfrm>
            <a:off x="-57607" y="5588000"/>
            <a:ext cx="2108200" cy="889000"/>
          </a:xfrm>
          <a:prstGeom prst="rect">
            <a:avLst/>
          </a:prstGeom>
        </p:spPr>
      </p:pic>
    </p:spTree>
    <p:extLst>
      <p:ext uri="{BB962C8B-B14F-4D97-AF65-F5344CB8AC3E}">
        <p14:creationId xmlns:p14="http://schemas.microsoft.com/office/powerpoint/2010/main" val="3381928949"/>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4000" fill="hold"/>
                                        <p:tgtEl>
                                          <p:spTgt spid="3"/>
                                        </p:tgtEl>
                                        <p:attrNameLst>
                                          <p:attrName>ppt_x</p:attrName>
                                        </p:attrNameLst>
                                      </p:cBhvr>
                                      <p:tavLst>
                                        <p:tav tm="0">
                                          <p:val>
                                            <p:strVal val="1+#ppt_w/2"/>
                                          </p:val>
                                        </p:tav>
                                        <p:tav tm="100000">
                                          <p:val>
                                            <p:strVal val="#ppt_x"/>
                                          </p:val>
                                        </p:tav>
                                      </p:tavLst>
                                    </p:anim>
                                    <p:anim calcmode="lin" valueType="num">
                                      <p:cBhvr additive="base">
                                        <p:cTn id="8" dur="4000" fill="hold"/>
                                        <p:tgtEl>
                                          <p:spTgt spid="3"/>
                                        </p:tgtEl>
                                        <p:attrNameLst>
                                          <p:attrName>ppt_y</p:attrName>
                                        </p:attrNameLst>
                                      </p:cBhvr>
                                      <p:tavLst>
                                        <p:tav tm="0">
                                          <p:val>
                                            <p:strVal val="#ppt_y"/>
                                          </p:val>
                                        </p:tav>
                                        <p:tav tm="100000">
                                          <p:val>
                                            <p:strVal val="#ppt_y"/>
                                          </p:val>
                                        </p:tav>
                                      </p:tavLst>
                                    </p:anim>
                                  </p:childTnLst>
                                </p:cTn>
                              </p:par>
                              <p:par>
                                <p:cTn id="9" presetID="30" presetClass="entr" presetSubtype="0" fill="hold" grpId="0" nodeType="withEffect">
                                  <p:stCondLst>
                                    <p:cond delay="325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800" decel="100000"/>
                                        <p:tgtEl>
                                          <p:spTgt spid="12"/>
                                        </p:tgtEl>
                                      </p:cBhvr>
                                    </p:animEffect>
                                    <p:anim calcmode="lin" valueType="num">
                                      <p:cBhvr>
                                        <p:cTn id="12" dur="800" decel="100000" fill="hold"/>
                                        <p:tgtEl>
                                          <p:spTgt spid="12"/>
                                        </p:tgtEl>
                                        <p:attrNameLst>
                                          <p:attrName>style.rotation</p:attrName>
                                        </p:attrNameLst>
                                      </p:cBhvr>
                                      <p:tavLst>
                                        <p:tav tm="0">
                                          <p:val>
                                            <p:fltVal val="-90"/>
                                          </p:val>
                                        </p:tav>
                                        <p:tav tm="100000">
                                          <p:val>
                                            <p:fltVal val="0"/>
                                          </p:val>
                                        </p:tav>
                                      </p:tavLst>
                                    </p:anim>
                                    <p:anim calcmode="lin" valueType="num">
                                      <p:cBhvr>
                                        <p:cTn id="13" dur="800" decel="100000" fill="hold"/>
                                        <p:tgtEl>
                                          <p:spTgt spid="12"/>
                                        </p:tgtEl>
                                        <p:attrNameLst>
                                          <p:attrName>ppt_x</p:attrName>
                                        </p:attrNameLst>
                                      </p:cBhvr>
                                      <p:tavLst>
                                        <p:tav tm="0">
                                          <p:val>
                                            <p:strVal val="#ppt_x+0.4"/>
                                          </p:val>
                                        </p:tav>
                                        <p:tav tm="100000">
                                          <p:val>
                                            <p:strVal val="#ppt_x-0.05"/>
                                          </p:val>
                                        </p:tav>
                                      </p:tavLst>
                                    </p:anim>
                                    <p:anim calcmode="lin" valueType="num">
                                      <p:cBhvr>
                                        <p:cTn id="14" dur="800" decel="100000" fill="hold"/>
                                        <p:tgtEl>
                                          <p:spTgt spid="12"/>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par>
                          <p:cTn id="17" fill="hold">
                            <p:stCondLst>
                              <p:cond delay="4250"/>
                            </p:stCondLst>
                            <p:childTnLst>
                              <p:par>
                                <p:cTn id="18" presetID="2" presetClass="entr" presetSubtype="8" fill="hold" nodeType="afterEffect">
                                  <p:stCondLst>
                                    <p:cond delay="0"/>
                                  </p:stCondLst>
                                  <p:childTnLst>
                                    <p:set>
                                      <p:cBhvr>
                                        <p:cTn id="19" dur="1" fill="hold">
                                          <p:stCondLst>
                                            <p:cond delay="0"/>
                                          </p:stCondLst>
                                        </p:cTn>
                                        <p:tgtEl>
                                          <p:spTgt spid="29"/>
                                        </p:tgtEl>
                                        <p:attrNameLst>
                                          <p:attrName>style.visibility</p:attrName>
                                        </p:attrNameLst>
                                      </p:cBhvr>
                                      <p:to>
                                        <p:strVal val="visible"/>
                                      </p:to>
                                    </p:set>
                                    <p:anim calcmode="lin" valueType="num">
                                      <p:cBhvr additive="base">
                                        <p:cTn id="20" dur="1000" fill="hold"/>
                                        <p:tgtEl>
                                          <p:spTgt spid="29"/>
                                        </p:tgtEl>
                                        <p:attrNameLst>
                                          <p:attrName>ppt_x</p:attrName>
                                        </p:attrNameLst>
                                      </p:cBhvr>
                                      <p:tavLst>
                                        <p:tav tm="0">
                                          <p:val>
                                            <p:strVal val="0-#ppt_w/2"/>
                                          </p:val>
                                        </p:tav>
                                        <p:tav tm="100000">
                                          <p:val>
                                            <p:strVal val="#ppt_x"/>
                                          </p:val>
                                        </p:tav>
                                      </p:tavLst>
                                    </p:anim>
                                    <p:anim calcmode="lin" valueType="num">
                                      <p:cBhvr additive="base">
                                        <p:cTn id="21" dur="10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7" presetClass="entr" presetSubtype="0" fill="hold"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900" decel="100000" fill="hold"/>
                                        <p:tgtEl>
                                          <p:spTgt spid="3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21">
                <p:cTn id="30" fill="hold" display="0">
                  <p:stCondLst>
                    <p:cond delay="indefinite"/>
                  </p:stCondLst>
                  <p:endCondLst>
                    <p:cond evt="onStopAudio" delay="0">
                      <p:tgtEl>
                        <p:sldTgt/>
                      </p:tgtEl>
                    </p:cond>
                  </p:endCondLst>
                </p:cTn>
                <p:tgtEl>
                  <p:spTgt spid="14"/>
                </p:tgtEl>
              </p:cMediaNode>
            </p:audio>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43" y="-24684"/>
            <a:ext cx="6400797" cy="227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44" y="2257133"/>
            <a:ext cx="6400799" cy="222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33" y="4534437"/>
            <a:ext cx="6352116"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IMG_0120"/>
          <p:cNvPicPr>
            <a:picLocks noChangeAspect="1" noChangeArrowheads="1"/>
          </p:cNvPicPr>
          <p:nvPr/>
        </p:nvPicPr>
        <p:blipFill>
          <a:blip r:embed="rId5">
            <a:lum bright="-12000" contrast="-8000"/>
            <a:extLst>
              <a:ext uri="{28A0092B-C50C-407E-A947-70E740481C1C}">
                <a14:useLocalDpi xmlns:a14="http://schemas.microsoft.com/office/drawing/2010/main" val="0"/>
              </a:ext>
            </a:extLst>
          </a:blip>
          <a:srcRect/>
          <a:stretch>
            <a:fillRect/>
          </a:stretch>
        </p:blipFill>
        <p:spPr bwMode="auto">
          <a:xfrm>
            <a:off x="6400800" y="445"/>
            <a:ext cx="5791200" cy="2338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IMG_0117"/>
          <p:cNvPicPr>
            <a:picLocks noChangeAspect="1" noChangeArrowheads="1"/>
          </p:cNvPicPr>
          <p:nvPr/>
        </p:nvPicPr>
        <p:blipFill>
          <a:blip r:embed="rId6">
            <a:lum bright="-12000" contrast="-8000"/>
            <a:extLst>
              <a:ext uri="{28A0092B-C50C-407E-A947-70E740481C1C}">
                <a14:useLocalDpi xmlns:a14="http://schemas.microsoft.com/office/drawing/2010/main" val="0"/>
              </a:ext>
            </a:extLst>
          </a:blip>
          <a:srcRect/>
          <a:stretch>
            <a:fillRect/>
          </a:stretch>
        </p:blipFill>
        <p:spPr bwMode="auto">
          <a:xfrm>
            <a:off x="6400801" y="2303852"/>
            <a:ext cx="5791203" cy="230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IMG_0122"/>
          <p:cNvPicPr>
            <a:picLocks noChangeAspect="1" noChangeArrowheads="1"/>
          </p:cNvPicPr>
          <p:nvPr/>
        </p:nvPicPr>
        <p:blipFill>
          <a:blip r:embed="rId7">
            <a:lum bright="-12000" contrast="-8000"/>
            <a:extLst>
              <a:ext uri="{28A0092B-C50C-407E-A947-70E740481C1C}">
                <a14:useLocalDpi xmlns:a14="http://schemas.microsoft.com/office/drawing/2010/main" val="0"/>
              </a:ext>
            </a:extLst>
          </a:blip>
          <a:srcRect/>
          <a:stretch>
            <a:fillRect/>
          </a:stretch>
        </p:blipFill>
        <p:spPr bwMode="auto">
          <a:xfrm>
            <a:off x="6400801" y="4572000"/>
            <a:ext cx="579120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2743200" y="76200"/>
            <a:ext cx="3149600" cy="1981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p:nvSpPr>
        <p:spPr>
          <a:xfrm>
            <a:off x="8418491" y="20928"/>
            <a:ext cx="2844800" cy="45720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Rectangle 34"/>
          <p:cNvSpPr/>
          <p:nvPr/>
        </p:nvSpPr>
        <p:spPr>
          <a:xfrm>
            <a:off x="7924800" y="2317269"/>
            <a:ext cx="2641600" cy="328611"/>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p:nvSpPr>
        <p:spPr>
          <a:xfrm>
            <a:off x="7924800" y="4604133"/>
            <a:ext cx="3338491" cy="457200"/>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8" name="Straight Connector 37"/>
          <p:cNvCxnSpPr/>
          <p:nvPr/>
        </p:nvCxnSpPr>
        <p:spPr>
          <a:xfrm flipH="1">
            <a:off x="7064780" y="478128"/>
            <a:ext cx="2079221" cy="244111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7060485" y="2645880"/>
            <a:ext cx="2083515" cy="273803"/>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flipV="1">
            <a:off x="7065077" y="2940803"/>
            <a:ext cx="2776111" cy="1663331"/>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43" name="Oval 42"/>
          <p:cNvSpPr/>
          <p:nvPr/>
        </p:nvSpPr>
        <p:spPr>
          <a:xfrm>
            <a:off x="5283200" y="1448245"/>
            <a:ext cx="1781581" cy="23952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prstClr val="white"/>
                </a:solidFill>
                <a:latin typeface="Times New Roman" pitchFamily="18" charset="0"/>
                <a:cs typeface="Times New Roman" pitchFamily="18" charset="0"/>
              </a:rPr>
              <a:t>Nơi</a:t>
            </a:r>
            <a:r>
              <a:rPr lang="en-US" sz="2400" b="1" dirty="0">
                <a:solidFill>
                  <a:prstClr val="white"/>
                </a:solidFill>
                <a:latin typeface="Times New Roman" pitchFamily="18" charset="0"/>
                <a:cs typeface="Times New Roman" pitchFamily="18" charset="0"/>
              </a:rPr>
              <a:t> </a:t>
            </a:r>
            <a:r>
              <a:rPr lang="en-US" sz="2400" b="1" dirty="0" err="1">
                <a:solidFill>
                  <a:prstClr val="white"/>
                </a:solidFill>
                <a:latin typeface="Times New Roman" pitchFamily="18" charset="0"/>
                <a:cs typeface="Times New Roman" pitchFamily="18" charset="0"/>
              </a:rPr>
              <a:t>phát</a:t>
            </a:r>
            <a:r>
              <a:rPr lang="en-US" sz="2400" b="1" dirty="0">
                <a:solidFill>
                  <a:prstClr val="white"/>
                </a:solidFill>
                <a:latin typeface="Times New Roman" pitchFamily="18" charset="0"/>
                <a:cs typeface="Times New Roman" pitchFamily="18" charset="0"/>
              </a:rPr>
              <a:t> </a:t>
            </a:r>
            <a:r>
              <a:rPr lang="en-US" sz="2400" b="1" dirty="0" err="1">
                <a:solidFill>
                  <a:prstClr val="white"/>
                </a:solidFill>
                <a:latin typeface="Times New Roman" pitchFamily="18" charset="0"/>
                <a:cs typeface="Times New Roman" pitchFamily="18" charset="0"/>
              </a:rPr>
              <a:t>hành</a:t>
            </a:r>
            <a:endParaRPr lang="en-US" sz="2400" b="1" dirty="0">
              <a:solidFill>
                <a:prstClr val="white"/>
              </a:solidFill>
              <a:latin typeface="Times New Roman" pitchFamily="18" charset="0"/>
              <a:cs typeface="Times New Roman" pitchFamily="18" charset="0"/>
            </a:endParaRPr>
          </a:p>
        </p:txBody>
      </p:sp>
    </p:spTree>
    <p:extLst>
      <p:ext uri="{BB962C8B-B14F-4D97-AF65-F5344CB8AC3E}">
        <p14:creationId xmlns:p14="http://schemas.microsoft.com/office/powerpoint/2010/main" val="181263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ppt_w*0.7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par>
                                <p:cTn id="15" presetID="14" presetClass="entr" presetSubtype="1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barn(inVertical)">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heel(1)">
                                      <p:cBhvr>
                                        <p:cTn id="27" dur="2000"/>
                                        <p:tgtEl>
                                          <p:spTgt spid="35"/>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1000"/>
                                        <p:tgtEl>
                                          <p:spTgt spid="36"/>
                                        </p:tgtEl>
                                      </p:cBhvr>
                                    </p:animEffect>
                                    <p:anim calcmode="lin" valueType="num">
                                      <p:cBhvr>
                                        <p:cTn id="33" dur="1000" fill="hold"/>
                                        <p:tgtEl>
                                          <p:spTgt spid="36"/>
                                        </p:tgtEl>
                                        <p:attrNameLst>
                                          <p:attrName>ppt_x</p:attrName>
                                        </p:attrNameLst>
                                      </p:cBhvr>
                                      <p:tavLst>
                                        <p:tav tm="0">
                                          <p:val>
                                            <p:strVal val="#ppt_x"/>
                                          </p:val>
                                        </p:tav>
                                        <p:tav tm="100000">
                                          <p:val>
                                            <p:strVal val="#ppt_x"/>
                                          </p:val>
                                        </p:tav>
                                      </p:tavLst>
                                    </p:anim>
                                    <p:anim calcmode="lin" valueType="num">
                                      <p:cBhvr>
                                        <p:cTn id="34"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ppt_x"/>
                                          </p:val>
                                        </p:tav>
                                        <p:tav tm="100000">
                                          <p:val>
                                            <p:strVal val="#ppt_x"/>
                                          </p:val>
                                        </p:tav>
                                      </p:tavLst>
                                    </p:anim>
                                    <p:anim calcmode="lin" valueType="num">
                                      <p:cBhvr additive="base">
                                        <p:cTn id="40"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barn(inVertical)">
                                      <p:cBhvr>
                                        <p:cTn id="45" dur="500"/>
                                        <p:tgtEl>
                                          <p:spTgt spid="40"/>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barn(inVertical)">
                                      <p:cBhvr>
                                        <p:cTn id="50" dur="500"/>
                                        <p:tgtEl>
                                          <p:spTgt spid="42"/>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4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616" y="-69057"/>
            <a:ext cx="6492415" cy="227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33" y="2203075"/>
            <a:ext cx="6443733" cy="2331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33" y="4534437"/>
            <a:ext cx="6443733"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IMG_0120"/>
          <p:cNvPicPr>
            <a:picLocks noChangeAspect="1" noChangeArrowheads="1"/>
          </p:cNvPicPr>
          <p:nvPr/>
        </p:nvPicPr>
        <p:blipFill>
          <a:blip r:embed="rId5">
            <a:lum bright="-12000" contrast="-8000"/>
            <a:extLst>
              <a:ext uri="{28A0092B-C50C-407E-A947-70E740481C1C}">
                <a14:useLocalDpi xmlns:a14="http://schemas.microsoft.com/office/drawing/2010/main" val="0"/>
              </a:ext>
            </a:extLst>
          </a:blip>
          <a:srcRect/>
          <a:stretch>
            <a:fillRect/>
          </a:stretch>
        </p:blipFill>
        <p:spPr bwMode="auto">
          <a:xfrm>
            <a:off x="6400800" y="419"/>
            <a:ext cx="5791200" cy="2338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IMG_0117"/>
          <p:cNvPicPr>
            <a:picLocks noChangeAspect="1" noChangeArrowheads="1"/>
          </p:cNvPicPr>
          <p:nvPr/>
        </p:nvPicPr>
        <p:blipFill>
          <a:blip r:embed="rId6">
            <a:lum bright="-12000" contrast="-8000"/>
            <a:extLst>
              <a:ext uri="{28A0092B-C50C-407E-A947-70E740481C1C}">
                <a14:useLocalDpi xmlns:a14="http://schemas.microsoft.com/office/drawing/2010/main" val="0"/>
              </a:ext>
            </a:extLst>
          </a:blip>
          <a:srcRect/>
          <a:stretch>
            <a:fillRect/>
          </a:stretch>
        </p:blipFill>
        <p:spPr bwMode="auto">
          <a:xfrm>
            <a:off x="6400800" y="2286003"/>
            <a:ext cx="5715000" cy="230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IMG_0122"/>
          <p:cNvPicPr>
            <a:picLocks noChangeAspect="1" noChangeArrowheads="1"/>
          </p:cNvPicPr>
          <p:nvPr/>
        </p:nvPicPr>
        <p:blipFill>
          <a:blip r:embed="rId7">
            <a:lum bright="-12000" contrast="-8000"/>
            <a:extLst>
              <a:ext uri="{28A0092B-C50C-407E-A947-70E740481C1C}">
                <a14:useLocalDpi xmlns:a14="http://schemas.microsoft.com/office/drawing/2010/main" val="0"/>
              </a:ext>
            </a:extLst>
          </a:blip>
          <a:srcRect/>
          <a:stretch>
            <a:fillRect/>
          </a:stretch>
        </p:blipFill>
        <p:spPr bwMode="auto">
          <a:xfrm>
            <a:off x="6400801" y="4572000"/>
            <a:ext cx="579120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2743200" y="76200"/>
            <a:ext cx="3149600" cy="1981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Oval 11"/>
          <p:cNvSpPr/>
          <p:nvPr/>
        </p:nvSpPr>
        <p:spPr>
          <a:xfrm>
            <a:off x="686873" y="1067218"/>
            <a:ext cx="2946400" cy="1135857"/>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686873" y="3276601"/>
            <a:ext cx="2946400" cy="1277155"/>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Oval 15"/>
          <p:cNvSpPr/>
          <p:nvPr/>
        </p:nvSpPr>
        <p:spPr>
          <a:xfrm>
            <a:off x="686873" y="5715001"/>
            <a:ext cx="3149600" cy="10668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8" name="Straight Connector 17"/>
          <p:cNvCxnSpPr>
            <a:endCxn id="29" idx="2"/>
          </p:cNvCxnSpPr>
          <p:nvPr/>
        </p:nvCxnSpPr>
        <p:spPr>
          <a:xfrm>
            <a:off x="2032000" y="2202656"/>
            <a:ext cx="2438400" cy="1759744"/>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4" idx="6"/>
            <a:endCxn id="29" idx="2"/>
          </p:cNvCxnSpPr>
          <p:nvPr/>
        </p:nvCxnSpPr>
        <p:spPr>
          <a:xfrm>
            <a:off x="3633280" y="3915178"/>
            <a:ext cx="837127" cy="47222"/>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endCxn id="29" idx="2"/>
          </p:cNvCxnSpPr>
          <p:nvPr/>
        </p:nvCxnSpPr>
        <p:spPr>
          <a:xfrm flipV="1">
            <a:off x="2743200" y="3962819"/>
            <a:ext cx="1727200" cy="1753137"/>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4470400" y="3505200"/>
            <a:ext cx="27940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prstClr val="white"/>
                </a:solidFill>
                <a:latin typeface="Times New Roman" pitchFamily="18" charset="0"/>
                <a:cs typeface="Times New Roman" pitchFamily="18" charset="0"/>
              </a:rPr>
              <a:t>Mệnh</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giá</a:t>
            </a:r>
            <a:endParaRPr lang="en-US" sz="2800" b="1" dirty="0">
              <a:solidFill>
                <a:prstClr val="white"/>
              </a:solidFill>
              <a:latin typeface="Times New Roman" pitchFamily="18" charset="0"/>
              <a:cs typeface="Times New Roman" pitchFamily="18" charset="0"/>
            </a:endParaRPr>
          </a:p>
        </p:txBody>
      </p:sp>
    </p:spTree>
    <p:extLst>
      <p:ext uri="{BB962C8B-B14F-4D97-AF65-F5344CB8AC3E}">
        <p14:creationId xmlns:p14="http://schemas.microsoft.com/office/powerpoint/2010/main" val="3901174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heel(1)">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heel(1)">
                                      <p:cBhvr>
                                        <p:cTn id="17" dur="2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down)">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down)">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circle(in)">
                                      <p:cBhvr>
                                        <p:cTn id="37"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6"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6887" y="1828800"/>
            <a:ext cx="8570175" cy="258758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5125" y="1825580"/>
            <a:ext cx="8103675" cy="2590800"/>
          </a:xfrm>
          <a:prstGeom prst="rect">
            <a:avLst/>
          </a:prstGeom>
        </p:spPr>
      </p:pic>
      <p:sp>
        <p:nvSpPr>
          <p:cNvPr id="2" name="Title 1"/>
          <p:cNvSpPr>
            <a:spLocks noGrp="1"/>
          </p:cNvSpPr>
          <p:nvPr>
            <p:ph type="title"/>
          </p:nvPr>
        </p:nvSpPr>
        <p:spPr/>
        <p:txBody>
          <a:bodyPr/>
          <a:lstStyle/>
          <a:p>
            <a:r>
              <a:rPr lang="en-US" b="1" dirty="0" err="1">
                <a:latin typeface="Times New Roman" pitchFamily="18" charset="0"/>
                <a:cs typeface="Times New Roman" pitchFamily="18" charset="0"/>
              </a:rPr>
              <a:t>Kích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thước</a:t>
            </a:r>
            <a:endParaRPr lang="en-US" b="1" dirty="0">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345125" y="1828800"/>
            <a:ext cx="7595675" cy="2587580"/>
          </a:xfrm>
        </p:spPr>
      </p:pic>
    </p:spTree>
    <p:extLst>
      <p:ext uri="{BB962C8B-B14F-4D97-AF65-F5344CB8AC3E}">
        <p14:creationId xmlns:p14="http://schemas.microsoft.com/office/powerpoint/2010/main" val="255366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352800" y="4419600"/>
            <a:ext cx="6532629" cy="228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p:nvPr/>
        </p:nvGrpSpPr>
        <p:grpSpPr>
          <a:xfrm>
            <a:off x="3424170" y="369"/>
            <a:ext cx="6461259" cy="2098719"/>
            <a:chOff x="457200" y="4542486"/>
            <a:chExt cx="4845944" cy="2286000"/>
          </a:xfrm>
        </p:grpSpPr>
        <p:sp>
          <p:nvSpPr>
            <p:cNvPr id="8" name="Rectangle 7"/>
            <p:cNvSpPr/>
            <p:nvPr/>
          </p:nvSpPr>
          <p:spPr>
            <a:xfrm>
              <a:off x="457200" y="4542486"/>
              <a:ext cx="4845944" cy="228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4648200"/>
              <a:ext cx="4648200" cy="2052280"/>
            </a:xfrm>
            <a:prstGeom prst="rect">
              <a:avLst/>
            </a:prstGeom>
          </p:spPr>
        </p:pic>
      </p:grpSp>
      <p:grpSp>
        <p:nvGrpSpPr>
          <p:cNvPr id="10" name="Group 9"/>
          <p:cNvGrpSpPr/>
          <p:nvPr/>
        </p:nvGrpSpPr>
        <p:grpSpPr>
          <a:xfrm>
            <a:off x="3393941" y="2133969"/>
            <a:ext cx="6461259" cy="2167407"/>
            <a:chOff x="-205928" y="4014989"/>
            <a:chExt cx="4533900" cy="2286000"/>
          </a:xfrm>
        </p:grpSpPr>
        <p:sp>
          <p:nvSpPr>
            <p:cNvPr id="3" name="Rectangle 2"/>
            <p:cNvSpPr/>
            <p:nvPr/>
          </p:nvSpPr>
          <p:spPr>
            <a:xfrm>
              <a:off x="-205928" y="4014989"/>
              <a:ext cx="4533900" cy="228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4128216"/>
              <a:ext cx="4104069" cy="2057400"/>
            </a:xfrm>
            <a:prstGeom prst="rect">
              <a:avLst/>
            </a:prstGeom>
          </p:spPr>
        </p:pic>
      </p:grpSp>
      <p:sp>
        <p:nvSpPr>
          <p:cNvPr id="2" name="Title 1"/>
          <p:cNvSpPr>
            <a:spLocks noGrp="1"/>
          </p:cNvSpPr>
          <p:nvPr>
            <p:ph type="title"/>
          </p:nvPr>
        </p:nvSpPr>
        <p:spPr>
          <a:xfrm>
            <a:off x="203200" y="930498"/>
            <a:ext cx="2235200" cy="2908590"/>
          </a:xfrm>
        </p:spPr>
        <p:txBody>
          <a:bodyPr>
            <a:normAutofit/>
          </a:bodyPr>
          <a:lstStyle/>
          <a:p>
            <a:r>
              <a:rPr lang="en-US" b="1" dirty="0" err="1">
                <a:latin typeface="Times New Roman" pitchFamily="18" charset="0"/>
                <a:cs typeface="Times New Roman" pitchFamily="18" charset="0"/>
              </a:rPr>
              <a:t>Màu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sắc</a:t>
            </a:r>
            <a:r>
              <a:rPr lang="en-US" b="1" dirty="0">
                <a:latin typeface="Times New Roman" pitchFamily="18" charset="0"/>
                <a:cs typeface="Times New Roman" pitchFamily="18" charset="0"/>
              </a:rPr>
              <a:t>  </a:t>
            </a:r>
          </a:p>
        </p:txBody>
      </p:sp>
      <p:pic>
        <p:nvPicPr>
          <p:cNvPr id="4" name="Content Placeholder 3">
            <a:hlinkClick r:id="rId4" action="ppaction://hlinksldjump"/>
          </p:cNvPr>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3477380" y="4533900"/>
            <a:ext cx="5361821" cy="2019300"/>
          </a:xfrm>
        </p:spPr>
      </p:pic>
    </p:spTree>
    <p:extLst>
      <p:ext uri="{BB962C8B-B14F-4D97-AF65-F5344CB8AC3E}">
        <p14:creationId xmlns:p14="http://schemas.microsoft.com/office/powerpoint/2010/main" val="3522325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IMG_0120"/>
          <p:cNvPicPr>
            <a:picLocks noChangeAspect="1" noChangeArrowheads="1"/>
          </p:cNvPicPr>
          <p:nvPr/>
        </p:nvPicPr>
        <p:blipFill>
          <a:blip r:embed="rId2">
            <a:lum bright="-12000" contrast="-8000"/>
            <a:extLst>
              <a:ext uri="{28A0092B-C50C-407E-A947-70E740481C1C}">
                <a14:useLocalDpi xmlns:a14="http://schemas.microsoft.com/office/drawing/2010/main" val="0"/>
              </a:ext>
            </a:extLst>
          </a:blip>
          <a:srcRect/>
          <a:stretch>
            <a:fillRect/>
          </a:stretch>
        </p:blipFill>
        <p:spPr bwMode="auto">
          <a:xfrm>
            <a:off x="6400800" y="341"/>
            <a:ext cx="5791200" cy="2338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IMG_0117"/>
          <p:cNvPicPr>
            <a:picLocks noChangeAspect="1" noChangeArrowheads="1"/>
          </p:cNvPicPr>
          <p:nvPr/>
        </p:nvPicPr>
        <p:blipFill>
          <a:blip r:embed="rId3">
            <a:lum bright="-12000" contrast="-8000"/>
            <a:extLst>
              <a:ext uri="{28A0092B-C50C-407E-A947-70E740481C1C}">
                <a14:useLocalDpi xmlns:a14="http://schemas.microsoft.com/office/drawing/2010/main" val="0"/>
              </a:ext>
            </a:extLst>
          </a:blip>
          <a:srcRect/>
          <a:stretch>
            <a:fillRect/>
          </a:stretch>
        </p:blipFill>
        <p:spPr bwMode="auto">
          <a:xfrm>
            <a:off x="6400800" y="2272054"/>
            <a:ext cx="5715000" cy="230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IMG_0122"/>
          <p:cNvPicPr>
            <a:picLocks noChangeAspect="1" noChangeArrowheads="1"/>
          </p:cNvPicPr>
          <p:nvPr/>
        </p:nvPicPr>
        <p:blipFill>
          <a:blip r:embed="rId4">
            <a:lum bright="-12000" contrast="-8000"/>
            <a:extLst>
              <a:ext uri="{28A0092B-C50C-407E-A947-70E740481C1C}">
                <a14:useLocalDpi xmlns:a14="http://schemas.microsoft.com/office/drawing/2010/main" val="0"/>
              </a:ext>
            </a:extLst>
          </a:blip>
          <a:srcRect/>
          <a:stretch>
            <a:fillRect/>
          </a:stretch>
        </p:blipFill>
        <p:spPr bwMode="auto">
          <a:xfrm>
            <a:off x="6400801" y="4572000"/>
            <a:ext cx="579120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2743200" y="76200"/>
            <a:ext cx="3149600" cy="1981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Oval 2"/>
          <p:cNvSpPr/>
          <p:nvPr/>
        </p:nvSpPr>
        <p:spPr>
          <a:xfrm>
            <a:off x="7213600" y="228600"/>
            <a:ext cx="3759200" cy="16002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Oval 9"/>
          <p:cNvSpPr/>
          <p:nvPr/>
        </p:nvSpPr>
        <p:spPr>
          <a:xfrm>
            <a:off x="7416800" y="2514600"/>
            <a:ext cx="3962400" cy="18288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7416800" y="4876800"/>
            <a:ext cx="3962400" cy="16002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5" name="Straight Connector 14"/>
          <p:cNvCxnSpPr/>
          <p:nvPr/>
        </p:nvCxnSpPr>
        <p:spPr>
          <a:xfrm flipH="1">
            <a:off x="4775200" y="1295400"/>
            <a:ext cx="254000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203200" y="457200"/>
            <a:ext cx="45720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prstClr val="white"/>
                </a:solidFill>
                <a:latin typeface="Times New Roman" pitchFamily="18" charset="0"/>
                <a:cs typeface="Times New Roman" pitchFamily="18" charset="0"/>
              </a:rPr>
              <a:t>Chùa</a:t>
            </a:r>
            <a:r>
              <a:rPr lang="en-US" sz="3200" b="1" dirty="0">
                <a:solidFill>
                  <a:prstClr val="white"/>
                </a:solidFill>
                <a:latin typeface="Times New Roman" pitchFamily="18" charset="0"/>
                <a:cs typeface="Times New Roman" pitchFamily="18" charset="0"/>
              </a:rPr>
              <a:t> </a:t>
            </a:r>
            <a:r>
              <a:rPr lang="en-US" sz="3200" b="1" dirty="0" err="1">
                <a:solidFill>
                  <a:prstClr val="white"/>
                </a:solidFill>
                <a:latin typeface="Times New Roman" pitchFamily="18" charset="0"/>
                <a:cs typeface="Times New Roman" pitchFamily="18" charset="0"/>
              </a:rPr>
              <a:t>Cầu</a:t>
            </a:r>
            <a:r>
              <a:rPr lang="en-US" sz="3200" b="1" dirty="0">
                <a:solidFill>
                  <a:prstClr val="white"/>
                </a:solidFill>
                <a:latin typeface="Times New Roman" pitchFamily="18" charset="0"/>
                <a:cs typeface="Times New Roman" pitchFamily="18" charset="0"/>
              </a:rPr>
              <a:t> – </a:t>
            </a:r>
            <a:r>
              <a:rPr lang="en-US" sz="3200" b="1" dirty="0" err="1">
                <a:solidFill>
                  <a:prstClr val="white"/>
                </a:solidFill>
                <a:latin typeface="Times New Roman" pitchFamily="18" charset="0"/>
                <a:cs typeface="Times New Roman" pitchFamily="18" charset="0"/>
              </a:rPr>
              <a:t>Hội</a:t>
            </a:r>
            <a:r>
              <a:rPr lang="en-US" sz="3200" b="1" dirty="0">
                <a:solidFill>
                  <a:prstClr val="white"/>
                </a:solidFill>
                <a:latin typeface="Times New Roman" pitchFamily="18" charset="0"/>
                <a:cs typeface="Times New Roman" pitchFamily="18" charset="0"/>
              </a:rPr>
              <a:t> An</a:t>
            </a:r>
          </a:p>
        </p:txBody>
      </p:sp>
      <p:cxnSp>
        <p:nvCxnSpPr>
          <p:cNvPr id="22" name="Straight Connector 21"/>
          <p:cNvCxnSpPr>
            <a:stCxn id="10" idx="2"/>
          </p:cNvCxnSpPr>
          <p:nvPr/>
        </p:nvCxnSpPr>
        <p:spPr>
          <a:xfrm flipH="1" flipV="1">
            <a:off x="4572000" y="3421856"/>
            <a:ext cx="2844800" cy="7144"/>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304800" y="2719589"/>
            <a:ext cx="43688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prstClr val="white"/>
                </a:solidFill>
                <a:latin typeface="Times New Roman" pitchFamily="18" charset="0"/>
                <a:cs typeface="Times New Roman" pitchFamily="18" charset="0"/>
              </a:rPr>
              <a:t>Phu</a:t>
            </a:r>
            <a:r>
              <a:rPr lang="en-US" sz="3200" b="1" dirty="0">
                <a:solidFill>
                  <a:prstClr val="white"/>
                </a:solidFill>
                <a:latin typeface="Times New Roman" pitchFamily="18" charset="0"/>
                <a:cs typeface="Times New Roman" pitchFamily="18" charset="0"/>
              </a:rPr>
              <a:t> </a:t>
            </a:r>
            <a:r>
              <a:rPr lang="en-US" sz="3200" b="1" dirty="0" err="1">
                <a:solidFill>
                  <a:prstClr val="white"/>
                </a:solidFill>
                <a:latin typeface="Times New Roman" pitchFamily="18" charset="0"/>
                <a:cs typeface="Times New Roman" pitchFamily="18" charset="0"/>
              </a:rPr>
              <a:t>Văn</a:t>
            </a:r>
            <a:r>
              <a:rPr lang="en-US" sz="3200" b="1" dirty="0">
                <a:solidFill>
                  <a:prstClr val="white"/>
                </a:solidFill>
                <a:latin typeface="Times New Roman" pitchFamily="18" charset="0"/>
                <a:cs typeface="Times New Roman" pitchFamily="18" charset="0"/>
              </a:rPr>
              <a:t> </a:t>
            </a:r>
            <a:r>
              <a:rPr lang="en-US" sz="3200" b="1" dirty="0" err="1">
                <a:solidFill>
                  <a:prstClr val="white"/>
                </a:solidFill>
                <a:latin typeface="Times New Roman" pitchFamily="18" charset="0"/>
                <a:cs typeface="Times New Roman" pitchFamily="18" charset="0"/>
              </a:rPr>
              <a:t>Lâu</a:t>
            </a:r>
            <a:endParaRPr lang="en-US" sz="3200" b="1" dirty="0">
              <a:solidFill>
                <a:prstClr val="white"/>
              </a:solidFill>
              <a:latin typeface="Times New Roman" pitchFamily="18" charset="0"/>
              <a:cs typeface="Times New Roman" pitchFamily="18" charset="0"/>
            </a:endParaRPr>
          </a:p>
        </p:txBody>
      </p:sp>
      <p:cxnSp>
        <p:nvCxnSpPr>
          <p:cNvPr id="25" name="Straight Connector 24"/>
          <p:cNvCxnSpPr/>
          <p:nvPr/>
        </p:nvCxnSpPr>
        <p:spPr>
          <a:xfrm flipH="1">
            <a:off x="4318000" y="5715000"/>
            <a:ext cx="309880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406400" y="4648200"/>
            <a:ext cx="3911600" cy="1752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prstClr val="white"/>
                </a:solidFill>
                <a:latin typeface="Times New Roman" pitchFamily="18" charset="0"/>
                <a:cs typeface="Times New Roman" pitchFamily="18" charset="0"/>
              </a:rPr>
              <a:t>Văn</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miếu</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Quốc</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tử</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Giám</a:t>
            </a:r>
            <a:endParaRPr lang="en-US" sz="2800" b="1" dirty="0">
              <a:solidFill>
                <a:prstClr val="white"/>
              </a:solidFill>
              <a:latin typeface="Times New Roman" pitchFamily="18" charset="0"/>
              <a:cs typeface="Times New Roman" pitchFamily="18" charset="0"/>
            </a:endParaRPr>
          </a:p>
        </p:txBody>
      </p:sp>
      <p:pic>
        <p:nvPicPr>
          <p:cNvPr id="30" name="Pictur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48" y="-21465"/>
            <a:ext cx="5075853" cy="2438400"/>
          </a:xfrm>
          <a:prstGeom prst="rect">
            <a:avLst/>
          </a:prstGeom>
        </p:spPr>
      </p:pic>
      <p:pic>
        <p:nvPicPr>
          <p:cNvPr id="31" name="Picture 3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2410299"/>
            <a:ext cx="5080000" cy="1926465"/>
          </a:xfrm>
          <a:prstGeom prst="rect">
            <a:avLst/>
          </a:prstGeom>
        </p:spPr>
      </p:pic>
      <p:pic>
        <p:nvPicPr>
          <p:cNvPr id="34" name="Picture 3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48" y="4247882"/>
            <a:ext cx="5075853" cy="2482402"/>
          </a:xfrm>
          <a:prstGeom prst="rect">
            <a:avLst/>
          </a:prstGeom>
        </p:spPr>
      </p:pic>
    </p:spTree>
    <p:extLst>
      <p:ext uri="{BB962C8B-B14F-4D97-AF65-F5344CB8AC3E}">
        <p14:creationId xmlns:p14="http://schemas.microsoft.com/office/powerpoint/2010/main" val="2742228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in)">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inVertic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circle(in)">
                                      <p:cBhvr>
                                        <p:cTn id="22" dur="20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heel(1)">
                                      <p:cBhvr>
                                        <p:cTn id="27" dur="2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circle(in)">
                                      <p:cBhvr>
                                        <p:cTn id="32" dur="20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circle(in)">
                                      <p:cBhvr>
                                        <p:cTn id="37" dur="20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circle(in)">
                                      <p:cBhvr>
                                        <p:cTn id="42" dur="2000"/>
                                        <p:tgtEl>
                                          <p:spTgt spid="31"/>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heel(1)">
                                      <p:cBhvr>
                                        <p:cTn id="47" dur="20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circle(in)">
                                      <p:cBhvr>
                                        <p:cTn id="52" dur="20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barn(inVertical)">
                                      <p:cBhvr>
                                        <p:cTn id="57" dur="500"/>
                                        <p:tgtEl>
                                          <p:spTgt spid="27"/>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nodeType="click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circle(in)">
                                      <p:cBhvr>
                                        <p:cTn id="62"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P spid="20" grpId="0" animBg="1"/>
      <p:bldP spid="23"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1" y="152400"/>
            <a:ext cx="4481971" cy="533400"/>
          </a:xfrm>
        </p:spPr>
        <p:txBody>
          <a:bodyPr>
            <a:normAutofit fontScale="90000"/>
          </a:bodyPr>
          <a:lstStyle/>
          <a:p>
            <a:r>
              <a:rPr lang="en-US"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TIỀN VIỆT NAM</a:t>
            </a:r>
          </a:p>
        </p:txBody>
      </p:sp>
      <p:pic>
        <p:nvPicPr>
          <p:cNvPr id="12" name="Content Placeholder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81800" y="117792"/>
            <a:ext cx="1715285" cy="1768339"/>
          </a:xfrm>
        </p:spPr>
      </p:pic>
      <p:sp>
        <p:nvSpPr>
          <p:cNvPr id="4" name="Rectangle 3"/>
          <p:cNvSpPr/>
          <p:nvPr/>
        </p:nvSpPr>
        <p:spPr>
          <a:xfrm>
            <a:off x="60460" y="2743201"/>
            <a:ext cx="2149341" cy="174624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extBox 4"/>
          <p:cNvSpPr txBox="1"/>
          <p:nvPr/>
        </p:nvSpPr>
        <p:spPr>
          <a:xfrm>
            <a:off x="-42929" y="2918565"/>
            <a:ext cx="2325352" cy="1323439"/>
          </a:xfrm>
          <a:prstGeom prst="rect">
            <a:avLst/>
          </a:prstGeom>
          <a:noFill/>
        </p:spPr>
        <p:txBody>
          <a:bodyPr wrap="square" rtlCol="0">
            <a:spAutoFit/>
          </a:bodyPr>
          <a:lstStyle/>
          <a:p>
            <a:pPr algn="ctr"/>
            <a:r>
              <a:rPr lang="en-US" sz="4000" b="1" dirty="0" err="1">
                <a:solidFill>
                  <a:schemeClr val="bg1"/>
                </a:solidFill>
                <a:latin typeface="Times New Roman" pitchFamily="18" charset="0"/>
                <a:cs typeface="Times New Roman" pitchFamily="18" charset="0"/>
              </a:rPr>
              <a:t>Giống</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nhau</a:t>
            </a:r>
            <a:endParaRPr lang="en-US" sz="4000" b="1" dirty="0">
              <a:solidFill>
                <a:schemeClr val="bg1"/>
              </a:solidFill>
              <a:latin typeface="Times New Roman" pitchFamily="18" charset="0"/>
              <a:cs typeface="Times New Roman" pitchFamily="18" charset="0"/>
            </a:endParaRPr>
          </a:p>
        </p:txBody>
      </p:sp>
      <p:sp>
        <p:nvSpPr>
          <p:cNvPr id="11" name="TextBox 10"/>
          <p:cNvSpPr txBox="1"/>
          <p:nvPr/>
        </p:nvSpPr>
        <p:spPr>
          <a:xfrm>
            <a:off x="2819538" y="984853"/>
            <a:ext cx="3710471" cy="615553"/>
          </a:xfrm>
          <a:prstGeom prst="rect">
            <a:avLst/>
          </a:prstGeom>
          <a:noFill/>
        </p:spPr>
        <p:txBody>
          <a:bodyPr wrap="square" rtlCol="0">
            <a:spAutoFit/>
          </a:bodyPr>
          <a:lstStyle/>
          <a:p>
            <a:r>
              <a:rPr lang="en-US" sz="3400" b="1" dirty="0" err="1">
                <a:solidFill>
                  <a:prstClr val="black"/>
                </a:solidFill>
                <a:latin typeface="Times New Roman" pitchFamily="18" charset="0"/>
                <a:cs typeface="Times New Roman" pitchFamily="18" charset="0"/>
              </a:rPr>
              <a:t>Chân</a:t>
            </a:r>
            <a:r>
              <a:rPr lang="en-US" sz="3400" b="1" dirty="0">
                <a:solidFill>
                  <a:prstClr val="black"/>
                </a:solidFill>
                <a:latin typeface="Times New Roman" pitchFamily="18" charset="0"/>
                <a:cs typeface="Times New Roman" pitchFamily="18" charset="0"/>
              </a:rPr>
              <a:t> dung </a:t>
            </a:r>
            <a:r>
              <a:rPr lang="en-US" sz="3400" b="1" dirty="0" err="1">
                <a:solidFill>
                  <a:prstClr val="black"/>
                </a:solidFill>
                <a:latin typeface="Times New Roman" pitchFamily="18" charset="0"/>
                <a:cs typeface="Times New Roman" pitchFamily="18" charset="0"/>
              </a:rPr>
              <a:t>Bác</a:t>
            </a:r>
            <a:r>
              <a:rPr lang="en-US" sz="3400" b="1" dirty="0">
                <a:solidFill>
                  <a:prstClr val="black"/>
                </a:solidFill>
                <a:latin typeface="Times New Roman" pitchFamily="18" charset="0"/>
                <a:cs typeface="Times New Roman" pitchFamily="18" charset="0"/>
              </a:rPr>
              <a:t> </a:t>
            </a:r>
            <a:r>
              <a:rPr lang="en-US" sz="3400" b="1" dirty="0" err="1">
                <a:solidFill>
                  <a:prstClr val="black"/>
                </a:solidFill>
                <a:latin typeface="Times New Roman" pitchFamily="18" charset="0"/>
                <a:cs typeface="Times New Roman" pitchFamily="18" charset="0"/>
              </a:rPr>
              <a:t>Hồ</a:t>
            </a:r>
            <a:endParaRPr lang="en-US" sz="3400" b="1" dirty="0">
              <a:solidFill>
                <a:prstClr val="black"/>
              </a:solidFill>
              <a:latin typeface="Times New Roman" pitchFamily="18" charset="0"/>
              <a:cs typeface="Times New Roman" pitchFamily="18" charset="0"/>
            </a:endParaRPr>
          </a:p>
        </p:txBody>
      </p:sp>
      <p:cxnSp>
        <p:nvCxnSpPr>
          <p:cNvPr id="15" name="Straight Arrow Connector 14"/>
          <p:cNvCxnSpPr/>
          <p:nvPr/>
        </p:nvCxnSpPr>
        <p:spPr>
          <a:xfrm flipV="1">
            <a:off x="2133808" y="1410771"/>
            <a:ext cx="662473" cy="20650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2171448" y="2667311"/>
            <a:ext cx="978152" cy="8084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144083" y="2120105"/>
            <a:ext cx="1989647" cy="615553"/>
          </a:xfrm>
          <a:prstGeom prst="rect">
            <a:avLst/>
          </a:prstGeom>
          <a:noFill/>
        </p:spPr>
        <p:txBody>
          <a:bodyPr wrap="none" rtlCol="0">
            <a:spAutoFit/>
          </a:bodyPr>
          <a:lstStyle/>
          <a:p>
            <a:r>
              <a:rPr lang="en-US" sz="3400" b="1" dirty="0" err="1">
                <a:solidFill>
                  <a:prstClr val="black"/>
                </a:solidFill>
                <a:latin typeface="Times New Roman" pitchFamily="18" charset="0"/>
                <a:cs typeface="Times New Roman" pitchFamily="18" charset="0"/>
              </a:rPr>
              <a:t>Quốc</a:t>
            </a:r>
            <a:r>
              <a:rPr lang="en-US" sz="3400" b="1" dirty="0">
                <a:solidFill>
                  <a:prstClr val="black"/>
                </a:solidFill>
                <a:latin typeface="Times New Roman" pitchFamily="18" charset="0"/>
                <a:cs typeface="Times New Roman" pitchFamily="18" charset="0"/>
              </a:rPr>
              <a:t> </a:t>
            </a:r>
            <a:r>
              <a:rPr lang="en-US" sz="3400" b="1" dirty="0" err="1">
                <a:solidFill>
                  <a:prstClr val="black"/>
                </a:solidFill>
                <a:latin typeface="Times New Roman" pitchFamily="18" charset="0"/>
                <a:cs typeface="Times New Roman" pitchFamily="18" charset="0"/>
              </a:rPr>
              <a:t>huy</a:t>
            </a:r>
            <a:endParaRPr lang="en-US" sz="3400" b="1" dirty="0">
              <a:solidFill>
                <a:prstClr val="black"/>
              </a:solidFill>
              <a:latin typeface="Times New Roman" pitchFamily="18" charset="0"/>
              <a:cs typeface="Times New Roman" pitchFamily="18" charset="0"/>
            </a:endParaRPr>
          </a:p>
        </p:txBody>
      </p:sp>
      <p:pic>
        <p:nvPicPr>
          <p:cNvPr id="33" name="Picture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801" y="1957050"/>
            <a:ext cx="1673251" cy="1518723"/>
          </a:xfrm>
          <a:prstGeom prst="rect">
            <a:avLst/>
          </a:prstGeom>
        </p:spPr>
      </p:pic>
      <p:cxnSp>
        <p:nvCxnSpPr>
          <p:cNvPr id="35" name="Straight Arrow Connector 34"/>
          <p:cNvCxnSpPr/>
          <p:nvPr/>
        </p:nvCxnSpPr>
        <p:spPr>
          <a:xfrm>
            <a:off x="2133808" y="3513031"/>
            <a:ext cx="1424473" cy="2969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3558073" y="3505200"/>
            <a:ext cx="3048000" cy="615553"/>
          </a:xfrm>
          <a:prstGeom prst="rect">
            <a:avLst/>
          </a:prstGeom>
          <a:noFill/>
        </p:spPr>
        <p:txBody>
          <a:bodyPr wrap="square" rtlCol="0">
            <a:spAutoFit/>
          </a:bodyPr>
          <a:lstStyle/>
          <a:p>
            <a:r>
              <a:rPr lang="en-US" sz="3400" b="1" dirty="0" err="1">
                <a:solidFill>
                  <a:prstClr val="black"/>
                </a:solidFill>
                <a:latin typeface="Times New Roman" pitchFamily="18" charset="0"/>
                <a:cs typeface="Times New Roman" pitchFamily="18" charset="0"/>
              </a:rPr>
              <a:t>Quốc</a:t>
            </a:r>
            <a:r>
              <a:rPr lang="en-US" sz="3400" b="1" dirty="0">
                <a:solidFill>
                  <a:prstClr val="black"/>
                </a:solidFill>
                <a:latin typeface="Times New Roman" pitchFamily="18" charset="0"/>
                <a:cs typeface="Times New Roman" pitchFamily="18" charset="0"/>
              </a:rPr>
              <a:t> </a:t>
            </a:r>
            <a:r>
              <a:rPr lang="en-US" sz="3400" b="1" dirty="0" err="1">
                <a:solidFill>
                  <a:prstClr val="black"/>
                </a:solidFill>
                <a:latin typeface="Times New Roman" pitchFamily="18" charset="0"/>
                <a:cs typeface="Times New Roman" pitchFamily="18" charset="0"/>
              </a:rPr>
              <a:t>hiệu</a:t>
            </a:r>
            <a:endParaRPr lang="en-US" sz="3400" b="1" dirty="0">
              <a:solidFill>
                <a:prstClr val="black"/>
              </a:solidFill>
              <a:latin typeface="Times New Roman" pitchFamily="18" charset="0"/>
              <a:cs typeface="Times New Roman" pitchFamily="18" charset="0"/>
            </a:endParaRPr>
          </a:p>
        </p:txBody>
      </p:sp>
      <p:sp>
        <p:nvSpPr>
          <p:cNvPr id="38" name="TextBox 37"/>
          <p:cNvSpPr txBox="1"/>
          <p:nvPr/>
        </p:nvSpPr>
        <p:spPr>
          <a:xfrm>
            <a:off x="5791337" y="3581400"/>
            <a:ext cx="5995831" cy="415498"/>
          </a:xfrm>
          <a:prstGeom prst="rect">
            <a:avLst/>
          </a:prstGeom>
          <a:noFill/>
        </p:spPr>
        <p:txBody>
          <a:bodyPr wrap="square" rtlCol="0">
            <a:spAutoFit/>
          </a:bodyPr>
          <a:lstStyle/>
          <a:p>
            <a:pPr algn="ctr"/>
            <a:r>
              <a:rPr lang="en-US" sz="2100" b="1" dirty="0">
                <a:solidFill>
                  <a:srgbClr val="009900"/>
                </a:solidFill>
                <a:effectLst>
                  <a:outerShdw blurRad="38100" dist="38100" dir="2700000" algn="tl">
                    <a:srgbClr val="000000">
                      <a:alpha val="43137"/>
                    </a:srgbClr>
                  </a:outerShdw>
                </a:effectLst>
                <a:latin typeface="Times New Roman" pitchFamily="18" charset="0"/>
                <a:cs typeface="Times New Roman" pitchFamily="18" charset="0"/>
              </a:rPr>
              <a:t>CỘNG HÒA XÃ HỘI CHỦ NGHĨA VIỆT NAM</a:t>
            </a:r>
          </a:p>
        </p:txBody>
      </p:sp>
      <p:cxnSp>
        <p:nvCxnSpPr>
          <p:cNvPr id="41" name="Straight Arrow Connector 40"/>
          <p:cNvCxnSpPr/>
          <p:nvPr/>
        </p:nvCxnSpPr>
        <p:spPr>
          <a:xfrm>
            <a:off x="2151549" y="3539472"/>
            <a:ext cx="1252185" cy="11399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3437869" y="4419806"/>
            <a:ext cx="2872902" cy="615553"/>
          </a:xfrm>
          <a:prstGeom prst="rect">
            <a:avLst/>
          </a:prstGeom>
          <a:noFill/>
        </p:spPr>
        <p:txBody>
          <a:bodyPr wrap="none" rtlCol="0">
            <a:spAutoFit/>
          </a:bodyPr>
          <a:lstStyle/>
          <a:p>
            <a:r>
              <a:rPr lang="en-US" sz="3400" b="1" dirty="0" err="1">
                <a:solidFill>
                  <a:prstClr val="black"/>
                </a:solidFill>
                <a:latin typeface="Times New Roman" pitchFamily="18" charset="0"/>
                <a:cs typeface="Times New Roman" pitchFamily="18" charset="0"/>
              </a:rPr>
              <a:t>Nơi</a:t>
            </a:r>
            <a:r>
              <a:rPr lang="en-US" sz="3400" b="1" dirty="0">
                <a:solidFill>
                  <a:prstClr val="black"/>
                </a:solidFill>
                <a:latin typeface="Times New Roman" pitchFamily="18" charset="0"/>
                <a:cs typeface="Times New Roman" pitchFamily="18" charset="0"/>
              </a:rPr>
              <a:t> </a:t>
            </a:r>
            <a:r>
              <a:rPr lang="en-US" sz="3400" b="1" dirty="0" err="1">
                <a:solidFill>
                  <a:prstClr val="black"/>
                </a:solidFill>
                <a:latin typeface="Times New Roman" pitchFamily="18" charset="0"/>
                <a:cs typeface="Times New Roman" pitchFamily="18" charset="0"/>
              </a:rPr>
              <a:t>phát</a:t>
            </a:r>
            <a:r>
              <a:rPr lang="en-US" sz="3400" b="1" dirty="0">
                <a:solidFill>
                  <a:prstClr val="black"/>
                </a:solidFill>
                <a:latin typeface="Times New Roman" pitchFamily="18" charset="0"/>
                <a:cs typeface="Times New Roman" pitchFamily="18" charset="0"/>
              </a:rPr>
              <a:t> </a:t>
            </a:r>
            <a:r>
              <a:rPr lang="en-US" sz="3400" b="1" dirty="0" err="1">
                <a:solidFill>
                  <a:prstClr val="black"/>
                </a:solidFill>
                <a:latin typeface="Times New Roman" pitchFamily="18" charset="0"/>
                <a:cs typeface="Times New Roman" pitchFamily="18" charset="0"/>
              </a:rPr>
              <a:t>hành</a:t>
            </a:r>
            <a:endParaRPr lang="en-US" sz="3400" b="1" dirty="0">
              <a:solidFill>
                <a:prstClr val="black"/>
              </a:solidFill>
              <a:latin typeface="Times New Roman" pitchFamily="18" charset="0"/>
              <a:cs typeface="Times New Roman" pitchFamily="18" charset="0"/>
            </a:endParaRPr>
          </a:p>
        </p:txBody>
      </p:sp>
      <p:sp>
        <p:nvSpPr>
          <p:cNvPr id="45" name="TextBox 44"/>
          <p:cNvSpPr txBox="1"/>
          <p:nvPr/>
        </p:nvSpPr>
        <p:spPr>
          <a:xfrm>
            <a:off x="6477000" y="4522319"/>
            <a:ext cx="5334000" cy="430887"/>
          </a:xfrm>
          <a:prstGeom prst="rect">
            <a:avLst/>
          </a:prstGeom>
          <a:noFill/>
        </p:spPr>
        <p:txBody>
          <a:bodyPr wrap="square" rtlCol="0">
            <a:spAutoFit/>
          </a:bodyPr>
          <a:lstStyle/>
          <a:p>
            <a:r>
              <a:rPr lang="en-US" sz="2200" b="1" dirty="0">
                <a:solidFill>
                  <a:srgbClr val="009900"/>
                </a:solidFill>
                <a:effectLst>
                  <a:outerShdw blurRad="38100" dist="38100" dir="2700000" algn="tl">
                    <a:srgbClr val="000000">
                      <a:alpha val="43137"/>
                    </a:srgbClr>
                  </a:outerShdw>
                </a:effectLst>
                <a:latin typeface="Times New Roman" pitchFamily="18" charset="0"/>
                <a:cs typeface="Times New Roman" pitchFamily="18" charset="0"/>
              </a:rPr>
              <a:t>NGÂN HÀNG NHÀ NƯỚC VIỆT NAM</a:t>
            </a:r>
          </a:p>
        </p:txBody>
      </p:sp>
      <p:sp>
        <p:nvSpPr>
          <p:cNvPr id="59" name="TextBox 58"/>
          <p:cNvSpPr txBox="1"/>
          <p:nvPr/>
        </p:nvSpPr>
        <p:spPr>
          <a:xfrm>
            <a:off x="3962538" y="5486606"/>
            <a:ext cx="1893467" cy="615553"/>
          </a:xfrm>
          <a:prstGeom prst="rect">
            <a:avLst/>
          </a:prstGeom>
          <a:noFill/>
        </p:spPr>
        <p:txBody>
          <a:bodyPr wrap="none" rtlCol="0">
            <a:spAutoFit/>
          </a:bodyPr>
          <a:lstStyle/>
          <a:p>
            <a:r>
              <a:rPr lang="en-US" sz="3400" b="1" dirty="0" err="1">
                <a:solidFill>
                  <a:prstClr val="black"/>
                </a:solidFill>
                <a:latin typeface="Times New Roman" pitchFamily="18" charset="0"/>
                <a:cs typeface="Times New Roman" pitchFamily="18" charset="0"/>
              </a:rPr>
              <a:t>Chất</a:t>
            </a:r>
            <a:r>
              <a:rPr lang="en-US" sz="3400" b="1" dirty="0">
                <a:solidFill>
                  <a:prstClr val="black"/>
                </a:solidFill>
                <a:latin typeface="Times New Roman" pitchFamily="18" charset="0"/>
                <a:cs typeface="Times New Roman" pitchFamily="18" charset="0"/>
              </a:rPr>
              <a:t> </a:t>
            </a:r>
            <a:r>
              <a:rPr lang="en-US" sz="3400" b="1" dirty="0" err="1">
                <a:solidFill>
                  <a:prstClr val="black"/>
                </a:solidFill>
                <a:latin typeface="Times New Roman" pitchFamily="18" charset="0"/>
                <a:cs typeface="Times New Roman" pitchFamily="18" charset="0"/>
              </a:rPr>
              <a:t>liệu</a:t>
            </a:r>
            <a:endParaRPr lang="en-US" sz="3400" b="1" dirty="0">
              <a:solidFill>
                <a:prstClr val="black"/>
              </a:solidFill>
              <a:latin typeface="Times New Roman" pitchFamily="18" charset="0"/>
              <a:cs typeface="Times New Roman" pitchFamily="18" charset="0"/>
            </a:endParaRPr>
          </a:p>
        </p:txBody>
      </p:sp>
      <p:cxnSp>
        <p:nvCxnSpPr>
          <p:cNvPr id="61" name="Straight Arrow Connector 60"/>
          <p:cNvCxnSpPr/>
          <p:nvPr/>
        </p:nvCxnSpPr>
        <p:spPr>
          <a:xfrm>
            <a:off x="2133600" y="3539783"/>
            <a:ext cx="1815336" cy="22603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6781851" y="5410406"/>
            <a:ext cx="1736373" cy="615553"/>
          </a:xfrm>
          <a:prstGeom prst="rect">
            <a:avLst/>
          </a:prstGeom>
          <a:noFill/>
        </p:spPr>
        <p:txBody>
          <a:bodyPr wrap="none" rtlCol="0">
            <a:spAutoFit/>
          </a:bodyPr>
          <a:lstStyle/>
          <a:p>
            <a:r>
              <a:rPr lang="en-US" sz="3400" b="1" dirty="0">
                <a:solidFill>
                  <a:srgbClr val="009900"/>
                </a:solidFill>
                <a:effectLst>
                  <a:outerShdw blurRad="38100" dist="38100" dir="2700000" algn="tl">
                    <a:srgbClr val="000000">
                      <a:alpha val="43137"/>
                    </a:srgbClr>
                  </a:outerShdw>
                </a:effectLst>
                <a:latin typeface="Times New Roman" pitchFamily="18" charset="0"/>
                <a:cs typeface="Times New Roman" pitchFamily="18" charset="0"/>
              </a:rPr>
              <a:t>polymer</a:t>
            </a:r>
          </a:p>
        </p:txBody>
      </p:sp>
    </p:spTree>
    <p:extLst>
      <p:ext uri="{BB962C8B-B14F-4D97-AF65-F5344CB8AC3E}">
        <p14:creationId xmlns:p14="http://schemas.microsoft.com/office/powerpoint/2010/main" val="3950633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500" fill="hold"/>
                                        <p:tgtEl>
                                          <p:spTgt spid="11"/>
                                        </p:tgtEl>
                                        <p:attrNameLst>
                                          <p:attrName>ppt_x</p:attrName>
                                        </p:attrNameLst>
                                      </p:cBhvr>
                                      <p:tavLst>
                                        <p:tav tm="0">
                                          <p:val>
                                            <p:strVal val="#ppt_x"/>
                                          </p:val>
                                        </p:tav>
                                        <p:tav tm="100000">
                                          <p:val>
                                            <p:strVal val="#ppt_x"/>
                                          </p:val>
                                        </p:tav>
                                      </p:tavLst>
                                    </p:anim>
                                    <p:anim calcmode="lin" valueType="num">
                                      <p:cBhvr additive="base">
                                        <p:cTn id="11" dur="500" fill="hold"/>
                                        <p:tgtEl>
                                          <p:spTgt spid="11"/>
                                        </p:tgtEl>
                                        <p:attrNameLst>
                                          <p:attrName>ppt_y</p:attrName>
                                        </p:attrNameLst>
                                      </p:cBhvr>
                                      <p:tavLst>
                                        <p:tav tm="0">
                                          <p:val>
                                            <p:strVal val="1+#ppt_h/2"/>
                                          </p:val>
                                        </p:tav>
                                        <p:tav tm="100000">
                                          <p:val>
                                            <p:strVal val="#ppt_y"/>
                                          </p:val>
                                        </p:tav>
                                      </p:tavLst>
                                    </p:anim>
                                  </p:childTnLst>
                                </p:cTn>
                              </p:par>
                              <p:par>
                                <p:cTn id="12" presetID="1" presetClass="entr" presetSubtype="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ppt_x"/>
                                          </p:val>
                                        </p:tav>
                                        <p:tav tm="100000">
                                          <p:val>
                                            <p:strVal val="#ppt_x"/>
                                          </p:val>
                                        </p:tav>
                                      </p:tavLst>
                                    </p:anim>
                                    <p:anim calcmode="lin" valueType="num">
                                      <p:cBhvr additive="base">
                                        <p:cTn id="22" dur="500" fill="hold"/>
                                        <p:tgtEl>
                                          <p:spTgt spid="18"/>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additive="base">
                                        <p:cTn id="25" dur="500" fill="hold"/>
                                        <p:tgtEl>
                                          <p:spTgt spid="33"/>
                                        </p:tgtEl>
                                        <p:attrNameLst>
                                          <p:attrName>ppt_x</p:attrName>
                                        </p:attrNameLst>
                                      </p:cBhvr>
                                      <p:tavLst>
                                        <p:tav tm="0">
                                          <p:val>
                                            <p:strVal val="#ppt_x"/>
                                          </p:val>
                                        </p:tav>
                                        <p:tav tm="100000">
                                          <p:val>
                                            <p:strVal val="#ppt_x"/>
                                          </p:val>
                                        </p:tav>
                                      </p:tavLst>
                                    </p:anim>
                                    <p:anim calcmode="lin" valueType="num">
                                      <p:cBhvr additive="base">
                                        <p:cTn id="26"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down)">
                                      <p:cBhvr>
                                        <p:cTn id="31" dur="500"/>
                                        <p:tgtEl>
                                          <p:spTgt spid="35"/>
                                        </p:tgtEl>
                                      </p:cBhvr>
                                    </p:animEffect>
                                  </p:childTnLst>
                                </p:cTn>
                              </p:par>
                              <p:par>
                                <p:cTn id="32" presetID="1" presetClass="entr" presetSubtype="0" fill="hold" grpId="0" nodeType="withEffect">
                                  <p:stCondLst>
                                    <p:cond delay="0"/>
                                  </p:stCondLst>
                                  <p:childTnLst>
                                    <p:set>
                                      <p:cBhvr>
                                        <p:cTn id="33" dur="1" fill="hold">
                                          <p:stCondLst>
                                            <p:cond delay="0"/>
                                          </p:stCondLst>
                                        </p:cTn>
                                        <p:tgtEl>
                                          <p:spTgt spid="36"/>
                                        </p:tgtEl>
                                        <p:attrNameLst>
                                          <p:attrName>style.visibility</p:attrName>
                                        </p:attrNameLst>
                                      </p:cBhvr>
                                      <p:to>
                                        <p:strVal val="visible"/>
                                      </p:to>
                                    </p:set>
                                  </p:childTnLst>
                                </p:cTn>
                              </p:par>
                              <p:par>
                                <p:cTn id="34" presetID="2" presetClass="entr" presetSubtype="4"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500" fill="hold"/>
                                        <p:tgtEl>
                                          <p:spTgt spid="38"/>
                                        </p:tgtEl>
                                        <p:attrNameLst>
                                          <p:attrName>ppt_x</p:attrName>
                                        </p:attrNameLst>
                                      </p:cBhvr>
                                      <p:tavLst>
                                        <p:tav tm="0">
                                          <p:val>
                                            <p:strVal val="#ppt_x"/>
                                          </p:val>
                                        </p:tav>
                                        <p:tav tm="100000">
                                          <p:val>
                                            <p:strVal val="#ppt_x"/>
                                          </p:val>
                                        </p:tav>
                                      </p:tavLst>
                                    </p:anim>
                                    <p:anim calcmode="lin" valueType="num">
                                      <p:cBhvr additive="base">
                                        <p:cTn id="37"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500"/>
                                        <p:tgtEl>
                                          <p:spTgt spid="41"/>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barn(inVertical)">
                                      <p:cBhvr>
                                        <p:cTn id="45" dur="500"/>
                                        <p:tgtEl>
                                          <p:spTgt spid="42"/>
                                        </p:tgtEl>
                                      </p:cBhvr>
                                    </p:animEffect>
                                  </p:childTnLst>
                                </p:cTn>
                              </p:par>
                              <p:par>
                                <p:cTn id="46" presetID="2" presetClass="entr" presetSubtype="4" fill="hold" grpId="0" nodeType="withEffect">
                                  <p:stCondLst>
                                    <p:cond delay="0"/>
                                  </p:stCondLst>
                                  <p:childTnLst>
                                    <p:set>
                                      <p:cBhvr>
                                        <p:cTn id="47" dur="1" fill="hold">
                                          <p:stCondLst>
                                            <p:cond delay="0"/>
                                          </p:stCondLst>
                                        </p:cTn>
                                        <p:tgtEl>
                                          <p:spTgt spid="45"/>
                                        </p:tgtEl>
                                        <p:attrNameLst>
                                          <p:attrName>style.visibility</p:attrName>
                                        </p:attrNameLst>
                                      </p:cBhvr>
                                      <p:to>
                                        <p:strVal val="visible"/>
                                      </p:to>
                                    </p:set>
                                    <p:anim calcmode="lin" valueType="num">
                                      <p:cBhvr additive="base">
                                        <p:cTn id="48" dur="500" fill="hold"/>
                                        <p:tgtEl>
                                          <p:spTgt spid="45"/>
                                        </p:tgtEl>
                                        <p:attrNameLst>
                                          <p:attrName>ppt_x</p:attrName>
                                        </p:attrNameLst>
                                      </p:cBhvr>
                                      <p:tavLst>
                                        <p:tav tm="0">
                                          <p:val>
                                            <p:strVal val="#ppt_x"/>
                                          </p:val>
                                        </p:tav>
                                        <p:tav tm="100000">
                                          <p:val>
                                            <p:strVal val="#ppt_x"/>
                                          </p:val>
                                        </p:tav>
                                      </p:tavLst>
                                    </p:anim>
                                    <p:anim calcmode="lin" valueType="num">
                                      <p:cBhvr additive="base">
                                        <p:cTn id="49"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9"/>
                                        </p:tgtEl>
                                        <p:attrNameLst>
                                          <p:attrName>style.visibility</p:attrName>
                                        </p:attrNameLst>
                                      </p:cBhvr>
                                      <p:to>
                                        <p:strVal val="visible"/>
                                      </p:to>
                                    </p:set>
                                    <p:anim calcmode="lin" valueType="num">
                                      <p:cBhvr additive="base">
                                        <p:cTn id="59" dur="500" fill="hold"/>
                                        <p:tgtEl>
                                          <p:spTgt spid="59"/>
                                        </p:tgtEl>
                                        <p:attrNameLst>
                                          <p:attrName>ppt_x</p:attrName>
                                        </p:attrNameLst>
                                      </p:cBhvr>
                                      <p:tavLst>
                                        <p:tav tm="0">
                                          <p:val>
                                            <p:strVal val="#ppt_x"/>
                                          </p:val>
                                        </p:tav>
                                        <p:tav tm="100000">
                                          <p:val>
                                            <p:strVal val="#ppt_x"/>
                                          </p:val>
                                        </p:tav>
                                      </p:tavLst>
                                    </p:anim>
                                    <p:anim calcmode="lin" valueType="num">
                                      <p:cBhvr additive="base">
                                        <p:cTn id="60" dur="500" fill="hold"/>
                                        <p:tgtEl>
                                          <p:spTgt spid="5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additive="base">
                                        <p:cTn id="63" dur="500" fill="hold"/>
                                        <p:tgtEl>
                                          <p:spTgt spid="64"/>
                                        </p:tgtEl>
                                        <p:attrNameLst>
                                          <p:attrName>ppt_x</p:attrName>
                                        </p:attrNameLst>
                                      </p:cBhvr>
                                      <p:tavLst>
                                        <p:tav tm="0">
                                          <p:val>
                                            <p:strVal val="#ppt_x"/>
                                          </p:val>
                                        </p:tav>
                                        <p:tav tm="100000">
                                          <p:val>
                                            <p:strVal val="#ppt_x"/>
                                          </p:val>
                                        </p:tav>
                                      </p:tavLst>
                                    </p:anim>
                                    <p:anim calcmode="lin" valueType="num">
                                      <p:cBhvr additive="base">
                                        <p:cTn id="64"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p:bldP spid="36" grpId="0"/>
      <p:bldP spid="38" grpId="0"/>
      <p:bldP spid="42" grpId="0"/>
      <p:bldP spid="45" grpId="0"/>
      <p:bldP spid="59"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05667" y="609603"/>
            <a:ext cx="2690160" cy="584775"/>
          </a:xfrm>
          <a:prstGeom prst="rect">
            <a:avLst/>
          </a:prstGeom>
          <a:noFill/>
        </p:spPr>
        <p:txBody>
          <a:bodyPr wrap="none" rtlCol="0">
            <a:spAutoFit/>
          </a:bodyPr>
          <a:lstStyle/>
          <a:p>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Giống</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nhau</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6" name="TextBox 5"/>
          <p:cNvSpPr txBox="1"/>
          <p:nvPr/>
        </p:nvSpPr>
        <p:spPr>
          <a:xfrm>
            <a:off x="278578" y="3055204"/>
            <a:ext cx="11588321" cy="830997"/>
          </a:xfrm>
          <a:prstGeom prst="rect">
            <a:avLst/>
          </a:prstGeom>
          <a:noFill/>
        </p:spPr>
        <p:txBody>
          <a:bodyPr wrap="square" rtlCol="0">
            <a:spAutoFit/>
          </a:bodyPr>
          <a:lstStyle/>
          <a:p>
            <a:r>
              <a:rPr lang="en-US" sz="24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Mặt</a:t>
            </a:r>
            <a:r>
              <a:rPr lang="en-US" sz="24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phải</a:t>
            </a:r>
            <a:r>
              <a:rPr lang="en-US" sz="24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đều</a:t>
            </a:r>
            <a:r>
              <a:rPr lang="en-US" sz="24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có</a:t>
            </a:r>
            <a:r>
              <a:rPr lang="en-US" sz="24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dòng</a:t>
            </a:r>
            <a:r>
              <a:rPr lang="en-US" sz="24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chữ</a:t>
            </a:r>
            <a:r>
              <a:rPr lang="en-US" sz="24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Cộng</a:t>
            </a:r>
            <a:r>
              <a:rPr lang="en-US" sz="24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hòa</a:t>
            </a:r>
            <a:r>
              <a:rPr lang="en-US" sz="24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xã</a:t>
            </a:r>
            <a:r>
              <a:rPr lang="en-US" sz="24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hội</a:t>
            </a:r>
            <a:r>
              <a:rPr lang="en-US" sz="24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chủ</a:t>
            </a:r>
            <a:r>
              <a:rPr lang="en-US" sz="24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nghĩa</a:t>
            </a:r>
            <a:r>
              <a:rPr lang="en-US" sz="24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24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Nam, </a:t>
            </a:r>
            <a:br>
              <a:rPr lang="en-US" sz="24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br>
            <a:r>
              <a:rPr lang="en-US" sz="24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có</a:t>
            </a:r>
            <a:r>
              <a:rPr lang="en-US" sz="24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quốc</a:t>
            </a:r>
            <a:r>
              <a:rPr lang="en-US" sz="24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huy</a:t>
            </a:r>
            <a:r>
              <a:rPr lang="en-US" sz="24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có</a:t>
            </a:r>
            <a:r>
              <a:rPr lang="en-US" sz="24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chân</a:t>
            </a:r>
            <a:r>
              <a:rPr lang="en-US" sz="24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dung </a:t>
            </a:r>
            <a:r>
              <a:rPr lang="en-US" sz="24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Bác</a:t>
            </a:r>
            <a:r>
              <a:rPr lang="en-US" sz="24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Hồ</a:t>
            </a:r>
            <a:r>
              <a:rPr lang="en-US" sz="24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có</a:t>
            </a:r>
            <a:r>
              <a:rPr lang="en-US" sz="24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mệnh</a:t>
            </a:r>
            <a:r>
              <a:rPr lang="en-US" sz="24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giá</a:t>
            </a:r>
            <a:r>
              <a:rPr lang="en-US" sz="24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của</a:t>
            </a:r>
            <a:r>
              <a:rPr lang="en-US" sz="24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tờ</a:t>
            </a:r>
            <a:r>
              <a:rPr lang="en-US" sz="24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giấy</a:t>
            </a:r>
            <a:r>
              <a:rPr lang="en-US" sz="24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bạc</a:t>
            </a:r>
            <a:r>
              <a:rPr lang="en-US" sz="24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có</a:t>
            </a:r>
            <a:r>
              <a:rPr lang="en-US" sz="24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số</a:t>
            </a:r>
            <a:r>
              <a:rPr lang="en-US" sz="24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seri</a:t>
            </a:r>
            <a:r>
              <a:rPr lang="en-US" sz="24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7" name="TextBox 6"/>
          <p:cNvSpPr txBox="1"/>
          <p:nvPr/>
        </p:nvSpPr>
        <p:spPr>
          <a:xfrm>
            <a:off x="1796991" y="5943600"/>
            <a:ext cx="8458790" cy="523220"/>
          </a:xfrm>
          <a:prstGeom prst="rect">
            <a:avLst/>
          </a:prstGeom>
          <a:noFill/>
        </p:spPr>
        <p:txBody>
          <a:bodyPr wrap="none" rtlCol="0">
            <a:spAutoFit/>
          </a:bodyPr>
          <a:lstStyle/>
          <a:p>
            <a:pPr algn="just"/>
            <a:r>
              <a:rPr lang="en-US" sz="2800"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Mặt</a:t>
            </a:r>
            <a:r>
              <a:rPr lang="en-US" sz="28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trái</a:t>
            </a:r>
            <a:r>
              <a:rPr lang="en-US" sz="28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có</a:t>
            </a:r>
            <a:r>
              <a:rPr lang="en-US" sz="28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dòng</a:t>
            </a:r>
            <a:r>
              <a:rPr lang="en-US" sz="28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chữ</a:t>
            </a:r>
            <a:r>
              <a:rPr lang="en-US" sz="28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Ngân</a:t>
            </a:r>
            <a:r>
              <a:rPr lang="en-US" sz="28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hàng</a:t>
            </a:r>
            <a:r>
              <a:rPr lang="en-US" sz="28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Nhà</a:t>
            </a:r>
            <a:r>
              <a:rPr lang="en-US" sz="28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nước</a:t>
            </a:r>
            <a:r>
              <a:rPr lang="en-US" sz="28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28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Nam</a:t>
            </a:r>
            <a:r>
              <a:rPr lang="en-US" sz="22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608" y="1682589"/>
            <a:ext cx="3599765" cy="1295916"/>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7201" y="1682589"/>
            <a:ext cx="3625947" cy="1295916"/>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29916" y="1708908"/>
            <a:ext cx="3736985" cy="1293571"/>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6985" y="4619677"/>
            <a:ext cx="3590387" cy="1331379"/>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96960" y="4645661"/>
            <a:ext cx="3733521" cy="1304866"/>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75026" y="4632404"/>
            <a:ext cx="3877039" cy="1304866"/>
          </a:xfrm>
          <a:prstGeom prst="rect">
            <a:avLst/>
          </a:prstGeom>
        </p:spPr>
      </p:pic>
    </p:spTree>
    <p:extLst>
      <p:ext uri="{BB962C8B-B14F-4D97-AF65-F5344CB8AC3E}">
        <p14:creationId xmlns:p14="http://schemas.microsoft.com/office/powerpoint/2010/main" val="814757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1800" y="152400"/>
            <a:ext cx="5511800" cy="792162"/>
          </a:xfrm>
        </p:spPr>
        <p:txBody>
          <a:bodyPr>
            <a:normAutofit/>
          </a:bodyPr>
          <a:lstStyle/>
          <a:p>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TIỀN VIỆT NAM</a:t>
            </a:r>
          </a:p>
        </p:txBody>
      </p:sp>
      <p:sp>
        <p:nvSpPr>
          <p:cNvPr id="4" name="Rectangle 3"/>
          <p:cNvSpPr/>
          <p:nvPr/>
        </p:nvSpPr>
        <p:spPr>
          <a:xfrm>
            <a:off x="177443" y="3124200"/>
            <a:ext cx="1930400" cy="15049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Khác</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nhau</a:t>
            </a:r>
            <a:endPar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cxnSp>
        <p:nvCxnSpPr>
          <p:cNvPr id="6" name="Straight Arrow Connector 5"/>
          <p:cNvCxnSpPr/>
          <p:nvPr/>
        </p:nvCxnSpPr>
        <p:spPr>
          <a:xfrm flipV="1">
            <a:off x="2107844" y="1524000"/>
            <a:ext cx="838557" cy="2362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a:hlinkClick r:id="rId2" action="ppaction://hlinksldjump"/>
          </p:cNvPr>
          <p:cNvSpPr txBox="1"/>
          <p:nvPr/>
        </p:nvSpPr>
        <p:spPr>
          <a:xfrm>
            <a:off x="2973589" y="990879"/>
            <a:ext cx="3630411" cy="646331"/>
          </a:xfrm>
          <a:prstGeom prst="rect">
            <a:avLst/>
          </a:prstGeom>
          <a:noFill/>
        </p:spPr>
        <p:txBody>
          <a:bodyPr wrap="square" rtlCol="0">
            <a:spAutoFit/>
          </a:bodyPr>
          <a:lstStyle/>
          <a:p>
            <a:r>
              <a:rPr lang="en-US" sz="3600" b="1" dirty="0" err="1">
                <a:solidFill>
                  <a:prstClr val="black"/>
                </a:solidFill>
                <a:latin typeface="Times New Roman" pitchFamily="18" charset="0"/>
                <a:cs typeface="Times New Roman" pitchFamily="18" charset="0"/>
              </a:rPr>
              <a:t>Mệnh</a:t>
            </a:r>
            <a:r>
              <a:rPr lang="en-US" sz="3600" b="1" dirty="0">
                <a:solidFill>
                  <a:prstClr val="black"/>
                </a:solidFill>
                <a:latin typeface="Times New Roman" pitchFamily="18" charset="0"/>
                <a:cs typeface="Times New Roman" pitchFamily="18" charset="0"/>
              </a:rPr>
              <a:t> </a:t>
            </a:r>
            <a:r>
              <a:rPr lang="en-US" sz="3600" b="1" dirty="0" err="1">
                <a:solidFill>
                  <a:prstClr val="black"/>
                </a:solidFill>
                <a:latin typeface="Times New Roman" pitchFamily="18" charset="0"/>
                <a:cs typeface="Times New Roman" pitchFamily="18" charset="0"/>
              </a:rPr>
              <a:t>giá</a:t>
            </a:r>
            <a:endParaRPr lang="en-US" sz="3600" b="1" dirty="0">
              <a:solidFill>
                <a:prstClr val="black"/>
              </a:solidFill>
              <a:latin typeface="Times New Roman" pitchFamily="18" charset="0"/>
              <a:cs typeface="Times New Roman" pitchFamily="18" charset="0"/>
            </a:endParaRPr>
          </a:p>
        </p:txBody>
      </p:sp>
      <p:cxnSp>
        <p:nvCxnSpPr>
          <p:cNvPr id="13" name="Straight Arrow Connector 12"/>
          <p:cNvCxnSpPr/>
          <p:nvPr/>
        </p:nvCxnSpPr>
        <p:spPr>
          <a:xfrm flipV="1">
            <a:off x="2107845" y="2705100"/>
            <a:ext cx="865747" cy="1181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a:hlinkClick r:id="rId2" action="ppaction://hlinksldjump"/>
          </p:cNvPr>
          <p:cNvSpPr txBox="1"/>
          <p:nvPr/>
        </p:nvSpPr>
        <p:spPr>
          <a:xfrm>
            <a:off x="2946400" y="2210079"/>
            <a:ext cx="2396810" cy="646331"/>
          </a:xfrm>
          <a:prstGeom prst="rect">
            <a:avLst/>
          </a:prstGeom>
          <a:noFill/>
        </p:spPr>
        <p:txBody>
          <a:bodyPr wrap="none" rtlCol="0">
            <a:spAutoFit/>
          </a:bodyPr>
          <a:lstStyle/>
          <a:p>
            <a:r>
              <a:rPr lang="en-US" sz="3600" b="1" dirty="0" err="1">
                <a:solidFill>
                  <a:prstClr val="black"/>
                </a:solidFill>
                <a:latin typeface="Times New Roman" pitchFamily="18" charset="0"/>
                <a:cs typeface="Times New Roman" pitchFamily="18" charset="0"/>
              </a:rPr>
              <a:t>Kích</a:t>
            </a:r>
            <a:r>
              <a:rPr lang="en-US" sz="3600" b="1" dirty="0">
                <a:solidFill>
                  <a:prstClr val="black"/>
                </a:solidFill>
                <a:latin typeface="Times New Roman" pitchFamily="18" charset="0"/>
                <a:cs typeface="Times New Roman" pitchFamily="18" charset="0"/>
              </a:rPr>
              <a:t> </a:t>
            </a:r>
            <a:r>
              <a:rPr lang="en-US" sz="3600" b="1" dirty="0" err="1">
                <a:solidFill>
                  <a:prstClr val="black"/>
                </a:solidFill>
                <a:latin typeface="Times New Roman" pitchFamily="18" charset="0"/>
                <a:cs typeface="Times New Roman" pitchFamily="18" charset="0"/>
              </a:rPr>
              <a:t>thước</a:t>
            </a:r>
            <a:endParaRPr lang="en-US" sz="3600" b="1" dirty="0">
              <a:solidFill>
                <a:prstClr val="black"/>
              </a:solidFill>
              <a:latin typeface="Times New Roman" pitchFamily="18" charset="0"/>
              <a:cs typeface="Times New Roman" pitchFamily="18" charset="0"/>
            </a:endParaRPr>
          </a:p>
        </p:txBody>
      </p:sp>
      <p:cxnSp>
        <p:nvCxnSpPr>
          <p:cNvPr id="17" name="Straight Arrow Connector 16"/>
          <p:cNvCxnSpPr/>
          <p:nvPr/>
        </p:nvCxnSpPr>
        <p:spPr>
          <a:xfrm>
            <a:off x="2107844" y="3886200"/>
            <a:ext cx="104175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993809" y="3561964"/>
            <a:ext cx="1838965" cy="646331"/>
          </a:xfrm>
          <a:prstGeom prst="rect">
            <a:avLst/>
          </a:prstGeom>
          <a:noFill/>
        </p:spPr>
        <p:txBody>
          <a:bodyPr wrap="none" rtlCol="0">
            <a:spAutoFit/>
          </a:bodyPr>
          <a:lstStyle/>
          <a:p>
            <a:r>
              <a:rPr lang="en-US" sz="3600" b="1" dirty="0" err="1">
                <a:solidFill>
                  <a:prstClr val="black"/>
                </a:solidFill>
                <a:latin typeface="Times New Roman" pitchFamily="18" charset="0"/>
                <a:cs typeface="Times New Roman" pitchFamily="18" charset="0"/>
              </a:rPr>
              <a:t>Màu</a:t>
            </a:r>
            <a:r>
              <a:rPr lang="en-US" sz="3600" b="1" dirty="0">
                <a:solidFill>
                  <a:prstClr val="black"/>
                </a:solidFill>
                <a:latin typeface="Times New Roman" pitchFamily="18" charset="0"/>
                <a:cs typeface="Times New Roman" pitchFamily="18" charset="0"/>
              </a:rPr>
              <a:t> </a:t>
            </a:r>
            <a:r>
              <a:rPr lang="en-US" sz="3600" b="1" dirty="0" err="1">
                <a:solidFill>
                  <a:prstClr val="black"/>
                </a:solidFill>
                <a:latin typeface="Times New Roman" pitchFamily="18" charset="0"/>
                <a:cs typeface="Times New Roman" pitchFamily="18" charset="0"/>
              </a:rPr>
              <a:t>sắc</a:t>
            </a:r>
            <a:endParaRPr lang="en-US" sz="3600" b="1" dirty="0">
              <a:solidFill>
                <a:prstClr val="black"/>
              </a:solidFill>
              <a:latin typeface="Times New Roman" pitchFamily="18" charset="0"/>
              <a:cs typeface="Times New Roman" pitchFamily="18" charset="0"/>
            </a:endParaRPr>
          </a:p>
        </p:txBody>
      </p:sp>
      <p:sp>
        <p:nvSpPr>
          <p:cNvPr id="20" name="TextBox 19"/>
          <p:cNvSpPr txBox="1"/>
          <p:nvPr/>
        </p:nvSpPr>
        <p:spPr>
          <a:xfrm>
            <a:off x="5638800" y="3193704"/>
            <a:ext cx="5832024" cy="1384995"/>
          </a:xfrm>
          <a:prstGeom prst="rect">
            <a:avLst/>
          </a:prstGeom>
          <a:noFill/>
        </p:spPr>
        <p:txBody>
          <a:bodyPr wrap="square" rtlCol="0">
            <a:spAutoFit/>
          </a:bodyPr>
          <a:lstStyle/>
          <a:p>
            <a:r>
              <a:rPr lang="en-US" sz="28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20 000: </a:t>
            </a:r>
            <a:r>
              <a:rPr lang="en-US" sz="28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Màu</a:t>
            </a:r>
            <a:r>
              <a:rPr lang="en-US" sz="28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xanh</a:t>
            </a:r>
            <a:r>
              <a:rPr lang="en-US" sz="28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nước</a:t>
            </a:r>
            <a:r>
              <a:rPr lang="en-US" sz="28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biển</a:t>
            </a:r>
            <a:endParaRPr lang="en-US" sz="28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endParaRPr>
          </a:p>
          <a:p>
            <a:r>
              <a:rPr lang="en-US" sz="28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50 000: </a:t>
            </a:r>
            <a:r>
              <a:rPr lang="en-US" sz="28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màu</a:t>
            </a:r>
            <a:r>
              <a:rPr lang="en-US" sz="28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hồng</a:t>
            </a:r>
            <a:endParaRPr lang="en-US" sz="28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endParaRPr>
          </a:p>
          <a:p>
            <a:r>
              <a:rPr lang="en-US" sz="28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100 000: </a:t>
            </a:r>
            <a:r>
              <a:rPr lang="en-US" sz="28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Màu</a:t>
            </a:r>
            <a:r>
              <a:rPr lang="en-US" sz="28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xanh</a:t>
            </a:r>
            <a:r>
              <a:rPr lang="en-US" sz="28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lá</a:t>
            </a:r>
            <a:r>
              <a:rPr lang="en-US" sz="28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cây</a:t>
            </a:r>
            <a:endParaRPr lang="en-US" sz="28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endParaRPr>
          </a:p>
        </p:txBody>
      </p:sp>
      <p:cxnSp>
        <p:nvCxnSpPr>
          <p:cNvPr id="22" name="Straight Arrow Connector 21"/>
          <p:cNvCxnSpPr>
            <a:stCxn id="4" idx="3"/>
          </p:cNvCxnSpPr>
          <p:nvPr/>
        </p:nvCxnSpPr>
        <p:spPr>
          <a:xfrm>
            <a:off x="2107844" y="3876881"/>
            <a:ext cx="865749" cy="7524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extBox 22">
            <a:hlinkClick r:id="rId3" action="ppaction://hlinksldjump"/>
          </p:cNvPr>
          <p:cNvSpPr txBox="1"/>
          <p:nvPr/>
        </p:nvSpPr>
        <p:spPr>
          <a:xfrm>
            <a:off x="2973623" y="4783707"/>
            <a:ext cx="2044149" cy="646331"/>
          </a:xfrm>
          <a:prstGeom prst="rect">
            <a:avLst/>
          </a:prstGeom>
          <a:noFill/>
        </p:spPr>
        <p:txBody>
          <a:bodyPr wrap="none" rtlCol="0">
            <a:spAutoFit/>
          </a:bodyPr>
          <a:lstStyle/>
          <a:p>
            <a:r>
              <a:rPr lang="en-US" sz="3600" b="1" dirty="0" err="1">
                <a:solidFill>
                  <a:prstClr val="black"/>
                </a:solidFill>
                <a:latin typeface="Times New Roman" pitchFamily="18" charset="0"/>
                <a:cs typeface="Times New Roman" pitchFamily="18" charset="0"/>
              </a:rPr>
              <a:t>Hình</a:t>
            </a:r>
            <a:r>
              <a:rPr lang="en-US" sz="3600" b="1" dirty="0">
                <a:solidFill>
                  <a:prstClr val="black"/>
                </a:solidFill>
                <a:latin typeface="Times New Roman" pitchFamily="18" charset="0"/>
                <a:cs typeface="Times New Roman" pitchFamily="18" charset="0"/>
              </a:rPr>
              <a:t> </a:t>
            </a:r>
            <a:r>
              <a:rPr lang="en-US" sz="3600" b="1" dirty="0" err="1">
                <a:solidFill>
                  <a:prstClr val="black"/>
                </a:solidFill>
                <a:latin typeface="Times New Roman" pitchFamily="18" charset="0"/>
                <a:cs typeface="Times New Roman" pitchFamily="18" charset="0"/>
              </a:rPr>
              <a:t>ảnh</a:t>
            </a:r>
            <a:endParaRPr lang="en-US" sz="3600" b="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2613166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ppt_x"/>
                                          </p:val>
                                        </p:tav>
                                        <p:tav tm="100000">
                                          <p:val>
                                            <p:strVal val="#ppt_x"/>
                                          </p:val>
                                        </p:tav>
                                      </p:tavLst>
                                    </p:anim>
                                    <p:anim calcmode="lin" valueType="num">
                                      <p:cBhvr additive="base">
                                        <p:cTn id="3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ppt_x"/>
                                          </p:val>
                                        </p:tav>
                                        <p:tav tm="100000">
                                          <p:val>
                                            <p:strVal val="#ppt_x"/>
                                          </p:val>
                                        </p:tav>
                                      </p:tavLst>
                                    </p:anim>
                                    <p:anim calcmode="lin" valueType="num">
                                      <p:cBhvr additive="base">
                                        <p:cTn id="42" dur="500" fill="hold"/>
                                        <p:tgtEl>
                                          <p:spTgt spid="22"/>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500" fill="hold"/>
                                        <p:tgtEl>
                                          <p:spTgt spid="23"/>
                                        </p:tgtEl>
                                        <p:attrNameLst>
                                          <p:attrName>ppt_x</p:attrName>
                                        </p:attrNameLst>
                                      </p:cBhvr>
                                      <p:tavLst>
                                        <p:tav tm="0">
                                          <p:val>
                                            <p:strVal val="#ppt_x"/>
                                          </p:val>
                                        </p:tav>
                                        <p:tav tm="100000">
                                          <p:val>
                                            <p:strVal val="#ppt_x"/>
                                          </p:val>
                                        </p:tav>
                                      </p:tavLst>
                                    </p:anim>
                                    <p:anim calcmode="lin" valueType="num">
                                      <p:cBhvr additive="base">
                                        <p:cTn id="4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9" grpId="0"/>
      <p:bldP spid="20"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075" y="78861"/>
            <a:ext cx="2553904" cy="584775"/>
          </a:xfrm>
          <a:prstGeom prst="rect">
            <a:avLst/>
          </a:prstGeom>
          <a:noFill/>
        </p:spPr>
        <p:txBody>
          <a:bodyPr wrap="none" rtlCol="0">
            <a:spAutoFit/>
          </a:bodyPr>
          <a:lstStyle/>
          <a:p>
            <a:pPr algn="ct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Khác</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nhau</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p>
        </p:txBody>
      </p:sp>
      <p:pic>
        <p:nvPicPr>
          <p:cNvPr id="5" name="Picture 4">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504" y="724948"/>
            <a:ext cx="3251200" cy="366274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7360" y="724949"/>
            <a:ext cx="3581065" cy="365479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88409" y="724949"/>
            <a:ext cx="3661009" cy="3654794"/>
          </a:xfrm>
          <a:prstGeom prst="rect">
            <a:avLst/>
          </a:prstGeom>
        </p:spPr>
      </p:pic>
      <p:sp>
        <p:nvSpPr>
          <p:cNvPr id="8" name="TextBox 7"/>
          <p:cNvSpPr txBox="1"/>
          <p:nvPr/>
        </p:nvSpPr>
        <p:spPr>
          <a:xfrm>
            <a:off x="514915" y="4419636"/>
            <a:ext cx="3183884" cy="892552"/>
          </a:xfrm>
          <a:prstGeom prst="rect">
            <a:avLst/>
          </a:prstGeom>
          <a:noFill/>
        </p:spPr>
        <p:txBody>
          <a:bodyPr wrap="none" rtlCol="0">
            <a:spAutoFit/>
          </a:bodyPr>
          <a:lstStyle/>
          <a:p>
            <a:pPr algn="ctr"/>
            <a:r>
              <a:rPr lang="en-US" sz="26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Chùa</a:t>
            </a:r>
            <a:r>
              <a:rPr lang="en-US" sz="26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6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Cầu</a:t>
            </a:r>
            <a:r>
              <a:rPr lang="en-US" sz="26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 </a:t>
            </a:r>
            <a:r>
              <a:rPr lang="en-US" sz="26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Hội</a:t>
            </a:r>
            <a:r>
              <a:rPr lang="en-US" sz="26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An</a:t>
            </a:r>
          </a:p>
          <a:p>
            <a:pPr algn="ctr"/>
            <a:r>
              <a:rPr lang="en-US" sz="26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màu</a:t>
            </a:r>
            <a:r>
              <a:rPr lang="en-US" sz="26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vi-VN" sz="26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xanh </a:t>
            </a:r>
            <a:r>
              <a:rPr lang="en-US" sz="26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nước</a:t>
            </a:r>
            <a:r>
              <a:rPr lang="en-US" sz="26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6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biển</a:t>
            </a:r>
            <a:r>
              <a:rPr lang="en-US" sz="26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9" name="TextBox 8"/>
          <p:cNvSpPr txBox="1"/>
          <p:nvPr/>
        </p:nvSpPr>
        <p:spPr>
          <a:xfrm>
            <a:off x="4114800" y="4343400"/>
            <a:ext cx="3921048" cy="892552"/>
          </a:xfrm>
          <a:prstGeom prst="rect">
            <a:avLst/>
          </a:prstGeom>
          <a:noFill/>
        </p:spPr>
        <p:txBody>
          <a:bodyPr wrap="square" rtlCol="0">
            <a:spAutoFit/>
          </a:bodyPr>
          <a:lstStyle/>
          <a:p>
            <a:r>
              <a:rPr lang="en-US" sz="2600" b="1" dirty="0" err="1">
                <a:solidFill>
                  <a:srgbClr val="009900"/>
                </a:solidFill>
                <a:effectLst>
                  <a:outerShdw blurRad="38100" dist="38100" dir="2700000" algn="tl">
                    <a:srgbClr val="000000">
                      <a:alpha val="43137"/>
                    </a:srgbClr>
                  </a:outerShdw>
                </a:effectLst>
                <a:latin typeface="Times New Roman" pitchFamily="18" charset="0"/>
                <a:cs typeface="Times New Roman" pitchFamily="18" charset="0"/>
              </a:rPr>
              <a:t>Nghênh</a:t>
            </a:r>
            <a:r>
              <a:rPr lang="en-US" sz="2600" b="1" dirty="0">
                <a:solidFill>
                  <a:srgbClr val="0099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600" b="1" dirty="0" err="1">
                <a:solidFill>
                  <a:srgbClr val="009900"/>
                </a:solidFill>
                <a:effectLst>
                  <a:outerShdw blurRad="38100" dist="38100" dir="2700000" algn="tl">
                    <a:srgbClr val="000000">
                      <a:alpha val="43137"/>
                    </a:srgbClr>
                  </a:outerShdw>
                </a:effectLst>
                <a:latin typeface="Times New Roman" pitchFamily="18" charset="0"/>
                <a:cs typeface="Times New Roman" pitchFamily="18" charset="0"/>
              </a:rPr>
              <a:t>Lương</a:t>
            </a:r>
            <a:r>
              <a:rPr lang="en-US" sz="2600" b="1" dirty="0">
                <a:solidFill>
                  <a:srgbClr val="0099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600" b="1" dirty="0" err="1">
                <a:solidFill>
                  <a:srgbClr val="009900"/>
                </a:solidFill>
                <a:effectLst>
                  <a:outerShdw blurRad="38100" dist="38100" dir="2700000" algn="tl">
                    <a:srgbClr val="000000">
                      <a:alpha val="43137"/>
                    </a:srgbClr>
                  </a:outerShdw>
                </a:effectLst>
                <a:latin typeface="Times New Roman" pitchFamily="18" charset="0"/>
                <a:cs typeface="Times New Roman" pitchFamily="18" charset="0"/>
              </a:rPr>
              <a:t>Đình</a:t>
            </a:r>
            <a:r>
              <a:rPr lang="en-US" sz="2600" b="1" dirty="0">
                <a:solidFill>
                  <a:srgbClr val="0099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600" b="1" dirty="0" err="1">
                <a:solidFill>
                  <a:srgbClr val="009900"/>
                </a:solidFill>
                <a:effectLst>
                  <a:outerShdw blurRad="38100" dist="38100" dir="2700000" algn="tl">
                    <a:srgbClr val="000000">
                      <a:alpha val="43137"/>
                    </a:srgbClr>
                  </a:outerShdw>
                </a:effectLst>
                <a:latin typeface="Times New Roman" pitchFamily="18" charset="0"/>
                <a:cs typeface="Times New Roman" pitchFamily="18" charset="0"/>
              </a:rPr>
              <a:t>Phu</a:t>
            </a:r>
            <a:r>
              <a:rPr lang="en-US" sz="2600" b="1" dirty="0">
                <a:solidFill>
                  <a:srgbClr val="0099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600" b="1" dirty="0" err="1">
                <a:solidFill>
                  <a:srgbClr val="009900"/>
                </a:solidFill>
                <a:effectLst>
                  <a:outerShdw blurRad="38100" dist="38100" dir="2700000" algn="tl">
                    <a:srgbClr val="000000">
                      <a:alpha val="43137"/>
                    </a:srgbClr>
                  </a:outerShdw>
                </a:effectLst>
                <a:latin typeface="Times New Roman" pitchFamily="18" charset="0"/>
                <a:cs typeface="Times New Roman" pitchFamily="18" charset="0"/>
              </a:rPr>
              <a:t>Văn</a:t>
            </a:r>
            <a:r>
              <a:rPr lang="en-US" sz="2600" b="1" dirty="0">
                <a:solidFill>
                  <a:srgbClr val="0099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600" b="1" dirty="0" err="1">
                <a:solidFill>
                  <a:srgbClr val="009900"/>
                </a:solidFill>
                <a:effectLst>
                  <a:outerShdw blurRad="38100" dist="38100" dir="2700000" algn="tl">
                    <a:srgbClr val="000000">
                      <a:alpha val="43137"/>
                    </a:srgbClr>
                  </a:outerShdw>
                </a:effectLst>
                <a:latin typeface="Times New Roman" pitchFamily="18" charset="0"/>
                <a:cs typeface="Times New Roman" pitchFamily="18" charset="0"/>
              </a:rPr>
              <a:t>Lâu</a:t>
            </a:r>
            <a:r>
              <a:rPr lang="en-US" sz="2600" b="1" dirty="0">
                <a:solidFill>
                  <a:srgbClr val="009900"/>
                </a:solidFill>
                <a:effectLst>
                  <a:outerShdw blurRad="38100" dist="38100" dir="2700000" algn="tl">
                    <a:srgbClr val="000000">
                      <a:alpha val="43137"/>
                    </a:srgbClr>
                  </a:outerShdw>
                </a:effectLst>
                <a:latin typeface="Times New Roman" pitchFamily="18" charset="0"/>
                <a:cs typeface="Times New Roman" pitchFamily="18" charset="0"/>
              </a:rPr>
              <a:t> - </a:t>
            </a:r>
            <a:r>
              <a:rPr lang="en-US" sz="2600" b="1" dirty="0" err="1">
                <a:solidFill>
                  <a:srgbClr val="009900"/>
                </a:solidFill>
                <a:effectLst>
                  <a:outerShdw blurRad="38100" dist="38100" dir="2700000" algn="tl">
                    <a:srgbClr val="000000">
                      <a:alpha val="43137"/>
                    </a:srgbClr>
                  </a:outerShdw>
                </a:effectLst>
                <a:latin typeface="Times New Roman" pitchFamily="18" charset="0"/>
                <a:cs typeface="Times New Roman" pitchFamily="18" charset="0"/>
              </a:rPr>
              <a:t>Huế</a:t>
            </a:r>
            <a:r>
              <a:rPr lang="en-US" sz="2600" b="1" dirty="0">
                <a:solidFill>
                  <a:srgbClr val="0099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600" b="1" dirty="0" err="1">
                <a:solidFill>
                  <a:srgbClr val="009900"/>
                </a:solidFill>
                <a:effectLst>
                  <a:outerShdw blurRad="38100" dist="38100" dir="2700000" algn="tl">
                    <a:srgbClr val="000000">
                      <a:alpha val="43137"/>
                    </a:srgbClr>
                  </a:outerShdw>
                </a:effectLst>
                <a:latin typeface="Times New Roman" pitchFamily="18" charset="0"/>
                <a:cs typeface="Times New Roman" pitchFamily="18" charset="0"/>
              </a:rPr>
              <a:t>màu</a:t>
            </a:r>
            <a:r>
              <a:rPr lang="en-US" sz="2600" b="1" dirty="0">
                <a:solidFill>
                  <a:srgbClr val="0099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600" b="1" dirty="0" err="1">
                <a:solidFill>
                  <a:srgbClr val="009900"/>
                </a:solidFill>
                <a:effectLst>
                  <a:outerShdw blurRad="38100" dist="38100" dir="2700000" algn="tl">
                    <a:srgbClr val="000000">
                      <a:alpha val="43137"/>
                    </a:srgbClr>
                  </a:outerShdw>
                </a:effectLst>
                <a:latin typeface="Times New Roman" pitchFamily="18" charset="0"/>
                <a:cs typeface="Times New Roman" pitchFamily="18" charset="0"/>
              </a:rPr>
              <a:t>hồng</a:t>
            </a:r>
            <a:endParaRPr lang="en-US" sz="2600" b="1" dirty="0">
              <a:solidFill>
                <a:srgbClr val="0099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 name="TextBox 9"/>
          <p:cNvSpPr txBox="1"/>
          <p:nvPr/>
        </p:nvSpPr>
        <p:spPr>
          <a:xfrm>
            <a:off x="7924800" y="4350809"/>
            <a:ext cx="4264168" cy="830997"/>
          </a:xfrm>
          <a:prstGeom prst="rect">
            <a:avLst/>
          </a:prstGeom>
          <a:noFill/>
        </p:spPr>
        <p:txBody>
          <a:bodyPr wrap="square" rtlCol="0">
            <a:spAutoFit/>
          </a:bodyPr>
          <a:lstStyle/>
          <a:p>
            <a:pPr algn="ctr"/>
            <a:r>
              <a:rPr lang="en-US" sz="2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Văn</a:t>
            </a:r>
            <a:r>
              <a:rPr lang="en-US" sz="2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miếu</a:t>
            </a:r>
            <a:r>
              <a:rPr lang="en-US" sz="2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Quốc</a:t>
            </a:r>
            <a:r>
              <a:rPr lang="en-US" sz="2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Tử</a:t>
            </a:r>
            <a:r>
              <a:rPr lang="en-US" sz="2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Giám</a:t>
            </a:r>
            <a:r>
              <a:rPr lang="en-US" sz="2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Hà</a:t>
            </a:r>
            <a:r>
              <a:rPr lang="en-US" sz="2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Nội</a:t>
            </a:r>
            <a:r>
              <a:rPr lang="en-US" sz="2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 </a:t>
            </a:r>
            <a:r>
              <a:rPr lang="en-US" sz="2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màu</a:t>
            </a:r>
            <a:r>
              <a:rPr lang="en-US" sz="2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2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xanh lá cây</a:t>
            </a:r>
            <a:endParaRPr lang="en-US" sz="2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93882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8268" y="2238657"/>
            <a:ext cx="2133600" cy="120033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p:cNvSpPr txBox="1"/>
          <p:nvPr/>
        </p:nvSpPr>
        <p:spPr>
          <a:xfrm>
            <a:off x="2258987" y="2246346"/>
            <a:ext cx="1855100" cy="1200329"/>
          </a:xfrm>
          <a:prstGeom prst="rect">
            <a:avLst/>
          </a:prstGeom>
          <a:noFill/>
        </p:spPr>
        <p:txBody>
          <a:bodyPr wrap="square" rtlCol="0">
            <a:spAutoFit/>
          </a:bodyPr>
          <a:lstStyle/>
          <a:p>
            <a:pPr algn="ctr"/>
            <a:r>
              <a:rPr lang="en-US" sz="36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Giống</a:t>
            </a:r>
            <a:endParaRPr lang="en-US" sz="36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36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nhau</a:t>
            </a:r>
            <a:endParaRPr lang="en-US" sz="36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Rounded Rectangle 3"/>
          <p:cNvSpPr/>
          <p:nvPr/>
        </p:nvSpPr>
        <p:spPr>
          <a:xfrm>
            <a:off x="4114084" y="533400"/>
            <a:ext cx="4165600" cy="9144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5" name="TextBox 4"/>
          <p:cNvSpPr txBox="1"/>
          <p:nvPr/>
        </p:nvSpPr>
        <p:spPr>
          <a:xfrm>
            <a:off x="4723296" y="609600"/>
            <a:ext cx="3049104" cy="646331"/>
          </a:xfrm>
          <a:prstGeom prst="rect">
            <a:avLst/>
          </a:prstGeom>
          <a:noFill/>
        </p:spPr>
        <p:txBody>
          <a:bodyPr wrap="none" rtlCol="0">
            <a:spAutoFit/>
          </a:bodyPr>
          <a:lstStyle/>
          <a:p>
            <a:r>
              <a:rPr lang="en-US" sz="36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Tiền</a:t>
            </a:r>
            <a:r>
              <a:rPr lang="en-US" sz="36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36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Nam</a:t>
            </a:r>
          </a:p>
        </p:txBody>
      </p:sp>
      <p:cxnSp>
        <p:nvCxnSpPr>
          <p:cNvPr id="9" name="Straight Arrow Connector 8"/>
          <p:cNvCxnSpPr>
            <a:endCxn id="2" idx="0"/>
          </p:cNvCxnSpPr>
          <p:nvPr/>
        </p:nvCxnSpPr>
        <p:spPr>
          <a:xfrm flipH="1">
            <a:off x="3145068" y="1430631"/>
            <a:ext cx="2533117" cy="808029"/>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8277339" y="2246346"/>
            <a:ext cx="3406660" cy="120669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TextBox 11"/>
          <p:cNvSpPr txBox="1"/>
          <p:nvPr/>
        </p:nvSpPr>
        <p:spPr>
          <a:xfrm>
            <a:off x="9042400" y="2538647"/>
            <a:ext cx="2311400" cy="584775"/>
          </a:xfrm>
          <a:prstGeom prst="rect">
            <a:avLst/>
          </a:prstGeom>
          <a:noFill/>
        </p:spPr>
        <p:txBody>
          <a:bodyPr wrap="square" rtlCol="0">
            <a:spAutoFit/>
          </a:bodyPr>
          <a:lstStyle/>
          <a:p>
            <a:r>
              <a:rPr lang="en-US" sz="32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Khác</a:t>
            </a:r>
            <a:r>
              <a:rPr lang="en-US" sz="32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nhau</a:t>
            </a:r>
            <a:endParaRPr lang="en-US" sz="32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endParaRPr>
          </a:p>
        </p:txBody>
      </p:sp>
      <p:cxnSp>
        <p:nvCxnSpPr>
          <p:cNvPr id="15" name="Straight Arrow Connector 14"/>
          <p:cNvCxnSpPr/>
          <p:nvPr/>
        </p:nvCxnSpPr>
        <p:spPr>
          <a:xfrm>
            <a:off x="7213611" y="1447804"/>
            <a:ext cx="2307721" cy="7983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1422403" y="3438991"/>
            <a:ext cx="655868" cy="599613"/>
          </a:xfrm>
          <a:prstGeom prst="line">
            <a:avLst/>
          </a:prstGeom>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87015" y="4038600"/>
            <a:ext cx="1489180" cy="2286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TextBox 22"/>
          <p:cNvSpPr txBox="1"/>
          <p:nvPr/>
        </p:nvSpPr>
        <p:spPr>
          <a:xfrm>
            <a:off x="51251" y="4274575"/>
            <a:ext cx="1625149" cy="830997"/>
          </a:xfrm>
          <a:prstGeom prst="rect">
            <a:avLst/>
          </a:prstGeom>
          <a:noFill/>
        </p:spPr>
        <p:txBody>
          <a:bodyPr wrap="square" rtlCol="0">
            <a:spAutoFit/>
          </a:bodyPr>
          <a:lstStyle/>
          <a:p>
            <a:r>
              <a:rPr lang="en-US" sz="2400" dirty="0" err="1">
                <a:solidFill>
                  <a:prstClr val="black"/>
                </a:solidFill>
                <a:latin typeface="Times New Roman" pitchFamily="18" charset="0"/>
                <a:cs typeface="Times New Roman" pitchFamily="18" charset="0"/>
              </a:rPr>
              <a:t>Chân</a:t>
            </a:r>
            <a:r>
              <a:rPr lang="en-US" sz="2400" dirty="0">
                <a:solidFill>
                  <a:prstClr val="black"/>
                </a:solidFill>
                <a:latin typeface="Times New Roman" pitchFamily="18" charset="0"/>
                <a:cs typeface="Times New Roman" pitchFamily="18" charset="0"/>
              </a:rPr>
              <a:t> dung </a:t>
            </a:r>
          </a:p>
          <a:p>
            <a:pPr algn="ctr"/>
            <a:r>
              <a:rPr lang="en-US" sz="2400" dirty="0" err="1">
                <a:solidFill>
                  <a:prstClr val="black"/>
                </a:solidFill>
                <a:latin typeface="Times New Roman" pitchFamily="18" charset="0"/>
                <a:cs typeface="Times New Roman" pitchFamily="18" charset="0"/>
              </a:rPr>
              <a:t>Bác</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Hồ</a:t>
            </a:r>
            <a:endParaRPr lang="en-US" sz="2400" dirty="0">
              <a:solidFill>
                <a:prstClr val="black"/>
              </a:solidFill>
              <a:latin typeface="Times New Roman" pitchFamily="18" charset="0"/>
              <a:cs typeface="Times New Roman" pitchFamily="18" charset="0"/>
            </a:endParaRPr>
          </a:p>
        </p:txBody>
      </p:sp>
      <p:sp>
        <p:nvSpPr>
          <p:cNvPr id="24" name="Rectangle 23"/>
          <p:cNvSpPr/>
          <p:nvPr/>
        </p:nvSpPr>
        <p:spPr>
          <a:xfrm>
            <a:off x="1695669" y="4045195"/>
            <a:ext cx="1574083" cy="2279577"/>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TextBox 24"/>
          <p:cNvSpPr txBox="1"/>
          <p:nvPr/>
        </p:nvSpPr>
        <p:spPr>
          <a:xfrm>
            <a:off x="1676515" y="4252896"/>
            <a:ext cx="1532631" cy="830997"/>
          </a:xfrm>
          <a:prstGeom prst="rect">
            <a:avLst/>
          </a:prstGeom>
          <a:noFill/>
        </p:spPr>
        <p:txBody>
          <a:bodyPr wrap="square" rtlCol="0">
            <a:spAutoFit/>
          </a:bodyPr>
          <a:lstStyle/>
          <a:p>
            <a:r>
              <a:rPr lang="en-US" sz="2400" dirty="0" err="1">
                <a:solidFill>
                  <a:prstClr val="black"/>
                </a:solidFill>
                <a:latin typeface="Times New Roman" pitchFamily="18" charset="0"/>
                <a:cs typeface="Times New Roman" pitchFamily="18" charset="0"/>
              </a:rPr>
              <a:t>Quốc</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huy</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quốc</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hiệu</a:t>
            </a:r>
            <a:endParaRPr lang="en-US" sz="2400" dirty="0">
              <a:solidFill>
                <a:prstClr val="black"/>
              </a:solidFill>
              <a:latin typeface="Times New Roman" pitchFamily="18" charset="0"/>
              <a:cs typeface="Times New Roman" pitchFamily="18" charset="0"/>
            </a:endParaRPr>
          </a:p>
        </p:txBody>
      </p:sp>
      <p:sp>
        <p:nvSpPr>
          <p:cNvPr id="27" name="Rectangle 26"/>
          <p:cNvSpPr/>
          <p:nvPr/>
        </p:nvSpPr>
        <p:spPr>
          <a:xfrm>
            <a:off x="3367223" y="4032142"/>
            <a:ext cx="1515568" cy="2292458"/>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TextBox 28"/>
          <p:cNvSpPr txBox="1"/>
          <p:nvPr/>
        </p:nvSpPr>
        <p:spPr>
          <a:xfrm>
            <a:off x="3401216" y="4343573"/>
            <a:ext cx="1519517" cy="954107"/>
          </a:xfrm>
          <a:prstGeom prst="rect">
            <a:avLst/>
          </a:prstGeom>
          <a:noFill/>
        </p:spPr>
        <p:txBody>
          <a:bodyPr wrap="square" rtlCol="0">
            <a:spAutoFit/>
          </a:bodyPr>
          <a:lstStyle/>
          <a:p>
            <a:pPr algn="ctr"/>
            <a:r>
              <a:rPr lang="en-US" sz="2800" dirty="0" err="1">
                <a:solidFill>
                  <a:prstClr val="black"/>
                </a:solidFill>
                <a:latin typeface="Times New Roman" pitchFamily="18" charset="0"/>
                <a:cs typeface="Times New Roman" pitchFamily="18" charset="0"/>
              </a:rPr>
              <a:t>Nơi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phát</a:t>
            </a:r>
            <a:r>
              <a:rPr lang="en-US" sz="2800" dirty="0">
                <a:solidFill>
                  <a:prstClr val="black"/>
                </a:solidFill>
                <a:latin typeface="Times New Roman" pitchFamily="18" charset="0"/>
                <a:cs typeface="Times New Roman" pitchFamily="18" charset="0"/>
              </a:rPr>
              <a:t> </a:t>
            </a:r>
          </a:p>
          <a:p>
            <a:pPr algn="ctr"/>
            <a:r>
              <a:rPr lang="en-US" sz="2800" dirty="0" err="1">
                <a:solidFill>
                  <a:prstClr val="black"/>
                </a:solidFill>
                <a:latin typeface="Times New Roman" pitchFamily="18" charset="0"/>
                <a:cs typeface="Times New Roman" pitchFamily="18" charset="0"/>
              </a:rPr>
              <a:t>hành</a:t>
            </a:r>
            <a:endParaRPr lang="en-US" sz="2800" dirty="0">
              <a:solidFill>
                <a:prstClr val="black"/>
              </a:solidFill>
              <a:latin typeface="Times New Roman" pitchFamily="18" charset="0"/>
              <a:cs typeface="Times New Roman" pitchFamily="18" charset="0"/>
            </a:endParaRPr>
          </a:p>
        </p:txBody>
      </p:sp>
      <p:sp>
        <p:nvSpPr>
          <p:cNvPr id="31" name="Rectangle 30"/>
          <p:cNvSpPr/>
          <p:nvPr/>
        </p:nvSpPr>
        <p:spPr>
          <a:xfrm>
            <a:off x="4920845" y="4029113"/>
            <a:ext cx="1433815" cy="2295659"/>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TextBox 31"/>
          <p:cNvSpPr txBox="1"/>
          <p:nvPr/>
        </p:nvSpPr>
        <p:spPr>
          <a:xfrm>
            <a:off x="4876800" y="4506066"/>
            <a:ext cx="1603360" cy="523220"/>
          </a:xfrm>
          <a:prstGeom prst="rect">
            <a:avLst/>
          </a:prstGeom>
          <a:noFill/>
        </p:spPr>
        <p:txBody>
          <a:bodyPr wrap="square" rtlCol="0">
            <a:spAutoFit/>
          </a:bodyPr>
          <a:lstStyle/>
          <a:p>
            <a:r>
              <a:rPr lang="en-US" sz="2800" dirty="0" err="1">
                <a:solidFill>
                  <a:prstClr val="black"/>
                </a:solidFill>
                <a:latin typeface="Times New Roman" pitchFamily="18" charset="0"/>
                <a:cs typeface="Times New Roman" pitchFamily="18" charset="0"/>
              </a:rPr>
              <a:t>Chất</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liệu</a:t>
            </a:r>
            <a:endParaRPr lang="en-US" sz="2800" dirty="0">
              <a:solidFill>
                <a:prstClr val="black"/>
              </a:solidFill>
              <a:latin typeface="Times New Roman" pitchFamily="18" charset="0"/>
              <a:cs typeface="Times New Roman" pitchFamily="18" charset="0"/>
            </a:endParaRPr>
          </a:p>
        </p:txBody>
      </p:sp>
      <p:cxnSp>
        <p:nvCxnSpPr>
          <p:cNvPr id="34" name="Straight Connector 33"/>
          <p:cNvCxnSpPr/>
          <p:nvPr/>
        </p:nvCxnSpPr>
        <p:spPr>
          <a:xfrm flipH="1">
            <a:off x="2831936" y="3415728"/>
            <a:ext cx="1" cy="622879"/>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a:endCxn id="27" idx="0"/>
          </p:cNvCxnSpPr>
          <p:nvPr/>
        </p:nvCxnSpPr>
        <p:spPr>
          <a:xfrm>
            <a:off x="3189195" y="3452864"/>
            <a:ext cx="935812" cy="579278"/>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211871" y="3415721"/>
            <a:ext cx="1680932" cy="613220"/>
          </a:xfrm>
          <a:prstGeom prst="line">
            <a:avLst/>
          </a:prstGeom>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6542401" y="4045020"/>
            <a:ext cx="1342403" cy="227958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TextBox 41"/>
          <p:cNvSpPr txBox="1"/>
          <p:nvPr/>
        </p:nvSpPr>
        <p:spPr>
          <a:xfrm>
            <a:off x="6477027" y="4495972"/>
            <a:ext cx="1564649" cy="954107"/>
          </a:xfrm>
          <a:prstGeom prst="rect">
            <a:avLst/>
          </a:prstGeom>
          <a:noFill/>
        </p:spPr>
        <p:txBody>
          <a:bodyPr wrap="square" rtlCol="0">
            <a:spAutoFit/>
          </a:bodyPr>
          <a:lstStyle/>
          <a:p>
            <a:pPr algn="ctr"/>
            <a:r>
              <a:rPr lang="en-US" sz="2800" dirty="0" err="1">
                <a:solidFill>
                  <a:prstClr val="black"/>
                </a:solidFill>
                <a:latin typeface="Times New Roman" pitchFamily="18" charset="0"/>
                <a:cs typeface="Times New Roman" pitchFamily="18" charset="0"/>
              </a:rPr>
              <a:t>Kích</a:t>
            </a:r>
            <a:r>
              <a:rPr lang="en-US" sz="2800" dirty="0">
                <a:solidFill>
                  <a:prstClr val="black"/>
                </a:solidFill>
                <a:latin typeface="Times New Roman" pitchFamily="18" charset="0"/>
                <a:cs typeface="Times New Roman" pitchFamily="18" charset="0"/>
              </a:rPr>
              <a:t> </a:t>
            </a:r>
          </a:p>
          <a:p>
            <a:pPr algn="ctr"/>
            <a:r>
              <a:rPr lang="en-US" sz="2800" dirty="0" err="1">
                <a:solidFill>
                  <a:prstClr val="black"/>
                </a:solidFill>
                <a:latin typeface="Times New Roman" pitchFamily="18" charset="0"/>
                <a:cs typeface="Times New Roman" pitchFamily="18" charset="0"/>
              </a:rPr>
              <a:t>thước</a:t>
            </a:r>
            <a:endParaRPr lang="en-US" sz="2800" dirty="0">
              <a:solidFill>
                <a:prstClr val="black"/>
              </a:solidFill>
              <a:latin typeface="Times New Roman" pitchFamily="18" charset="0"/>
              <a:cs typeface="Times New Roman" pitchFamily="18" charset="0"/>
            </a:endParaRPr>
          </a:p>
        </p:txBody>
      </p:sp>
      <p:sp>
        <p:nvSpPr>
          <p:cNvPr id="43" name="Rectangle 42"/>
          <p:cNvSpPr/>
          <p:nvPr/>
        </p:nvSpPr>
        <p:spPr>
          <a:xfrm>
            <a:off x="8066250" y="4032142"/>
            <a:ext cx="1284540" cy="2292458"/>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TextBox 43"/>
          <p:cNvSpPr txBox="1"/>
          <p:nvPr/>
        </p:nvSpPr>
        <p:spPr>
          <a:xfrm>
            <a:off x="8055773" y="4613845"/>
            <a:ext cx="1455072" cy="963619"/>
          </a:xfrm>
          <a:prstGeom prst="rect">
            <a:avLst/>
          </a:prstGeom>
          <a:noFill/>
        </p:spPr>
        <p:txBody>
          <a:bodyPr wrap="square" rtlCol="0">
            <a:spAutoFit/>
          </a:bodyPr>
          <a:lstStyle/>
          <a:p>
            <a:pPr algn="ctr"/>
            <a:r>
              <a:rPr lang="en-US" sz="2800" dirty="0" err="1">
                <a:solidFill>
                  <a:prstClr val="black"/>
                </a:solidFill>
                <a:latin typeface="Times New Roman" pitchFamily="18" charset="0"/>
                <a:cs typeface="Times New Roman" pitchFamily="18" charset="0"/>
              </a:rPr>
              <a:t>Mệnh</a:t>
            </a:r>
            <a:r>
              <a:rPr lang="en-US" sz="2800" dirty="0">
                <a:solidFill>
                  <a:prstClr val="black"/>
                </a:solidFill>
                <a:latin typeface="Times New Roman" pitchFamily="18" charset="0"/>
                <a:cs typeface="Times New Roman" pitchFamily="18" charset="0"/>
              </a:rPr>
              <a:t> </a:t>
            </a:r>
          </a:p>
          <a:p>
            <a:pPr algn="ctr"/>
            <a:r>
              <a:rPr lang="en-US" sz="2800" dirty="0" err="1">
                <a:solidFill>
                  <a:prstClr val="black"/>
                </a:solidFill>
                <a:latin typeface="Times New Roman" pitchFamily="18" charset="0"/>
                <a:cs typeface="Times New Roman" pitchFamily="18" charset="0"/>
              </a:rPr>
              <a:t>giá</a:t>
            </a:r>
            <a:endParaRPr lang="en-US" sz="2800" dirty="0">
              <a:solidFill>
                <a:prstClr val="black"/>
              </a:solidFill>
              <a:latin typeface="Times New Roman" pitchFamily="18" charset="0"/>
              <a:cs typeface="Times New Roman" pitchFamily="18" charset="0"/>
            </a:endParaRPr>
          </a:p>
        </p:txBody>
      </p:sp>
      <p:sp>
        <p:nvSpPr>
          <p:cNvPr id="45" name="Rectangle 44"/>
          <p:cNvSpPr/>
          <p:nvPr/>
        </p:nvSpPr>
        <p:spPr>
          <a:xfrm>
            <a:off x="9466611" y="4029115"/>
            <a:ext cx="1296932" cy="2295657"/>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TextBox 45"/>
          <p:cNvSpPr txBox="1"/>
          <p:nvPr/>
        </p:nvSpPr>
        <p:spPr>
          <a:xfrm>
            <a:off x="9504904" y="4625969"/>
            <a:ext cx="931665" cy="954107"/>
          </a:xfrm>
          <a:prstGeom prst="rect">
            <a:avLst/>
          </a:prstGeom>
          <a:noFill/>
        </p:spPr>
        <p:txBody>
          <a:bodyPr wrap="none" rtlCol="0">
            <a:spAutoFit/>
          </a:bodyPr>
          <a:lstStyle/>
          <a:p>
            <a:pPr algn="ctr"/>
            <a:r>
              <a:rPr lang="en-US" sz="2800" dirty="0" err="1">
                <a:solidFill>
                  <a:prstClr val="black"/>
                </a:solidFill>
                <a:latin typeface="Times New Roman" pitchFamily="18" charset="0"/>
                <a:cs typeface="Times New Roman" pitchFamily="18" charset="0"/>
              </a:rPr>
              <a:t>Màu</a:t>
            </a:r>
            <a:r>
              <a:rPr lang="en-US" sz="2800" dirty="0">
                <a:solidFill>
                  <a:prstClr val="black"/>
                </a:solidFill>
                <a:latin typeface="Times New Roman" pitchFamily="18" charset="0"/>
                <a:cs typeface="Times New Roman" pitchFamily="18" charset="0"/>
              </a:rPr>
              <a:t> </a:t>
            </a:r>
          </a:p>
          <a:p>
            <a:pPr algn="ctr"/>
            <a:r>
              <a:rPr lang="en-US" sz="2800" dirty="0" err="1">
                <a:solidFill>
                  <a:prstClr val="black"/>
                </a:solidFill>
                <a:latin typeface="Times New Roman" pitchFamily="18" charset="0"/>
                <a:cs typeface="Times New Roman" pitchFamily="18" charset="0"/>
              </a:rPr>
              <a:t>sắc</a:t>
            </a:r>
            <a:endParaRPr lang="en-US" sz="2800" dirty="0">
              <a:solidFill>
                <a:prstClr val="black"/>
              </a:solidFill>
              <a:latin typeface="Times New Roman" pitchFamily="18" charset="0"/>
              <a:cs typeface="Times New Roman" pitchFamily="18" charset="0"/>
            </a:endParaRPr>
          </a:p>
        </p:txBody>
      </p:sp>
      <p:sp>
        <p:nvSpPr>
          <p:cNvPr id="47" name="Rectangle 46"/>
          <p:cNvSpPr/>
          <p:nvPr/>
        </p:nvSpPr>
        <p:spPr>
          <a:xfrm>
            <a:off x="10879423" y="4040185"/>
            <a:ext cx="1181519" cy="2284416"/>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8" name="TextBox 47"/>
          <p:cNvSpPr txBox="1"/>
          <p:nvPr/>
        </p:nvSpPr>
        <p:spPr>
          <a:xfrm>
            <a:off x="10763543" y="4495800"/>
            <a:ext cx="1297284" cy="1569660"/>
          </a:xfrm>
          <a:prstGeom prst="rect">
            <a:avLst/>
          </a:prstGeom>
          <a:noFill/>
        </p:spPr>
        <p:txBody>
          <a:bodyPr wrap="square" rtlCol="0">
            <a:spAutoFit/>
          </a:bodyPr>
          <a:lstStyle/>
          <a:p>
            <a:pPr algn="ctr"/>
            <a:r>
              <a:rPr lang="en-US" sz="2400" dirty="0" err="1">
                <a:solidFill>
                  <a:prstClr val="black"/>
                </a:solidFill>
                <a:latin typeface="Times New Roman" pitchFamily="18" charset="0"/>
                <a:cs typeface="Times New Roman" pitchFamily="18" charset="0"/>
              </a:rPr>
              <a:t>Hình</a:t>
            </a:r>
            <a:r>
              <a:rPr lang="en-US" sz="2400" dirty="0">
                <a:solidFill>
                  <a:prstClr val="black"/>
                </a:solidFill>
                <a:latin typeface="Times New Roman" pitchFamily="18" charset="0"/>
                <a:cs typeface="Times New Roman" pitchFamily="18" charset="0"/>
              </a:rPr>
              <a:t> </a:t>
            </a:r>
          </a:p>
          <a:p>
            <a:pPr algn="ctr"/>
            <a:r>
              <a:rPr lang="en-US" sz="2400" dirty="0" err="1">
                <a:solidFill>
                  <a:prstClr val="black"/>
                </a:solidFill>
                <a:latin typeface="Times New Roman" pitchFamily="18" charset="0"/>
                <a:cs typeface="Times New Roman" pitchFamily="18" charset="0"/>
              </a:rPr>
              <a:t>ảnh</a:t>
            </a:r>
            <a:r>
              <a:rPr lang="en-US" sz="2400" dirty="0">
                <a:solidFill>
                  <a:prstClr val="black"/>
                </a:solidFill>
                <a:latin typeface="Times New Roman" pitchFamily="18" charset="0"/>
                <a:cs typeface="Times New Roman" pitchFamily="18" charset="0"/>
              </a:rPr>
              <a:t> </a:t>
            </a:r>
          </a:p>
          <a:p>
            <a:pPr algn="ctr"/>
            <a:r>
              <a:rPr lang="en-US" sz="2400" dirty="0" err="1">
                <a:solidFill>
                  <a:prstClr val="black"/>
                </a:solidFill>
                <a:latin typeface="Times New Roman" pitchFamily="18" charset="0"/>
                <a:cs typeface="Times New Roman" pitchFamily="18" charset="0"/>
              </a:rPr>
              <a:t>Trang</a:t>
            </a:r>
            <a:endParaRPr lang="en-US" sz="2400" dirty="0">
              <a:solidFill>
                <a:prstClr val="black"/>
              </a:solidFill>
              <a:latin typeface="Times New Roman" pitchFamily="18" charset="0"/>
              <a:cs typeface="Times New Roman" pitchFamily="18" charset="0"/>
            </a:endParaRPr>
          </a:p>
          <a:p>
            <a:pPr algn="ct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trí</a:t>
            </a:r>
            <a:endParaRPr lang="en-US" sz="2400" dirty="0">
              <a:solidFill>
                <a:prstClr val="black"/>
              </a:solidFill>
              <a:latin typeface="Times New Roman" pitchFamily="18" charset="0"/>
              <a:cs typeface="Times New Roman" pitchFamily="18" charset="0"/>
            </a:endParaRPr>
          </a:p>
        </p:txBody>
      </p:sp>
      <p:cxnSp>
        <p:nvCxnSpPr>
          <p:cNvPr id="50" name="Straight Connector 49"/>
          <p:cNvCxnSpPr>
            <a:endCxn id="41" idx="0"/>
          </p:cNvCxnSpPr>
          <p:nvPr/>
        </p:nvCxnSpPr>
        <p:spPr>
          <a:xfrm flipH="1">
            <a:off x="7213603" y="3415724"/>
            <a:ext cx="1063740" cy="629296"/>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a:endCxn id="43" idx="0"/>
          </p:cNvCxnSpPr>
          <p:nvPr/>
        </p:nvCxnSpPr>
        <p:spPr>
          <a:xfrm flipH="1">
            <a:off x="8708520" y="3452864"/>
            <a:ext cx="943480" cy="579278"/>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9652000" y="3452864"/>
            <a:ext cx="914400" cy="576076"/>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11412300" y="3452864"/>
            <a:ext cx="475017" cy="59215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4040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ppt_x"/>
                                          </p:val>
                                        </p:tav>
                                        <p:tav tm="100000">
                                          <p:val>
                                            <p:strVal val="#ppt_x"/>
                                          </p:val>
                                        </p:tav>
                                      </p:tavLst>
                                    </p:anim>
                                    <p:anim calcmode="lin" valueType="num">
                                      <p:cBhvr additive="base">
                                        <p:cTn id="1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barn(inVertical)">
                                      <p:cBhvr>
                                        <p:cTn id="21" dur="500"/>
                                        <p:tgtEl>
                                          <p:spTgt spid="34"/>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barn(inVertical)">
                                      <p:cBhvr>
                                        <p:cTn id="24" dur="500"/>
                                        <p:tgtEl>
                                          <p:spTgt spid="24"/>
                                        </p:tgtEl>
                                      </p:cBhvr>
                                    </p:animEffect>
                                  </p:childTnLst>
                                </p:cTn>
                              </p:par>
                              <p:par>
                                <p:cTn id="25" presetID="2" presetClass="entr" presetSubtype="4"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ppt_x"/>
                                          </p:val>
                                        </p:tav>
                                        <p:tav tm="100000">
                                          <p:val>
                                            <p:strVal val="#ppt_x"/>
                                          </p:val>
                                        </p:tav>
                                      </p:tavLst>
                                    </p:anim>
                                    <p:anim calcmode="lin" valueType="num">
                                      <p:cBhvr additive="base">
                                        <p:cTn id="2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barn(inVertical)">
                                      <p:cBhvr>
                                        <p:cTn id="33" dur="500"/>
                                        <p:tgtEl>
                                          <p:spTgt spid="38"/>
                                        </p:tgtEl>
                                      </p:cBhvr>
                                    </p:animEffect>
                                  </p:childTnLst>
                                </p:cTn>
                              </p:par>
                              <p:par>
                                <p:cTn id="34" presetID="2" presetClass="entr" presetSubtype="4"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ppt_x"/>
                                          </p:val>
                                        </p:tav>
                                        <p:tav tm="100000">
                                          <p:val>
                                            <p:strVal val="#ppt_x"/>
                                          </p:val>
                                        </p:tav>
                                      </p:tavLst>
                                    </p:anim>
                                    <p:anim calcmode="lin" valueType="num">
                                      <p:cBhvr additive="base">
                                        <p:cTn id="37" dur="500" fill="hold"/>
                                        <p:tgtEl>
                                          <p:spTgt spid="29"/>
                                        </p:tgtEl>
                                        <p:attrNameLst>
                                          <p:attrName>ppt_y</p:attrName>
                                        </p:attrNameLst>
                                      </p:cBhvr>
                                      <p:tavLst>
                                        <p:tav tm="0">
                                          <p:val>
                                            <p:strVal val="1+#ppt_h/2"/>
                                          </p:val>
                                        </p:tav>
                                        <p:tav tm="100000">
                                          <p:val>
                                            <p:strVal val="#ppt_y"/>
                                          </p:val>
                                        </p:tav>
                                      </p:tavLst>
                                    </p:anim>
                                  </p:childTnLst>
                                </p:cTn>
                              </p:par>
                              <p:par>
                                <p:cTn id="38" presetID="16" presetClass="entr" presetSubtype="21" fill="hold" grpId="0"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barn(inVertical)">
                                      <p:cBhvr>
                                        <p:cTn id="40" dur="500"/>
                                        <p:tgtEl>
                                          <p:spTgt spid="27"/>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additive="base">
                                        <p:cTn id="45" dur="500" fill="hold"/>
                                        <p:tgtEl>
                                          <p:spTgt spid="40"/>
                                        </p:tgtEl>
                                        <p:attrNameLst>
                                          <p:attrName>ppt_x</p:attrName>
                                        </p:attrNameLst>
                                      </p:cBhvr>
                                      <p:tavLst>
                                        <p:tav tm="0">
                                          <p:val>
                                            <p:strVal val="#ppt_x"/>
                                          </p:val>
                                        </p:tav>
                                        <p:tav tm="100000">
                                          <p:val>
                                            <p:strVal val="#ppt_x"/>
                                          </p:val>
                                        </p:tav>
                                      </p:tavLst>
                                    </p:anim>
                                    <p:anim calcmode="lin" valueType="num">
                                      <p:cBhvr additive="base">
                                        <p:cTn id="46" dur="500" fill="hold"/>
                                        <p:tgtEl>
                                          <p:spTgt spid="4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anim calcmode="lin" valueType="num">
                                      <p:cBhvr additive="base">
                                        <p:cTn id="49" dur="500" fill="hold"/>
                                        <p:tgtEl>
                                          <p:spTgt spid="32"/>
                                        </p:tgtEl>
                                        <p:attrNameLst>
                                          <p:attrName>ppt_x</p:attrName>
                                        </p:attrNameLst>
                                      </p:cBhvr>
                                      <p:tavLst>
                                        <p:tav tm="0">
                                          <p:val>
                                            <p:strVal val="#ppt_x"/>
                                          </p:val>
                                        </p:tav>
                                        <p:tav tm="100000">
                                          <p:val>
                                            <p:strVal val="#ppt_x"/>
                                          </p:val>
                                        </p:tav>
                                      </p:tavLst>
                                    </p:anim>
                                    <p:anim calcmode="lin" valueType="num">
                                      <p:cBhvr additive="base">
                                        <p:cTn id="50" dur="500" fill="hold"/>
                                        <p:tgtEl>
                                          <p:spTgt spid="32"/>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 calcmode="lin" valueType="num">
                                      <p:cBhvr additive="base">
                                        <p:cTn id="53" dur="500" fill="hold"/>
                                        <p:tgtEl>
                                          <p:spTgt spid="31"/>
                                        </p:tgtEl>
                                        <p:attrNameLst>
                                          <p:attrName>ppt_x</p:attrName>
                                        </p:attrNameLst>
                                      </p:cBhvr>
                                      <p:tavLst>
                                        <p:tav tm="0">
                                          <p:val>
                                            <p:strVal val="#ppt_x"/>
                                          </p:val>
                                        </p:tav>
                                        <p:tav tm="100000">
                                          <p:val>
                                            <p:strVal val="#ppt_x"/>
                                          </p:val>
                                        </p:tav>
                                      </p:tavLst>
                                    </p:anim>
                                    <p:anim calcmode="lin" valueType="num">
                                      <p:cBhvr additive="base">
                                        <p:cTn id="5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1"/>
                                        </p:tgtEl>
                                        <p:attrNameLst>
                                          <p:attrName>style.visibility</p:attrName>
                                        </p:attrNameLst>
                                      </p:cBhvr>
                                      <p:to>
                                        <p:strVal val="visible"/>
                                      </p:to>
                                    </p:set>
                                    <p:anim calcmode="lin" valueType="num">
                                      <p:cBhvr additive="base">
                                        <p:cTn id="63" dur="500" fill="hold"/>
                                        <p:tgtEl>
                                          <p:spTgt spid="41"/>
                                        </p:tgtEl>
                                        <p:attrNameLst>
                                          <p:attrName>ppt_x</p:attrName>
                                        </p:attrNameLst>
                                      </p:cBhvr>
                                      <p:tavLst>
                                        <p:tav tm="0">
                                          <p:val>
                                            <p:strVal val="#ppt_x"/>
                                          </p:val>
                                        </p:tav>
                                        <p:tav tm="100000">
                                          <p:val>
                                            <p:strVal val="#ppt_x"/>
                                          </p:val>
                                        </p:tav>
                                      </p:tavLst>
                                    </p:anim>
                                    <p:anim calcmode="lin" valueType="num">
                                      <p:cBhvr additive="base">
                                        <p:cTn id="64" dur="500" fill="hold"/>
                                        <p:tgtEl>
                                          <p:spTgt spid="4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42"/>
                                        </p:tgtEl>
                                        <p:attrNameLst>
                                          <p:attrName>style.visibility</p:attrName>
                                        </p:attrNameLst>
                                      </p:cBhvr>
                                      <p:to>
                                        <p:strVal val="visible"/>
                                      </p:to>
                                    </p:set>
                                    <p:anim calcmode="lin" valueType="num">
                                      <p:cBhvr additive="base">
                                        <p:cTn id="67" dur="500" fill="hold"/>
                                        <p:tgtEl>
                                          <p:spTgt spid="42"/>
                                        </p:tgtEl>
                                        <p:attrNameLst>
                                          <p:attrName>ppt_x</p:attrName>
                                        </p:attrNameLst>
                                      </p:cBhvr>
                                      <p:tavLst>
                                        <p:tav tm="0">
                                          <p:val>
                                            <p:strVal val="#ppt_x"/>
                                          </p:val>
                                        </p:tav>
                                        <p:tav tm="100000">
                                          <p:val>
                                            <p:strVal val="#ppt_x"/>
                                          </p:val>
                                        </p:tav>
                                      </p:tavLst>
                                    </p:anim>
                                    <p:anim calcmode="lin" valueType="num">
                                      <p:cBhvr additive="base">
                                        <p:cTn id="68"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52"/>
                                        </p:tgtEl>
                                        <p:attrNameLst>
                                          <p:attrName>style.visibility</p:attrName>
                                        </p:attrNameLst>
                                      </p:cBhvr>
                                      <p:to>
                                        <p:strVal val="visible"/>
                                      </p:to>
                                    </p:set>
                                    <p:anim calcmode="lin" valueType="num">
                                      <p:cBhvr additive="base">
                                        <p:cTn id="73" dur="500" fill="hold"/>
                                        <p:tgtEl>
                                          <p:spTgt spid="52"/>
                                        </p:tgtEl>
                                        <p:attrNameLst>
                                          <p:attrName>ppt_x</p:attrName>
                                        </p:attrNameLst>
                                      </p:cBhvr>
                                      <p:tavLst>
                                        <p:tav tm="0">
                                          <p:val>
                                            <p:strVal val="#ppt_x"/>
                                          </p:val>
                                        </p:tav>
                                        <p:tav tm="100000">
                                          <p:val>
                                            <p:strVal val="#ppt_x"/>
                                          </p:val>
                                        </p:tav>
                                      </p:tavLst>
                                    </p:anim>
                                    <p:anim calcmode="lin" valueType="num">
                                      <p:cBhvr additive="base">
                                        <p:cTn id="74" dur="500" fill="hold"/>
                                        <p:tgtEl>
                                          <p:spTgt spid="52"/>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additive="base">
                                        <p:cTn id="77" dur="500" fill="hold"/>
                                        <p:tgtEl>
                                          <p:spTgt spid="43"/>
                                        </p:tgtEl>
                                        <p:attrNameLst>
                                          <p:attrName>ppt_x</p:attrName>
                                        </p:attrNameLst>
                                      </p:cBhvr>
                                      <p:tavLst>
                                        <p:tav tm="0">
                                          <p:val>
                                            <p:strVal val="#ppt_x"/>
                                          </p:val>
                                        </p:tav>
                                        <p:tav tm="100000">
                                          <p:val>
                                            <p:strVal val="#ppt_x"/>
                                          </p:val>
                                        </p:tav>
                                      </p:tavLst>
                                    </p:anim>
                                    <p:anim calcmode="lin" valueType="num">
                                      <p:cBhvr additive="base">
                                        <p:cTn id="78" dur="500" fill="hold"/>
                                        <p:tgtEl>
                                          <p:spTgt spid="43"/>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44"/>
                                        </p:tgtEl>
                                        <p:attrNameLst>
                                          <p:attrName>style.visibility</p:attrName>
                                        </p:attrNameLst>
                                      </p:cBhvr>
                                      <p:to>
                                        <p:strVal val="visible"/>
                                      </p:to>
                                    </p:set>
                                    <p:anim calcmode="lin" valueType="num">
                                      <p:cBhvr additive="base">
                                        <p:cTn id="81" dur="500" fill="hold"/>
                                        <p:tgtEl>
                                          <p:spTgt spid="44"/>
                                        </p:tgtEl>
                                        <p:attrNameLst>
                                          <p:attrName>ppt_x</p:attrName>
                                        </p:attrNameLst>
                                      </p:cBhvr>
                                      <p:tavLst>
                                        <p:tav tm="0">
                                          <p:val>
                                            <p:strVal val="#ppt_x"/>
                                          </p:val>
                                        </p:tav>
                                        <p:tav tm="100000">
                                          <p:val>
                                            <p:strVal val="#ppt_x"/>
                                          </p:val>
                                        </p:tav>
                                      </p:tavLst>
                                    </p:anim>
                                    <p:anim calcmode="lin" valueType="num">
                                      <p:cBhvr additive="base">
                                        <p:cTn id="82"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54"/>
                                        </p:tgtEl>
                                        <p:attrNameLst>
                                          <p:attrName>style.visibility</p:attrName>
                                        </p:attrNameLst>
                                      </p:cBhvr>
                                      <p:to>
                                        <p:strVal val="visible"/>
                                      </p:to>
                                    </p:set>
                                    <p:anim calcmode="lin" valueType="num">
                                      <p:cBhvr additive="base">
                                        <p:cTn id="87" dur="500" fill="hold"/>
                                        <p:tgtEl>
                                          <p:spTgt spid="54"/>
                                        </p:tgtEl>
                                        <p:attrNameLst>
                                          <p:attrName>ppt_x</p:attrName>
                                        </p:attrNameLst>
                                      </p:cBhvr>
                                      <p:tavLst>
                                        <p:tav tm="0">
                                          <p:val>
                                            <p:strVal val="#ppt_x"/>
                                          </p:val>
                                        </p:tav>
                                        <p:tav tm="100000">
                                          <p:val>
                                            <p:strVal val="#ppt_x"/>
                                          </p:val>
                                        </p:tav>
                                      </p:tavLst>
                                    </p:anim>
                                    <p:anim calcmode="lin" valueType="num">
                                      <p:cBhvr additive="base">
                                        <p:cTn id="88" dur="500" fill="hold"/>
                                        <p:tgtEl>
                                          <p:spTgt spid="54"/>
                                        </p:tgtEl>
                                        <p:attrNameLst>
                                          <p:attrName>ppt_y</p:attrName>
                                        </p:attrNameLst>
                                      </p:cBhvr>
                                      <p:tavLst>
                                        <p:tav tm="0">
                                          <p:val>
                                            <p:strVal val="1+#ppt_h/2"/>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fade">
                                      <p:cBhvr>
                                        <p:cTn id="91" dur="1000"/>
                                        <p:tgtEl>
                                          <p:spTgt spid="45"/>
                                        </p:tgtEl>
                                      </p:cBhvr>
                                    </p:animEffect>
                                    <p:anim calcmode="lin" valueType="num">
                                      <p:cBhvr>
                                        <p:cTn id="92" dur="1000" fill="hold"/>
                                        <p:tgtEl>
                                          <p:spTgt spid="45"/>
                                        </p:tgtEl>
                                        <p:attrNameLst>
                                          <p:attrName>ppt_x</p:attrName>
                                        </p:attrNameLst>
                                      </p:cBhvr>
                                      <p:tavLst>
                                        <p:tav tm="0">
                                          <p:val>
                                            <p:strVal val="#ppt_x"/>
                                          </p:val>
                                        </p:tav>
                                        <p:tav tm="100000">
                                          <p:val>
                                            <p:strVal val="#ppt_x"/>
                                          </p:val>
                                        </p:tav>
                                      </p:tavLst>
                                    </p:anim>
                                    <p:anim calcmode="lin" valueType="num">
                                      <p:cBhvr>
                                        <p:cTn id="93" dur="1000" fill="hold"/>
                                        <p:tgtEl>
                                          <p:spTgt spid="45"/>
                                        </p:tgtEl>
                                        <p:attrNameLst>
                                          <p:attrName>ppt_y</p:attrName>
                                        </p:attrNameLst>
                                      </p:cBhvr>
                                      <p:tavLst>
                                        <p:tav tm="0">
                                          <p:val>
                                            <p:strVal val="#ppt_y+.1"/>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46"/>
                                        </p:tgtEl>
                                        <p:attrNameLst>
                                          <p:attrName>style.visibility</p:attrName>
                                        </p:attrNameLst>
                                      </p:cBhvr>
                                      <p:to>
                                        <p:strVal val="visible"/>
                                      </p:to>
                                    </p:set>
                                    <p:anim calcmode="lin" valueType="num">
                                      <p:cBhvr additive="base">
                                        <p:cTn id="96" dur="500" fill="hold"/>
                                        <p:tgtEl>
                                          <p:spTgt spid="46"/>
                                        </p:tgtEl>
                                        <p:attrNameLst>
                                          <p:attrName>ppt_x</p:attrName>
                                        </p:attrNameLst>
                                      </p:cBhvr>
                                      <p:tavLst>
                                        <p:tav tm="0">
                                          <p:val>
                                            <p:strVal val="#ppt_x"/>
                                          </p:val>
                                        </p:tav>
                                        <p:tav tm="100000">
                                          <p:val>
                                            <p:strVal val="#ppt_x"/>
                                          </p:val>
                                        </p:tav>
                                      </p:tavLst>
                                    </p:anim>
                                    <p:anim calcmode="lin" valueType="num">
                                      <p:cBhvr additive="base">
                                        <p:cTn id="97"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58"/>
                                        </p:tgtEl>
                                        <p:attrNameLst>
                                          <p:attrName>style.visibility</p:attrName>
                                        </p:attrNameLst>
                                      </p:cBhvr>
                                      <p:to>
                                        <p:strVal val="visible"/>
                                      </p:to>
                                    </p:set>
                                    <p:animEffect transition="in" filter="fade">
                                      <p:cBhvr>
                                        <p:cTn id="102" dur="500"/>
                                        <p:tgtEl>
                                          <p:spTgt spid="58"/>
                                        </p:tgtEl>
                                      </p:cBhvr>
                                    </p:animEffect>
                                  </p:childTnLst>
                                </p:cTn>
                              </p:par>
                              <p:par>
                                <p:cTn id="103" presetID="2" presetClass="entr" presetSubtype="4" fill="hold" grpId="0" nodeType="withEffect">
                                  <p:stCondLst>
                                    <p:cond delay="0"/>
                                  </p:stCondLst>
                                  <p:childTnLst>
                                    <p:set>
                                      <p:cBhvr>
                                        <p:cTn id="104" dur="1" fill="hold">
                                          <p:stCondLst>
                                            <p:cond delay="0"/>
                                          </p:stCondLst>
                                        </p:cTn>
                                        <p:tgtEl>
                                          <p:spTgt spid="47"/>
                                        </p:tgtEl>
                                        <p:attrNameLst>
                                          <p:attrName>style.visibility</p:attrName>
                                        </p:attrNameLst>
                                      </p:cBhvr>
                                      <p:to>
                                        <p:strVal val="visible"/>
                                      </p:to>
                                    </p:set>
                                    <p:anim calcmode="lin" valueType="num">
                                      <p:cBhvr additive="base">
                                        <p:cTn id="105" dur="500" fill="hold"/>
                                        <p:tgtEl>
                                          <p:spTgt spid="47"/>
                                        </p:tgtEl>
                                        <p:attrNameLst>
                                          <p:attrName>ppt_x</p:attrName>
                                        </p:attrNameLst>
                                      </p:cBhvr>
                                      <p:tavLst>
                                        <p:tav tm="0">
                                          <p:val>
                                            <p:strVal val="#ppt_x"/>
                                          </p:val>
                                        </p:tav>
                                        <p:tav tm="100000">
                                          <p:val>
                                            <p:strVal val="#ppt_x"/>
                                          </p:val>
                                        </p:tav>
                                      </p:tavLst>
                                    </p:anim>
                                    <p:anim calcmode="lin" valueType="num">
                                      <p:cBhvr additive="base">
                                        <p:cTn id="106" dur="500" fill="hold"/>
                                        <p:tgtEl>
                                          <p:spTgt spid="47"/>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48"/>
                                        </p:tgtEl>
                                        <p:attrNameLst>
                                          <p:attrName>style.visibility</p:attrName>
                                        </p:attrNameLst>
                                      </p:cBhvr>
                                      <p:to>
                                        <p:strVal val="visible"/>
                                      </p:to>
                                    </p:set>
                                    <p:anim calcmode="lin" valueType="num">
                                      <p:cBhvr additive="base">
                                        <p:cTn id="109" dur="500" fill="hold"/>
                                        <p:tgtEl>
                                          <p:spTgt spid="48"/>
                                        </p:tgtEl>
                                        <p:attrNameLst>
                                          <p:attrName>ppt_x</p:attrName>
                                        </p:attrNameLst>
                                      </p:cBhvr>
                                      <p:tavLst>
                                        <p:tav tm="0">
                                          <p:val>
                                            <p:strVal val="#ppt_x"/>
                                          </p:val>
                                        </p:tav>
                                        <p:tav tm="100000">
                                          <p:val>
                                            <p:strVal val="#ppt_x"/>
                                          </p:val>
                                        </p:tav>
                                      </p:tavLst>
                                    </p:anim>
                                    <p:anim calcmode="lin" valueType="num">
                                      <p:cBhvr additive="base">
                                        <p:cTn id="110"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24" grpId="0" animBg="1"/>
      <p:bldP spid="25" grpId="0"/>
      <p:bldP spid="27" grpId="0" animBg="1"/>
      <p:bldP spid="29" grpId="0"/>
      <p:bldP spid="31" grpId="0" animBg="1"/>
      <p:bldP spid="32" grpId="0"/>
      <p:bldP spid="41" grpId="0" animBg="1"/>
      <p:bldP spid="42" grpId="0"/>
      <p:bldP spid="43" grpId="0" animBg="1"/>
      <p:bldP spid="44" grpId="0"/>
      <p:bldP spid="45" grpId="0" animBg="1"/>
      <p:bldP spid="46" grpId="0"/>
      <p:bldP spid="47"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1676403" y="2590800"/>
            <a:ext cx="977900" cy="838200"/>
          </a:xfrm>
          <a:prstGeom prst="ellipse">
            <a:avLst/>
          </a:prstGeom>
          <a:solidFill>
            <a:srgbClr val="FFC00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000">
              <a:solidFill>
                <a:srgbClr val="FFFFFF"/>
              </a:solidFill>
              <a:latin typeface="Times New Roman" pitchFamily="18" charset="0"/>
              <a:cs typeface="Times New Roman" pitchFamily="18" charset="0"/>
            </a:endParaRPr>
          </a:p>
        </p:txBody>
      </p:sp>
      <p:pic>
        <p:nvPicPr>
          <p:cNvPr id="7" name="Picture 6" descr="Cau hoi"/>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28600"/>
            <a:ext cx="1143000" cy="824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1"/>
          <p:cNvSpPr>
            <a:spLocks noChangeArrowheads="1"/>
          </p:cNvSpPr>
          <p:nvPr/>
        </p:nvSpPr>
        <p:spPr bwMode="auto">
          <a:xfrm>
            <a:off x="901703" y="1295400"/>
            <a:ext cx="10680700"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base" hangingPunct="0">
              <a:spcBef>
                <a:spcPct val="0"/>
              </a:spcBef>
              <a:spcAft>
                <a:spcPct val="0"/>
              </a:spcAft>
              <a:defRPr/>
            </a:pPr>
            <a:r>
              <a:rPr lang="en-US" sz="4800" b="1" dirty="0" err="1">
                <a:solidFill>
                  <a:srgbClr val="003300"/>
                </a:solidFill>
                <a:effectLst>
                  <a:outerShdw blurRad="38100" dist="38100" dir="2700000" algn="tl">
                    <a:srgbClr val="000000">
                      <a:alpha val="43137"/>
                    </a:srgbClr>
                  </a:outerShdw>
                </a:effectLst>
                <a:latin typeface="Times New Roman" pitchFamily="18" charset="0"/>
                <a:cs typeface="Times New Roman" pitchFamily="18" charset="0"/>
              </a:rPr>
              <a:t>Kết</a:t>
            </a:r>
            <a:r>
              <a:rPr lang="en-US" sz="4800" b="1" dirty="0">
                <a:solidFill>
                  <a:srgbClr val="0033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solidFill>
                  <a:srgbClr val="003300"/>
                </a:solidFill>
                <a:effectLst>
                  <a:outerShdw blurRad="38100" dist="38100" dir="2700000" algn="tl">
                    <a:srgbClr val="000000">
                      <a:alpha val="43137"/>
                    </a:srgbClr>
                  </a:outerShdw>
                </a:effectLst>
                <a:latin typeface="Times New Roman" pitchFamily="18" charset="0"/>
                <a:cs typeface="Times New Roman" pitchFamily="18" charset="0"/>
              </a:rPr>
              <a:t>quả</a:t>
            </a:r>
            <a:r>
              <a:rPr lang="en-US" sz="4800" b="1" dirty="0">
                <a:solidFill>
                  <a:srgbClr val="0033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solidFill>
                  <a:srgbClr val="003300"/>
                </a:solidFill>
                <a:effectLst>
                  <a:outerShdw blurRad="38100" dist="38100" dir="2700000" algn="tl">
                    <a:srgbClr val="000000">
                      <a:alpha val="43137"/>
                    </a:srgbClr>
                  </a:outerShdw>
                </a:effectLst>
                <a:latin typeface="Times New Roman" pitchFamily="18" charset="0"/>
                <a:cs typeface="Times New Roman" pitchFamily="18" charset="0"/>
              </a:rPr>
              <a:t>của</a:t>
            </a:r>
            <a:r>
              <a:rPr lang="en-US" sz="4800" b="1" dirty="0">
                <a:solidFill>
                  <a:srgbClr val="0033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solidFill>
                  <a:srgbClr val="003300"/>
                </a:solidFill>
                <a:effectLst>
                  <a:outerShdw blurRad="38100" dist="38100" dir="2700000" algn="tl">
                    <a:srgbClr val="000000">
                      <a:alpha val="43137"/>
                    </a:srgbClr>
                  </a:outerShdw>
                </a:effectLst>
                <a:latin typeface="Times New Roman" pitchFamily="18" charset="0"/>
                <a:cs typeface="Times New Roman" pitchFamily="18" charset="0"/>
              </a:rPr>
              <a:t>phép</a:t>
            </a:r>
            <a:r>
              <a:rPr lang="en-US" sz="4800" b="1" dirty="0">
                <a:solidFill>
                  <a:srgbClr val="0033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solidFill>
                  <a:srgbClr val="003300"/>
                </a:solidFill>
                <a:effectLst>
                  <a:outerShdw blurRad="38100" dist="38100" dir="2700000" algn="tl">
                    <a:srgbClr val="000000">
                      <a:alpha val="43137"/>
                    </a:srgbClr>
                  </a:outerShdw>
                </a:effectLst>
                <a:latin typeface="Times New Roman" pitchFamily="18" charset="0"/>
                <a:cs typeface="Times New Roman" pitchFamily="18" charset="0"/>
              </a:rPr>
              <a:t>trừ</a:t>
            </a:r>
            <a:r>
              <a:rPr lang="en-US" sz="4800" b="1" dirty="0">
                <a:solidFill>
                  <a:srgbClr val="0033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93628 - 71353 </a:t>
            </a:r>
            <a:r>
              <a:rPr lang="en-US" sz="4800" b="1" dirty="0" err="1">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là</a:t>
            </a:r>
            <a:r>
              <a:rPr lang="en-US" sz="48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a:t>
            </a:r>
          </a:p>
          <a:p>
            <a:pPr eaLnBrk="0" fontAlgn="base" hangingPunct="0">
              <a:spcBef>
                <a:spcPct val="0"/>
              </a:spcBef>
              <a:spcAft>
                <a:spcPct val="0"/>
              </a:spcAft>
              <a:defRPr/>
            </a:pPr>
            <a:endParaRPr lang="en-US" sz="32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endParaRPr>
          </a:p>
          <a:p>
            <a:pPr lvl="1" eaLnBrk="0" fontAlgn="base" hangingPunct="0">
              <a:spcBef>
                <a:spcPct val="0"/>
              </a:spcBef>
              <a:spcAft>
                <a:spcPct val="0"/>
              </a:spcAft>
              <a:defRPr/>
            </a:pPr>
            <a:r>
              <a:rPr lang="en-US" sz="48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A. 	22275</a:t>
            </a:r>
          </a:p>
          <a:p>
            <a:pPr lvl="1" eaLnBrk="0" fontAlgn="base" hangingPunct="0">
              <a:spcBef>
                <a:spcPct val="0"/>
              </a:spcBef>
              <a:spcAft>
                <a:spcPct val="0"/>
              </a:spcAft>
              <a:defRPr/>
            </a:pPr>
            <a:r>
              <a:rPr lang="en-US" sz="48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B. 	22265</a:t>
            </a:r>
          </a:p>
          <a:p>
            <a:pPr lvl="1" eaLnBrk="0" fontAlgn="base" hangingPunct="0">
              <a:spcBef>
                <a:spcPct val="0"/>
              </a:spcBef>
              <a:spcAft>
                <a:spcPct val="0"/>
              </a:spcAft>
              <a:defRPr/>
            </a:pPr>
            <a:r>
              <a:rPr lang="en-US" sz="48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C. 	22375</a:t>
            </a:r>
          </a:p>
          <a:p>
            <a:pPr lvl="1" eaLnBrk="0" fontAlgn="base" hangingPunct="0">
              <a:spcBef>
                <a:spcPct val="0"/>
              </a:spcBef>
              <a:spcAft>
                <a:spcPct val="0"/>
              </a:spcAft>
              <a:defRPr/>
            </a:pPr>
            <a:r>
              <a:rPr lang="en-US" sz="48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D. 	22365</a:t>
            </a:r>
          </a:p>
        </p:txBody>
      </p:sp>
      <p:sp>
        <p:nvSpPr>
          <p:cNvPr id="10" name="Rectangle 9"/>
          <p:cNvSpPr/>
          <p:nvPr/>
        </p:nvSpPr>
        <p:spPr>
          <a:xfrm>
            <a:off x="1676400" y="237172"/>
            <a:ext cx="3733800" cy="769371"/>
          </a:xfrm>
          <a:prstGeom prst="rect">
            <a:avLst/>
          </a:prstGeom>
        </p:spPr>
        <p:txBody>
          <a:bodyPr wrap="square" lIns="91270" tIns="45685" rIns="91270" bIns="45685">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912561" eaLnBrk="0" fontAlgn="base" hangingPunct="0">
              <a:spcBef>
                <a:spcPct val="0"/>
              </a:spcBef>
              <a:spcAft>
                <a:spcPct val="0"/>
              </a:spcAft>
              <a:defRPr/>
            </a:pPr>
            <a:r>
              <a:rPr lang="en-US" sz="4400" b="1" dirty="0">
                <a:ln w="11430"/>
                <a:solidFill>
                  <a:srgbClr val="009900"/>
                </a:solidFill>
                <a:effectLst>
                  <a:outerShdw blurRad="50800" dist="39000" dir="5460000" algn="tl">
                    <a:srgbClr val="000000">
                      <a:alpha val="38000"/>
                    </a:srgbClr>
                  </a:outerShdw>
                </a:effectLst>
                <a:cs typeface="Arial" pitchFamily="34" charset="0"/>
              </a:rPr>
              <a:t>KHỞI ĐỘNG</a:t>
            </a:r>
          </a:p>
        </p:txBody>
      </p:sp>
    </p:spTree>
    <p:extLst>
      <p:ext uri="{BB962C8B-B14F-4D97-AF65-F5344CB8AC3E}">
        <p14:creationId xmlns:p14="http://schemas.microsoft.com/office/powerpoint/2010/main" val="42517925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animEffect transition="in" filter="barn(inVertical)">
                                      <p:cBhvr>
                                        <p:cTn id="7" dur="500"/>
                                        <p:tgtEl>
                                          <p:spTgt spid="307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3076">
                                            <p:txEl>
                                              <p:pRg st="2" end="2"/>
                                            </p:txEl>
                                          </p:spTgt>
                                        </p:tgtEl>
                                        <p:attrNameLst>
                                          <p:attrName>style.visibility</p:attrName>
                                        </p:attrNameLst>
                                      </p:cBhvr>
                                      <p:to>
                                        <p:strVal val="visible"/>
                                      </p:to>
                                    </p:set>
                                    <p:animEffect transition="in" filter="barn(inVertical)">
                                      <p:cBhvr>
                                        <p:cTn id="12" dur="500"/>
                                        <p:tgtEl>
                                          <p:spTgt spid="3076">
                                            <p:txEl>
                                              <p:pRg st="2" end="2"/>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076">
                                            <p:txEl>
                                              <p:pRg st="3" end="3"/>
                                            </p:txEl>
                                          </p:spTgt>
                                        </p:tgtEl>
                                        <p:attrNameLst>
                                          <p:attrName>style.visibility</p:attrName>
                                        </p:attrNameLst>
                                      </p:cBhvr>
                                      <p:to>
                                        <p:strVal val="visible"/>
                                      </p:to>
                                    </p:set>
                                    <p:animEffect transition="in" filter="barn(inVertical)">
                                      <p:cBhvr>
                                        <p:cTn id="15" dur="500"/>
                                        <p:tgtEl>
                                          <p:spTgt spid="3076">
                                            <p:txEl>
                                              <p:pRg st="3" end="3"/>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076">
                                            <p:txEl>
                                              <p:pRg st="4" end="4"/>
                                            </p:txEl>
                                          </p:spTgt>
                                        </p:tgtEl>
                                        <p:attrNameLst>
                                          <p:attrName>style.visibility</p:attrName>
                                        </p:attrNameLst>
                                      </p:cBhvr>
                                      <p:to>
                                        <p:strVal val="visible"/>
                                      </p:to>
                                    </p:set>
                                    <p:animEffect transition="in" filter="barn(inVertical)">
                                      <p:cBhvr>
                                        <p:cTn id="18" dur="500"/>
                                        <p:tgtEl>
                                          <p:spTgt spid="3076">
                                            <p:txEl>
                                              <p:pRg st="4" end="4"/>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076">
                                            <p:txEl>
                                              <p:pRg st="5" end="5"/>
                                            </p:txEl>
                                          </p:spTgt>
                                        </p:tgtEl>
                                        <p:attrNameLst>
                                          <p:attrName>style.visibility</p:attrName>
                                        </p:attrNameLst>
                                      </p:cBhvr>
                                      <p:to>
                                        <p:strVal val="visible"/>
                                      </p:to>
                                    </p:set>
                                    <p:animEffect transition="in" filter="barn(inVertical)">
                                      <p:cBhvr>
                                        <p:cTn id="21" dur="500"/>
                                        <p:tgtEl>
                                          <p:spTgt spid="3076">
                                            <p:txEl>
                                              <p:pRg st="5" end="5"/>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subTnLst>
                                    <p:audio>
                                      <p:cMediaNode>
                                        <p:cTn display="0" masterRel="sameClick">
                                          <p:stCondLst>
                                            <p:cond evt="begin" delay="0">
                                              <p:tn val="24"/>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603913"/>
            <a:ext cx="5384800" cy="33528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4400" y="794413"/>
            <a:ext cx="5842000" cy="2971800"/>
          </a:xfrm>
          <a:prstGeom prst="rect">
            <a:avLst/>
          </a:prstGeom>
        </p:spPr>
      </p:pic>
      <p:sp>
        <p:nvSpPr>
          <p:cNvPr id="6" name="TextBox 5"/>
          <p:cNvSpPr txBox="1"/>
          <p:nvPr/>
        </p:nvSpPr>
        <p:spPr>
          <a:xfrm>
            <a:off x="304800" y="3956744"/>
            <a:ext cx="11531600" cy="1569660"/>
          </a:xfrm>
          <a:prstGeom prst="rect">
            <a:avLst/>
          </a:prstGeom>
          <a:noFill/>
        </p:spPr>
        <p:txBody>
          <a:bodyPr wrap="square" rtlCol="0">
            <a:spAutoFit/>
          </a:bodyPr>
          <a:lstStyle/>
          <a:p>
            <a:r>
              <a:rPr lang="vi-VN" sz="3200" b="1" dirty="0">
                <a:solidFill>
                  <a:prstClr val="black"/>
                </a:solidFill>
                <a:latin typeface="Times New Roman"/>
              </a:rPr>
              <a:t>Trên tờ 200.000 đồng là hòn Đỉnh Hương thuộc Vịnh Hạ Long (Quảng Ninh). Phiến đá có hình một lư hương khổng lồ đứng giữa biển khơi như một vật thiêng cúng tế trời đất.</a:t>
            </a:r>
            <a:endParaRPr lang="en-US" sz="3200" b="1" dirty="0">
              <a:solidFill>
                <a:prstClr val="black"/>
              </a:solidFill>
            </a:endParaRPr>
          </a:p>
        </p:txBody>
      </p:sp>
    </p:spTree>
    <p:extLst>
      <p:ext uri="{BB962C8B-B14F-4D97-AF65-F5344CB8AC3E}">
        <p14:creationId xmlns:p14="http://schemas.microsoft.com/office/powerpoint/2010/main" val="31489841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200" y="847725"/>
            <a:ext cx="4673600" cy="304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990600"/>
            <a:ext cx="5715000" cy="2762250"/>
          </a:xfrm>
          <a:prstGeom prst="rect">
            <a:avLst/>
          </a:prstGeom>
        </p:spPr>
      </p:pic>
      <p:sp>
        <p:nvSpPr>
          <p:cNvPr id="6" name="TextBox 5"/>
          <p:cNvSpPr txBox="1"/>
          <p:nvPr/>
        </p:nvSpPr>
        <p:spPr>
          <a:xfrm>
            <a:off x="711200" y="4419600"/>
            <a:ext cx="11176000" cy="1569660"/>
          </a:xfrm>
          <a:prstGeom prst="rect">
            <a:avLst/>
          </a:prstGeom>
          <a:noFill/>
        </p:spPr>
        <p:txBody>
          <a:bodyPr wrap="square" rtlCol="0">
            <a:spAutoFit/>
          </a:bodyPr>
          <a:lstStyle/>
          <a:p>
            <a:r>
              <a:rPr lang="vi-VN" sz="3200" b="1" dirty="0">
                <a:solidFill>
                  <a:prstClr val="black"/>
                </a:solidFill>
                <a:latin typeface="Times New Roman"/>
              </a:rPr>
              <a:t>Tờ 500.000 đồng là hình ảnh ngôi nhà tranh 5 gian tại Làng Sen, Nam Đàn, Nghệ An. Đây là quê hương của Chủ tịch Hồ Chí Minh. </a:t>
            </a:r>
            <a:endParaRPr lang="en-US" sz="3200" b="1" dirty="0">
              <a:solidFill>
                <a:prstClr val="black"/>
              </a:solidFill>
            </a:endParaRPr>
          </a:p>
        </p:txBody>
      </p:sp>
    </p:spTree>
    <p:extLst>
      <p:ext uri="{BB962C8B-B14F-4D97-AF65-F5344CB8AC3E}">
        <p14:creationId xmlns:p14="http://schemas.microsoft.com/office/powerpoint/2010/main" val="27765152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50271" y="1838346"/>
            <a:ext cx="7547020" cy="1569590"/>
          </a:xfrm>
          <a:prstGeom prst="rect">
            <a:avLst/>
          </a:prstGeom>
        </p:spPr>
        <p:txBody>
          <a:bodyPr lIns="91270" tIns="45685" rIns="91270" bIns="45685">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912561" eaLnBrk="0" fontAlgn="base" hangingPunct="0">
              <a:spcBef>
                <a:spcPct val="0"/>
              </a:spcBef>
              <a:spcAft>
                <a:spcPct val="0"/>
              </a:spcAft>
              <a:defRPr/>
            </a:pPr>
            <a:r>
              <a:rPr lang="en-US" sz="9600" b="1" dirty="0">
                <a:ln w="11430"/>
                <a:solidFill>
                  <a:prstClr val="white"/>
                </a:solidFill>
                <a:effectLst>
                  <a:outerShdw blurRad="50800" dist="39000" dir="5460000" algn="tl">
                    <a:srgbClr val="000000">
                      <a:alpha val="38000"/>
                    </a:srgbClr>
                  </a:outerShdw>
                </a:effectLst>
                <a:cs typeface="Arial" pitchFamily="34" charset="0"/>
              </a:rPr>
              <a:t>LUYỆN TẬP</a:t>
            </a:r>
          </a:p>
        </p:txBody>
      </p:sp>
    </p:spTree>
    <p:extLst>
      <p:ext uri="{BB962C8B-B14F-4D97-AF65-F5344CB8AC3E}">
        <p14:creationId xmlns:p14="http://schemas.microsoft.com/office/powerpoint/2010/main" val="3470760760"/>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5">
            <a:extLst>
              <a:ext uri="{FF2B5EF4-FFF2-40B4-BE49-F238E27FC236}">
                <a16:creationId xmlns:a16="http://schemas.microsoft.com/office/drawing/2014/main" xmlns="" id="{A5028C9D-5A60-48BA-BE82-FA2628ECAF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218929" flipH="1">
            <a:off x="10733517" y="-19034"/>
            <a:ext cx="1459795" cy="1459794"/>
          </a:xfrm>
          <a:prstGeom prst="rect">
            <a:avLst/>
          </a:prstGeom>
          <a:effectLst>
            <a:outerShdw blurRad="50800" dist="38100" dir="2700000" algn="tl" rotWithShape="0">
              <a:prstClr val="black">
                <a:alpha val="15000"/>
              </a:prstClr>
            </a:outerShdw>
          </a:effectLst>
        </p:spPr>
      </p:pic>
      <p:sp>
        <p:nvSpPr>
          <p:cNvPr id="6" name="Rectangle 18"/>
          <p:cNvSpPr>
            <a:spLocks noChangeArrowheads="1"/>
          </p:cNvSpPr>
          <p:nvPr/>
        </p:nvSpPr>
        <p:spPr bwMode="auto">
          <a:xfrm>
            <a:off x="1262074" y="1701229"/>
            <a:ext cx="7805737" cy="584775"/>
          </a:xfrm>
          <a:prstGeom prst="rect">
            <a:avLst/>
          </a:prstGeom>
          <a:noFill/>
          <a:ln>
            <a:noFill/>
          </a:ln>
          <a:effectLst>
            <a:prstShdw prst="shdw17" dist="17961" dir="2700000">
              <a:srgbClr val="BBE0E3">
                <a:gamma/>
                <a:shade val="60000"/>
                <a:invGamma/>
              </a:srgb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a:ln>
                  <a:noFill/>
                </a:ln>
                <a:solidFill>
                  <a:srgbClr val="0000CC"/>
                </a:solidFill>
                <a:effectLst>
                  <a:outerShdw blurRad="38100" dist="38100" dir="2700000" algn="tl">
                    <a:srgbClr val="C0C0C0"/>
                  </a:outerShdw>
                </a:effectLst>
                <a:uLnTx/>
                <a:uFillTx/>
                <a:latin typeface="HP001 5 hàng" pitchFamily="34" charset="0"/>
                <a:cs typeface="Times New Roman" pitchFamily="18" charset="0"/>
              </a:rPr>
              <a:t>Mỗi</a:t>
            </a:r>
            <a:r>
              <a:rPr kumimoji="0" lang="en-US" sz="3200" b="1" i="0" u="none" strike="noStrike" kern="0" cap="none" spc="0" normalizeH="0" baseline="0" noProof="0" dirty="0">
                <a:ln>
                  <a:noFill/>
                </a:ln>
                <a:solidFill>
                  <a:srgbClr val="0000CC"/>
                </a:solidFill>
                <a:effectLst>
                  <a:outerShdw blurRad="38100" dist="38100" dir="2700000" algn="tl">
                    <a:srgbClr val="C0C0C0"/>
                  </a:outerShdw>
                </a:effectLst>
                <a:uLnTx/>
                <a:uFillTx/>
                <a:latin typeface="HP001 5 hàng" pitchFamily="34" charset="0"/>
                <a:cs typeface="Times New Roman" pitchFamily="18" charset="0"/>
              </a:rPr>
              <a:t> </a:t>
            </a:r>
            <a:r>
              <a:rPr kumimoji="0" lang="en-US" sz="3200" b="1" i="0" u="none" strike="noStrike" kern="0" cap="none" spc="0" normalizeH="0" baseline="0" noProof="0" dirty="0" err="1">
                <a:ln>
                  <a:noFill/>
                </a:ln>
                <a:solidFill>
                  <a:srgbClr val="0000CC"/>
                </a:solidFill>
                <a:effectLst>
                  <a:outerShdw blurRad="38100" dist="38100" dir="2700000" algn="tl">
                    <a:srgbClr val="C0C0C0"/>
                  </a:outerShdw>
                </a:effectLst>
                <a:uLnTx/>
                <a:uFillTx/>
                <a:latin typeface="HP001 5 hàng" pitchFamily="34" charset="0"/>
                <a:cs typeface="Times New Roman" pitchFamily="18" charset="0"/>
              </a:rPr>
              <a:t>ví</a:t>
            </a:r>
            <a:r>
              <a:rPr kumimoji="0" lang="en-US" sz="3200" b="1" i="0" u="none" strike="noStrike" kern="0" cap="none" spc="0" normalizeH="0" baseline="0" noProof="0" dirty="0">
                <a:ln>
                  <a:noFill/>
                </a:ln>
                <a:solidFill>
                  <a:srgbClr val="0000CC"/>
                </a:solidFill>
                <a:effectLst>
                  <a:outerShdw blurRad="38100" dist="38100" dir="2700000" algn="tl">
                    <a:srgbClr val="C0C0C0"/>
                  </a:outerShdw>
                </a:effectLst>
                <a:uLnTx/>
                <a:uFillTx/>
                <a:latin typeface="HP001 5 hàng" pitchFamily="34" charset="0"/>
                <a:cs typeface="Times New Roman" pitchFamily="18" charset="0"/>
              </a:rPr>
              <a:t> </a:t>
            </a:r>
            <a:r>
              <a:rPr kumimoji="0" lang="en-US" sz="3200" b="1" i="0" u="none" strike="noStrike" kern="0" cap="none" spc="0" normalizeH="0" baseline="0" noProof="0" dirty="0" err="1">
                <a:ln>
                  <a:noFill/>
                </a:ln>
                <a:solidFill>
                  <a:srgbClr val="0000CC"/>
                </a:solidFill>
                <a:effectLst>
                  <a:outerShdw blurRad="38100" dist="38100" dir="2700000" algn="tl">
                    <a:srgbClr val="C0C0C0"/>
                  </a:outerShdw>
                </a:effectLst>
                <a:uLnTx/>
                <a:uFillTx/>
                <a:latin typeface="HP001 5 hàng" pitchFamily="34" charset="0"/>
                <a:cs typeface="Times New Roman" pitchFamily="18" charset="0"/>
              </a:rPr>
              <a:t>đựng</a:t>
            </a:r>
            <a:r>
              <a:rPr kumimoji="0" lang="en-US" sz="3200" b="1" i="0" u="none" strike="noStrike" kern="0" cap="none" spc="0" normalizeH="0" baseline="0" noProof="0" dirty="0">
                <a:ln>
                  <a:noFill/>
                </a:ln>
                <a:solidFill>
                  <a:srgbClr val="0000CC"/>
                </a:solidFill>
                <a:effectLst>
                  <a:outerShdw blurRad="38100" dist="38100" dir="2700000" algn="tl">
                    <a:srgbClr val="C0C0C0"/>
                  </a:outerShdw>
                </a:effectLst>
                <a:uLnTx/>
                <a:uFillTx/>
                <a:latin typeface="HP001 5 hàng" pitchFamily="34" charset="0"/>
                <a:cs typeface="Times New Roman" pitchFamily="18" charset="0"/>
              </a:rPr>
              <a:t> </a:t>
            </a:r>
            <a:r>
              <a:rPr kumimoji="0" lang="en-US" sz="3200" b="1" i="0" u="none" strike="noStrike" kern="0" cap="none" spc="0" normalizeH="0" baseline="0" noProof="0" dirty="0" err="1">
                <a:ln>
                  <a:noFill/>
                </a:ln>
                <a:solidFill>
                  <a:srgbClr val="0000CC"/>
                </a:solidFill>
                <a:effectLst>
                  <a:outerShdw blurRad="38100" dist="38100" dir="2700000" algn="tl">
                    <a:srgbClr val="C0C0C0"/>
                  </a:outerShdw>
                </a:effectLst>
                <a:uLnTx/>
                <a:uFillTx/>
                <a:latin typeface="HP001 5 hàng" pitchFamily="34" charset="0"/>
                <a:cs typeface="Times New Roman" pitchFamily="18" charset="0"/>
              </a:rPr>
              <a:t>bao</a:t>
            </a:r>
            <a:r>
              <a:rPr kumimoji="0" lang="en-US" sz="3200" b="1" i="0" u="none" strike="noStrike" kern="0" cap="none" spc="0" normalizeH="0" baseline="0" noProof="0" dirty="0">
                <a:ln>
                  <a:noFill/>
                </a:ln>
                <a:solidFill>
                  <a:srgbClr val="0000CC"/>
                </a:solidFill>
                <a:effectLst>
                  <a:outerShdw blurRad="38100" dist="38100" dir="2700000" algn="tl">
                    <a:srgbClr val="C0C0C0"/>
                  </a:outerShdw>
                </a:effectLst>
                <a:uLnTx/>
                <a:uFillTx/>
                <a:latin typeface="HP001 5 hàng" pitchFamily="34" charset="0"/>
                <a:cs typeface="Times New Roman" pitchFamily="18" charset="0"/>
              </a:rPr>
              <a:t> </a:t>
            </a:r>
            <a:r>
              <a:rPr kumimoji="0" lang="en-US" sz="3200" b="1" i="0" u="none" strike="noStrike" kern="0" cap="none" spc="0" normalizeH="0" baseline="0" noProof="0" dirty="0" err="1">
                <a:ln>
                  <a:noFill/>
                </a:ln>
                <a:solidFill>
                  <a:srgbClr val="0000CC"/>
                </a:solidFill>
                <a:effectLst>
                  <a:outerShdw blurRad="38100" dist="38100" dir="2700000" algn="tl">
                    <a:srgbClr val="C0C0C0"/>
                  </a:outerShdw>
                </a:effectLst>
                <a:uLnTx/>
                <a:uFillTx/>
                <a:latin typeface="HP001 5 hàng" pitchFamily="34" charset="0"/>
                <a:cs typeface="Times New Roman" pitchFamily="18" charset="0"/>
              </a:rPr>
              <a:t>nhiêu</a:t>
            </a:r>
            <a:r>
              <a:rPr kumimoji="0" lang="en-US" sz="3200" b="1" i="0" u="none" strike="noStrike" kern="0" cap="none" spc="0" normalizeH="0" baseline="0" noProof="0" dirty="0">
                <a:ln>
                  <a:noFill/>
                </a:ln>
                <a:solidFill>
                  <a:srgbClr val="0000CC"/>
                </a:solidFill>
                <a:effectLst>
                  <a:outerShdw blurRad="38100" dist="38100" dir="2700000" algn="tl">
                    <a:srgbClr val="C0C0C0"/>
                  </a:outerShdw>
                </a:effectLst>
                <a:uLnTx/>
                <a:uFillTx/>
                <a:latin typeface="HP001 5 hàng" pitchFamily="34" charset="0"/>
                <a:cs typeface="Times New Roman" pitchFamily="18" charset="0"/>
              </a:rPr>
              <a:t> </a:t>
            </a:r>
            <a:r>
              <a:rPr kumimoji="0" lang="en-US" sz="3200" b="1" i="0" u="none" strike="noStrike" kern="0" cap="none" spc="0" normalizeH="0" baseline="0" noProof="0" dirty="0" err="1">
                <a:ln>
                  <a:noFill/>
                </a:ln>
                <a:solidFill>
                  <a:srgbClr val="0000CC"/>
                </a:solidFill>
                <a:effectLst>
                  <a:outerShdw blurRad="38100" dist="38100" dir="2700000" algn="tl">
                    <a:srgbClr val="C0C0C0"/>
                  </a:outerShdw>
                </a:effectLst>
                <a:uLnTx/>
                <a:uFillTx/>
                <a:latin typeface="HP001 5 hàng" pitchFamily="34" charset="0"/>
                <a:cs typeface="Times New Roman" pitchFamily="18" charset="0"/>
              </a:rPr>
              <a:t>tiền</a:t>
            </a:r>
            <a:r>
              <a:rPr kumimoji="0" lang="en-US" sz="3200" b="1" i="0" u="none" strike="noStrike" kern="0" cap="none" spc="0" normalizeH="0" baseline="0" noProof="0" dirty="0">
                <a:ln>
                  <a:noFill/>
                </a:ln>
                <a:solidFill>
                  <a:srgbClr val="0000CC"/>
                </a:solidFill>
                <a:effectLst>
                  <a:outerShdw blurRad="38100" dist="38100" dir="2700000" algn="tl">
                    <a:srgbClr val="C0C0C0"/>
                  </a:outerShdw>
                </a:effectLst>
                <a:uLnTx/>
                <a:uFillTx/>
                <a:latin typeface="HP001 5 hàng" pitchFamily="34" charset="0"/>
                <a:cs typeface="Times New Roman" pitchFamily="18" charset="0"/>
              </a:rPr>
              <a:t>?</a:t>
            </a:r>
          </a:p>
        </p:txBody>
      </p:sp>
      <p:sp>
        <p:nvSpPr>
          <p:cNvPr id="7" name="Oval 6"/>
          <p:cNvSpPr/>
          <p:nvPr/>
        </p:nvSpPr>
        <p:spPr>
          <a:xfrm>
            <a:off x="381000" y="1447800"/>
            <a:ext cx="838200" cy="750270"/>
          </a:xfrm>
          <a:prstGeom prst="ellipse">
            <a:avLst/>
          </a:prstGeom>
          <a:solidFill>
            <a:srgbClr val="FFC000"/>
          </a:solidFill>
          <a:ln w="25400" cap="flat" cmpd="sng" algn="ctr">
            <a:solidFill>
              <a:srgbClr val="4F81BD">
                <a:shade val="50000"/>
              </a:srgbClr>
            </a:solidFill>
            <a:prstDash val="solid"/>
          </a:ln>
          <a:effectLst/>
        </p:spPr>
        <p:txBody>
          <a:bodyPr rtlCol="0" anchor="ctr"/>
          <a:lstStyle/>
          <a:p>
            <a:pPr algn="ctr">
              <a:defRPr/>
            </a:pPr>
            <a:r>
              <a:rPr lang="en-US" sz="4400" b="1" kern="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p>
        </p:txBody>
      </p:sp>
      <p:pic>
        <p:nvPicPr>
          <p:cNvPr id="8" name="Picture 18" descr="Description: Mỗi ví đựng bao nhiêu tiền trang 158 sgk Toán 3 | Để học tốt Toán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3" y="2209800"/>
            <a:ext cx="55245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p:cNvGrpSpPr>
            <a:grpSpLocks/>
          </p:cNvGrpSpPr>
          <p:nvPr/>
        </p:nvGrpSpPr>
        <p:grpSpPr bwMode="auto">
          <a:xfrm>
            <a:off x="914401" y="2895601"/>
            <a:ext cx="4191000" cy="1143001"/>
            <a:chOff x="988348" y="1935088"/>
            <a:chExt cx="4191630" cy="1142768"/>
          </a:xfrm>
        </p:grpSpPr>
        <p:sp>
          <p:nvSpPr>
            <p:cNvPr id="10" name="TextBox 9"/>
            <p:cNvSpPr txBox="1"/>
            <p:nvPr/>
          </p:nvSpPr>
          <p:spPr>
            <a:xfrm>
              <a:off x="988348" y="1935088"/>
              <a:ext cx="1828766" cy="408998"/>
            </a:xfrm>
            <a:prstGeom prst="rect">
              <a:avLst/>
            </a:prstGeom>
            <a:solidFill>
              <a:srgbClr val="FFFFFF"/>
            </a:solidFill>
            <a:ln w="38100">
              <a:noFill/>
            </a:ln>
          </p:spPr>
          <p:txBody>
            <a:bodyPr>
              <a:prstTxWarp prst="textPlain">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cs typeface="Times New Roman" pitchFamily="18" charset="0"/>
                </a:rPr>
                <a:t>10 000 </a:t>
              </a:r>
              <a:r>
                <a:rPr kumimoji="0" lang="en-US" sz="900" b="1"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cs typeface="Times New Roman" pitchFamily="18" charset="0"/>
                </a:rPr>
                <a:t>đồng</a:t>
              </a:r>
              <a:endParaRPr kumimoji="0" lang="en-US" sz="9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cs typeface="Times New Roman" pitchFamily="18" charset="0"/>
              </a:endParaRPr>
            </a:p>
          </p:txBody>
        </p:sp>
        <p:sp>
          <p:nvSpPr>
            <p:cNvPr id="11" name="TextBox 10"/>
            <p:cNvSpPr txBox="1"/>
            <p:nvPr/>
          </p:nvSpPr>
          <p:spPr>
            <a:xfrm>
              <a:off x="3329469" y="1935088"/>
              <a:ext cx="1850509" cy="408998"/>
            </a:xfrm>
            <a:prstGeom prst="rect">
              <a:avLst/>
            </a:prstGeom>
            <a:solidFill>
              <a:srgbClr val="FFFFFF"/>
            </a:solidFill>
            <a:ln w="38100">
              <a:noFill/>
            </a:ln>
          </p:spPr>
          <p:txBody>
            <a:bodyPr>
              <a:prstTxWarp prst="textPlain">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cs typeface="Times New Roman" pitchFamily="18" charset="0"/>
                </a:rPr>
                <a:t>20 000 </a:t>
              </a:r>
              <a:r>
                <a:rPr kumimoji="0" lang="en-US" sz="900" b="1"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cs typeface="Times New Roman" pitchFamily="18" charset="0"/>
                </a:rPr>
                <a:t>đồng</a:t>
              </a:r>
              <a:endParaRPr kumimoji="0" lang="en-US" sz="9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cs typeface="Times New Roman" pitchFamily="18" charset="0"/>
              </a:endParaRPr>
            </a:p>
          </p:txBody>
        </p:sp>
        <p:sp>
          <p:nvSpPr>
            <p:cNvPr id="12" name="TextBox 11"/>
            <p:cNvSpPr txBox="1"/>
            <p:nvPr/>
          </p:nvSpPr>
          <p:spPr>
            <a:xfrm>
              <a:off x="2207731" y="2668858"/>
              <a:ext cx="1829075" cy="408998"/>
            </a:xfrm>
            <a:prstGeom prst="rect">
              <a:avLst/>
            </a:prstGeom>
            <a:solidFill>
              <a:srgbClr val="FFFFFF"/>
            </a:solidFill>
            <a:ln w="38100">
              <a:noFill/>
            </a:ln>
          </p:spPr>
          <p:txBody>
            <a:bodyPr>
              <a:prstTxWarp prst="textPlain">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cs typeface="Times New Roman" pitchFamily="18" charset="0"/>
                </a:rPr>
                <a:t>20 000 </a:t>
              </a:r>
              <a:r>
                <a:rPr kumimoji="0" lang="en-US" sz="900" b="1"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cs typeface="Times New Roman" pitchFamily="18" charset="0"/>
                </a:rPr>
                <a:t>đồng</a:t>
              </a:r>
              <a:endParaRPr kumimoji="0" lang="en-US" sz="9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cs typeface="Times New Roman" pitchFamily="18" charset="0"/>
              </a:endParaRPr>
            </a:p>
          </p:txBody>
        </p:sp>
      </p:grpSp>
      <p:pic>
        <p:nvPicPr>
          <p:cNvPr id="13" name="Picture 17" descr="Description: Mỗi ví đựng bao nhiêu tiền trang 158 sgk Toán 3 | Để học tốt Toán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4495800"/>
            <a:ext cx="5638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Group 13"/>
          <p:cNvGrpSpPr>
            <a:grpSpLocks/>
          </p:cNvGrpSpPr>
          <p:nvPr/>
        </p:nvGrpSpPr>
        <p:grpSpPr bwMode="auto">
          <a:xfrm>
            <a:off x="1065521" y="5185828"/>
            <a:ext cx="4116080" cy="1014381"/>
            <a:chOff x="1064845" y="4954954"/>
            <a:chExt cx="4116743" cy="1014393"/>
          </a:xfrm>
        </p:grpSpPr>
        <p:sp>
          <p:nvSpPr>
            <p:cNvPr id="17" name="TextBox 16"/>
            <p:cNvSpPr txBox="1"/>
            <p:nvPr/>
          </p:nvSpPr>
          <p:spPr>
            <a:xfrm>
              <a:off x="1064845" y="4998950"/>
              <a:ext cx="1754161" cy="408998"/>
            </a:xfrm>
            <a:prstGeom prst="rect">
              <a:avLst/>
            </a:prstGeom>
            <a:solidFill>
              <a:srgbClr val="FFFFFF"/>
            </a:solidFill>
            <a:ln w="38100">
              <a:noFill/>
            </a:ln>
          </p:spPr>
          <p:txBody>
            <a:bodyPr>
              <a:prstTxWarp prst="textPlain">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cs typeface="Times New Roman" pitchFamily="18" charset="0"/>
                </a:rPr>
                <a:t>10 000 </a:t>
              </a:r>
              <a:r>
                <a:rPr kumimoji="0" lang="en-US" sz="900" b="1"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cs typeface="Times New Roman" pitchFamily="18" charset="0"/>
                </a:rPr>
                <a:t>đồng</a:t>
              </a:r>
              <a:endParaRPr kumimoji="0" lang="en-US" sz="9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cs typeface="Times New Roman" pitchFamily="18" charset="0"/>
              </a:endParaRPr>
            </a:p>
          </p:txBody>
        </p:sp>
        <p:sp>
          <p:nvSpPr>
            <p:cNvPr id="19" name="TextBox 18"/>
            <p:cNvSpPr txBox="1"/>
            <p:nvPr/>
          </p:nvSpPr>
          <p:spPr>
            <a:xfrm>
              <a:off x="1109768" y="5560349"/>
              <a:ext cx="1709238" cy="408998"/>
            </a:xfrm>
            <a:prstGeom prst="rect">
              <a:avLst/>
            </a:prstGeom>
            <a:solidFill>
              <a:srgbClr val="FFFFFF"/>
            </a:solidFill>
            <a:ln w="38100">
              <a:noFill/>
            </a:ln>
          </p:spPr>
          <p:txBody>
            <a:bodyPr>
              <a:prstTxWarp prst="textPlain">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cs typeface="Times New Roman" pitchFamily="18" charset="0"/>
                </a:rPr>
                <a:t>50 000 </a:t>
              </a:r>
              <a:r>
                <a:rPr kumimoji="0" lang="en-US" sz="900" b="1"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cs typeface="Times New Roman" pitchFamily="18" charset="0"/>
                </a:rPr>
                <a:t>đồng</a:t>
              </a:r>
              <a:endParaRPr kumimoji="0" lang="en-US" sz="9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cs typeface="Times New Roman" pitchFamily="18" charset="0"/>
              </a:endParaRPr>
            </a:p>
          </p:txBody>
        </p:sp>
        <p:sp>
          <p:nvSpPr>
            <p:cNvPr id="20" name="TextBox 19"/>
            <p:cNvSpPr txBox="1"/>
            <p:nvPr/>
          </p:nvSpPr>
          <p:spPr>
            <a:xfrm>
              <a:off x="3296391" y="4954954"/>
              <a:ext cx="1885197" cy="408998"/>
            </a:xfrm>
            <a:prstGeom prst="rect">
              <a:avLst/>
            </a:prstGeom>
            <a:solidFill>
              <a:srgbClr val="FFFFFF"/>
            </a:solidFill>
            <a:ln w="38100">
              <a:noFill/>
            </a:ln>
          </p:spPr>
          <p:txBody>
            <a:bodyPr>
              <a:prstTxWarp prst="textPlain">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cs typeface="Times New Roman" pitchFamily="18" charset="0"/>
                </a:rPr>
                <a:t>20 000 </a:t>
              </a:r>
              <a:r>
                <a:rPr kumimoji="0" lang="en-US" sz="900" b="1"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cs typeface="Times New Roman" pitchFamily="18" charset="0"/>
                </a:rPr>
                <a:t>đồng</a:t>
              </a:r>
              <a:endParaRPr kumimoji="0" lang="en-US" sz="9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cs typeface="Times New Roman" pitchFamily="18" charset="0"/>
              </a:endParaRPr>
            </a:p>
          </p:txBody>
        </p:sp>
        <p:sp>
          <p:nvSpPr>
            <p:cNvPr id="21" name="TextBox 20"/>
            <p:cNvSpPr txBox="1"/>
            <p:nvPr/>
          </p:nvSpPr>
          <p:spPr>
            <a:xfrm>
              <a:off x="3368153" y="5560349"/>
              <a:ext cx="1796762" cy="408998"/>
            </a:xfrm>
            <a:prstGeom prst="rect">
              <a:avLst/>
            </a:prstGeom>
            <a:solidFill>
              <a:srgbClr val="FFFFFF"/>
            </a:solidFill>
            <a:ln w="38100">
              <a:noFill/>
            </a:ln>
          </p:spPr>
          <p:txBody>
            <a:bodyPr>
              <a:prstTxWarp prst="textPlain">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cs typeface="Times New Roman" pitchFamily="18" charset="0"/>
                </a:rPr>
                <a:t>10 000 </a:t>
              </a:r>
              <a:r>
                <a:rPr kumimoji="0" lang="en-US" sz="900" b="1"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cs typeface="Times New Roman" pitchFamily="18" charset="0"/>
                </a:rPr>
                <a:t>đồng</a:t>
              </a:r>
              <a:endParaRPr kumimoji="0" lang="en-US" sz="9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cs typeface="Times New Roman" pitchFamily="18" charset="0"/>
              </a:endParaRPr>
            </a:p>
          </p:txBody>
        </p:sp>
      </p:grpSp>
      <p:sp>
        <p:nvSpPr>
          <p:cNvPr id="2" name="TextBox 1"/>
          <p:cNvSpPr txBox="1"/>
          <p:nvPr/>
        </p:nvSpPr>
        <p:spPr>
          <a:xfrm>
            <a:off x="7162814" y="2590816"/>
            <a:ext cx="3188309" cy="584775"/>
          </a:xfrm>
          <a:prstGeom prst="rect">
            <a:avLst/>
          </a:prstGeom>
          <a:solidFill>
            <a:schemeClr val="accent6">
              <a:lumMod val="20000"/>
              <a:lumOff val="80000"/>
            </a:schemeClr>
          </a:solidFill>
        </p:spPr>
        <p:txBody>
          <a:bodyPr wrap="none" rtlCol="0">
            <a:spAutoFit/>
          </a:bodyPr>
          <a:lstStyle/>
          <a:p>
            <a:r>
              <a:rPr lang="en-US" sz="3200" b="1" dirty="0">
                <a:solidFill>
                  <a:srgbClr val="009900"/>
                </a:solidFill>
                <a:effectLst>
                  <a:outerShdw blurRad="38100" dist="38100" dir="2700000" algn="tl">
                    <a:srgbClr val="000000">
                      <a:alpha val="43137"/>
                    </a:srgbClr>
                  </a:outerShdw>
                </a:effectLst>
              </a:rPr>
              <a:t>a) </a:t>
            </a:r>
            <a:r>
              <a:rPr lang="en-US" sz="3200" b="1" dirty="0" err="1">
                <a:solidFill>
                  <a:srgbClr val="009900"/>
                </a:solidFill>
                <a:effectLst>
                  <a:outerShdw blurRad="38100" dist="38100" dir="2700000" algn="tl">
                    <a:srgbClr val="000000">
                      <a:alpha val="43137"/>
                    </a:srgbClr>
                  </a:outerShdw>
                </a:effectLst>
              </a:rPr>
              <a:t>có</a:t>
            </a:r>
            <a:r>
              <a:rPr lang="en-US" sz="3200" b="1" dirty="0">
                <a:solidFill>
                  <a:srgbClr val="009900"/>
                </a:solidFill>
                <a:effectLst>
                  <a:outerShdw blurRad="38100" dist="38100" dir="2700000" algn="tl">
                    <a:srgbClr val="000000">
                      <a:alpha val="43137"/>
                    </a:srgbClr>
                  </a:outerShdw>
                </a:effectLst>
              </a:rPr>
              <a:t> 50 000 </a:t>
            </a:r>
            <a:r>
              <a:rPr lang="en-US" sz="3200" b="1" dirty="0" err="1">
                <a:solidFill>
                  <a:srgbClr val="009900"/>
                </a:solidFill>
                <a:effectLst>
                  <a:outerShdw blurRad="38100" dist="38100" dir="2700000" algn="tl">
                    <a:srgbClr val="000000">
                      <a:alpha val="43137"/>
                    </a:srgbClr>
                  </a:outerShdw>
                </a:effectLst>
              </a:rPr>
              <a:t>đồng</a:t>
            </a:r>
            <a:endParaRPr lang="en-US" sz="3200" b="1" dirty="0">
              <a:solidFill>
                <a:srgbClr val="009900"/>
              </a:solidFill>
              <a:effectLst>
                <a:outerShdw blurRad="38100" dist="38100" dir="2700000" algn="tl">
                  <a:srgbClr val="000000">
                    <a:alpha val="43137"/>
                  </a:srgbClr>
                </a:outerShdw>
              </a:effectLst>
            </a:endParaRPr>
          </a:p>
        </p:txBody>
      </p:sp>
      <p:sp>
        <p:nvSpPr>
          <p:cNvPr id="23" name="TextBox 22"/>
          <p:cNvSpPr txBox="1"/>
          <p:nvPr/>
        </p:nvSpPr>
        <p:spPr>
          <a:xfrm>
            <a:off x="7010400" y="4876816"/>
            <a:ext cx="3205942" cy="584775"/>
          </a:xfrm>
          <a:prstGeom prst="rect">
            <a:avLst/>
          </a:prstGeom>
          <a:solidFill>
            <a:schemeClr val="accent6">
              <a:lumMod val="20000"/>
              <a:lumOff val="80000"/>
            </a:schemeClr>
          </a:solidFill>
        </p:spPr>
        <p:txBody>
          <a:bodyPr wrap="none" rtlCol="0">
            <a:spAutoFit/>
          </a:bodyPr>
          <a:lstStyle/>
          <a:p>
            <a:r>
              <a:rPr lang="en-US" sz="3200" b="1" dirty="0">
                <a:solidFill>
                  <a:srgbClr val="009900"/>
                </a:solidFill>
                <a:effectLst>
                  <a:outerShdw blurRad="38100" dist="38100" dir="2700000" algn="tl">
                    <a:srgbClr val="000000">
                      <a:alpha val="43137"/>
                    </a:srgbClr>
                  </a:outerShdw>
                </a:effectLst>
              </a:rPr>
              <a:t>b) </a:t>
            </a:r>
            <a:r>
              <a:rPr lang="en-US" sz="3200" b="1" dirty="0" err="1">
                <a:solidFill>
                  <a:srgbClr val="009900"/>
                </a:solidFill>
                <a:effectLst>
                  <a:outerShdw blurRad="38100" dist="38100" dir="2700000" algn="tl">
                    <a:srgbClr val="000000">
                      <a:alpha val="43137"/>
                    </a:srgbClr>
                  </a:outerShdw>
                </a:effectLst>
              </a:rPr>
              <a:t>có</a:t>
            </a:r>
            <a:r>
              <a:rPr lang="en-US" sz="3200" b="1" dirty="0">
                <a:solidFill>
                  <a:srgbClr val="009900"/>
                </a:solidFill>
                <a:effectLst>
                  <a:outerShdw blurRad="38100" dist="38100" dir="2700000" algn="tl">
                    <a:srgbClr val="000000">
                      <a:alpha val="43137"/>
                    </a:srgbClr>
                  </a:outerShdw>
                </a:effectLst>
              </a:rPr>
              <a:t> 90 000 </a:t>
            </a:r>
            <a:r>
              <a:rPr lang="en-US" sz="3200" b="1" dirty="0" err="1">
                <a:solidFill>
                  <a:srgbClr val="009900"/>
                </a:solidFill>
                <a:effectLst>
                  <a:outerShdw blurRad="38100" dist="38100" dir="2700000" algn="tl">
                    <a:srgbClr val="000000">
                      <a:alpha val="43137"/>
                    </a:srgbClr>
                  </a:outerShdw>
                </a:effectLst>
              </a:rPr>
              <a:t>đồng</a:t>
            </a:r>
            <a:endParaRPr lang="en-US" sz="3200" b="1" dirty="0">
              <a:solidFill>
                <a:srgbClr val="009900"/>
              </a:solidFill>
              <a:effectLst>
                <a:outerShdw blurRad="38100" dist="38100" dir="2700000" algn="tl">
                  <a:srgbClr val="000000">
                    <a:alpha val="43137"/>
                  </a:srgbClr>
                </a:outerShdw>
              </a:effectLst>
            </a:endParaRPr>
          </a:p>
        </p:txBody>
      </p:sp>
      <p:sp>
        <p:nvSpPr>
          <p:cNvPr id="24" name="TextBox 23"/>
          <p:cNvSpPr txBox="1"/>
          <p:nvPr/>
        </p:nvSpPr>
        <p:spPr>
          <a:xfrm>
            <a:off x="5825181" y="3276600"/>
            <a:ext cx="6138219" cy="523220"/>
          </a:xfrm>
          <a:prstGeom prst="rect">
            <a:avLst/>
          </a:prstGeom>
          <a:noFill/>
        </p:spPr>
        <p:txBody>
          <a:bodyPr wrap="none" rtlCol="0">
            <a:spAutoFit/>
          </a:bodyPr>
          <a:lstStyle/>
          <a:p>
            <a:pPr algn="ctr"/>
            <a:r>
              <a:rPr lang="en-US" sz="2800" b="1" dirty="0">
                <a:effectLst>
                  <a:outerShdw blurRad="38100" dist="38100" dir="2700000" algn="tl">
                    <a:srgbClr val="000000">
                      <a:alpha val="43137"/>
                    </a:srgbClr>
                  </a:outerShdw>
                </a:effectLst>
                <a:latin typeface="Times New Roman" pitchFamily="18" charset="0"/>
                <a:cs typeface="Times New Roman" pitchFamily="18" charset="0"/>
              </a:rPr>
              <a:t>10 000 + 20 000 + 20 000 = 50 000 </a:t>
            </a:r>
            <a:r>
              <a:rPr lang="en-US" sz="2800" b="1" dirty="0" err="1">
                <a:effectLst>
                  <a:outerShdw blurRad="38100" dist="38100" dir="2700000" algn="tl">
                    <a:srgbClr val="000000">
                      <a:alpha val="43137"/>
                    </a:srgbClr>
                  </a:outerShdw>
                </a:effectLst>
                <a:latin typeface="Times New Roman" pitchFamily="18" charset="0"/>
                <a:cs typeface="Times New Roman" pitchFamily="18" charset="0"/>
              </a:rPr>
              <a:t>đồng</a:t>
            </a:r>
            <a:endParaRPr lang="en-US" sz="28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6" name="TextBox 25"/>
          <p:cNvSpPr txBox="1"/>
          <p:nvPr/>
        </p:nvSpPr>
        <p:spPr>
          <a:xfrm>
            <a:off x="6108492" y="5562616"/>
            <a:ext cx="5854909" cy="954107"/>
          </a:xfrm>
          <a:prstGeom prst="rect">
            <a:avLst/>
          </a:prstGeom>
          <a:noFill/>
        </p:spPr>
        <p:txBody>
          <a:bodyPr wrap="square" rtlCol="0">
            <a:spAutoFit/>
          </a:bodyPr>
          <a:lstStyle/>
          <a:p>
            <a:pPr algn="ctr"/>
            <a:r>
              <a:rPr lang="en-US" sz="2800" b="1" dirty="0">
                <a:effectLst>
                  <a:outerShdw blurRad="38100" dist="38100" dir="2700000" algn="tl">
                    <a:srgbClr val="000000">
                      <a:alpha val="43137"/>
                    </a:srgbClr>
                  </a:outerShdw>
                </a:effectLst>
                <a:latin typeface="Times New Roman" pitchFamily="18" charset="0"/>
                <a:cs typeface="Times New Roman" pitchFamily="18" charset="0"/>
              </a:rPr>
              <a:t>10 000 + 20 000 + 50 000 + 10 000 </a:t>
            </a:r>
          </a:p>
          <a:p>
            <a:pPr algn="ctr"/>
            <a:r>
              <a:rPr lang="en-US" sz="2800" b="1" dirty="0">
                <a:effectLst>
                  <a:outerShdw blurRad="38100" dist="38100" dir="2700000" algn="tl">
                    <a:srgbClr val="000000">
                      <a:alpha val="43137"/>
                    </a:srgbClr>
                  </a:outerShdw>
                </a:effectLst>
                <a:latin typeface="Times New Roman" pitchFamily="18" charset="0"/>
                <a:cs typeface="Times New Roman" pitchFamily="18" charset="0"/>
              </a:rPr>
              <a:t>= 90 000 </a:t>
            </a:r>
            <a:r>
              <a:rPr lang="en-US" sz="2800" b="1" dirty="0" err="1">
                <a:effectLst>
                  <a:outerShdw blurRad="38100" dist="38100" dir="2700000" algn="tl">
                    <a:srgbClr val="000000">
                      <a:alpha val="43137"/>
                    </a:srgbClr>
                  </a:outerShdw>
                </a:effectLst>
                <a:latin typeface="Times New Roman" pitchFamily="18" charset="0"/>
                <a:cs typeface="Times New Roman" pitchFamily="18" charset="0"/>
              </a:rPr>
              <a:t>đồng</a:t>
            </a:r>
            <a:endParaRPr lang="en-US" sz="2800"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311023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par>
                                <p:cTn id="14" presetID="16" presetClass="entr" presetSubtype="21"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barn(inVertical)">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barn(inVertical)">
                                      <p:cBhvr>
                                        <p:cTn id="31" dur="5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barn(inVertical)">
                                      <p:cBhvr>
                                        <p:cTn id="3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3" grpId="0" animBg="1"/>
      <p:bldP spid="24" grpId="0"/>
      <p:bldP spid="2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6" descr="Description: Mỗi ví đựng bao nhiêu tiền trang 158 sgk Toán 3 | Để học tốt Toán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1" y="152400"/>
            <a:ext cx="6348107" cy="211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5" descr="Description: Mỗi ví đựng bao nhiêu tiền trang 158 sgk Toán 3 | Để học tốt Toán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438400"/>
            <a:ext cx="6381848"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descr="Description: Mỗi ví đựng bao nhiêu tiền trang 158 sgk Toán 3 | Để học tốt Toán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1" y="4532313"/>
            <a:ext cx="6348107" cy="210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143008" y="1447800"/>
            <a:ext cx="2057401" cy="408998"/>
          </a:xfrm>
          <a:prstGeom prst="rect">
            <a:avLst/>
          </a:prstGeom>
          <a:solidFill>
            <a:schemeClr val="bg1"/>
          </a:solidFill>
          <a:ln w="38100">
            <a:noFill/>
          </a:ln>
        </p:spPr>
        <p:txBody>
          <a:bodyPr>
            <a:prstTxWarp prst="textPlain">
              <a:avLst/>
            </a:prstTxWarp>
            <a:spAutoFit/>
          </a:bodyPr>
          <a:lstStyle/>
          <a:p>
            <a:pPr algn="ctr" eaLnBrk="0" fontAlgn="base" hangingPunct="0">
              <a:spcBef>
                <a:spcPct val="0"/>
              </a:spcBef>
              <a:spcAft>
                <a:spcPct val="0"/>
              </a:spcAft>
              <a:defRPr/>
            </a:pPr>
            <a:r>
              <a:rPr lang="en-US" sz="9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10 000 </a:t>
            </a:r>
            <a:r>
              <a:rPr lang="en-US" sz="9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đồng</a:t>
            </a:r>
            <a:endParaRPr lang="en-US" sz="9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 name="TextBox 9"/>
          <p:cNvSpPr txBox="1"/>
          <p:nvPr/>
        </p:nvSpPr>
        <p:spPr>
          <a:xfrm>
            <a:off x="3810007" y="801817"/>
            <a:ext cx="2108199" cy="408998"/>
          </a:xfrm>
          <a:prstGeom prst="rect">
            <a:avLst/>
          </a:prstGeom>
          <a:solidFill>
            <a:schemeClr val="bg1"/>
          </a:solidFill>
          <a:ln w="38100">
            <a:noFill/>
          </a:ln>
        </p:spPr>
        <p:txBody>
          <a:bodyPr>
            <a:prstTxWarp prst="textPlain">
              <a:avLst/>
            </a:prstTxWarp>
            <a:spAutoFit/>
          </a:bodyPr>
          <a:lstStyle/>
          <a:p>
            <a:pPr algn="ctr" eaLnBrk="0" fontAlgn="base" hangingPunct="0">
              <a:spcBef>
                <a:spcPct val="0"/>
              </a:spcBef>
              <a:spcAft>
                <a:spcPct val="0"/>
              </a:spcAft>
              <a:defRPr/>
            </a:pPr>
            <a:r>
              <a:rPr lang="en-US" sz="9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50 000 </a:t>
            </a:r>
            <a:r>
              <a:rPr lang="en-US" sz="9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đồng</a:t>
            </a:r>
            <a:endParaRPr lang="en-US" sz="9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TextBox 10"/>
          <p:cNvSpPr txBox="1"/>
          <p:nvPr/>
        </p:nvSpPr>
        <p:spPr>
          <a:xfrm>
            <a:off x="1143001" y="801103"/>
            <a:ext cx="2057400" cy="408998"/>
          </a:xfrm>
          <a:prstGeom prst="rect">
            <a:avLst/>
          </a:prstGeom>
          <a:solidFill>
            <a:schemeClr val="bg1"/>
          </a:solidFill>
          <a:ln w="38100">
            <a:noFill/>
          </a:ln>
        </p:spPr>
        <p:txBody>
          <a:bodyPr>
            <a:prstTxWarp prst="textPlain">
              <a:avLst/>
            </a:prstTxWarp>
            <a:spAutoFit/>
          </a:bodyPr>
          <a:lstStyle/>
          <a:p>
            <a:pPr algn="ctr" eaLnBrk="0" fontAlgn="base" hangingPunct="0">
              <a:spcBef>
                <a:spcPct val="0"/>
              </a:spcBef>
              <a:spcAft>
                <a:spcPct val="0"/>
              </a:spcAft>
              <a:defRPr/>
            </a:pPr>
            <a:r>
              <a:rPr lang="en-US" sz="9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20 000 </a:t>
            </a:r>
            <a:r>
              <a:rPr lang="en-US" sz="9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đồng</a:t>
            </a:r>
            <a:endParaRPr lang="en-US" sz="9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2" name="TextBox 11"/>
          <p:cNvSpPr txBox="1"/>
          <p:nvPr/>
        </p:nvSpPr>
        <p:spPr>
          <a:xfrm>
            <a:off x="3810007" y="1412761"/>
            <a:ext cx="2108199" cy="408998"/>
          </a:xfrm>
          <a:prstGeom prst="rect">
            <a:avLst/>
          </a:prstGeom>
          <a:solidFill>
            <a:schemeClr val="bg1"/>
          </a:solidFill>
          <a:ln w="38100">
            <a:noFill/>
          </a:ln>
        </p:spPr>
        <p:txBody>
          <a:bodyPr>
            <a:prstTxWarp prst="textPlain">
              <a:avLst/>
            </a:prstTxWarp>
            <a:spAutoFit/>
          </a:bodyPr>
          <a:lstStyle/>
          <a:p>
            <a:pPr algn="ctr" eaLnBrk="0" fontAlgn="base" hangingPunct="0">
              <a:spcBef>
                <a:spcPct val="0"/>
              </a:spcBef>
              <a:spcAft>
                <a:spcPct val="0"/>
              </a:spcAft>
              <a:defRPr/>
            </a:pPr>
            <a:r>
              <a:rPr lang="en-US" sz="9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10 000 </a:t>
            </a:r>
            <a:r>
              <a:rPr lang="en-US" sz="9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đồng</a:t>
            </a:r>
            <a:endParaRPr lang="en-US" sz="9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4" name="TextBox 13"/>
          <p:cNvSpPr txBox="1"/>
          <p:nvPr/>
        </p:nvSpPr>
        <p:spPr>
          <a:xfrm>
            <a:off x="1402684" y="5181600"/>
            <a:ext cx="1873917" cy="408998"/>
          </a:xfrm>
          <a:prstGeom prst="rect">
            <a:avLst/>
          </a:prstGeom>
          <a:solidFill>
            <a:schemeClr val="bg1"/>
          </a:solidFill>
          <a:ln w="38100">
            <a:noFill/>
          </a:ln>
        </p:spPr>
        <p:txBody>
          <a:bodyPr>
            <a:prstTxWarp prst="textPlain">
              <a:avLst/>
            </a:prstTxWarp>
            <a:spAutoFit/>
          </a:bodyPr>
          <a:lstStyle/>
          <a:p>
            <a:pPr algn="ctr" eaLnBrk="0" fontAlgn="base" hangingPunct="0">
              <a:spcBef>
                <a:spcPct val="0"/>
              </a:spcBef>
              <a:spcAft>
                <a:spcPct val="0"/>
              </a:spcAft>
              <a:defRPr/>
            </a:pPr>
            <a:r>
              <a:rPr lang="en-US" sz="9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50 000 </a:t>
            </a:r>
            <a:r>
              <a:rPr lang="en-US" sz="9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đồng</a:t>
            </a:r>
            <a:endParaRPr lang="en-US" sz="9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5" name="TextBox 14"/>
          <p:cNvSpPr txBox="1"/>
          <p:nvPr/>
        </p:nvSpPr>
        <p:spPr>
          <a:xfrm>
            <a:off x="3962400" y="5177167"/>
            <a:ext cx="1716965" cy="408998"/>
          </a:xfrm>
          <a:prstGeom prst="rect">
            <a:avLst/>
          </a:prstGeom>
          <a:solidFill>
            <a:schemeClr val="bg1"/>
          </a:solidFill>
          <a:ln w="38100">
            <a:noFill/>
          </a:ln>
        </p:spPr>
        <p:txBody>
          <a:bodyPr>
            <a:prstTxWarp prst="textPlain">
              <a:avLst/>
            </a:prstTxWarp>
            <a:spAutoFit/>
          </a:bodyPr>
          <a:lstStyle/>
          <a:p>
            <a:pPr algn="ctr" eaLnBrk="0" fontAlgn="base" hangingPunct="0">
              <a:spcBef>
                <a:spcPct val="0"/>
              </a:spcBef>
              <a:spcAft>
                <a:spcPct val="0"/>
              </a:spcAft>
              <a:defRPr/>
            </a:pPr>
            <a:r>
              <a:rPr lang="en-US" sz="9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500 </a:t>
            </a:r>
            <a:r>
              <a:rPr lang="en-US" sz="9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đồng</a:t>
            </a:r>
            <a:endParaRPr lang="en-US" sz="9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6" name="TextBox 15"/>
          <p:cNvSpPr txBox="1"/>
          <p:nvPr/>
        </p:nvSpPr>
        <p:spPr>
          <a:xfrm>
            <a:off x="2795713" y="5867400"/>
            <a:ext cx="1547695" cy="408998"/>
          </a:xfrm>
          <a:prstGeom prst="rect">
            <a:avLst/>
          </a:prstGeom>
          <a:solidFill>
            <a:schemeClr val="bg1"/>
          </a:solidFill>
          <a:ln w="38100">
            <a:noFill/>
          </a:ln>
        </p:spPr>
        <p:txBody>
          <a:bodyPr>
            <a:prstTxWarp prst="textPlain">
              <a:avLst/>
            </a:prstTxWarp>
            <a:spAutoFit/>
          </a:bodyPr>
          <a:lstStyle/>
          <a:p>
            <a:pPr algn="ctr" eaLnBrk="0" fontAlgn="base" hangingPunct="0">
              <a:spcBef>
                <a:spcPct val="0"/>
              </a:spcBef>
              <a:spcAft>
                <a:spcPct val="0"/>
              </a:spcAft>
              <a:defRPr/>
            </a:pPr>
            <a:r>
              <a:rPr lang="en-US" sz="9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200 </a:t>
            </a:r>
            <a:r>
              <a:rPr lang="en-US" sz="9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đồng</a:t>
            </a:r>
            <a:endParaRPr lang="en-US" sz="9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7" name="TextBox 16"/>
          <p:cNvSpPr txBox="1"/>
          <p:nvPr/>
        </p:nvSpPr>
        <p:spPr>
          <a:xfrm>
            <a:off x="1143008" y="3042966"/>
            <a:ext cx="2057401" cy="408998"/>
          </a:xfrm>
          <a:prstGeom prst="rect">
            <a:avLst/>
          </a:prstGeom>
          <a:solidFill>
            <a:schemeClr val="bg1"/>
          </a:solidFill>
          <a:ln w="38100">
            <a:noFill/>
          </a:ln>
        </p:spPr>
        <p:txBody>
          <a:bodyPr>
            <a:prstTxWarp prst="textPlain">
              <a:avLst/>
            </a:prstTxWarp>
            <a:spAutoFit/>
          </a:bodyPr>
          <a:lstStyle/>
          <a:p>
            <a:pPr algn="ctr" eaLnBrk="0" fontAlgn="base" hangingPunct="0">
              <a:spcBef>
                <a:spcPct val="0"/>
              </a:spcBef>
              <a:spcAft>
                <a:spcPct val="0"/>
              </a:spcAft>
              <a:defRPr/>
            </a:pPr>
            <a:r>
              <a:rPr lang="en-US" sz="9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10 000 </a:t>
            </a:r>
            <a:r>
              <a:rPr lang="en-US" sz="9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đồng</a:t>
            </a:r>
            <a:endParaRPr lang="en-US" sz="9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8" name="TextBox 17"/>
          <p:cNvSpPr txBox="1"/>
          <p:nvPr/>
        </p:nvSpPr>
        <p:spPr>
          <a:xfrm>
            <a:off x="3886200" y="3062250"/>
            <a:ext cx="1887181" cy="408998"/>
          </a:xfrm>
          <a:prstGeom prst="rect">
            <a:avLst/>
          </a:prstGeom>
          <a:solidFill>
            <a:schemeClr val="bg1"/>
          </a:solidFill>
          <a:ln w="38100">
            <a:noFill/>
          </a:ln>
        </p:spPr>
        <p:txBody>
          <a:bodyPr>
            <a:prstTxWarp prst="textPlain">
              <a:avLst/>
            </a:prstTxWarp>
            <a:spAutoFit/>
          </a:bodyPr>
          <a:lstStyle/>
          <a:p>
            <a:pPr algn="ctr" eaLnBrk="0" fontAlgn="base" hangingPunct="0">
              <a:spcBef>
                <a:spcPct val="0"/>
              </a:spcBef>
              <a:spcAft>
                <a:spcPct val="0"/>
              </a:spcAft>
              <a:defRPr/>
            </a:pPr>
            <a:r>
              <a:rPr lang="en-US" sz="9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2000 </a:t>
            </a:r>
            <a:r>
              <a:rPr lang="en-US" sz="9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đồng</a:t>
            </a:r>
            <a:endParaRPr lang="en-US" sz="9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9" name="TextBox 18"/>
          <p:cNvSpPr txBox="1"/>
          <p:nvPr/>
        </p:nvSpPr>
        <p:spPr>
          <a:xfrm>
            <a:off x="3824415" y="3716739"/>
            <a:ext cx="1948975" cy="408998"/>
          </a:xfrm>
          <a:prstGeom prst="rect">
            <a:avLst/>
          </a:prstGeom>
          <a:solidFill>
            <a:schemeClr val="bg1"/>
          </a:solidFill>
          <a:ln w="38100">
            <a:noFill/>
          </a:ln>
        </p:spPr>
        <p:txBody>
          <a:bodyPr>
            <a:prstTxWarp prst="textPlain">
              <a:avLst/>
            </a:prstTxWarp>
            <a:spAutoFit/>
          </a:bodyPr>
          <a:lstStyle/>
          <a:p>
            <a:pPr algn="ctr" eaLnBrk="0" fontAlgn="base" hangingPunct="0">
              <a:spcBef>
                <a:spcPct val="0"/>
              </a:spcBef>
              <a:spcAft>
                <a:spcPct val="0"/>
              </a:spcAft>
              <a:defRPr/>
            </a:pPr>
            <a:r>
              <a:rPr lang="en-US" sz="9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2000 </a:t>
            </a:r>
            <a:r>
              <a:rPr lang="en-US" sz="9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đồng</a:t>
            </a:r>
            <a:endParaRPr lang="en-US" sz="9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 name="TextBox 19"/>
          <p:cNvSpPr txBox="1"/>
          <p:nvPr/>
        </p:nvSpPr>
        <p:spPr>
          <a:xfrm>
            <a:off x="1219201" y="3706148"/>
            <a:ext cx="1897419" cy="408998"/>
          </a:xfrm>
          <a:prstGeom prst="rect">
            <a:avLst/>
          </a:prstGeom>
          <a:solidFill>
            <a:schemeClr val="bg1"/>
          </a:solidFill>
          <a:ln w="38100">
            <a:noFill/>
          </a:ln>
        </p:spPr>
        <p:txBody>
          <a:bodyPr>
            <a:prstTxWarp prst="textPlain">
              <a:avLst/>
            </a:prstTxWarp>
            <a:spAutoFit/>
          </a:bodyPr>
          <a:lstStyle/>
          <a:p>
            <a:pPr algn="ctr" eaLnBrk="0" fontAlgn="base" hangingPunct="0">
              <a:spcBef>
                <a:spcPct val="0"/>
              </a:spcBef>
              <a:spcAft>
                <a:spcPct val="0"/>
              </a:spcAft>
              <a:defRPr/>
            </a:pPr>
            <a:r>
              <a:rPr lang="en-US" sz="9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500 </a:t>
            </a:r>
            <a:r>
              <a:rPr lang="en-US" sz="9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đồng</a:t>
            </a:r>
            <a:endParaRPr lang="en-US" sz="9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3" name="TextBox 22"/>
          <p:cNvSpPr txBox="1"/>
          <p:nvPr/>
        </p:nvSpPr>
        <p:spPr>
          <a:xfrm>
            <a:off x="7352897" y="359271"/>
            <a:ext cx="3413114" cy="553998"/>
          </a:xfrm>
          <a:prstGeom prst="rect">
            <a:avLst/>
          </a:prstGeom>
          <a:solidFill>
            <a:srgbClr val="F79646">
              <a:lumMod val="20000"/>
              <a:lumOff val="80000"/>
            </a:srgbClr>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000" b="1" kern="0" dirty="0">
                <a:solidFill>
                  <a:srgbClr val="C00000"/>
                </a:solidFill>
                <a:effectLst>
                  <a:outerShdw blurRad="38100" dist="38100" dir="2700000" algn="tl">
                    <a:srgbClr val="000000">
                      <a:alpha val="43137"/>
                    </a:srgbClr>
                  </a:outerShdw>
                </a:effectLst>
              </a:rPr>
              <a:t>c</a:t>
            </a:r>
            <a:r>
              <a:rPr kumimoji="0" lang="en-US" sz="3000" b="1" i="0" u="none" strike="noStrike" kern="0" cap="none" spc="0" normalizeH="0" baseline="0" noProof="0" dirty="0">
                <a:ln>
                  <a:noFill/>
                </a:ln>
                <a:solidFill>
                  <a:srgbClr val="C00000"/>
                </a:solidFill>
                <a:effectLst>
                  <a:outerShdw blurRad="38100" dist="38100" dir="2700000" algn="tl">
                    <a:srgbClr val="000000">
                      <a:alpha val="43137"/>
                    </a:srgbClr>
                  </a:outerShdw>
                </a:effectLst>
                <a:uLnTx/>
                <a:uFillTx/>
              </a:rPr>
              <a:t>) </a:t>
            </a:r>
            <a:r>
              <a:rPr kumimoji="0" lang="en-US" sz="3000" b="1" i="0" u="none" strike="noStrike" kern="0" cap="none" spc="0" normalizeH="0" baseline="0" noProof="0" dirty="0" err="1">
                <a:ln>
                  <a:noFill/>
                </a:ln>
                <a:solidFill>
                  <a:srgbClr val="C00000"/>
                </a:solidFill>
                <a:effectLst>
                  <a:outerShdw blurRad="38100" dist="38100" dir="2700000" algn="tl">
                    <a:srgbClr val="000000">
                      <a:alpha val="43137"/>
                    </a:srgbClr>
                  </a:outerShdw>
                </a:effectLst>
                <a:uLnTx/>
                <a:uFillTx/>
              </a:rPr>
              <a:t>có</a:t>
            </a:r>
            <a:r>
              <a:rPr kumimoji="0" lang="en-US" sz="3000" b="1" i="0" u="none" strike="noStrike" kern="0" cap="none" spc="0" normalizeH="0" baseline="0" noProof="0" dirty="0">
                <a:ln>
                  <a:noFill/>
                </a:ln>
                <a:solidFill>
                  <a:srgbClr val="C00000"/>
                </a:solidFill>
                <a:effectLst>
                  <a:outerShdw blurRad="38100" dist="38100" dir="2700000" algn="tl">
                    <a:srgbClr val="000000">
                      <a:alpha val="43137"/>
                    </a:srgbClr>
                  </a:outerShdw>
                </a:effectLst>
                <a:uLnTx/>
                <a:uFillTx/>
              </a:rPr>
              <a:t> 90 000 </a:t>
            </a:r>
            <a:r>
              <a:rPr kumimoji="0" lang="en-US" sz="3000" b="1" i="0" u="none" strike="noStrike" kern="0" cap="none" spc="0" normalizeH="0" baseline="0" noProof="0" dirty="0" err="1">
                <a:ln>
                  <a:noFill/>
                </a:ln>
                <a:solidFill>
                  <a:srgbClr val="C00000"/>
                </a:solidFill>
                <a:effectLst>
                  <a:outerShdw blurRad="38100" dist="38100" dir="2700000" algn="tl">
                    <a:srgbClr val="000000">
                      <a:alpha val="43137"/>
                    </a:srgbClr>
                  </a:outerShdw>
                </a:effectLst>
                <a:uLnTx/>
                <a:uFillTx/>
              </a:rPr>
              <a:t>đồng</a:t>
            </a:r>
            <a:endParaRPr kumimoji="0" lang="en-US" sz="3000" b="1" i="0" u="none" strike="noStrike" kern="0" cap="none" spc="0" normalizeH="0" baseline="0" noProof="0" dirty="0">
              <a:ln>
                <a:noFill/>
              </a:ln>
              <a:solidFill>
                <a:srgbClr val="C00000"/>
              </a:solidFill>
              <a:effectLst>
                <a:outerShdw blurRad="38100" dist="38100" dir="2700000" algn="tl">
                  <a:srgbClr val="000000">
                    <a:alpha val="43137"/>
                  </a:srgbClr>
                </a:outerShdw>
              </a:effectLst>
              <a:uLnTx/>
              <a:uFillTx/>
            </a:endParaRPr>
          </a:p>
        </p:txBody>
      </p:sp>
      <p:sp>
        <p:nvSpPr>
          <p:cNvPr id="24" name="TextBox 23"/>
          <p:cNvSpPr txBox="1"/>
          <p:nvPr/>
        </p:nvSpPr>
        <p:spPr>
          <a:xfrm>
            <a:off x="6553200" y="1012460"/>
            <a:ext cx="5257800" cy="954107"/>
          </a:xfrm>
          <a:prstGeom prst="rect">
            <a:avLst/>
          </a:prstGeom>
          <a:noFill/>
        </p:spPr>
        <p:txBody>
          <a:bodyPr wrap="square" rtlCol="0">
            <a:spAutoFit/>
          </a:bodyPr>
          <a:lstStyle/>
          <a:p>
            <a:pPr algn="ctr"/>
            <a:r>
              <a:rPr lang="en-US" sz="2800" b="1" dirty="0">
                <a:solidFill>
                  <a:srgbClr val="009900"/>
                </a:solidFill>
                <a:effectLst>
                  <a:outerShdw blurRad="38100" dist="38100" dir="2700000" algn="tl">
                    <a:srgbClr val="000000">
                      <a:alpha val="43137"/>
                    </a:srgbClr>
                  </a:outerShdw>
                </a:effectLst>
                <a:latin typeface="Times New Roman" pitchFamily="18" charset="0"/>
                <a:cs typeface="Times New Roman" pitchFamily="18" charset="0"/>
              </a:rPr>
              <a:t>20 000 + 10 000 + 50 000 + 10 000 </a:t>
            </a:r>
            <a:br>
              <a:rPr lang="en-US" sz="2800" b="1" dirty="0">
                <a:solidFill>
                  <a:srgbClr val="009900"/>
                </a:solidFill>
                <a:effectLst>
                  <a:outerShdw blurRad="38100" dist="38100" dir="2700000" algn="tl">
                    <a:srgbClr val="000000">
                      <a:alpha val="43137"/>
                    </a:srgbClr>
                  </a:outerShdw>
                </a:effectLst>
                <a:latin typeface="Times New Roman" pitchFamily="18" charset="0"/>
                <a:cs typeface="Times New Roman" pitchFamily="18" charset="0"/>
              </a:rPr>
            </a:br>
            <a:r>
              <a:rPr lang="en-US" sz="2800" b="1" dirty="0">
                <a:solidFill>
                  <a:srgbClr val="009900"/>
                </a:solidFill>
                <a:effectLst>
                  <a:outerShdw blurRad="38100" dist="38100" dir="2700000" algn="tl">
                    <a:srgbClr val="000000">
                      <a:alpha val="43137"/>
                    </a:srgbClr>
                  </a:outerShdw>
                </a:effectLst>
                <a:latin typeface="Times New Roman" pitchFamily="18" charset="0"/>
                <a:cs typeface="Times New Roman" pitchFamily="18" charset="0"/>
              </a:rPr>
              <a:t>= 90 000 </a:t>
            </a:r>
            <a:r>
              <a:rPr lang="en-US" sz="2800" b="1" dirty="0" err="1">
                <a:solidFill>
                  <a:srgbClr val="009900"/>
                </a:solidFill>
                <a:effectLst>
                  <a:outerShdw blurRad="38100" dist="38100" dir="2700000" algn="tl">
                    <a:srgbClr val="000000">
                      <a:alpha val="43137"/>
                    </a:srgbClr>
                  </a:outerShdw>
                </a:effectLst>
                <a:latin typeface="Times New Roman" pitchFamily="18" charset="0"/>
                <a:cs typeface="Times New Roman" pitchFamily="18" charset="0"/>
              </a:rPr>
              <a:t>đồng</a:t>
            </a:r>
            <a:endParaRPr lang="en-US" sz="2800" b="1" dirty="0">
              <a:solidFill>
                <a:srgbClr val="0099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5" name="TextBox 24"/>
          <p:cNvSpPr txBox="1"/>
          <p:nvPr/>
        </p:nvSpPr>
        <p:spPr>
          <a:xfrm>
            <a:off x="7315200" y="2590800"/>
            <a:ext cx="3435556" cy="553998"/>
          </a:xfrm>
          <a:prstGeom prst="rect">
            <a:avLst/>
          </a:prstGeom>
          <a:solidFill>
            <a:srgbClr val="F79646">
              <a:lumMod val="20000"/>
              <a:lumOff val="80000"/>
            </a:srgbClr>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000" b="1" kern="0" dirty="0">
                <a:solidFill>
                  <a:srgbClr val="C00000"/>
                </a:solidFill>
                <a:effectLst>
                  <a:outerShdw blurRad="38100" dist="38100" dir="2700000" algn="tl">
                    <a:srgbClr val="000000">
                      <a:alpha val="43137"/>
                    </a:srgbClr>
                  </a:outerShdw>
                </a:effectLst>
              </a:rPr>
              <a:t>d</a:t>
            </a:r>
            <a:r>
              <a:rPr kumimoji="0" lang="en-US" sz="3000" b="1" i="0" u="none" strike="noStrike" kern="0" cap="none" spc="0" normalizeH="0" baseline="0" noProof="0" dirty="0">
                <a:ln>
                  <a:noFill/>
                </a:ln>
                <a:solidFill>
                  <a:srgbClr val="C00000"/>
                </a:solidFill>
                <a:effectLst>
                  <a:outerShdw blurRad="38100" dist="38100" dir="2700000" algn="tl">
                    <a:srgbClr val="000000">
                      <a:alpha val="43137"/>
                    </a:srgbClr>
                  </a:outerShdw>
                </a:effectLst>
                <a:uLnTx/>
                <a:uFillTx/>
              </a:rPr>
              <a:t>) </a:t>
            </a:r>
            <a:r>
              <a:rPr kumimoji="0" lang="en-US" sz="3000" b="1" i="0" u="none" strike="noStrike" kern="0" cap="none" spc="0" normalizeH="0" baseline="0" noProof="0" dirty="0" err="1">
                <a:ln>
                  <a:noFill/>
                </a:ln>
                <a:solidFill>
                  <a:srgbClr val="C00000"/>
                </a:solidFill>
                <a:effectLst>
                  <a:outerShdw blurRad="38100" dist="38100" dir="2700000" algn="tl">
                    <a:srgbClr val="000000">
                      <a:alpha val="43137"/>
                    </a:srgbClr>
                  </a:outerShdw>
                </a:effectLst>
                <a:uLnTx/>
                <a:uFillTx/>
              </a:rPr>
              <a:t>có</a:t>
            </a:r>
            <a:r>
              <a:rPr kumimoji="0" lang="en-US" sz="3000" b="1" i="0" u="none" strike="noStrike" kern="0" cap="none" spc="0" normalizeH="0" baseline="0" noProof="0" dirty="0">
                <a:ln>
                  <a:noFill/>
                </a:ln>
                <a:solidFill>
                  <a:srgbClr val="C00000"/>
                </a:solidFill>
                <a:effectLst>
                  <a:outerShdw blurRad="38100" dist="38100" dir="2700000" algn="tl">
                    <a:srgbClr val="000000">
                      <a:alpha val="43137"/>
                    </a:srgbClr>
                  </a:outerShdw>
                </a:effectLst>
                <a:uLnTx/>
                <a:uFillTx/>
              </a:rPr>
              <a:t> 14 </a:t>
            </a:r>
            <a:r>
              <a:rPr lang="en-US" sz="3000" b="1" kern="0" dirty="0">
                <a:solidFill>
                  <a:srgbClr val="C00000"/>
                </a:solidFill>
                <a:effectLst>
                  <a:outerShdw blurRad="38100" dist="38100" dir="2700000" algn="tl">
                    <a:srgbClr val="000000">
                      <a:alpha val="43137"/>
                    </a:srgbClr>
                  </a:outerShdw>
                </a:effectLst>
              </a:rPr>
              <a:t>5</a:t>
            </a:r>
            <a:r>
              <a:rPr kumimoji="0" lang="en-US" sz="3000" b="1" i="0" u="none" strike="noStrike" kern="0" cap="none" spc="0" normalizeH="0" baseline="0" noProof="0" dirty="0">
                <a:ln>
                  <a:noFill/>
                </a:ln>
                <a:solidFill>
                  <a:srgbClr val="C00000"/>
                </a:solidFill>
                <a:effectLst>
                  <a:outerShdw blurRad="38100" dist="38100" dir="2700000" algn="tl">
                    <a:srgbClr val="000000">
                      <a:alpha val="43137"/>
                    </a:srgbClr>
                  </a:outerShdw>
                </a:effectLst>
                <a:uLnTx/>
                <a:uFillTx/>
              </a:rPr>
              <a:t>00 </a:t>
            </a:r>
            <a:r>
              <a:rPr kumimoji="0" lang="en-US" sz="3000" b="1" i="0" u="none" strike="noStrike" kern="0" cap="none" spc="0" normalizeH="0" baseline="0" noProof="0" dirty="0" err="1">
                <a:ln>
                  <a:noFill/>
                </a:ln>
                <a:solidFill>
                  <a:srgbClr val="C00000"/>
                </a:solidFill>
                <a:effectLst>
                  <a:outerShdw blurRad="38100" dist="38100" dir="2700000" algn="tl">
                    <a:srgbClr val="000000">
                      <a:alpha val="43137"/>
                    </a:srgbClr>
                  </a:outerShdw>
                </a:effectLst>
                <a:uLnTx/>
                <a:uFillTx/>
              </a:rPr>
              <a:t>đồng</a:t>
            </a:r>
            <a:endParaRPr kumimoji="0" lang="en-US" sz="3000" b="1" i="0" u="none" strike="noStrike" kern="0" cap="none" spc="0" normalizeH="0" baseline="0" noProof="0" dirty="0">
              <a:ln>
                <a:noFill/>
              </a:ln>
              <a:solidFill>
                <a:srgbClr val="C00000"/>
              </a:solidFill>
              <a:effectLst>
                <a:outerShdw blurRad="38100" dist="38100" dir="2700000" algn="tl">
                  <a:srgbClr val="000000">
                    <a:alpha val="43137"/>
                  </a:srgbClr>
                </a:outerShdw>
              </a:effectLst>
              <a:uLnTx/>
              <a:uFillTx/>
            </a:endParaRPr>
          </a:p>
        </p:txBody>
      </p:sp>
      <p:sp>
        <p:nvSpPr>
          <p:cNvPr id="26" name="TextBox 25"/>
          <p:cNvSpPr txBox="1"/>
          <p:nvPr/>
        </p:nvSpPr>
        <p:spPr>
          <a:xfrm>
            <a:off x="6686648" y="3188283"/>
            <a:ext cx="5257800" cy="954107"/>
          </a:xfrm>
          <a:prstGeom prst="rect">
            <a:avLst/>
          </a:prstGeom>
          <a:noFill/>
        </p:spPr>
        <p:txBody>
          <a:bodyPr wrap="square" rtlCol="0">
            <a:spAutoFit/>
          </a:bodyPr>
          <a:lstStyle/>
          <a:p>
            <a:pPr algn="ctr"/>
            <a:r>
              <a:rPr lang="en-US" sz="2800" b="1" dirty="0">
                <a:solidFill>
                  <a:srgbClr val="009900"/>
                </a:solidFill>
                <a:effectLst>
                  <a:outerShdw blurRad="38100" dist="38100" dir="2700000" algn="tl">
                    <a:srgbClr val="000000">
                      <a:alpha val="43137"/>
                    </a:srgbClr>
                  </a:outerShdw>
                </a:effectLst>
                <a:latin typeface="Times New Roman" pitchFamily="18" charset="0"/>
                <a:cs typeface="Times New Roman" pitchFamily="18" charset="0"/>
              </a:rPr>
              <a:t>10 000 +  500 + 2000 + 2000 </a:t>
            </a:r>
            <a:br>
              <a:rPr lang="en-US" sz="2800" b="1" dirty="0">
                <a:solidFill>
                  <a:srgbClr val="009900"/>
                </a:solidFill>
                <a:effectLst>
                  <a:outerShdw blurRad="38100" dist="38100" dir="2700000" algn="tl">
                    <a:srgbClr val="000000">
                      <a:alpha val="43137"/>
                    </a:srgbClr>
                  </a:outerShdw>
                </a:effectLst>
                <a:latin typeface="Times New Roman" pitchFamily="18" charset="0"/>
                <a:cs typeface="Times New Roman" pitchFamily="18" charset="0"/>
              </a:rPr>
            </a:br>
            <a:r>
              <a:rPr lang="en-US" sz="2800" b="1" dirty="0">
                <a:solidFill>
                  <a:srgbClr val="009900"/>
                </a:solidFill>
                <a:effectLst>
                  <a:outerShdw blurRad="38100" dist="38100" dir="2700000" algn="tl">
                    <a:srgbClr val="000000">
                      <a:alpha val="43137"/>
                    </a:srgbClr>
                  </a:outerShdw>
                </a:effectLst>
                <a:latin typeface="Times New Roman" pitchFamily="18" charset="0"/>
                <a:cs typeface="Times New Roman" pitchFamily="18" charset="0"/>
              </a:rPr>
              <a:t>= 14 500 </a:t>
            </a:r>
            <a:r>
              <a:rPr lang="en-US" sz="2800" b="1" dirty="0" err="1">
                <a:solidFill>
                  <a:srgbClr val="009900"/>
                </a:solidFill>
                <a:effectLst>
                  <a:outerShdw blurRad="38100" dist="38100" dir="2700000" algn="tl">
                    <a:srgbClr val="000000">
                      <a:alpha val="43137"/>
                    </a:srgbClr>
                  </a:outerShdw>
                </a:effectLst>
                <a:latin typeface="Times New Roman" pitchFamily="18" charset="0"/>
                <a:cs typeface="Times New Roman" pitchFamily="18" charset="0"/>
              </a:rPr>
              <a:t>đồng</a:t>
            </a:r>
            <a:endParaRPr lang="en-US" sz="2800" b="1" dirty="0">
              <a:solidFill>
                <a:srgbClr val="0099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7" name="TextBox 26"/>
          <p:cNvSpPr txBox="1"/>
          <p:nvPr/>
        </p:nvSpPr>
        <p:spPr>
          <a:xfrm>
            <a:off x="7331084" y="4784191"/>
            <a:ext cx="3413114" cy="553998"/>
          </a:xfrm>
          <a:prstGeom prst="rect">
            <a:avLst/>
          </a:prstGeom>
          <a:solidFill>
            <a:srgbClr val="F79646">
              <a:lumMod val="20000"/>
              <a:lumOff val="80000"/>
            </a:srgbClr>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000" b="1" kern="0" noProof="0" dirty="0">
                <a:solidFill>
                  <a:srgbClr val="C00000"/>
                </a:solidFill>
                <a:effectLst>
                  <a:outerShdw blurRad="38100" dist="38100" dir="2700000" algn="tl">
                    <a:srgbClr val="000000">
                      <a:alpha val="43137"/>
                    </a:srgbClr>
                  </a:outerShdw>
                </a:effectLst>
              </a:rPr>
              <a:t>e</a:t>
            </a:r>
            <a:r>
              <a:rPr kumimoji="0" lang="en-US" sz="3000" b="1" i="0" u="none" strike="noStrike" kern="0" cap="none" spc="0" normalizeH="0" baseline="0" noProof="0" dirty="0">
                <a:ln>
                  <a:noFill/>
                </a:ln>
                <a:solidFill>
                  <a:srgbClr val="C00000"/>
                </a:solidFill>
                <a:effectLst>
                  <a:outerShdw blurRad="38100" dist="38100" dir="2700000" algn="tl">
                    <a:srgbClr val="000000">
                      <a:alpha val="43137"/>
                    </a:srgbClr>
                  </a:outerShdw>
                </a:effectLst>
                <a:uLnTx/>
                <a:uFillTx/>
              </a:rPr>
              <a:t>) </a:t>
            </a:r>
            <a:r>
              <a:rPr kumimoji="0" lang="en-US" sz="3000" b="1" i="0" u="none" strike="noStrike" kern="0" cap="none" spc="0" normalizeH="0" baseline="0" noProof="0" dirty="0" err="1">
                <a:ln>
                  <a:noFill/>
                </a:ln>
                <a:solidFill>
                  <a:srgbClr val="C00000"/>
                </a:solidFill>
                <a:effectLst>
                  <a:outerShdw blurRad="38100" dist="38100" dir="2700000" algn="tl">
                    <a:srgbClr val="000000">
                      <a:alpha val="43137"/>
                    </a:srgbClr>
                  </a:outerShdw>
                </a:effectLst>
                <a:uLnTx/>
                <a:uFillTx/>
              </a:rPr>
              <a:t>có</a:t>
            </a:r>
            <a:r>
              <a:rPr kumimoji="0" lang="en-US" sz="3000" b="1" i="0" u="none" strike="noStrike" kern="0" cap="none" spc="0" normalizeH="0" baseline="0" noProof="0" dirty="0">
                <a:ln>
                  <a:noFill/>
                </a:ln>
                <a:solidFill>
                  <a:srgbClr val="C00000"/>
                </a:solidFill>
                <a:effectLst>
                  <a:outerShdw blurRad="38100" dist="38100" dir="2700000" algn="tl">
                    <a:srgbClr val="000000">
                      <a:alpha val="43137"/>
                    </a:srgbClr>
                  </a:outerShdw>
                </a:effectLst>
                <a:uLnTx/>
                <a:uFillTx/>
              </a:rPr>
              <a:t> 50 </a:t>
            </a:r>
            <a:r>
              <a:rPr lang="en-US" sz="3000" b="1" kern="0" dirty="0">
                <a:solidFill>
                  <a:srgbClr val="C00000"/>
                </a:solidFill>
                <a:effectLst>
                  <a:outerShdw blurRad="38100" dist="38100" dir="2700000" algn="tl">
                    <a:srgbClr val="000000">
                      <a:alpha val="43137"/>
                    </a:srgbClr>
                  </a:outerShdw>
                </a:effectLst>
              </a:rPr>
              <a:t>7</a:t>
            </a:r>
            <a:r>
              <a:rPr kumimoji="0" lang="en-US" sz="3000" b="1" i="0" u="none" strike="noStrike" kern="0" cap="none" spc="0" normalizeH="0" baseline="0" noProof="0" dirty="0">
                <a:ln>
                  <a:noFill/>
                </a:ln>
                <a:solidFill>
                  <a:srgbClr val="C00000"/>
                </a:solidFill>
                <a:effectLst>
                  <a:outerShdw blurRad="38100" dist="38100" dir="2700000" algn="tl">
                    <a:srgbClr val="000000">
                      <a:alpha val="43137"/>
                    </a:srgbClr>
                  </a:outerShdw>
                </a:effectLst>
                <a:uLnTx/>
                <a:uFillTx/>
              </a:rPr>
              <a:t>00 </a:t>
            </a:r>
            <a:r>
              <a:rPr kumimoji="0" lang="en-US" sz="3000" b="1" i="0" u="none" strike="noStrike" kern="0" cap="none" spc="0" normalizeH="0" baseline="0" noProof="0" dirty="0" err="1">
                <a:ln>
                  <a:noFill/>
                </a:ln>
                <a:solidFill>
                  <a:srgbClr val="C00000"/>
                </a:solidFill>
                <a:effectLst>
                  <a:outerShdw blurRad="38100" dist="38100" dir="2700000" algn="tl">
                    <a:srgbClr val="000000">
                      <a:alpha val="43137"/>
                    </a:srgbClr>
                  </a:outerShdw>
                </a:effectLst>
                <a:uLnTx/>
                <a:uFillTx/>
              </a:rPr>
              <a:t>đồng</a:t>
            </a:r>
            <a:endParaRPr kumimoji="0" lang="en-US" sz="3000" b="1" i="0" u="none" strike="noStrike" kern="0" cap="none" spc="0" normalizeH="0" baseline="0" noProof="0" dirty="0">
              <a:ln>
                <a:noFill/>
              </a:ln>
              <a:solidFill>
                <a:srgbClr val="C00000"/>
              </a:solidFill>
              <a:effectLst>
                <a:outerShdw blurRad="38100" dist="38100" dir="2700000" algn="tl">
                  <a:srgbClr val="000000">
                    <a:alpha val="43137"/>
                  </a:srgbClr>
                </a:outerShdw>
              </a:effectLst>
              <a:uLnTx/>
              <a:uFillTx/>
            </a:endParaRPr>
          </a:p>
        </p:txBody>
      </p:sp>
      <p:sp>
        <p:nvSpPr>
          <p:cNvPr id="28" name="TextBox 27"/>
          <p:cNvSpPr txBox="1"/>
          <p:nvPr/>
        </p:nvSpPr>
        <p:spPr>
          <a:xfrm>
            <a:off x="6934200" y="5334012"/>
            <a:ext cx="3962400" cy="954107"/>
          </a:xfrm>
          <a:prstGeom prst="rect">
            <a:avLst/>
          </a:prstGeom>
          <a:noFill/>
        </p:spPr>
        <p:txBody>
          <a:bodyPr wrap="square" rtlCol="0">
            <a:spAutoFit/>
          </a:bodyPr>
          <a:lstStyle/>
          <a:p>
            <a:pPr algn="ctr"/>
            <a:r>
              <a:rPr lang="en-US" sz="2800" b="1" dirty="0">
                <a:solidFill>
                  <a:srgbClr val="009900"/>
                </a:solidFill>
                <a:effectLst>
                  <a:outerShdw blurRad="38100" dist="38100" dir="2700000" algn="tl">
                    <a:srgbClr val="000000">
                      <a:alpha val="43137"/>
                    </a:srgbClr>
                  </a:outerShdw>
                </a:effectLst>
                <a:latin typeface="Times New Roman" pitchFamily="18" charset="0"/>
                <a:cs typeface="Times New Roman" pitchFamily="18" charset="0"/>
              </a:rPr>
              <a:t>50 000 +  500 + 200 </a:t>
            </a:r>
          </a:p>
          <a:p>
            <a:pPr algn="ctr"/>
            <a:r>
              <a:rPr lang="en-US" sz="2800" b="1" dirty="0">
                <a:solidFill>
                  <a:srgbClr val="0099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smtClean="0">
                <a:solidFill>
                  <a:srgbClr val="009900"/>
                </a:solidFill>
                <a:effectLst>
                  <a:outerShdw blurRad="38100" dist="38100" dir="2700000" algn="tl">
                    <a:srgbClr val="000000">
                      <a:alpha val="43137"/>
                    </a:srgbClr>
                  </a:outerShdw>
                </a:effectLst>
                <a:latin typeface="Times New Roman" pitchFamily="18" charset="0"/>
                <a:cs typeface="Times New Roman" pitchFamily="18" charset="0"/>
              </a:rPr>
              <a:t>50</a:t>
            </a:r>
            <a:r>
              <a:rPr lang="en-US" sz="2800" b="1" dirty="0" smtClean="0">
                <a:solidFill>
                  <a:srgbClr val="0099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a:solidFill>
                  <a:srgbClr val="009900"/>
                </a:solidFill>
                <a:effectLst>
                  <a:outerShdw blurRad="38100" dist="38100" dir="2700000" algn="tl">
                    <a:srgbClr val="000000">
                      <a:alpha val="43137"/>
                    </a:srgbClr>
                  </a:outerShdw>
                </a:effectLst>
                <a:latin typeface="Times New Roman" pitchFamily="18" charset="0"/>
                <a:cs typeface="Times New Roman" pitchFamily="18" charset="0"/>
              </a:rPr>
              <a:t>7</a:t>
            </a:r>
            <a:r>
              <a:rPr lang="en-US" sz="2800" b="1" dirty="0" smtClean="0">
                <a:solidFill>
                  <a:srgbClr val="009900"/>
                </a:solidFill>
                <a:effectLst>
                  <a:outerShdw blurRad="38100" dist="38100" dir="2700000" algn="tl">
                    <a:srgbClr val="000000">
                      <a:alpha val="43137"/>
                    </a:srgbClr>
                  </a:outerShdw>
                </a:effectLst>
                <a:latin typeface="Times New Roman" pitchFamily="18" charset="0"/>
                <a:cs typeface="Times New Roman" pitchFamily="18" charset="0"/>
              </a:rPr>
              <a:t>00 </a:t>
            </a:r>
            <a:r>
              <a:rPr lang="en-US" sz="2800" b="1" dirty="0" err="1">
                <a:solidFill>
                  <a:srgbClr val="009900"/>
                </a:solidFill>
                <a:effectLst>
                  <a:outerShdw blurRad="38100" dist="38100" dir="2700000" algn="tl">
                    <a:srgbClr val="000000">
                      <a:alpha val="43137"/>
                    </a:srgbClr>
                  </a:outerShdw>
                </a:effectLst>
                <a:latin typeface="Times New Roman" pitchFamily="18" charset="0"/>
                <a:cs typeface="Times New Roman" pitchFamily="18" charset="0"/>
              </a:rPr>
              <a:t>đồng</a:t>
            </a:r>
            <a:endParaRPr lang="en-US" sz="2800" b="1" dirty="0">
              <a:solidFill>
                <a:srgbClr val="0099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7596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arn(inVertical)">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500" fill="hold"/>
                                        <p:tgtEl>
                                          <p:spTgt spid="26"/>
                                        </p:tgtEl>
                                        <p:attrNameLst>
                                          <p:attrName>ppt_x</p:attrName>
                                        </p:attrNameLst>
                                      </p:cBhvr>
                                      <p:tavLst>
                                        <p:tav tm="0">
                                          <p:val>
                                            <p:strVal val="#ppt_x"/>
                                          </p:val>
                                        </p:tav>
                                        <p:tav tm="100000">
                                          <p:val>
                                            <p:strVal val="#ppt_x"/>
                                          </p:val>
                                        </p:tav>
                                      </p:tavLst>
                                    </p:anim>
                                    <p:anim calcmode="lin" valueType="num">
                                      <p:cBhvr additive="base">
                                        <p:cTn id="19"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barn(inVertical)">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additive="base">
                                        <p:cTn id="29" dur="500" fill="hold"/>
                                        <p:tgtEl>
                                          <p:spTgt spid="28"/>
                                        </p:tgtEl>
                                        <p:attrNameLst>
                                          <p:attrName>ppt_x</p:attrName>
                                        </p:attrNameLst>
                                      </p:cBhvr>
                                      <p:tavLst>
                                        <p:tav tm="0">
                                          <p:val>
                                            <p:strVal val="#ppt_x"/>
                                          </p:val>
                                        </p:tav>
                                        <p:tav tm="100000">
                                          <p:val>
                                            <p:strVal val="#ppt_x"/>
                                          </p:val>
                                        </p:tav>
                                      </p:tavLst>
                                    </p:anim>
                                    <p:anim calcmode="lin" valueType="num">
                                      <p:cBhvr additive="base">
                                        <p:cTn id="3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25" grpId="0" animBg="1"/>
      <p:bldP spid="26" grpId="0"/>
      <p:bldP spid="27" grpId="0" animBg="1"/>
      <p:bldP spid="2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bwMode="auto">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6" name="Text Box 25"/>
          <p:cNvSpPr txBox="1">
            <a:spLocks noChangeArrowheads="1"/>
          </p:cNvSpPr>
          <p:nvPr/>
        </p:nvSpPr>
        <p:spPr bwMode="auto">
          <a:xfrm>
            <a:off x="1870747" y="2417834"/>
            <a:ext cx="1761451" cy="553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88" tIns="60944" rIns="121888" bIns="60944">
            <a:spAutoFit/>
          </a:bodyPr>
          <a:lstStyle>
            <a:lvl1pPr>
              <a:defRPr sz="2800">
                <a:solidFill>
                  <a:schemeClr val="tx1"/>
                </a:solidFill>
                <a:latin typeface="VNI-Times" pitchFamily="2" charset="0"/>
              </a:defRPr>
            </a:lvl1pPr>
            <a:lvl2pPr marL="742950" indent="-285750">
              <a:defRPr sz="2800">
                <a:solidFill>
                  <a:schemeClr val="tx1"/>
                </a:solidFill>
                <a:latin typeface="VNI-Times" pitchFamily="2" charset="0"/>
              </a:defRPr>
            </a:lvl2pPr>
            <a:lvl3pPr marL="1143000" indent="-228600">
              <a:defRPr sz="2800">
                <a:solidFill>
                  <a:schemeClr val="tx1"/>
                </a:solidFill>
                <a:latin typeface="VNI-Times" pitchFamily="2" charset="0"/>
              </a:defRPr>
            </a:lvl3pPr>
            <a:lvl4pPr marL="1600200" indent="-228600">
              <a:defRPr sz="2800">
                <a:solidFill>
                  <a:schemeClr val="tx1"/>
                </a:solidFill>
                <a:latin typeface="VNI-Times" pitchFamily="2" charset="0"/>
              </a:defRPr>
            </a:lvl4pPr>
            <a:lvl5pPr marL="2057400" indent="-228600">
              <a:defRPr sz="2800">
                <a:solidFill>
                  <a:schemeClr val="tx1"/>
                </a:solidFill>
                <a:latin typeface="VNI-Times" pitchFamily="2" charset="0"/>
              </a:defRPr>
            </a:lvl5pPr>
            <a:lvl6pPr marL="2514600" indent="-228600" eaLnBrk="0" fontAlgn="base" hangingPunct="0">
              <a:spcBef>
                <a:spcPct val="0"/>
              </a:spcBef>
              <a:spcAft>
                <a:spcPct val="0"/>
              </a:spcAft>
              <a:defRPr sz="2800">
                <a:solidFill>
                  <a:schemeClr val="tx1"/>
                </a:solidFill>
                <a:latin typeface="VNI-Times" pitchFamily="2" charset="0"/>
              </a:defRPr>
            </a:lvl6pPr>
            <a:lvl7pPr marL="2971800" indent="-228600" eaLnBrk="0" fontAlgn="base" hangingPunct="0">
              <a:spcBef>
                <a:spcPct val="0"/>
              </a:spcBef>
              <a:spcAft>
                <a:spcPct val="0"/>
              </a:spcAft>
              <a:defRPr sz="2800">
                <a:solidFill>
                  <a:schemeClr val="tx1"/>
                </a:solidFill>
                <a:latin typeface="VNI-Times" pitchFamily="2" charset="0"/>
              </a:defRPr>
            </a:lvl7pPr>
            <a:lvl8pPr marL="3429000" indent="-228600" eaLnBrk="0" fontAlgn="base" hangingPunct="0">
              <a:spcBef>
                <a:spcPct val="0"/>
              </a:spcBef>
              <a:spcAft>
                <a:spcPct val="0"/>
              </a:spcAft>
              <a:defRPr sz="2800">
                <a:solidFill>
                  <a:schemeClr val="tx1"/>
                </a:solidFill>
                <a:latin typeface="VNI-Times" pitchFamily="2" charset="0"/>
              </a:defRPr>
            </a:lvl8pPr>
            <a:lvl9pPr marL="3886200" indent="-228600" eaLnBrk="0" fontAlgn="base" hangingPunct="0">
              <a:spcBef>
                <a:spcPct val="0"/>
              </a:spcBef>
              <a:spcAft>
                <a:spcPct val="0"/>
              </a:spcAft>
              <a:defRPr sz="2800">
                <a:solidFill>
                  <a:schemeClr val="tx1"/>
                </a:solidFill>
                <a:latin typeface="VNI-Times" pitchFamily="2" charset="0"/>
              </a:defRPr>
            </a:lvl9pPr>
          </a:lstStyle>
          <a:p>
            <a:pPr defTabSz="1218870" fontAlgn="base">
              <a:spcBef>
                <a:spcPct val="50000"/>
              </a:spcBef>
              <a:spcAft>
                <a:spcPct val="0"/>
              </a:spcAft>
            </a:pPr>
            <a:r>
              <a:rPr lang="en-US" altLang="en-US" b="1" u="sng" dirty="0" err="1">
                <a:solidFill>
                  <a:prstClr val="black"/>
                </a:solidFill>
                <a:effectLst>
                  <a:outerShdw blurRad="38100" dist="38100" dir="2700000" algn="tl">
                    <a:srgbClr val="000000">
                      <a:alpha val="43137"/>
                    </a:srgbClr>
                  </a:outerShdw>
                </a:effectLst>
                <a:latin typeface="HP001 5 hàng" pitchFamily="34" charset="0"/>
                <a:cs typeface="Arial"/>
                <a:sym typeface="Arial"/>
              </a:rPr>
              <a:t>Tóm</a:t>
            </a:r>
            <a:r>
              <a:rPr lang="en-US" altLang="en-US" b="1" u="sng" dirty="0">
                <a:solidFill>
                  <a:prstClr val="black"/>
                </a:solidFill>
                <a:effectLst>
                  <a:outerShdw blurRad="38100" dist="38100" dir="2700000" algn="tl">
                    <a:srgbClr val="000000">
                      <a:alpha val="43137"/>
                    </a:srgbClr>
                  </a:outerShdw>
                </a:effectLst>
                <a:latin typeface="HP001 5 hàng" pitchFamily="34" charset="0"/>
                <a:cs typeface="Arial"/>
                <a:sym typeface="Arial"/>
              </a:rPr>
              <a:t> </a:t>
            </a:r>
            <a:r>
              <a:rPr lang="en-US" altLang="en-US" b="1" u="sng" dirty="0" err="1">
                <a:solidFill>
                  <a:prstClr val="black"/>
                </a:solidFill>
                <a:effectLst>
                  <a:outerShdw blurRad="38100" dist="38100" dir="2700000" algn="tl">
                    <a:srgbClr val="000000">
                      <a:alpha val="43137"/>
                    </a:srgbClr>
                  </a:outerShdw>
                </a:effectLst>
                <a:latin typeface="HP001 5 hàng" pitchFamily="34" charset="0"/>
                <a:cs typeface="Arial"/>
                <a:sym typeface="Arial"/>
              </a:rPr>
              <a:t>tắt</a:t>
            </a:r>
            <a:endParaRPr lang="en-US" altLang="en-US" b="1" dirty="0">
              <a:solidFill>
                <a:prstClr val="black"/>
              </a:solidFill>
              <a:effectLst>
                <a:outerShdw blurRad="38100" dist="38100" dir="2700000" algn="tl">
                  <a:srgbClr val="000000">
                    <a:alpha val="43137"/>
                  </a:srgbClr>
                </a:outerShdw>
              </a:effectLst>
              <a:latin typeface="HP001 5 hàng" pitchFamily="34" charset="0"/>
              <a:cs typeface="Times New Roman" pitchFamily="18" charset="0"/>
              <a:sym typeface="Arial"/>
            </a:endParaRPr>
          </a:p>
        </p:txBody>
      </p:sp>
      <p:sp>
        <p:nvSpPr>
          <p:cNvPr id="2" name="Rectangle 1"/>
          <p:cNvSpPr>
            <a:spLocks noChangeArrowheads="1"/>
          </p:cNvSpPr>
          <p:nvPr/>
        </p:nvSpPr>
        <p:spPr bwMode="auto">
          <a:xfrm>
            <a:off x="6836485" y="2494130"/>
            <a:ext cx="1567031" cy="553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88" tIns="60944" rIns="121888" bIns="60944">
            <a:spAutoFit/>
          </a:bodyPr>
          <a:lstStyle/>
          <a:p>
            <a:pPr algn="ctr" defTabSz="1218870" fontAlgn="base">
              <a:spcBef>
                <a:spcPct val="50000"/>
              </a:spcBef>
              <a:spcAft>
                <a:spcPct val="0"/>
              </a:spcAft>
            </a:pPr>
            <a:r>
              <a:rPr lang="en-US" altLang="en-US" sz="2800" b="1" u="sng" dirty="0" err="1">
                <a:solidFill>
                  <a:srgbClr val="FF0000"/>
                </a:solidFill>
                <a:latin typeface="HP001 5 hàng" pitchFamily="34" charset="0"/>
                <a:cs typeface="Arial"/>
                <a:sym typeface="Arial"/>
              </a:rPr>
              <a:t>B</a:t>
            </a:r>
            <a:r>
              <a:rPr lang="en-US" altLang="en-US" sz="2800" b="1" u="sng" dirty="0" err="1">
                <a:solidFill>
                  <a:srgbClr val="FF0000"/>
                </a:solidFill>
                <a:latin typeface="HP001 5 hàng" pitchFamily="34" charset="0"/>
                <a:cs typeface="Times New Roman" pitchFamily="18" charset="0"/>
                <a:sym typeface="Arial"/>
              </a:rPr>
              <a:t>à</a:t>
            </a:r>
            <a:r>
              <a:rPr lang="en-US" altLang="en-US" sz="2800" b="1" u="sng" dirty="0" err="1">
                <a:solidFill>
                  <a:srgbClr val="FF0000"/>
                </a:solidFill>
                <a:latin typeface="HP001 5 hàng" pitchFamily="34" charset="0"/>
                <a:cs typeface="Arial"/>
                <a:sym typeface="Arial"/>
              </a:rPr>
              <a:t>i</a:t>
            </a:r>
            <a:r>
              <a:rPr lang="en-US" altLang="en-US" sz="2800" b="1" u="sng" dirty="0">
                <a:solidFill>
                  <a:srgbClr val="FF0000"/>
                </a:solidFill>
                <a:latin typeface="HP001 5 hàng" pitchFamily="34" charset="0"/>
                <a:cs typeface="Arial"/>
                <a:sym typeface="Arial"/>
              </a:rPr>
              <a:t> </a:t>
            </a:r>
            <a:r>
              <a:rPr lang="en-US" altLang="en-US" sz="2800" b="1" u="sng" dirty="0" err="1">
                <a:solidFill>
                  <a:srgbClr val="FF0000"/>
                </a:solidFill>
                <a:latin typeface="HP001 5 hàng" pitchFamily="34" charset="0"/>
                <a:cs typeface="Arial"/>
                <a:sym typeface="Arial"/>
              </a:rPr>
              <a:t>giải</a:t>
            </a:r>
            <a:endParaRPr lang="en-US" altLang="en-US" sz="2800" b="1" u="sng" dirty="0">
              <a:solidFill>
                <a:srgbClr val="FF0000"/>
              </a:solidFill>
              <a:latin typeface="HP001 5 hàng" pitchFamily="34" charset="0"/>
              <a:cs typeface="Times New Roman" pitchFamily="18" charset="0"/>
              <a:sym typeface="Arial"/>
            </a:endParaRPr>
          </a:p>
        </p:txBody>
      </p:sp>
      <p:cxnSp>
        <p:nvCxnSpPr>
          <p:cNvPr id="15" name="Straight Connector 14"/>
          <p:cNvCxnSpPr/>
          <p:nvPr/>
        </p:nvCxnSpPr>
        <p:spPr>
          <a:xfrm>
            <a:off x="4572000" y="3048096"/>
            <a:ext cx="0" cy="2449563"/>
          </a:xfrm>
          <a:prstGeom prst="line">
            <a:avLst/>
          </a:prstGeom>
          <a:noFill/>
          <a:ln w="38100" cap="flat" cmpd="sng" algn="ctr">
            <a:solidFill>
              <a:srgbClr val="ED7D31"/>
            </a:solidFill>
            <a:prstDash val="solid"/>
            <a:miter lim="800000"/>
          </a:ln>
          <a:effectLst/>
        </p:spPr>
      </p:cxnSp>
      <p:sp>
        <p:nvSpPr>
          <p:cNvPr id="18" name="Text Box 2"/>
          <p:cNvSpPr txBox="1">
            <a:spLocks noChangeArrowheads="1"/>
          </p:cNvSpPr>
          <p:nvPr/>
        </p:nvSpPr>
        <p:spPr bwMode="auto">
          <a:xfrm>
            <a:off x="1392555" y="725845"/>
            <a:ext cx="10648473" cy="140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8850" tIns="54425" rIns="108850" bIns="54425">
            <a:spAutoFit/>
          </a:bodyPr>
          <a:lstStyle>
            <a:lvl1pPr eaLnBrk="0" hangingPunct="0">
              <a:defRPr sz="3800">
                <a:solidFill>
                  <a:schemeClr val="tx1"/>
                </a:solidFill>
                <a:latin typeface="Arial" charset="0"/>
              </a:defRPr>
            </a:lvl1pPr>
            <a:lvl2pPr marL="742950" indent="-285750" eaLnBrk="0" hangingPunct="0">
              <a:defRPr sz="3800">
                <a:solidFill>
                  <a:schemeClr val="tx1"/>
                </a:solidFill>
                <a:latin typeface="Arial" charset="0"/>
              </a:defRPr>
            </a:lvl2pPr>
            <a:lvl3pPr marL="1143000" indent="-228600" eaLnBrk="0" hangingPunct="0">
              <a:defRPr sz="3800">
                <a:solidFill>
                  <a:schemeClr val="tx1"/>
                </a:solidFill>
                <a:latin typeface="Arial" charset="0"/>
              </a:defRPr>
            </a:lvl3pPr>
            <a:lvl4pPr marL="1600200" indent="-228600" eaLnBrk="0" hangingPunct="0">
              <a:defRPr sz="3800">
                <a:solidFill>
                  <a:schemeClr val="tx1"/>
                </a:solidFill>
                <a:latin typeface="Arial" charset="0"/>
              </a:defRPr>
            </a:lvl4pPr>
            <a:lvl5pPr marL="2057400" indent="-228600" eaLnBrk="0" hangingPunct="0">
              <a:defRPr sz="3800">
                <a:solidFill>
                  <a:schemeClr val="tx1"/>
                </a:solidFill>
                <a:latin typeface="Arial" charset="0"/>
              </a:defRPr>
            </a:lvl5pPr>
            <a:lvl6pPr marL="2514600" indent="-228600" eaLnBrk="0" fontAlgn="base" hangingPunct="0">
              <a:spcBef>
                <a:spcPct val="0"/>
              </a:spcBef>
              <a:spcAft>
                <a:spcPct val="0"/>
              </a:spcAft>
              <a:defRPr sz="3800">
                <a:solidFill>
                  <a:schemeClr val="tx1"/>
                </a:solidFill>
                <a:latin typeface="Arial" charset="0"/>
              </a:defRPr>
            </a:lvl6pPr>
            <a:lvl7pPr marL="2971800" indent="-228600" eaLnBrk="0" fontAlgn="base" hangingPunct="0">
              <a:spcBef>
                <a:spcPct val="0"/>
              </a:spcBef>
              <a:spcAft>
                <a:spcPct val="0"/>
              </a:spcAft>
              <a:defRPr sz="3800">
                <a:solidFill>
                  <a:schemeClr val="tx1"/>
                </a:solidFill>
                <a:latin typeface="Arial" charset="0"/>
              </a:defRPr>
            </a:lvl7pPr>
            <a:lvl8pPr marL="3429000" indent="-228600" eaLnBrk="0" fontAlgn="base" hangingPunct="0">
              <a:spcBef>
                <a:spcPct val="0"/>
              </a:spcBef>
              <a:spcAft>
                <a:spcPct val="0"/>
              </a:spcAft>
              <a:defRPr sz="3800">
                <a:solidFill>
                  <a:schemeClr val="tx1"/>
                </a:solidFill>
                <a:latin typeface="Arial" charset="0"/>
              </a:defRPr>
            </a:lvl8pPr>
            <a:lvl9pPr marL="3886200" indent="-228600" eaLnBrk="0" fontAlgn="base" hangingPunct="0">
              <a:spcBef>
                <a:spcPct val="0"/>
              </a:spcBef>
              <a:spcAft>
                <a:spcPct val="0"/>
              </a:spcAft>
              <a:defRPr sz="3800">
                <a:solidFill>
                  <a:schemeClr val="tx1"/>
                </a:solidFill>
                <a:latin typeface="Arial" charset="0"/>
              </a:defRPr>
            </a:lvl9pPr>
          </a:lstStyle>
          <a:p>
            <a:pPr defTabSz="914150" eaLnBrk="1" hangingPunct="1">
              <a:spcBef>
                <a:spcPct val="50000"/>
              </a:spcBef>
            </a:pPr>
            <a:r>
              <a:rPr lang="en-US" sz="2800" b="1" dirty="0" err="1">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Mẹ</a:t>
            </a:r>
            <a:r>
              <a:rPr lang="en-US" sz="2800" b="1" dirty="0">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 </a:t>
            </a:r>
            <a:r>
              <a:rPr lang="en-US" sz="2800" b="1" dirty="0" err="1">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mua</a:t>
            </a:r>
            <a:r>
              <a:rPr lang="en-US" sz="2800" b="1" dirty="0">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 </a:t>
            </a:r>
            <a:r>
              <a:rPr lang="en-US" sz="2800" b="1" dirty="0" err="1">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cho</a:t>
            </a:r>
            <a:r>
              <a:rPr lang="en-US" sz="2800" b="1" dirty="0">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 </a:t>
            </a:r>
            <a:r>
              <a:rPr lang="en-US" sz="2800" b="1" dirty="0" err="1">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Lan</a:t>
            </a:r>
            <a:r>
              <a:rPr lang="en-US" sz="2800" b="1" dirty="0">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 </a:t>
            </a:r>
            <a:r>
              <a:rPr lang="en-US" sz="2800" b="1" dirty="0" err="1">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một</a:t>
            </a:r>
            <a:r>
              <a:rPr lang="en-US" sz="2800" b="1" dirty="0">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 </a:t>
            </a:r>
            <a:r>
              <a:rPr lang="en-US" sz="2800" b="1" dirty="0" err="1">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chiếc</a:t>
            </a:r>
            <a:r>
              <a:rPr lang="en-US" sz="2800" b="1" dirty="0">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 </a:t>
            </a:r>
            <a:r>
              <a:rPr lang="en-US" sz="2800" b="1" dirty="0" err="1">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cặp</a:t>
            </a:r>
            <a:r>
              <a:rPr lang="en-US" sz="2800" b="1" dirty="0">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 </a:t>
            </a:r>
            <a:r>
              <a:rPr lang="en-US" sz="2800" b="1" dirty="0" err="1">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sách</a:t>
            </a:r>
            <a:r>
              <a:rPr lang="en-US" sz="2800" b="1" dirty="0">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 </a:t>
            </a:r>
            <a:r>
              <a:rPr lang="en-US" sz="2800" b="1" dirty="0" err="1">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giá</a:t>
            </a:r>
            <a:r>
              <a:rPr lang="en-US" sz="2800" b="1" dirty="0">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 15000 </a:t>
            </a:r>
            <a:r>
              <a:rPr lang="en-US" sz="2800" b="1" dirty="0" err="1">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đồng</a:t>
            </a:r>
            <a:r>
              <a:rPr lang="en-US" sz="2800" b="1" dirty="0">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 </a:t>
            </a:r>
            <a:r>
              <a:rPr lang="en-US" sz="2800" b="1" dirty="0" err="1">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và</a:t>
            </a:r>
            <a:r>
              <a:rPr lang="en-US" sz="2800" b="1" dirty="0">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 </a:t>
            </a:r>
            <a:r>
              <a:rPr lang="en-US" sz="2800" b="1" dirty="0" err="1">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một</a:t>
            </a:r>
            <a:r>
              <a:rPr lang="en-US" sz="2800" b="1" dirty="0">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 </a:t>
            </a:r>
            <a:r>
              <a:rPr lang="en-US" sz="2800" b="1" dirty="0" err="1">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bộ</a:t>
            </a:r>
            <a:r>
              <a:rPr lang="en-US" sz="2800" b="1" dirty="0">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 </a:t>
            </a:r>
            <a:r>
              <a:rPr lang="en-US" sz="2800" b="1" dirty="0" err="1">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quần</a:t>
            </a:r>
            <a:r>
              <a:rPr lang="en-US" sz="2800" b="1" dirty="0">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 </a:t>
            </a:r>
            <a:r>
              <a:rPr lang="en-US" sz="2800" b="1" dirty="0" err="1">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áo</a:t>
            </a:r>
            <a:r>
              <a:rPr lang="en-US" sz="2800" b="1" dirty="0">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 </a:t>
            </a:r>
            <a:r>
              <a:rPr lang="en-US" sz="2800" b="1" dirty="0" err="1">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mùa</a:t>
            </a:r>
            <a:r>
              <a:rPr lang="en-US" sz="2800" b="1" dirty="0">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 </a:t>
            </a:r>
            <a:r>
              <a:rPr lang="en-US" sz="2800" b="1" dirty="0" err="1">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hè</a:t>
            </a:r>
            <a:r>
              <a:rPr lang="en-US" sz="2800" b="1" dirty="0">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 </a:t>
            </a:r>
            <a:r>
              <a:rPr lang="en-US" sz="2800" b="1" dirty="0" err="1">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giá</a:t>
            </a:r>
            <a:r>
              <a:rPr lang="en-US" sz="2800" b="1" dirty="0">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 25000 </a:t>
            </a:r>
            <a:r>
              <a:rPr lang="en-US" sz="2800" b="1" dirty="0" err="1">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đồng</a:t>
            </a:r>
            <a:r>
              <a:rPr lang="en-US" sz="2800" b="1" dirty="0">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 </a:t>
            </a:r>
            <a:r>
              <a:rPr lang="en-US" sz="2800" b="1" dirty="0" err="1">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Mẹ</a:t>
            </a:r>
            <a:r>
              <a:rPr lang="en-US" sz="2800" b="1" dirty="0">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 </a:t>
            </a:r>
            <a:r>
              <a:rPr lang="en-US" sz="2800" b="1" dirty="0" err="1">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đưa</a:t>
            </a:r>
            <a:r>
              <a:rPr lang="en-US" sz="2800" b="1" dirty="0">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 </a:t>
            </a:r>
            <a:r>
              <a:rPr lang="en-US" sz="2800" b="1" dirty="0" err="1">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cô</a:t>
            </a:r>
            <a:r>
              <a:rPr lang="en-US" sz="2800" b="1" dirty="0">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 </a:t>
            </a:r>
            <a:r>
              <a:rPr lang="en-US" sz="2800" b="1" dirty="0" err="1">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bán</a:t>
            </a:r>
            <a:r>
              <a:rPr lang="en-US" sz="2800" b="1" dirty="0">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 </a:t>
            </a:r>
            <a:r>
              <a:rPr lang="en-US" sz="2800" b="1" dirty="0" err="1">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hàng</a:t>
            </a:r>
            <a:r>
              <a:rPr lang="en-US" sz="2800" b="1" dirty="0">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 50000 </a:t>
            </a:r>
            <a:r>
              <a:rPr lang="en-US" sz="2800" b="1" dirty="0" err="1">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đồng</a:t>
            </a:r>
            <a:r>
              <a:rPr lang="en-US" sz="2800" b="1" dirty="0">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 </a:t>
            </a:r>
            <a:r>
              <a:rPr lang="en-US" sz="2800" b="1" dirty="0" err="1">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Hỏi</a:t>
            </a:r>
            <a:r>
              <a:rPr lang="en-US" sz="2800" b="1" dirty="0">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 </a:t>
            </a:r>
            <a:r>
              <a:rPr lang="en-US" sz="2800" b="1" dirty="0" err="1">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cô</a:t>
            </a:r>
            <a:r>
              <a:rPr lang="en-US" sz="2800" b="1" dirty="0">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 </a:t>
            </a:r>
            <a:r>
              <a:rPr lang="en-US" sz="2800" b="1" dirty="0" err="1">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bán</a:t>
            </a:r>
            <a:r>
              <a:rPr lang="en-US" sz="2800" b="1" dirty="0">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 </a:t>
            </a:r>
            <a:r>
              <a:rPr lang="en-US" sz="2800" b="1" dirty="0" err="1">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hàng</a:t>
            </a:r>
            <a:r>
              <a:rPr lang="en-US" sz="2800" b="1" dirty="0">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 </a:t>
            </a:r>
            <a:r>
              <a:rPr lang="en-US" sz="2800" b="1" dirty="0" err="1">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phải</a:t>
            </a:r>
            <a:r>
              <a:rPr lang="en-US" sz="2800" b="1" dirty="0">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 </a:t>
            </a:r>
            <a:r>
              <a:rPr lang="en-US" sz="2800" b="1" dirty="0" err="1">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trả</a:t>
            </a:r>
            <a:r>
              <a:rPr lang="en-US" sz="2800" b="1" dirty="0">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 </a:t>
            </a:r>
            <a:r>
              <a:rPr lang="en-US" sz="2800" b="1" dirty="0" err="1">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lại</a:t>
            </a:r>
            <a:r>
              <a:rPr lang="en-US" sz="2800" b="1" dirty="0">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 </a:t>
            </a:r>
            <a:r>
              <a:rPr lang="en-US" sz="2800" b="1" dirty="0" err="1">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mẹ</a:t>
            </a:r>
            <a:r>
              <a:rPr lang="en-US" sz="2800" b="1" dirty="0">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 </a:t>
            </a:r>
            <a:r>
              <a:rPr lang="en-US" sz="2800" b="1" dirty="0" err="1">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bao</a:t>
            </a:r>
            <a:r>
              <a:rPr lang="en-US" sz="2800" b="1" dirty="0">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 </a:t>
            </a:r>
            <a:r>
              <a:rPr lang="en-US" sz="2800" b="1" dirty="0" err="1">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nhiêu</a:t>
            </a:r>
            <a:r>
              <a:rPr lang="en-US" sz="2800" b="1" dirty="0">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 </a:t>
            </a:r>
            <a:r>
              <a:rPr lang="en-US" sz="2800" b="1" dirty="0" err="1">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tiền</a:t>
            </a:r>
            <a:r>
              <a:rPr lang="en-US" sz="2800" b="1" dirty="0">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 ? </a:t>
            </a:r>
            <a:endParaRPr lang="en-US" sz="2800" b="1" dirty="0">
              <a:solidFill>
                <a:srgbClr val="0033CC"/>
              </a:solidFill>
              <a:effectLst>
                <a:outerShdw blurRad="38100" dist="38100" dir="2700000" algn="tl">
                  <a:srgbClr val="000000">
                    <a:alpha val="43137"/>
                  </a:srgbClr>
                </a:outerShdw>
              </a:effectLst>
              <a:latin typeface="HP001 5 hàng" pitchFamily="34" charset="0"/>
            </a:endParaRPr>
          </a:p>
        </p:txBody>
      </p:sp>
      <p:sp>
        <p:nvSpPr>
          <p:cNvPr id="42" name="Oval 41"/>
          <p:cNvSpPr/>
          <p:nvPr/>
        </p:nvSpPr>
        <p:spPr>
          <a:xfrm>
            <a:off x="554291" y="966175"/>
            <a:ext cx="838200" cy="750270"/>
          </a:xfrm>
          <a:prstGeom prst="ellipse">
            <a:avLst/>
          </a:prstGeom>
          <a:solidFill>
            <a:srgbClr val="FFC000"/>
          </a:solidFill>
          <a:ln w="25400" cap="flat" cmpd="sng" algn="ctr">
            <a:solidFill>
              <a:srgbClr val="4F81BD">
                <a:shade val="50000"/>
              </a:srgbClr>
            </a:solidFill>
            <a:prstDash val="solid"/>
          </a:ln>
          <a:effectLst/>
        </p:spPr>
        <p:txBody>
          <a:bodyPr rtlCol="0" anchor="ctr"/>
          <a:lstStyle/>
          <a:p>
            <a:pPr algn="ctr">
              <a:defRPr/>
            </a:pPr>
            <a:r>
              <a:rPr lang="en-US" sz="4400" b="1" kern="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p>
        </p:txBody>
      </p:sp>
      <p:sp>
        <p:nvSpPr>
          <p:cNvPr id="6" name="Rectangle 5"/>
          <p:cNvSpPr/>
          <p:nvPr/>
        </p:nvSpPr>
        <p:spPr>
          <a:xfrm>
            <a:off x="385065" y="3276600"/>
            <a:ext cx="4009431" cy="523220"/>
          </a:xfrm>
          <a:prstGeom prst="rect">
            <a:avLst/>
          </a:prstGeom>
        </p:spPr>
        <p:txBody>
          <a:bodyPr wrap="none">
            <a:spAutoFit/>
          </a:bodyPr>
          <a:lstStyle/>
          <a:p>
            <a:pPr lvl="0" algn="just">
              <a:defRPr/>
            </a:pPr>
            <a:r>
              <a:rPr lang="en-US" sz="2800" b="1" dirty="0" err="1">
                <a:solidFill>
                  <a:prstClr val="black"/>
                </a:solidFill>
                <a:latin typeface="HP001 5 hàng" pitchFamily="34" charset="0"/>
                <a:cs typeface="Times New Roman" pitchFamily="18" charset="0"/>
              </a:rPr>
              <a:t>Cặp</a:t>
            </a:r>
            <a:r>
              <a:rPr lang="en-US" sz="2800" b="1" dirty="0">
                <a:solidFill>
                  <a:prstClr val="black"/>
                </a:solidFill>
                <a:latin typeface="HP001 5 hàng" pitchFamily="34" charset="0"/>
                <a:cs typeface="Times New Roman" pitchFamily="18" charset="0"/>
              </a:rPr>
              <a:t> </a:t>
            </a:r>
            <a:r>
              <a:rPr lang="en-US" sz="2800" b="1" dirty="0" err="1">
                <a:solidFill>
                  <a:prstClr val="black"/>
                </a:solidFill>
                <a:latin typeface="HP001 5 hàng" pitchFamily="34" charset="0"/>
                <a:cs typeface="Times New Roman" pitchFamily="18" charset="0"/>
              </a:rPr>
              <a:t>sách</a:t>
            </a:r>
            <a:r>
              <a:rPr lang="en-US" sz="2800" b="1" dirty="0">
                <a:solidFill>
                  <a:prstClr val="black"/>
                </a:solidFill>
                <a:latin typeface="HP001 5 hàng" pitchFamily="34" charset="0"/>
                <a:cs typeface="Times New Roman" pitchFamily="18" charset="0"/>
              </a:rPr>
              <a:t>: 	15 000 </a:t>
            </a:r>
            <a:r>
              <a:rPr lang="en-US" sz="2800" b="1" dirty="0" err="1">
                <a:solidFill>
                  <a:prstClr val="black"/>
                </a:solidFill>
                <a:latin typeface="HP001 5 hàng" pitchFamily="34" charset="0"/>
                <a:cs typeface="Times New Roman" pitchFamily="18" charset="0"/>
              </a:rPr>
              <a:t>đồng</a:t>
            </a:r>
            <a:endParaRPr lang="en-US" sz="2800" b="1" dirty="0">
              <a:solidFill>
                <a:prstClr val="black"/>
              </a:solidFill>
              <a:latin typeface="HP001 5 hàng" pitchFamily="34" charset="0"/>
              <a:cs typeface="Times New Roman" pitchFamily="18" charset="0"/>
            </a:endParaRPr>
          </a:p>
        </p:txBody>
      </p:sp>
      <p:sp>
        <p:nvSpPr>
          <p:cNvPr id="7" name="Rectangle 6"/>
          <p:cNvSpPr/>
          <p:nvPr/>
        </p:nvSpPr>
        <p:spPr>
          <a:xfrm>
            <a:off x="426085" y="3657600"/>
            <a:ext cx="3708066" cy="523220"/>
          </a:xfrm>
          <a:prstGeom prst="rect">
            <a:avLst/>
          </a:prstGeom>
        </p:spPr>
        <p:txBody>
          <a:bodyPr wrap="none">
            <a:spAutoFit/>
          </a:bodyPr>
          <a:lstStyle/>
          <a:p>
            <a:pPr lvl="0" algn="just">
              <a:defRPr/>
            </a:pPr>
            <a:r>
              <a:rPr lang="en-US" sz="2800" b="1" dirty="0" err="1">
                <a:solidFill>
                  <a:prstClr val="black"/>
                </a:solidFill>
                <a:latin typeface="HP001 5 hàng" pitchFamily="34" charset="0"/>
                <a:cs typeface="Times New Roman" pitchFamily="18" charset="0"/>
              </a:rPr>
              <a:t>Quần</a:t>
            </a:r>
            <a:r>
              <a:rPr lang="en-US" sz="2800" b="1" dirty="0">
                <a:solidFill>
                  <a:prstClr val="black"/>
                </a:solidFill>
                <a:latin typeface="HP001 5 hàng" pitchFamily="34" charset="0"/>
                <a:cs typeface="Times New Roman" pitchFamily="18" charset="0"/>
              </a:rPr>
              <a:t> </a:t>
            </a:r>
            <a:r>
              <a:rPr lang="en-US" sz="2800" b="1" dirty="0" err="1">
                <a:solidFill>
                  <a:prstClr val="black"/>
                </a:solidFill>
                <a:latin typeface="HP001 5 hàng" pitchFamily="34" charset="0"/>
                <a:cs typeface="Times New Roman" pitchFamily="18" charset="0"/>
              </a:rPr>
              <a:t>áo</a:t>
            </a:r>
            <a:r>
              <a:rPr lang="en-US" sz="2800" b="1" dirty="0">
                <a:solidFill>
                  <a:prstClr val="black"/>
                </a:solidFill>
                <a:latin typeface="HP001 5 hàng" pitchFamily="34" charset="0"/>
                <a:cs typeface="Times New Roman" pitchFamily="18" charset="0"/>
              </a:rPr>
              <a:t>:    25 000 </a:t>
            </a:r>
            <a:r>
              <a:rPr lang="en-US" sz="2800" b="1" dirty="0" err="1">
                <a:solidFill>
                  <a:prstClr val="black"/>
                </a:solidFill>
                <a:latin typeface="HP001 5 hàng" pitchFamily="34" charset="0"/>
                <a:cs typeface="Times New Roman" pitchFamily="18" charset="0"/>
              </a:rPr>
              <a:t>đồng</a:t>
            </a:r>
            <a:endParaRPr lang="en-US" sz="2800" b="1" dirty="0">
              <a:solidFill>
                <a:prstClr val="black"/>
              </a:solidFill>
              <a:latin typeface="HP001 5 hàng" pitchFamily="34" charset="0"/>
              <a:cs typeface="Times New Roman" pitchFamily="18" charset="0"/>
            </a:endParaRPr>
          </a:p>
        </p:txBody>
      </p:sp>
      <p:sp>
        <p:nvSpPr>
          <p:cNvPr id="8" name="Rectangle 7"/>
          <p:cNvSpPr/>
          <p:nvPr/>
        </p:nvSpPr>
        <p:spPr>
          <a:xfrm>
            <a:off x="759765" y="4038600"/>
            <a:ext cx="3536546" cy="523220"/>
          </a:xfrm>
          <a:prstGeom prst="rect">
            <a:avLst/>
          </a:prstGeom>
        </p:spPr>
        <p:txBody>
          <a:bodyPr wrap="none">
            <a:spAutoFit/>
          </a:bodyPr>
          <a:lstStyle/>
          <a:p>
            <a:pPr lvl="0" algn="just">
              <a:defRPr/>
            </a:pPr>
            <a:r>
              <a:rPr lang="en-US" sz="2800" b="1" dirty="0" err="1">
                <a:solidFill>
                  <a:prstClr val="black"/>
                </a:solidFill>
                <a:latin typeface="HP001 5 hàng" pitchFamily="34" charset="0"/>
                <a:cs typeface="Times New Roman" pitchFamily="18" charset="0"/>
              </a:rPr>
              <a:t>Đưa</a:t>
            </a:r>
            <a:r>
              <a:rPr lang="en-US" sz="2800" b="1" dirty="0">
                <a:solidFill>
                  <a:prstClr val="black"/>
                </a:solidFill>
                <a:latin typeface="HP001 5 hàng" pitchFamily="34" charset="0"/>
                <a:cs typeface="Times New Roman" pitchFamily="18" charset="0"/>
              </a:rPr>
              <a:t>	:  50 000 </a:t>
            </a:r>
            <a:r>
              <a:rPr lang="en-US" sz="2800" b="1" dirty="0" err="1">
                <a:solidFill>
                  <a:prstClr val="black"/>
                </a:solidFill>
                <a:latin typeface="HP001 5 hàng" pitchFamily="34" charset="0"/>
                <a:cs typeface="Times New Roman" pitchFamily="18" charset="0"/>
              </a:rPr>
              <a:t>đồng</a:t>
            </a:r>
            <a:endParaRPr lang="en-US" sz="2800" b="1" dirty="0">
              <a:solidFill>
                <a:prstClr val="black"/>
              </a:solidFill>
              <a:latin typeface="HP001 5 hàng" pitchFamily="34" charset="0"/>
              <a:cs typeface="Times New Roman" pitchFamily="18" charset="0"/>
            </a:endParaRPr>
          </a:p>
        </p:txBody>
      </p:sp>
      <p:sp>
        <p:nvSpPr>
          <p:cNvPr id="9" name="Rectangle 8"/>
          <p:cNvSpPr/>
          <p:nvPr/>
        </p:nvSpPr>
        <p:spPr>
          <a:xfrm>
            <a:off x="623169" y="4419600"/>
            <a:ext cx="3937296" cy="523220"/>
          </a:xfrm>
          <a:prstGeom prst="rect">
            <a:avLst/>
          </a:prstGeom>
        </p:spPr>
        <p:txBody>
          <a:bodyPr wrap="none">
            <a:spAutoFit/>
          </a:bodyPr>
          <a:lstStyle/>
          <a:p>
            <a:pPr lvl="0" algn="just">
              <a:defRPr/>
            </a:pPr>
            <a:r>
              <a:rPr lang="en-US" sz="2800" b="1" dirty="0" err="1">
                <a:solidFill>
                  <a:prstClr val="black"/>
                </a:solidFill>
                <a:latin typeface="HP001 5 hàng" pitchFamily="34" charset="0"/>
                <a:cs typeface="Times New Roman" pitchFamily="18" charset="0"/>
              </a:rPr>
              <a:t>Trả</a:t>
            </a:r>
            <a:r>
              <a:rPr lang="en-US" sz="2800" b="1" dirty="0">
                <a:solidFill>
                  <a:prstClr val="black"/>
                </a:solidFill>
                <a:latin typeface="HP001 5 hàng" pitchFamily="34" charset="0"/>
                <a:cs typeface="Times New Roman" pitchFamily="18" charset="0"/>
              </a:rPr>
              <a:t> </a:t>
            </a:r>
            <a:r>
              <a:rPr lang="en-US" sz="2800" b="1" dirty="0" err="1">
                <a:solidFill>
                  <a:prstClr val="black"/>
                </a:solidFill>
                <a:latin typeface="HP001 5 hàng" pitchFamily="34" charset="0"/>
                <a:cs typeface="Times New Roman" pitchFamily="18" charset="0"/>
              </a:rPr>
              <a:t>lại</a:t>
            </a:r>
            <a:r>
              <a:rPr lang="en-US" sz="2800" b="1" dirty="0">
                <a:solidFill>
                  <a:prstClr val="black"/>
                </a:solidFill>
                <a:latin typeface="HP001 5 hàng" pitchFamily="34" charset="0"/>
                <a:cs typeface="Times New Roman" pitchFamily="18" charset="0"/>
              </a:rPr>
              <a:t>: …..……....  </a:t>
            </a:r>
            <a:r>
              <a:rPr lang="en-US" sz="2800" b="1" dirty="0" err="1">
                <a:solidFill>
                  <a:prstClr val="black"/>
                </a:solidFill>
                <a:latin typeface="HP001 5 hàng" pitchFamily="34" charset="0"/>
                <a:cs typeface="Times New Roman" pitchFamily="18" charset="0"/>
              </a:rPr>
              <a:t>đồng</a:t>
            </a:r>
            <a:r>
              <a:rPr lang="en-US" sz="2800" b="1" dirty="0">
                <a:solidFill>
                  <a:prstClr val="black"/>
                </a:solidFill>
                <a:latin typeface="HP001 5 hàng" pitchFamily="34" charset="0"/>
                <a:cs typeface="Times New Roman" pitchFamily="18" charset="0"/>
              </a:rPr>
              <a:t>?</a:t>
            </a:r>
            <a:endParaRPr lang="en-US" sz="3200" b="1" dirty="0">
              <a:solidFill>
                <a:prstClr val="black"/>
              </a:solidFill>
              <a:latin typeface="HP001 5 hàng" pitchFamily="34" charset="0"/>
              <a:cs typeface="Times New Roman" pitchFamily="18" charset="0"/>
            </a:endParaRPr>
          </a:p>
        </p:txBody>
      </p:sp>
      <p:sp>
        <p:nvSpPr>
          <p:cNvPr id="10" name="Rectangle 9"/>
          <p:cNvSpPr/>
          <p:nvPr/>
        </p:nvSpPr>
        <p:spPr>
          <a:xfrm>
            <a:off x="4648265" y="3389293"/>
            <a:ext cx="7772399" cy="523220"/>
          </a:xfrm>
          <a:prstGeom prst="rect">
            <a:avLst/>
          </a:prstGeom>
        </p:spPr>
        <p:txBody>
          <a:bodyPr wrap="square">
            <a:spAutoFit/>
          </a:bodyPr>
          <a:lstStyle/>
          <a:p>
            <a:pPr lvl="0">
              <a:defRPr/>
            </a:pPr>
            <a:r>
              <a:rPr lang="en-US" sz="2800" b="1" dirty="0" err="1">
                <a:solidFill>
                  <a:prstClr val="black"/>
                </a:solidFill>
                <a:latin typeface="HP001 4 hàng" panose="020B0603050302020204" pitchFamily="34" charset="0"/>
                <a:cs typeface="Times New Roman" pitchFamily="18" charset="0"/>
              </a:rPr>
              <a:t>Số</a:t>
            </a:r>
            <a:r>
              <a:rPr lang="en-US" sz="2800" b="1" dirty="0">
                <a:solidFill>
                  <a:prstClr val="black"/>
                </a:solidFill>
                <a:latin typeface="HP001 4 hàng" panose="020B0603050302020204" pitchFamily="34" charset="0"/>
                <a:cs typeface="Times New Roman" pitchFamily="18" charset="0"/>
              </a:rPr>
              <a:t> </a:t>
            </a:r>
            <a:r>
              <a:rPr lang="en-US" sz="2800" b="1" dirty="0" err="1">
                <a:solidFill>
                  <a:prstClr val="black"/>
                </a:solidFill>
                <a:latin typeface="HP001 4 hàng" panose="020B0603050302020204" pitchFamily="34" charset="0"/>
                <a:cs typeface="Times New Roman" pitchFamily="18" charset="0"/>
              </a:rPr>
              <a:t>tiền</a:t>
            </a:r>
            <a:r>
              <a:rPr lang="en-US" sz="2800" b="1" dirty="0">
                <a:solidFill>
                  <a:prstClr val="black"/>
                </a:solidFill>
                <a:latin typeface="HP001 4 hàng" panose="020B0603050302020204" pitchFamily="34" charset="0"/>
                <a:cs typeface="Times New Roman" pitchFamily="18" charset="0"/>
              </a:rPr>
              <a:t> </a:t>
            </a:r>
            <a:r>
              <a:rPr lang="en-US" sz="2800" b="1" dirty="0" err="1">
                <a:solidFill>
                  <a:prstClr val="black"/>
                </a:solidFill>
                <a:latin typeface="HP001 4 hàng" panose="020B0603050302020204" pitchFamily="34" charset="0"/>
                <a:cs typeface="Times New Roman" pitchFamily="18" charset="0"/>
              </a:rPr>
              <a:t>mẹ</a:t>
            </a:r>
            <a:r>
              <a:rPr lang="en-US" sz="2800" b="1" dirty="0">
                <a:solidFill>
                  <a:prstClr val="black"/>
                </a:solidFill>
                <a:latin typeface="HP001 4 hàng" panose="020B0603050302020204" pitchFamily="34" charset="0"/>
                <a:cs typeface="Times New Roman" pitchFamily="18" charset="0"/>
              </a:rPr>
              <a:t> </a:t>
            </a:r>
            <a:r>
              <a:rPr lang="en-US" sz="2800" b="1" dirty="0" err="1">
                <a:solidFill>
                  <a:prstClr val="black"/>
                </a:solidFill>
                <a:latin typeface="HP001 4 hàng" panose="020B0603050302020204" pitchFamily="34" charset="0"/>
                <a:cs typeface="Times New Roman" pitchFamily="18" charset="0"/>
              </a:rPr>
              <a:t>mua</a:t>
            </a:r>
            <a:r>
              <a:rPr lang="en-US" sz="2800" b="1" dirty="0">
                <a:solidFill>
                  <a:prstClr val="black"/>
                </a:solidFill>
                <a:latin typeface="HP001 4 hàng" panose="020B0603050302020204" pitchFamily="34" charset="0"/>
                <a:cs typeface="Times New Roman" pitchFamily="18" charset="0"/>
              </a:rPr>
              <a:t> </a:t>
            </a:r>
            <a:r>
              <a:rPr lang="en-US" sz="2800" b="1" dirty="0" err="1">
                <a:solidFill>
                  <a:prstClr val="black"/>
                </a:solidFill>
                <a:latin typeface="HP001 4 hàng" panose="020B0603050302020204" pitchFamily="34" charset="0"/>
                <a:cs typeface="Times New Roman" pitchFamily="18" charset="0"/>
              </a:rPr>
              <a:t>chiếc</a:t>
            </a:r>
            <a:r>
              <a:rPr lang="en-US" sz="2800" b="1" dirty="0">
                <a:solidFill>
                  <a:prstClr val="black"/>
                </a:solidFill>
                <a:latin typeface="HP001 4 hàng" panose="020B0603050302020204" pitchFamily="34" charset="0"/>
                <a:cs typeface="Times New Roman" pitchFamily="18" charset="0"/>
              </a:rPr>
              <a:t> </a:t>
            </a:r>
            <a:r>
              <a:rPr lang="en-US" sz="2800" b="1" dirty="0" err="1">
                <a:solidFill>
                  <a:prstClr val="black"/>
                </a:solidFill>
                <a:latin typeface="HP001 4 hàng" panose="020B0603050302020204" pitchFamily="34" charset="0"/>
                <a:cs typeface="Times New Roman" pitchFamily="18" charset="0"/>
              </a:rPr>
              <a:t>cặp</a:t>
            </a:r>
            <a:r>
              <a:rPr lang="en-US" sz="2800" b="1" dirty="0">
                <a:solidFill>
                  <a:prstClr val="black"/>
                </a:solidFill>
                <a:latin typeface="HP001 4 hàng" panose="020B0603050302020204" pitchFamily="34" charset="0"/>
                <a:cs typeface="Times New Roman" pitchFamily="18" charset="0"/>
              </a:rPr>
              <a:t> </a:t>
            </a:r>
            <a:r>
              <a:rPr lang="en-US" sz="2800" b="1" dirty="0" err="1">
                <a:solidFill>
                  <a:prstClr val="black"/>
                </a:solidFill>
                <a:latin typeface="HP001 4 hàng" panose="020B0603050302020204" pitchFamily="34" charset="0"/>
                <a:cs typeface="Times New Roman" pitchFamily="18" charset="0"/>
              </a:rPr>
              <a:t>và</a:t>
            </a:r>
            <a:r>
              <a:rPr lang="en-US" sz="2800" b="1" dirty="0">
                <a:solidFill>
                  <a:prstClr val="black"/>
                </a:solidFill>
                <a:latin typeface="HP001 4 hàng" panose="020B0603050302020204" pitchFamily="34" charset="0"/>
                <a:cs typeface="Times New Roman" pitchFamily="18" charset="0"/>
              </a:rPr>
              <a:t> </a:t>
            </a:r>
            <a:r>
              <a:rPr lang="en-US" sz="2800" b="1" dirty="0" err="1">
                <a:solidFill>
                  <a:prstClr val="black"/>
                </a:solidFill>
                <a:latin typeface="HP001 4 hàng" panose="020B0603050302020204" pitchFamily="34" charset="0"/>
                <a:cs typeface="Times New Roman" pitchFamily="18" charset="0"/>
              </a:rPr>
              <a:t>một</a:t>
            </a:r>
            <a:r>
              <a:rPr lang="en-US" sz="2800" b="1" dirty="0">
                <a:solidFill>
                  <a:prstClr val="black"/>
                </a:solidFill>
                <a:latin typeface="HP001 4 hàng" panose="020B0603050302020204" pitchFamily="34" charset="0"/>
                <a:cs typeface="Times New Roman" pitchFamily="18" charset="0"/>
              </a:rPr>
              <a:t> </a:t>
            </a:r>
            <a:r>
              <a:rPr lang="en-US" sz="2800" b="1" dirty="0" err="1">
                <a:solidFill>
                  <a:prstClr val="black"/>
                </a:solidFill>
                <a:latin typeface="HP001 4 hàng" panose="020B0603050302020204" pitchFamily="34" charset="0"/>
                <a:cs typeface="Times New Roman" pitchFamily="18" charset="0"/>
              </a:rPr>
              <a:t>bộ</a:t>
            </a:r>
            <a:r>
              <a:rPr lang="en-US" sz="2800" b="1" dirty="0">
                <a:solidFill>
                  <a:prstClr val="black"/>
                </a:solidFill>
                <a:latin typeface="HP001 4 hàng" panose="020B0603050302020204" pitchFamily="34" charset="0"/>
                <a:cs typeface="Times New Roman" pitchFamily="18" charset="0"/>
              </a:rPr>
              <a:t> </a:t>
            </a:r>
            <a:r>
              <a:rPr lang="en-US" sz="2800" b="1" dirty="0" err="1">
                <a:solidFill>
                  <a:prstClr val="black"/>
                </a:solidFill>
                <a:latin typeface="HP001 4 hàng" panose="020B0603050302020204" pitchFamily="34" charset="0"/>
                <a:cs typeface="Times New Roman" pitchFamily="18" charset="0"/>
              </a:rPr>
              <a:t>quần</a:t>
            </a:r>
            <a:r>
              <a:rPr lang="en-US" sz="2800" b="1" dirty="0">
                <a:solidFill>
                  <a:prstClr val="black"/>
                </a:solidFill>
                <a:latin typeface="HP001 4 hàng" panose="020B0603050302020204" pitchFamily="34" charset="0"/>
                <a:cs typeface="Times New Roman" pitchFamily="18" charset="0"/>
              </a:rPr>
              <a:t> </a:t>
            </a:r>
            <a:r>
              <a:rPr lang="en-US" sz="2800" b="1" dirty="0" err="1">
                <a:solidFill>
                  <a:prstClr val="black"/>
                </a:solidFill>
                <a:latin typeface="HP001 4 hàng" panose="020B0603050302020204" pitchFamily="34" charset="0"/>
                <a:cs typeface="Times New Roman" pitchFamily="18" charset="0"/>
              </a:rPr>
              <a:t>áo</a:t>
            </a:r>
            <a:r>
              <a:rPr lang="en-US" sz="2800" b="1" dirty="0">
                <a:solidFill>
                  <a:prstClr val="black"/>
                </a:solidFill>
                <a:latin typeface="HP001 4 hàng" panose="020B0603050302020204" pitchFamily="34" charset="0"/>
                <a:cs typeface="Times New Roman" pitchFamily="18" charset="0"/>
              </a:rPr>
              <a:t> </a:t>
            </a:r>
            <a:r>
              <a:rPr lang="en-US" sz="2800" b="1" dirty="0" err="1">
                <a:solidFill>
                  <a:prstClr val="black"/>
                </a:solidFill>
                <a:latin typeface="HP001 4 hàng" panose="020B0603050302020204" pitchFamily="34" charset="0"/>
                <a:cs typeface="Times New Roman" pitchFamily="18" charset="0"/>
              </a:rPr>
              <a:t>là</a:t>
            </a:r>
            <a:r>
              <a:rPr lang="en-US" sz="2800" b="1" dirty="0">
                <a:solidFill>
                  <a:prstClr val="black"/>
                </a:solidFill>
                <a:latin typeface="HP001 4 hàng" panose="020B0603050302020204" pitchFamily="34" charset="0"/>
                <a:cs typeface="Times New Roman" pitchFamily="18" charset="0"/>
              </a:rPr>
              <a:t>:</a:t>
            </a:r>
          </a:p>
        </p:txBody>
      </p:sp>
      <p:sp>
        <p:nvSpPr>
          <p:cNvPr id="12" name="Rectangle 11"/>
          <p:cNvSpPr/>
          <p:nvPr/>
        </p:nvSpPr>
        <p:spPr>
          <a:xfrm>
            <a:off x="5358218" y="3988890"/>
            <a:ext cx="5755102" cy="523220"/>
          </a:xfrm>
          <a:prstGeom prst="rect">
            <a:avLst/>
          </a:prstGeom>
        </p:spPr>
        <p:txBody>
          <a:bodyPr wrap="none">
            <a:spAutoFit/>
          </a:bodyPr>
          <a:lstStyle/>
          <a:p>
            <a:pPr>
              <a:defRPr/>
            </a:pPr>
            <a:r>
              <a:rPr lang="en-US" sz="2800" b="1" dirty="0">
                <a:solidFill>
                  <a:prstClr val="black"/>
                </a:solidFill>
                <a:latin typeface="HP001 4 hàng" panose="020B0603050302020204" pitchFamily="34" charset="0"/>
                <a:cs typeface="Times New Roman" pitchFamily="18" charset="0"/>
              </a:rPr>
              <a:t>15 000 + 25 000 = 40 000(</a:t>
            </a:r>
            <a:r>
              <a:rPr lang="en-US" sz="2800" b="1" dirty="0" err="1">
                <a:solidFill>
                  <a:prstClr val="black"/>
                </a:solidFill>
                <a:latin typeface="HP001 4 hàng" panose="020B0603050302020204" pitchFamily="34" charset="0"/>
                <a:cs typeface="Times New Roman" pitchFamily="18" charset="0"/>
              </a:rPr>
              <a:t>đồng</a:t>
            </a:r>
            <a:r>
              <a:rPr lang="en-US" sz="2800" b="1" dirty="0">
                <a:solidFill>
                  <a:prstClr val="black"/>
                </a:solidFill>
                <a:latin typeface="HP001 4 hàng" panose="020B0603050302020204" pitchFamily="34" charset="0"/>
                <a:cs typeface="Times New Roman" pitchFamily="18" charset="0"/>
              </a:rPr>
              <a:t>)</a:t>
            </a:r>
          </a:p>
        </p:txBody>
      </p:sp>
      <p:sp>
        <p:nvSpPr>
          <p:cNvPr id="14" name="Rectangle 13"/>
          <p:cNvSpPr/>
          <p:nvPr/>
        </p:nvSpPr>
        <p:spPr>
          <a:xfrm>
            <a:off x="4724464" y="4501746"/>
            <a:ext cx="6858001" cy="523220"/>
          </a:xfrm>
          <a:prstGeom prst="rect">
            <a:avLst/>
          </a:prstGeom>
        </p:spPr>
        <p:txBody>
          <a:bodyPr wrap="square">
            <a:spAutoFit/>
          </a:bodyPr>
          <a:lstStyle/>
          <a:p>
            <a:pPr lvl="0">
              <a:defRPr/>
            </a:pPr>
            <a:r>
              <a:rPr lang="en-US" sz="2800" b="1" dirty="0" err="1">
                <a:solidFill>
                  <a:prstClr val="black"/>
                </a:solidFill>
                <a:latin typeface="HP001 4 hàng" panose="020B0603050302020204" pitchFamily="34" charset="0"/>
                <a:cs typeface="Times New Roman" pitchFamily="18" charset="0"/>
              </a:rPr>
              <a:t>Số</a:t>
            </a:r>
            <a:r>
              <a:rPr lang="en-US" sz="2800" b="1" dirty="0">
                <a:solidFill>
                  <a:prstClr val="black"/>
                </a:solidFill>
                <a:latin typeface="HP001 4 hàng" panose="020B0603050302020204" pitchFamily="34" charset="0"/>
                <a:cs typeface="Times New Roman" pitchFamily="18" charset="0"/>
              </a:rPr>
              <a:t> </a:t>
            </a:r>
            <a:r>
              <a:rPr lang="en-US" sz="2800" b="1" dirty="0" err="1">
                <a:solidFill>
                  <a:prstClr val="black"/>
                </a:solidFill>
                <a:latin typeface="HP001 4 hàng" panose="020B0603050302020204" pitchFamily="34" charset="0"/>
                <a:cs typeface="Times New Roman" pitchFamily="18" charset="0"/>
              </a:rPr>
              <a:t>tiền</a:t>
            </a:r>
            <a:r>
              <a:rPr lang="en-US" sz="2800" b="1" dirty="0">
                <a:solidFill>
                  <a:prstClr val="black"/>
                </a:solidFill>
                <a:latin typeface="HP001 4 hàng" panose="020B0603050302020204" pitchFamily="34" charset="0"/>
                <a:cs typeface="Times New Roman" pitchFamily="18" charset="0"/>
              </a:rPr>
              <a:t> </a:t>
            </a:r>
            <a:r>
              <a:rPr lang="en-US" sz="2800" b="1" dirty="0" err="1">
                <a:solidFill>
                  <a:prstClr val="black"/>
                </a:solidFill>
                <a:latin typeface="HP001 4 hàng" panose="020B0603050302020204" pitchFamily="34" charset="0"/>
                <a:cs typeface="Times New Roman" pitchFamily="18" charset="0"/>
              </a:rPr>
              <a:t>cô</a:t>
            </a:r>
            <a:r>
              <a:rPr lang="en-US" sz="2800" b="1" dirty="0">
                <a:solidFill>
                  <a:prstClr val="black"/>
                </a:solidFill>
                <a:latin typeface="HP001 4 hàng" panose="020B0603050302020204" pitchFamily="34" charset="0"/>
                <a:cs typeface="Times New Roman" pitchFamily="18" charset="0"/>
              </a:rPr>
              <a:t> </a:t>
            </a:r>
            <a:r>
              <a:rPr lang="en-US" sz="2800" b="1" dirty="0" err="1">
                <a:solidFill>
                  <a:prstClr val="black"/>
                </a:solidFill>
                <a:latin typeface="HP001 4 hàng" panose="020B0603050302020204" pitchFamily="34" charset="0"/>
                <a:cs typeface="Times New Roman" pitchFamily="18" charset="0"/>
              </a:rPr>
              <a:t>bán</a:t>
            </a:r>
            <a:r>
              <a:rPr lang="en-US" sz="2800" b="1" dirty="0">
                <a:solidFill>
                  <a:prstClr val="black"/>
                </a:solidFill>
                <a:latin typeface="HP001 4 hàng" panose="020B0603050302020204" pitchFamily="34" charset="0"/>
                <a:cs typeface="Times New Roman" pitchFamily="18" charset="0"/>
              </a:rPr>
              <a:t> </a:t>
            </a:r>
            <a:r>
              <a:rPr lang="en-US" sz="2800" b="1" dirty="0" err="1">
                <a:solidFill>
                  <a:prstClr val="black"/>
                </a:solidFill>
                <a:latin typeface="HP001 4 hàng" panose="020B0603050302020204" pitchFamily="34" charset="0"/>
                <a:cs typeface="Times New Roman" pitchFamily="18" charset="0"/>
              </a:rPr>
              <a:t>hàng</a:t>
            </a:r>
            <a:r>
              <a:rPr lang="en-US" sz="2800" b="1" dirty="0">
                <a:solidFill>
                  <a:prstClr val="black"/>
                </a:solidFill>
                <a:latin typeface="HP001 4 hàng" panose="020B0603050302020204" pitchFamily="34" charset="0"/>
                <a:cs typeface="Times New Roman" pitchFamily="18" charset="0"/>
              </a:rPr>
              <a:t> </a:t>
            </a:r>
            <a:r>
              <a:rPr lang="en-US" sz="2800" b="1" dirty="0" err="1">
                <a:solidFill>
                  <a:prstClr val="black"/>
                </a:solidFill>
                <a:latin typeface="HP001 4 hàng" panose="020B0603050302020204" pitchFamily="34" charset="0"/>
                <a:cs typeface="Times New Roman" pitchFamily="18" charset="0"/>
              </a:rPr>
              <a:t>phải</a:t>
            </a:r>
            <a:r>
              <a:rPr lang="en-US" sz="2800" b="1" dirty="0">
                <a:solidFill>
                  <a:prstClr val="black"/>
                </a:solidFill>
                <a:latin typeface="HP001 4 hàng" panose="020B0603050302020204" pitchFamily="34" charset="0"/>
                <a:cs typeface="Times New Roman" pitchFamily="18" charset="0"/>
              </a:rPr>
              <a:t> </a:t>
            </a:r>
            <a:r>
              <a:rPr lang="en-US" sz="2800" b="1" dirty="0" err="1">
                <a:solidFill>
                  <a:prstClr val="black"/>
                </a:solidFill>
                <a:latin typeface="HP001 4 hàng" panose="020B0603050302020204" pitchFamily="34" charset="0"/>
                <a:cs typeface="Times New Roman" pitchFamily="18" charset="0"/>
              </a:rPr>
              <a:t>trả</a:t>
            </a:r>
            <a:r>
              <a:rPr lang="en-US" sz="2800" b="1" dirty="0">
                <a:solidFill>
                  <a:prstClr val="black"/>
                </a:solidFill>
                <a:latin typeface="HP001 4 hàng" panose="020B0603050302020204" pitchFamily="34" charset="0"/>
                <a:cs typeface="Times New Roman" pitchFamily="18" charset="0"/>
              </a:rPr>
              <a:t> </a:t>
            </a:r>
            <a:r>
              <a:rPr lang="en-US" sz="2800" b="1" dirty="0" err="1">
                <a:solidFill>
                  <a:prstClr val="black"/>
                </a:solidFill>
                <a:latin typeface="HP001 4 hàng" panose="020B0603050302020204" pitchFamily="34" charset="0"/>
                <a:cs typeface="Times New Roman" pitchFamily="18" charset="0"/>
              </a:rPr>
              <a:t>lại</a:t>
            </a:r>
            <a:r>
              <a:rPr lang="en-US" sz="2800" b="1" dirty="0">
                <a:solidFill>
                  <a:prstClr val="black"/>
                </a:solidFill>
                <a:latin typeface="HP001 4 hàng" panose="020B0603050302020204" pitchFamily="34" charset="0"/>
                <a:cs typeface="Times New Roman" pitchFamily="18" charset="0"/>
              </a:rPr>
              <a:t> </a:t>
            </a:r>
            <a:r>
              <a:rPr lang="en-US" sz="2800" b="1" dirty="0" err="1">
                <a:solidFill>
                  <a:prstClr val="black"/>
                </a:solidFill>
                <a:latin typeface="HP001 4 hàng" panose="020B0603050302020204" pitchFamily="34" charset="0"/>
                <a:cs typeface="Times New Roman" pitchFamily="18" charset="0"/>
              </a:rPr>
              <a:t>mẹ</a:t>
            </a:r>
            <a:r>
              <a:rPr lang="en-US" sz="2800" b="1" dirty="0">
                <a:solidFill>
                  <a:prstClr val="black"/>
                </a:solidFill>
                <a:latin typeface="HP001 4 hàng" panose="020B0603050302020204" pitchFamily="34" charset="0"/>
                <a:cs typeface="Times New Roman" pitchFamily="18" charset="0"/>
              </a:rPr>
              <a:t> </a:t>
            </a:r>
            <a:r>
              <a:rPr lang="en-US" sz="2800" b="1" dirty="0" err="1">
                <a:solidFill>
                  <a:prstClr val="black"/>
                </a:solidFill>
                <a:latin typeface="HP001 4 hàng" panose="020B0603050302020204" pitchFamily="34" charset="0"/>
                <a:cs typeface="Times New Roman" pitchFamily="18" charset="0"/>
              </a:rPr>
              <a:t>là</a:t>
            </a:r>
            <a:r>
              <a:rPr lang="en-US" sz="2800" b="1" dirty="0">
                <a:solidFill>
                  <a:prstClr val="black"/>
                </a:solidFill>
                <a:latin typeface="HP001 4 hàng" panose="020B0603050302020204" pitchFamily="34" charset="0"/>
                <a:cs typeface="Times New Roman" pitchFamily="18" charset="0"/>
              </a:rPr>
              <a:t>:</a:t>
            </a:r>
          </a:p>
        </p:txBody>
      </p:sp>
      <p:sp>
        <p:nvSpPr>
          <p:cNvPr id="19" name="Rectangle 18"/>
          <p:cNvSpPr/>
          <p:nvPr/>
        </p:nvSpPr>
        <p:spPr>
          <a:xfrm>
            <a:off x="5358218" y="5113053"/>
            <a:ext cx="5617243" cy="523220"/>
          </a:xfrm>
          <a:prstGeom prst="rect">
            <a:avLst/>
          </a:prstGeom>
        </p:spPr>
        <p:txBody>
          <a:bodyPr wrap="none">
            <a:spAutoFit/>
          </a:bodyPr>
          <a:lstStyle/>
          <a:p>
            <a:pPr>
              <a:defRPr/>
            </a:pPr>
            <a:r>
              <a:rPr lang="en-US" sz="2800" b="1" dirty="0">
                <a:solidFill>
                  <a:prstClr val="black"/>
                </a:solidFill>
                <a:latin typeface="HP001 4 hàng" panose="020B0603050302020204" pitchFamily="34" charset="0"/>
                <a:cs typeface="Times New Roman" pitchFamily="18" charset="0"/>
              </a:rPr>
              <a:t>50 000 – 40 000 = 10 000(</a:t>
            </a:r>
            <a:r>
              <a:rPr lang="en-US" sz="2800" b="1" dirty="0" err="1">
                <a:solidFill>
                  <a:prstClr val="black"/>
                </a:solidFill>
                <a:latin typeface="HP001 4 hàng" panose="020B0603050302020204" pitchFamily="34" charset="0"/>
                <a:cs typeface="Times New Roman" pitchFamily="18" charset="0"/>
              </a:rPr>
              <a:t>đồng</a:t>
            </a:r>
            <a:r>
              <a:rPr lang="en-US" sz="2800" b="1" dirty="0">
                <a:solidFill>
                  <a:prstClr val="black"/>
                </a:solidFill>
                <a:latin typeface="HP001 4 hàng" panose="020B0603050302020204" pitchFamily="34" charset="0"/>
                <a:cs typeface="Times New Roman" pitchFamily="18" charset="0"/>
              </a:rPr>
              <a:t>)</a:t>
            </a:r>
          </a:p>
        </p:txBody>
      </p:sp>
      <p:sp>
        <p:nvSpPr>
          <p:cNvPr id="20" name="Rectangle 19"/>
          <p:cNvSpPr/>
          <p:nvPr/>
        </p:nvSpPr>
        <p:spPr>
          <a:xfrm>
            <a:off x="8326610" y="5743379"/>
            <a:ext cx="3560590" cy="523220"/>
          </a:xfrm>
          <a:prstGeom prst="rect">
            <a:avLst/>
          </a:prstGeom>
        </p:spPr>
        <p:txBody>
          <a:bodyPr wrap="none">
            <a:spAutoFit/>
          </a:bodyPr>
          <a:lstStyle/>
          <a:p>
            <a:pPr lvl="0">
              <a:defRPr/>
            </a:pPr>
            <a:r>
              <a:rPr lang="en-US" sz="2800" b="1" dirty="0" err="1">
                <a:solidFill>
                  <a:prstClr val="black"/>
                </a:solidFill>
                <a:latin typeface="HP001 4 hàng" panose="020B0603050302020204" pitchFamily="34" charset="0"/>
                <a:cs typeface="Times New Roman" pitchFamily="18" charset="0"/>
              </a:rPr>
              <a:t>Đáp</a:t>
            </a:r>
            <a:r>
              <a:rPr lang="en-US" sz="2800" b="1" dirty="0">
                <a:solidFill>
                  <a:prstClr val="black"/>
                </a:solidFill>
                <a:latin typeface="HP001 4 hàng" panose="020B0603050302020204" pitchFamily="34" charset="0"/>
                <a:cs typeface="Times New Roman" pitchFamily="18" charset="0"/>
              </a:rPr>
              <a:t> </a:t>
            </a:r>
            <a:r>
              <a:rPr lang="en-US" sz="2800" b="1" dirty="0" err="1">
                <a:solidFill>
                  <a:prstClr val="black"/>
                </a:solidFill>
                <a:latin typeface="HP001 4 hàng" panose="020B0603050302020204" pitchFamily="34" charset="0"/>
                <a:cs typeface="Times New Roman" pitchFamily="18" charset="0"/>
              </a:rPr>
              <a:t>số</a:t>
            </a:r>
            <a:r>
              <a:rPr lang="en-US" sz="2800" b="1" dirty="0">
                <a:solidFill>
                  <a:prstClr val="black"/>
                </a:solidFill>
                <a:latin typeface="HP001 4 hàng" panose="020B0603050302020204" pitchFamily="34" charset="0"/>
                <a:cs typeface="Times New Roman" pitchFamily="18" charset="0"/>
              </a:rPr>
              <a:t>: 10 000 </a:t>
            </a:r>
            <a:r>
              <a:rPr lang="en-US" sz="2800" b="1" dirty="0" err="1">
                <a:solidFill>
                  <a:prstClr val="black"/>
                </a:solidFill>
                <a:latin typeface="HP001 4 hàng" panose="020B0603050302020204" pitchFamily="34" charset="0"/>
                <a:cs typeface="Times New Roman" pitchFamily="18" charset="0"/>
              </a:rPr>
              <a:t>đồng</a:t>
            </a:r>
            <a:r>
              <a:rPr lang="en-US" sz="2800" b="1" dirty="0">
                <a:solidFill>
                  <a:prstClr val="black"/>
                </a:solidFill>
                <a:latin typeface="HP001 4 hàng" panose="020B0603050302020204" pitchFamily="34" charset="0"/>
                <a:cs typeface="Times New Roman" pitchFamily="18" charset="0"/>
              </a:rPr>
              <a:t>.</a:t>
            </a:r>
          </a:p>
        </p:txBody>
      </p:sp>
    </p:spTree>
    <p:extLst>
      <p:ext uri="{BB962C8B-B14F-4D97-AF65-F5344CB8AC3E}">
        <p14:creationId xmlns:p14="http://schemas.microsoft.com/office/powerpoint/2010/main" val="29431176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par>
                                <p:cTn id="8" presetID="16" presetClass="entr" presetSubtype="21"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additive="base">
                                        <p:cTn id="34" dur="500" fill="hold"/>
                                        <p:tgtEl>
                                          <p:spTgt spid="2"/>
                                        </p:tgtEl>
                                        <p:attrNameLst>
                                          <p:attrName>ppt_x</p:attrName>
                                        </p:attrNameLst>
                                      </p:cBhvr>
                                      <p:tavLst>
                                        <p:tav tm="0">
                                          <p:val>
                                            <p:strVal val="#ppt_x"/>
                                          </p:val>
                                        </p:tav>
                                        <p:tav tm="100000">
                                          <p:val>
                                            <p:strVal val="#ppt_x"/>
                                          </p:val>
                                        </p:tav>
                                      </p:tavLst>
                                    </p:anim>
                                    <p:anim calcmode="lin" valueType="num">
                                      <p:cBhvr additive="base">
                                        <p:cTn id="3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0">
                                          <p:val>
                                            <p:fltVal val="0"/>
                                          </p:val>
                                        </p:tav>
                                        <p:tav tm="100000">
                                          <p:val>
                                            <p:strVal val="#ppt_w"/>
                                          </p:val>
                                        </p:tav>
                                      </p:tavLst>
                                    </p:anim>
                                    <p:anim calcmode="lin" valueType="num">
                                      <p:cBhvr>
                                        <p:cTn id="41" dur="500" fill="hold"/>
                                        <p:tgtEl>
                                          <p:spTgt spid="10"/>
                                        </p:tgtEl>
                                        <p:attrNameLst>
                                          <p:attrName>ppt_h</p:attrName>
                                        </p:attrNameLst>
                                      </p:cBhvr>
                                      <p:tavLst>
                                        <p:tav tm="0">
                                          <p:val>
                                            <p:fltVal val="0"/>
                                          </p:val>
                                        </p:tav>
                                        <p:tav tm="100000">
                                          <p:val>
                                            <p:strVal val="#ppt_h"/>
                                          </p:val>
                                        </p:tav>
                                      </p:tavLst>
                                    </p:anim>
                                    <p:animEffect transition="in" filter="fade">
                                      <p:cBhvr>
                                        <p:cTn id="42" dur="500"/>
                                        <p:tgtEl>
                                          <p:spTgt spid="10"/>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500" fill="hold"/>
                                        <p:tgtEl>
                                          <p:spTgt spid="12"/>
                                        </p:tgtEl>
                                        <p:attrNameLst>
                                          <p:attrName>ppt_w</p:attrName>
                                        </p:attrNameLst>
                                      </p:cBhvr>
                                      <p:tavLst>
                                        <p:tav tm="0">
                                          <p:val>
                                            <p:fltVal val="0"/>
                                          </p:val>
                                        </p:tav>
                                        <p:tav tm="100000">
                                          <p:val>
                                            <p:strVal val="#ppt_w"/>
                                          </p:val>
                                        </p:tav>
                                      </p:tavLst>
                                    </p:anim>
                                    <p:anim calcmode="lin" valueType="num">
                                      <p:cBhvr>
                                        <p:cTn id="46" dur="500" fill="hold"/>
                                        <p:tgtEl>
                                          <p:spTgt spid="12"/>
                                        </p:tgtEl>
                                        <p:attrNameLst>
                                          <p:attrName>ppt_h</p:attrName>
                                        </p:attrNameLst>
                                      </p:cBhvr>
                                      <p:tavLst>
                                        <p:tav tm="0">
                                          <p:val>
                                            <p:fltVal val="0"/>
                                          </p:val>
                                        </p:tav>
                                        <p:tav tm="100000">
                                          <p:val>
                                            <p:strVal val="#ppt_h"/>
                                          </p:val>
                                        </p:tav>
                                      </p:tavLst>
                                    </p:anim>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additive="base">
                                        <p:cTn id="52" dur="500" fill="hold"/>
                                        <p:tgtEl>
                                          <p:spTgt spid="14"/>
                                        </p:tgtEl>
                                        <p:attrNameLst>
                                          <p:attrName>ppt_x</p:attrName>
                                        </p:attrNameLst>
                                      </p:cBhvr>
                                      <p:tavLst>
                                        <p:tav tm="0">
                                          <p:val>
                                            <p:strVal val="#ppt_x"/>
                                          </p:val>
                                        </p:tav>
                                        <p:tav tm="100000">
                                          <p:val>
                                            <p:strVal val="#ppt_x"/>
                                          </p:val>
                                        </p:tav>
                                      </p:tavLst>
                                    </p:anim>
                                    <p:anim calcmode="lin" valueType="num">
                                      <p:cBhvr additive="base">
                                        <p:cTn id="53" dur="500" fill="hold"/>
                                        <p:tgtEl>
                                          <p:spTgt spid="14"/>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31" presetClass="entr" presetSubtype="0"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anim calcmode="lin" valueType="num">
                                      <p:cBhvr>
                                        <p:cTn id="62" dur="1000" fill="hold"/>
                                        <p:tgtEl>
                                          <p:spTgt spid="20"/>
                                        </p:tgtEl>
                                        <p:attrNameLst>
                                          <p:attrName>ppt_w</p:attrName>
                                        </p:attrNameLst>
                                      </p:cBhvr>
                                      <p:tavLst>
                                        <p:tav tm="0">
                                          <p:val>
                                            <p:fltVal val="0"/>
                                          </p:val>
                                        </p:tav>
                                        <p:tav tm="100000">
                                          <p:val>
                                            <p:strVal val="#ppt_w"/>
                                          </p:val>
                                        </p:tav>
                                      </p:tavLst>
                                    </p:anim>
                                    <p:anim calcmode="lin" valueType="num">
                                      <p:cBhvr>
                                        <p:cTn id="63" dur="1000" fill="hold"/>
                                        <p:tgtEl>
                                          <p:spTgt spid="20"/>
                                        </p:tgtEl>
                                        <p:attrNameLst>
                                          <p:attrName>ppt_h</p:attrName>
                                        </p:attrNameLst>
                                      </p:cBhvr>
                                      <p:tavLst>
                                        <p:tav tm="0">
                                          <p:val>
                                            <p:fltVal val="0"/>
                                          </p:val>
                                        </p:tav>
                                        <p:tav tm="100000">
                                          <p:val>
                                            <p:strVal val="#ppt_h"/>
                                          </p:val>
                                        </p:tav>
                                      </p:tavLst>
                                    </p:anim>
                                    <p:anim calcmode="lin" valueType="num">
                                      <p:cBhvr>
                                        <p:cTn id="64" dur="1000" fill="hold"/>
                                        <p:tgtEl>
                                          <p:spTgt spid="20"/>
                                        </p:tgtEl>
                                        <p:attrNameLst>
                                          <p:attrName>style.rotation</p:attrName>
                                        </p:attrNameLst>
                                      </p:cBhvr>
                                      <p:tavLst>
                                        <p:tav tm="0">
                                          <p:val>
                                            <p:fltVal val="90"/>
                                          </p:val>
                                        </p:tav>
                                        <p:tav tm="100000">
                                          <p:val>
                                            <p:fltVal val="0"/>
                                          </p:val>
                                        </p:tav>
                                      </p:tavLst>
                                    </p:anim>
                                    <p:animEffect transition="in" filter="fade">
                                      <p:cBhvr>
                                        <p:cTn id="65"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 grpId="0"/>
      <p:bldP spid="6" grpId="0"/>
      <p:bldP spid="7" grpId="0"/>
      <p:bldP spid="8" grpId="0"/>
      <p:bldP spid="9" grpId="0"/>
      <p:bldP spid="10" grpId="0"/>
      <p:bldP spid="12" grpId="0"/>
      <p:bldP spid="14" grpId="0"/>
      <p:bldP spid="19" grpId="0"/>
      <p:bldP spid="2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5">
            <a:extLst>
              <a:ext uri="{FF2B5EF4-FFF2-40B4-BE49-F238E27FC236}">
                <a16:creationId xmlns:a16="http://schemas.microsoft.com/office/drawing/2014/main" xmlns="" id="{A5028C9D-5A60-48BA-BE82-FA2628ECAF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218929" flipH="1">
            <a:off x="10733517" y="-19034"/>
            <a:ext cx="1459795" cy="1459794"/>
          </a:xfrm>
          <a:prstGeom prst="rect">
            <a:avLst/>
          </a:prstGeom>
          <a:effectLst>
            <a:outerShdw blurRad="50800" dist="38100" dir="2700000" algn="tl" rotWithShape="0">
              <a:prstClr val="black">
                <a:alpha val="15000"/>
              </a:prstClr>
            </a:outerShdw>
          </a:effectLst>
        </p:spPr>
      </p:pic>
      <p:sp>
        <p:nvSpPr>
          <p:cNvPr id="6" name="Rectangle 18"/>
          <p:cNvSpPr>
            <a:spLocks noChangeArrowheads="1"/>
          </p:cNvSpPr>
          <p:nvPr/>
        </p:nvSpPr>
        <p:spPr bwMode="auto">
          <a:xfrm>
            <a:off x="944284" y="794891"/>
            <a:ext cx="10472731" cy="1077218"/>
          </a:xfrm>
          <a:prstGeom prst="rect">
            <a:avLst/>
          </a:prstGeom>
          <a:noFill/>
          <a:ln>
            <a:noFill/>
          </a:ln>
          <a:effectLst>
            <a:prstShdw prst="shdw17" dist="17961" dir="2700000">
              <a:srgbClr val="BBE0E3">
                <a:gamma/>
                <a:shade val="60000"/>
                <a:invGamma/>
              </a:srgb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nchor="ctr">
            <a:spAutoFit/>
          </a:bodyPr>
          <a:lstStyle/>
          <a:p>
            <a:pPr algn="ctr">
              <a:defRPr/>
            </a:pPr>
            <a:r>
              <a:rPr lang="en-US" sz="3200" b="1"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3200" b="1" dirty="0" err="1">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Mỗi</a:t>
            </a:r>
            <a:r>
              <a:rPr lang="en-US" sz="3200" b="1" dirty="0">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 </a:t>
            </a:r>
            <a:r>
              <a:rPr lang="en-US" sz="3200" b="1" dirty="0" err="1">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cuốn</a:t>
            </a:r>
            <a:r>
              <a:rPr lang="en-US" sz="3200" b="1" dirty="0">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 </a:t>
            </a:r>
            <a:r>
              <a:rPr lang="en-US" sz="3200" b="1" dirty="0" err="1">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vở</a:t>
            </a:r>
            <a:r>
              <a:rPr lang="en-US" sz="3200" b="1" dirty="0">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 </a:t>
            </a:r>
            <a:r>
              <a:rPr lang="en-US" sz="3200" b="1" dirty="0" err="1">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giá</a:t>
            </a:r>
            <a:r>
              <a:rPr lang="en-US" sz="3200" b="1" dirty="0">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 1200 </a:t>
            </a:r>
            <a:r>
              <a:rPr lang="en-US" sz="3200" b="1" dirty="0" err="1">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đồng</a:t>
            </a:r>
            <a:r>
              <a:rPr lang="en-US" sz="3200" b="1" dirty="0">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 </a:t>
            </a:r>
            <a:r>
              <a:rPr lang="en-US" sz="3200" b="1" dirty="0" err="1">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Viết</a:t>
            </a:r>
            <a:r>
              <a:rPr lang="en-US" sz="3200" b="1" dirty="0">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 </a:t>
            </a:r>
            <a:r>
              <a:rPr lang="en-US" sz="3200" b="1" dirty="0" err="1">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số</a:t>
            </a:r>
            <a:r>
              <a:rPr lang="en-US" sz="3200" b="1" dirty="0">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 </a:t>
            </a:r>
            <a:r>
              <a:rPr lang="en-US" sz="3200" b="1" dirty="0" err="1">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tiền</a:t>
            </a:r>
            <a:r>
              <a:rPr lang="en-US" sz="3200" b="1" dirty="0">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 </a:t>
            </a:r>
            <a:r>
              <a:rPr lang="en-US" sz="3200" b="1" dirty="0" err="1">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thích</a:t>
            </a:r>
            <a:r>
              <a:rPr lang="en-US" sz="3200" b="1" dirty="0">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 </a:t>
            </a:r>
            <a:r>
              <a:rPr lang="en-US" sz="3200" b="1" dirty="0" err="1">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hợp</a:t>
            </a:r>
            <a:r>
              <a:rPr lang="en-US" sz="3200" b="1" dirty="0">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 </a:t>
            </a:r>
            <a:r>
              <a:rPr lang="en-US" sz="3200" b="1" dirty="0" err="1">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vào</a:t>
            </a:r>
            <a:r>
              <a:rPr lang="en-US" sz="3200" b="1" dirty="0">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 ô </a:t>
            </a:r>
            <a:r>
              <a:rPr lang="en-US" sz="3200" b="1" dirty="0" err="1">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trống</a:t>
            </a:r>
            <a:r>
              <a:rPr lang="en-US" sz="3200" b="1" dirty="0">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 </a:t>
            </a:r>
            <a:r>
              <a:rPr lang="en-US" sz="3200" b="1" dirty="0" err="1">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trong</a:t>
            </a:r>
            <a:r>
              <a:rPr lang="en-US" sz="3200" b="1" dirty="0">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 </a:t>
            </a:r>
            <a:r>
              <a:rPr lang="en-US" sz="3200" b="1" dirty="0" err="1">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bảng</a:t>
            </a:r>
            <a:r>
              <a:rPr lang="en-US" sz="3200" b="1" dirty="0">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a:t>
            </a:r>
            <a:endParaRPr lang="en-US" sz="3200" b="1" kern="0" dirty="0">
              <a:solidFill>
                <a:srgbClr val="0033CC"/>
              </a:solidFill>
              <a:effectLst>
                <a:outerShdw blurRad="38100" dist="38100" dir="2700000" algn="tl">
                  <a:srgbClr val="000000">
                    <a:alpha val="43137"/>
                  </a:srgbClr>
                </a:outerShdw>
              </a:effectLst>
              <a:latin typeface="HP001 5 hàng" pitchFamily="34" charset="0"/>
              <a:cs typeface="Times New Roman" pitchFamily="18" charset="0"/>
            </a:endParaRPr>
          </a:p>
        </p:txBody>
      </p:sp>
      <p:sp>
        <p:nvSpPr>
          <p:cNvPr id="7" name="Oval 6"/>
          <p:cNvSpPr/>
          <p:nvPr/>
        </p:nvSpPr>
        <p:spPr>
          <a:xfrm>
            <a:off x="368015" y="652909"/>
            <a:ext cx="838200" cy="750270"/>
          </a:xfrm>
          <a:prstGeom prst="ellipse">
            <a:avLst/>
          </a:prstGeom>
          <a:solidFill>
            <a:srgbClr val="FFC000"/>
          </a:solidFill>
          <a:ln w="25400" cap="flat" cmpd="sng" algn="ctr">
            <a:solidFill>
              <a:srgbClr val="4F81BD">
                <a:shade val="50000"/>
              </a:srgbClr>
            </a:solidFill>
            <a:prstDash val="solid"/>
          </a:ln>
          <a:effectLst/>
        </p:spPr>
        <p:txBody>
          <a:bodyPr rtlCol="0" anchor="ctr"/>
          <a:lstStyle/>
          <a:p>
            <a:pPr algn="ctr">
              <a:defRPr/>
            </a:pPr>
            <a:r>
              <a:rPr lang="en-US" sz="4400" b="1" kern="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p>
        </p:txBody>
      </p:sp>
      <p:graphicFrame>
        <p:nvGraphicFramePr>
          <p:cNvPr id="22" name="Table 21"/>
          <p:cNvGraphicFramePr>
            <a:graphicFrameLocks noGrp="1"/>
          </p:cNvGraphicFramePr>
          <p:nvPr>
            <p:extLst>
              <p:ext uri="{D42A27DB-BD31-4B8C-83A1-F6EECF244321}">
                <p14:modId xmlns:p14="http://schemas.microsoft.com/office/powerpoint/2010/main" val="276028459"/>
              </p:ext>
            </p:extLst>
          </p:nvPr>
        </p:nvGraphicFramePr>
        <p:xfrm>
          <a:off x="393700" y="2895600"/>
          <a:ext cx="11480801" cy="2869357"/>
        </p:xfrm>
        <a:graphic>
          <a:graphicData uri="http://schemas.openxmlformats.org/drawingml/2006/table">
            <a:tbl>
              <a:tblPr/>
              <a:tblGrid>
                <a:gridCol w="1987551">
                  <a:extLst>
                    <a:ext uri="{9D8B030D-6E8A-4147-A177-3AD203B41FA5}">
                      <a16:colId xmlns:a16="http://schemas.microsoft.com/office/drawing/2014/main" xmlns="" val="20000"/>
                    </a:ext>
                  </a:extLst>
                </a:gridCol>
                <a:gridCol w="2438400">
                  <a:extLst>
                    <a:ext uri="{9D8B030D-6E8A-4147-A177-3AD203B41FA5}">
                      <a16:colId xmlns:a16="http://schemas.microsoft.com/office/drawing/2014/main" xmlns="" val="20001"/>
                    </a:ext>
                  </a:extLst>
                </a:gridCol>
                <a:gridCol w="2336800">
                  <a:extLst>
                    <a:ext uri="{9D8B030D-6E8A-4147-A177-3AD203B41FA5}">
                      <a16:colId xmlns:a16="http://schemas.microsoft.com/office/drawing/2014/main" xmlns="" val="20002"/>
                    </a:ext>
                  </a:extLst>
                </a:gridCol>
                <a:gridCol w="2421467">
                  <a:extLst>
                    <a:ext uri="{9D8B030D-6E8A-4147-A177-3AD203B41FA5}">
                      <a16:colId xmlns:a16="http://schemas.microsoft.com/office/drawing/2014/main" xmlns="" val="20003"/>
                    </a:ext>
                  </a:extLst>
                </a:gridCol>
                <a:gridCol w="2296583">
                  <a:extLst>
                    <a:ext uri="{9D8B030D-6E8A-4147-A177-3AD203B41FA5}">
                      <a16:colId xmlns:a16="http://schemas.microsoft.com/office/drawing/2014/main" xmlns="" val="20004"/>
                    </a:ext>
                  </a:extLst>
                </a:gridCol>
              </a:tblGrid>
              <a:tr h="151143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ts val="600"/>
                        </a:spcBef>
                        <a:spcAft>
                          <a:spcPts val="0"/>
                        </a:spcAft>
                        <a:buClrTx/>
                        <a:buSzTx/>
                        <a:buFontTx/>
                        <a:buNone/>
                        <a:tabLst/>
                      </a:pPr>
                      <a:endParaRPr kumimoji="0" lang="en-US" sz="3200" b="1" i="0" u="none" strike="noStrike" cap="none" normalizeH="0" baseline="0" dirty="0">
                        <a:ln>
                          <a:noFill/>
                        </a:ln>
                        <a:solidFill>
                          <a:srgbClr val="003300"/>
                        </a:solidFill>
                        <a:effectLst>
                          <a:outerShdw blurRad="38100" dist="38100" dir="2700000" algn="tl">
                            <a:srgbClr val="000000"/>
                          </a:outerShdw>
                        </a:effectLst>
                        <a:latin typeface="HP001 5 hàng" pitchFamily="34" charset="0"/>
                        <a:cs typeface="Times New Roman" pitchFamily="18" charset="0"/>
                      </a:endParaRPr>
                    </a:p>
                    <a:p>
                      <a:pPr marL="0" marR="0" lvl="0" indent="0" algn="ctr" defTabSz="914400" rtl="0" eaLnBrk="1" fontAlgn="base" latinLnBrk="0" hangingPunct="1">
                        <a:lnSpc>
                          <a:spcPct val="100000"/>
                        </a:lnSpc>
                        <a:spcBef>
                          <a:spcPts val="600"/>
                        </a:spcBef>
                        <a:spcAft>
                          <a:spcPts val="0"/>
                        </a:spcAft>
                        <a:buClrTx/>
                        <a:buSzTx/>
                        <a:buFontTx/>
                        <a:buNone/>
                        <a:tabLst/>
                      </a:pPr>
                      <a:r>
                        <a:rPr kumimoji="0" lang="en-US" sz="3200" b="1" i="0" u="none" strike="noStrike" cap="none" normalizeH="0" baseline="0" dirty="0" err="1">
                          <a:ln>
                            <a:noFill/>
                          </a:ln>
                          <a:solidFill>
                            <a:srgbClr val="003300"/>
                          </a:solidFill>
                          <a:effectLst>
                            <a:outerShdw blurRad="38100" dist="38100" dir="2700000" algn="tl">
                              <a:srgbClr val="000000"/>
                            </a:outerShdw>
                          </a:effectLst>
                          <a:latin typeface="HP001 5 hàng" pitchFamily="34" charset="0"/>
                          <a:cs typeface="Times New Roman" pitchFamily="18" charset="0"/>
                        </a:rPr>
                        <a:t>Số</a:t>
                      </a:r>
                      <a:r>
                        <a:rPr kumimoji="0" lang="en-US" sz="3200" b="1" i="0" u="none" strike="noStrike" cap="none" normalizeH="0" baseline="0" dirty="0">
                          <a:ln>
                            <a:noFill/>
                          </a:ln>
                          <a:solidFill>
                            <a:srgbClr val="003300"/>
                          </a:solidFill>
                          <a:effectLst>
                            <a:outerShdw blurRad="38100" dist="38100" dir="2700000" algn="tl">
                              <a:srgbClr val="000000"/>
                            </a:outerShdw>
                          </a:effectLst>
                          <a:latin typeface="HP001 5 hàng" pitchFamily="34" charset="0"/>
                          <a:cs typeface="Times New Roman" pitchFamily="18" charset="0"/>
                        </a:rPr>
                        <a:t> </a:t>
                      </a:r>
                      <a:r>
                        <a:rPr kumimoji="0" lang="en-US" sz="3200" b="1" i="0" u="none" strike="noStrike" cap="none" normalizeH="0" baseline="0" dirty="0" err="1">
                          <a:ln>
                            <a:noFill/>
                          </a:ln>
                          <a:solidFill>
                            <a:srgbClr val="003300"/>
                          </a:solidFill>
                          <a:effectLst>
                            <a:outerShdw blurRad="38100" dist="38100" dir="2700000" algn="tl">
                              <a:srgbClr val="000000"/>
                            </a:outerShdw>
                          </a:effectLst>
                          <a:latin typeface="HP001 5 hàng" pitchFamily="34" charset="0"/>
                          <a:cs typeface="Times New Roman" pitchFamily="18" charset="0"/>
                        </a:rPr>
                        <a:t>cuốn</a:t>
                      </a:r>
                      <a:r>
                        <a:rPr kumimoji="0" lang="en-US" sz="3200" b="1" i="0" u="none" strike="noStrike" cap="none" normalizeH="0" baseline="0" dirty="0">
                          <a:ln>
                            <a:noFill/>
                          </a:ln>
                          <a:solidFill>
                            <a:srgbClr val="003300"/>
                          </a:solidFill>
                          <a:effectLst>
                            <a:outerShdw blurRad="38100" dist="38100" dir="2700000" algn="tl">
                              <a:srgbClr val="000000"/>
                            </a:outerShdw>
                          </a:effectLst>
                          <a:latin typeface="HP001 5 hàng" pitchFamily="34" charset="0"/>
                          <a:cs typeface="Times New Roman" pitchFamily="18" charset="0"/>
                        </a:rPr>
                        <a:t> </a:t>
                      </a:r>
                      <a:r>
                        <a:rPr kumimoji="0" lang="en-US" sz="3200" b="1" i="0" u="none" strike="noStrike" cap="none" normalizeH="0" baseline="0" dirty="0" err="1">
                          <a:ln>
                            <a:noFill/>
                          </a:ln>
                          <a:solidFill>
                            <a:srgbClr val="003300"/>
                          </a:solidFill>
                          <a:effectLst>
                            <a:outerShdw blurRad="38100" dist="38100" dir="2700000" algn="tl">
                              <a:srgbClr val="000000"/>
                            </a:outerShdw>
                          </a:effectLst>
                          <a:latin typeface="HP001 5 hàng" pitchFamily="34" charset="0"/>
                          <a:cs typeface="Times New Roman" pitchFamily="18" charset="0"/>
                        </a:rPr>
                        <a:t>vở</a:t>
                      </a:r>
                      <a:endParaRPr kumimoji="0" lang="en-US" sz="3200" b="1" i="0" u="none" strike="noStrike" cap="none" normalizeH="0" baseline="0" dirty="0">
                        <a:ln>
                          <a:noFill/>
                        </a:ln>
                        <a:solidFill>
                          <a:srgbClr val="003300"/>
                        </a:solidFill>
                        <a:effectLst>
                          <a:outerShdw blurRad="38100" dist="38100" dir="2700000" algn="tl">
                            <a:srgbClr val="000000"/>
                          </a:outerShdw>
                        </a:effectLst>
                        <a:latin typeface="HP001 5 hàng" pitchFamily="34" charset="0"/>
                        <a:cs typeface="Times New Roman" pitchFamily="18" charset="0"/>
                      </a:endParaRPr>
                    </a:p>
                  </a:txBody>
                  <a:tcPr marL="63500" marR="63500" marT="47625" marB="476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sz="3200" b="1" i="0" u="none" strike="noStrike" cap="none" normalizeH="0" baseline="0" dirty="0">
                          <a:ln>
                            <a:noFill/>
                          </a:ln>
                          <a:solidFill>
                            <a:srgbClr val="003300"/>
                          </a:solidFill>
                          <a:effectLst>
                            <a:outerShdw blurRad="38100" dist="38100" dir="2700000" algn="tl">
                              <a:srgbClr val="000000"/>
                            </a:outerShdw>
                          </a:effectLst>
                          <a:latin typeface="HP001 5 hàng" pitchFamily="34" charset="0"/>
                          <a:cs typeface="Times New Roman" pitchFamily="18" charset="0"/>
                        </a:rPr>
                        <a:t>1 </a:t>
                      </a:r>
                      <a:r>
                        <a:rPr kumimoji="0" lang="en-US" sz="3200" b="1" i="0" u="none" strike="noStrike" cap="none" normalizeH="0" baseline="0" dirty="0" err="1">
                          <a:ln>
                            <a:noFill/>
                          </a:ln>
                          <a:solidFill>
                            <a:srgbClr val="003300"/>
                          </a:solidFill>
                          <a:effectLst>
                            <a:outerShdw blurRad="38100" dist="38100" dir="2700000" algn="tl">
                              <a:srgbClr val="000000"/>
                            </a:outerShdw>
                          </a:effectLst>
                          <a:latin typeface="HP001 5 hàng" pitchFamily="34" charset="0"/>
                          <a:cs typeface="Times New Roman" pitchFamily="18" charset="0"/>
                        </a:rPr>
                        <a:t>cuốn</a:t>
                      </a:r>
                      <a:endParaRPr kumimoji="0" lang="en-US" sz="3200" b="1" i="0" u="none" strike="noStrike" cap="none" normalizeH="0" baseline="0" dirty="0">
                        <a:ln>
                          <a:noFill/>
                        </a:ln>
                        <a:solidFill>
                          <a:srgbClr val="003300"/>
                        </a:solidFill>
                        <a:effectLst>
                          <a:outerShdw blurRad="38100" dist="38100" dir="2700000" algn="tl">
                            <a:srgbClr val="000000"/>
                          </a:outerShdw>
                        </a:effectLst>
                        <a:latin typeface="HP001 5 hàng" pitchFamily="34" charset="0"/>
                        <a:cs typeface="Times New Roman" pitchFamily="18" charset="0"/>
                      </a:endParaRPr>
                    </a:p>
                  </a:txBody>
                  <a:tcPr marL="63500" marR="63500"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sz="3200" b="1" i="0" u="none" strike="noStrike" cap="none" normalizeH="0" baseline="0" dirty="0">
                          <a:ln>
                            <a:noFill/>
                          </a:ln>
                          <a:solidFill>
                            <a:srgbClr val="003300"/>
                          </a:solidFill>
                          <a:effectLst>
                            <a:outerShdw blurRad="38100" dist="38100" dir="2700000" algn="tl">
                              <a:srgbClr val="000000"/>
                            </a:outerShdw>
                          </a:effectLst>
                          <a:latin typeface="HP001 5 hàng" pitchFamily="34" charset="0"/>
                          <a:cs typeface="Times New Roman" pitchFamily="18" charset="0"/>
                        </a:rPr>
                        <a:t>2 </a:t>
                      </a:r>
                      <a:r>
                        <a:rPr kumimoji="0" lang="en-US" sz="3200" b="1" i="0" u="none" strike="noStrike" cap="none" normalizeH="0" baseline="0" dirty="0" err="1">
                          <a:ln>
                            <a:noFill/>
                          </a:ln>
                          <a:solidFill>
                            <a:srgbClr val="003300"/>
                          </a:solidFill>
                          <a:effectLst>
                            <a:outerShdw blurRad="38100" dist="38100" dir="2700000" algn="tl">
                              <a:srgbClr val="000000"/>
                            </a:outerShdw>
                          </a:effectLst>
                          <a:latin typeface="HP001 5 hàng" pitchFamily="34" charset="0"/>
                          <a:cs typeface="Times New Roman" pitchFamily="18" charset="0"/>
                        </a:rPr>
                        <a:t>cuốn</a:t>
                      </a:r>
                      <a:endParaRPr kumimoji="0" lang="en-US" sz="3200" b="1" i="0" u="none" strike="noStrike" cap="none" normalizeH="0" baseline="0" dirty="0">
                        <a:ln>
                          <a:noFill/>
                        </a:ln>
                        <a:solidFill>
                          <a:srgbClr val="003300"/>
                        </a:solidFill>
                        <a:effectLst>
                          <a:outerShdw blurRad="38100" dist="38100" dir="2700000" algn="tl">
                            <a:srgbClr val="000000"/>
                          </a:outerShdw>
                        </a:effectLst>
                        <a:latin typeface="HP001 5 hàng" pitchFamily="34" charset="0"/>
                        <a:cs typeface="Times New Roman" pitchFamily="18" charset="0"/>
                      </a:endParaRPr>
                    </a:p>
                  </a:txBody>
                  <a:tcPr marL="63500" marR="63500"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sz="3200" b="1" i="0" u="none" strike="noStrike" cap="none" normalizeH="0" baseline="0" dirty="0">
                          <a:ln>
                            <a:noFill/>
                          </a:ln>
                          <a:solidFill>
                            <a:srgbClr val="003300"/>
                          </a:solidFill>
                          <a:effectLst>
                            <a:outerShdw blurRad="38100" dist="38100" dir="2700000" algn="tl">
                              <a:srgbClr val="000000"/>
                            </a:outerShdw>
                          </a:effectLst>
                          <a:latin typeface="HP001 5 hàng" pitchFamily="34" charset="0"/>
                          <a:cs typeface="Times New Roman" pitchFamily="18" charset="0"/>
                        </a:rPr>
                        <a:t>3 </a:t>
                      </a:r>
                      <a:r>
                        <a:rPr kumimoji="0" lang="en-US" sz="3200" b="1" i="0" u="none" strike="noStrike" cap="none" normalizeH="0" baseline="0" dirty="0" err="1">
                          <a:ln>
                            <a:noFill/>
                          </a:ln>
                          <a:solidFill>
                            <a:srgbClr val="003300"/>
                          </a:solidFill>
                          <a:effectLst>
                            <a:outerShdw blurRad="38100" dist="38100" dir="2700000" algn="tl">
                              <a:srgbClr val="000000"/>
                            </a:outerShdw>
                          </a:effectLst>
                          <a:latin typeface="HP001 5 hàng" pitchFamily="34" charset="0"/>
                          <a:cs typeface="Times New Roman" pitchFamily="18" charset="0"/>
                        </a:rPr>
                        <a:t>cuốn</a:t>
                      </a:r>
                      <a:endParaRPr kumimoji="0" lang="en-US" sz="3200" b="1" i="0" u="none" strike="noStrike" cap="none" normalizeH="0" baseline="0" dirty="0">
                        <a:ln>
                          <a:noFill/>
                        </a:ln>
                        <a:solidFill>
                          <a:srgbClr val="003300"/>
                        </a:solidFill>
                        <a:effectLst>
                          <a:outerShdw blurRad="38100" dist="38100" dir="2700000" algn="tl">
                            <a:srgbClr val="000000"/>
                          </a:outerShdw>
                        </a:effectLst>
                        <a:latin typeface="HP001 5 hàng" pitchFamily="34" charset="0"/>
                        <a:cs typeface="Times New Roman" pitchFamily="18" charset="0"/>
                      </a:endParaRPr>
                    </a:p>
                  </a:txBody>
                  <a:tcPr marL="63500" marR="63500"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sz="3200" b="1" i="0" u="none" strike="noStrike" cap="none" normalizeH="0" baseline="0" dirty="0">
                          <a:ln>
                            <a:noFill/>
                          </a:ln>
                          <a:solidFill>
                            <a:srgbClr val="003300"/>
                          </a:solidFill>
                          <a:effectLst>
                            <a:outerShdw blurRad="38100" dist="38100" dir="2700000" algn="tl">
                              <a:srgbClr val="000000"/>
                            </a:outerShdw>
                          </a:effectLst>
                          <a:latin typeface="HP001 5 hàng" pitchFamily="34" charset="0"/>
                          <a:cs typeface="Times New Roman" pitchFamily="18" charset="0"/>
                        </a:rPr>
                        <a:t>4 </a:t>
                      </a:r>
                      <a:r>
                        <a:rPr kumimoji="0" lang="en-US" sz="3200" b="1" i="0" u="none" strike="noStrike" cap="none" normalizeH="0" baseline="0" dirty="0" err="1">
                          <a:ln>
                            <a:noFill/>
                          </a:ln>
                          <a:solidFill>
                            <a:srgbClr val="003300"/>
                          </a:solidFill>
                          <a:effectLst>
                            <a:outerShdw blurRad="38100" dist="38100" dir="2700000" algn="tl">
                              <a:srgbClr val="000000"/>
                            </a:outerShdw>
                          </a:effectLst>
                          <a:latin typeface="HP001 5 hàng" pitchFamily="34" charset="0"/>
                          <a:cs typeface="Times New Roman" pitchFamily="18" charset="0"/>
                        </a:rPr>
                        <a:t>cuốn</a:t>
                      </a:r>
                      <a:endParaRPr kumimoji="0" lang="en-US" sz="3200" b="1" i="0" u="none" strike="noStrike" cap="none" normalizeH="0" baseline="0" dirty="0">
                        <a:ln>
                          <a:noFill/>
                        </a:ln>
                        <a:solidFill>
                          <a:srgbClr val="003300"/>
                        </a:solidFill>
                        <a:effectLst>
                          <a:outerShdw blurRad="38100" dist="38100" dir="2700000" algn="tl">
                            <a:srgbClr val="000000"/>
                          </a:outerShdw>
                        </a:effectLst>
                        <a:latin typeface="HP001 5 hàng" pitchFamily="34" charset="0"/>
                        <a:cs typeface="Times New Roman" pitchFamily="18" charset="0"/>
                      </a:endParaRPr>
                    </a:p>
                  </a:txBody>
                  <a:tcPr marL="63500" marR="63500"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extLst>
                  <a:ext uri="{0D108BD9-81ED-4DB2-BD59-A6C34878D82A}">
                    <a16:rowId xmlns:a16="http://schemas.microsoft.com/office/drawing/2014/main" xmlns="" val="10000"/>
                  </a:ext>
                </a:extLst>
              </a:tr>
              <a:tr h="135792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ts val="900"/>
                        </a:spcAft>
                        <a:buClrTx/>
                        <a:buSzTx/>
                        <a:buFontTx/>
                        <a:buNone/>
                        <a:tabLst/>
                      </a:pPr>
                      <a:r>
                        <a:rPr kumimoji="0" lang="en-US" sz="3200" b="1" i="0" u="none" strike="noStrike" cap="none" normalizeH="0" baseline="0" dirty="0" err="1">
                          <a:ln>
                            <a:noFill/>
                          </a:ln>
                          <a:solidFill>
                            <a:srgbClr val="FF0000"/>
                          </a:solidFill>
                          <a:effectLst>
                            <a:outerShdw blurRad="38100" dist="38100" dir="2700000" algn="tl">
                              <a:srgbClr val="000000"/>
                            </a:outerShdw>
                          </a:effectLst>
                          <a:latin typeface="HP001 5 hàng" pitchFamily="34" charset="0"/>
                          <a:cs typeface="Times New Roman" pitchFamily="18" charset="0"/>
                        </a:rPr>
                        <a:t>Thành</a:t>
                      </a:r>
                      <a:r>
                        <a:rPr kumimoji="0" lang="en-US" sz="3200" b="1" i="0" u="none" strike="noStrike" cap="none" normalizeH="0" baseline="0" dirty="0">
                          <a:ln>
                            <a:noFill/>
                          </a:ln>
                          <a:solidFill>
                            <a:srgbClr val="FF0000"/>
                          </a:solidFill>
                          <a:effectLst>
                            <a:outerShdw blurRad="38100" dist="38100" dir="2700000" algn="tl">
                              <a:srgbClr val="000000"/>
                            </a:outerShdw>
                          </a:effectLst>
                          <a:latin typeface="HP001 5 hàng" pitchFamily="34" charset="0"/>
                          <a:cs typeface="Times New Roman" pitchFamily="18" charset="0"/>
                        </a:rPr>
                        <a:t> </a:t>
                      </a:r>
                      <a:r>
                        <a:rPr kumimoji="0" lang="en-US" sz="3200" b="1" i="0" u="none" strike="noStrike" cap="none" normalizeH="0" baseline="0" dirty="0" err="1">
                          <a:ln>
                            <a:noFill/>
                          </a:ln>
                          <a:solidFill>
                            <a:srgbClr val="FF0000"/>
                          </a:solidFill>
                          <a:effectLst>
                            <a:outerShdw blurRad="38100" dist="38100" dir="2700000" algn="tl">
                              <a:srgbClr val="000000"/>
                            </a:outerShdw>
                          </a:effectLst>
                          <a:latin typeface="HP001 5 hàng" pitchFamily="34" charset="0"/>
                          <a:cs typeface="Times New Roman" pitchFamily="18" charset="0"/>
                        </a:rPr>
                        <a:t>tiền</a:t>
                      </a:r>
                      <a:endParaRPr kumimoji="0" lang="en-US" sz="3200" b="1" i="0" u="none" strike="noStrike" cap="none" normalizeH="0" baseline="0" dirty="0">
                        <a:ln>
                          <a:noFill/>
                        </a:ln>
                        <a:solidFill>
                          <a:srgbClr val="FF0000"/>
                        </a:solidFill>
                        <a:effectLst>
                          <a:outerShdw blurRad="38100" dist="38100" dir="2700000" algn="tl">
                            <a:srgbClr val="000000"/>
                          </a:outerShdw>
                        </a:effectLst>
                        <a:latin typeface="HP001 5 hàng" pitchFamily="34" charset="0"/>
                        <a:cs typeface="Times New Roman" pitchFamily="18" charset="0"/>
                      </a:endParaRPr>
                    </a:p>
                  </a:txBody>
                  <a:tcPr marL="63500" marR="63500"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ts val="900"/>
                        </a:spcAft>
                        <a:buClrTx/>
                        <a:buSzTx/>
                        <a:buFontTx/>
                        <a:buNone/>
                        <a:tabLst/>
                      </a:pPr>
                      <a:r>
                        <a:rPr kumimoji="0" lang="en-US" sz="3200" b="1" i="0" u="none" strike="noStrike" cap="none" normalizeH="0" baseline="0" dirty="0">
                          <a:ln>
                            <a:noFill/>
                          </a:ln>
                          <a:solidFill>
                            <a:srgbClr val="0033CC"/>
                          </a:solidFill>
                          <a:effectLst>
                            <a:outerShdw blurRad="38100" dist="38100" dir="2700000" algn="tl">
                              <a:srgbClr val="000000"/>
                            </a:outerShdw>
                          </a:effectLst>
                          <a:latin typeface="HP001 5 hàng" pitchFamily="34" charset="0"/>
                          <a:cs typeface="Times New Roman" pitchFamily="18" charset="0"/>
                        </a:rPr>
                        <a:t>1200 </a:t>
                      </a:r>
                      <a:r>
                        <a:rPr kumimoji="0" lang="en-US" sz="3200" b="1" i="0" u="none" strike="noStrike" cap="none" normalizeH="0" baseline="0" dirty="0" err="1">
                          <a:ln>
                            <a:noFill/>
                          </a:ln>
                          <a:solidFill>
                            <a:srgbClr val="0033CC"/>
                          </a:solidFill>
                          <a:effectLst>
                            <a:outerShdw blurRad="38100" dist="38100" dir="2700000" algn="tl">
                              <a:srgbClr val="000000"/>
                            </a:outerShdw>
                          </a:effectLst>
                          <a:latin typeface="HP001 5 hàng" pitchFamily="34" charset="0"/>
                          <a:cs typeface="Times New Roman" pitchFamily="18" charset="0"/>
                        </a:rPr>
                        <a:t>đồng</a:t>
                      </a:r>
                      <a:endParaRPr kumimoji="0" lang="en-US" sz="3200" b="1" i="0" u="none" strike="noStrike" cap="none" normalizeH="0" baseline="0" dirty="0">
                        <a:ln>
                          <a:noFill/>
                        </a:ln>
                        <a:solidFill>
                          <a:srgbClr val="0033CC"/>
                        </a:solidFill>
                        <a:effectLst>
                          <a:outerShdw blurRad="38100" dist="38100" dir="2700000" algn="tl">
                            <a:srgbClr val="000000"/>
                          </a:outerShdw>
                        </a:effectLst>
                        <a:latin typeface="HP001 5 hàng" pitchFamily="34" charset="0"/>
                        <a:cs typeface="Times New Roman" pitchFamily="18" charset="0"/>
                      </a:endParaRPr>
                    </a:p>
                  </a:txBody>
                  <a:tcPr marL="63500" marR="63500"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ts val="900"/>
                        </a:spcAft>
                        <a:buClrTx/>
                        <a:buSzTx/>
                        <a:buFontTx/>
                        <a:buNone/>
                        <a:tabLst/>
                      </a:pPr>
                      <a:r>
                        <a:rPr kumimoji="0" lang="en-US" sz="3200" b="1" i="0" u="none" strike="noStrike" cap="none" normalizeH="0" baseline="0" dirty="0">
                          <a:ln>
                            <a:noFill/>
                          </a:ln>
                          <a:solidFill>
                            <a:srgbClr val="FF0000"/>
                          </a:solidFill>
                          <a:effectLst>
                            <a:outerShdw blurRad="38100" dist="38100" dir="2700000" algn="tl">
                              <a:srgbClr val="000000"/>
                            </a:outerShdw>
                          </a:effectLst>
                          <a:latin typeface="Times New Roman" pitchFamily="18" charset="0"/>
                          <a:cs typeface="Times New Roman" pitchFamily="18" charset="0"/>
                        </a:rPr>
                        <a:t>  </a:t>
                      </a:r>
                    </a:p>
                  </a:txBody>
                  <a:tcPr marL="63500" marR="63500"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ts val="900"/>
                        </a:spcAft>
                        <a:buClrTx/>
                        <a:buSzTx/>
                        <a:buFontTx/>
                        <a:buNone/>
                        <a:tabLst/>
                      </a:pPr>
                      <a:r>
                        <a:rPr kumimoji="0" lang="en-US" sz="3200" b="1" i="0" u="none" strike="noStrike" cap="none" normalizeH="0" baseline="0" dirty="0">
                          <a:ln>
                            <a:noFill/>
                          </a:ln>
                          <a:solidFill>
                            <a:srgbClr val="FF0000"/>
                          </a:solidFill>
                          <a:effectLst>
                            <a:outerShdw blurRad="38100" dist="38100" dir="2700000" algn="tl">
                              <a:srgbClr val="000000"/>
                            </a:outerShdw>
                          </a:effectLst>
                          <a:latin typeface="Times New Roman" pitchFamily="18" charset="0"/>
                          <a:cs typeface="Times New Roman" pitchFamily="18" charset="0"/>
                        </a:rPr>
                        <a:t> </a:t>
                      </a:r>
                    </a:p>
                  </a:txBody>
                  <a:tcPr marL="63500" marR="63500"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ts val="900"/>
                        </a:spcAft>
                        <a:buClrTx/>
                        <a:buSzTx/>
                        <a:buFontTx/>
                        <a:buNone/>
                        <a:tabLst/>
                      </a:pPr>
                      <a:r>
                        <a:rPr kumimoji="0" lang="en-US" sz="3200" b="1" i="0" u="none" strike="noStrike" cap="none" normalizeH="0" baseline="0" dirty="0">
                          <a:ln>
                            <a:noFill/>
                          </a:ln>
                          <a:solidFill>
                            <a:srgbClr val="FF0000"/>
                          </a:solidFill>
                          <a:effectLst>
                            <a:outerShdw blurRad="38100" dist="38100" dir="2700000" algn="tl">
                              <a:srgbClr val="000000"/>
                            </a:outerShdw>
                          </a:effectLst>
                          <a:latin typeface="Times New Roman" pitchFamily="18" charset="0"/>
                          <a:cs typeface="Times New Roman" pitchFamily="18" charset="0"/>
                        </a:rPr>
                        <a:t> </a:t>
                      </a:r>
                    </a:p>
                  </a:txBody>
                  <a:tcPr marL="63500" marR="63500"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xmlns="" val="10001"/>
                  </a:ext>
                </a:extLst>
              </a:tr>
            </a:tbl>
          </a:graphicData>
        </a:graphic>
      </p:graphicFrame>
      <p:sp>
        <p:nvSpPr>
          <p:cNvPr id="3" name="TextBox 2"/>
          <p:cNvSpPr txBox="1"/>
          <p:nvPr/>
        </p:nvSpPr>
        <p:spPr>
          <a:xfrm>
            <a:off x="4901385" y="4800600"/>
            <a:ext cx="2185214" cy="584775"/>
          </a:xfrm>
          <a:prstGeom prst="rect">
            <a:avLst/>
          </a:prstGeom>
          <a:noFill/>
        </p:spPr>
        <p:txBody>
          <a:bodyPr wrap="none" rtlCol="0">
            <a:spAutoFit/>
          </a:bodyPr>
          <a:lstStyle/>
          <a:p>
            <a:r>
              <a:rPr lang="en-US" sz="3200" b="1" dirty="0">
                <a:solidFill>
                  <a:srgbClr val="FF0000"/>
                </a:solidFill>
                <a:effectLst>
                  <a:outerShdw blurRad="38100" dist="38100" dir="2700000" algn="tl">
                    <a:srgbClr val="000000">
                      <a:alpha val="43137"/>
                    </a:srgbClr>
                  </a:outerShdw>
                </a:effectLst>
                <a:latin typeface="HP001 5 hàng" pitchFamily="34" charset="0"/>
              </a:rPr>
              <a:t>2400 </a:t>
            </a:r>
            <a:r>
              <a:rPr lang="en-US" sz="3200" b="1" dirty="0" err="1">
                <a:solidFill>
                  <a:srgbClr val="FF0000"/>
                </a:solidFill>
                <a:effectLst>
                  <a:outerShdw blurRad="38100" dist="38100" dir="2700000" algn="tl">
                    <a:srgbClr val="000000">
                      <a:alpha val="43137"/>
                    </a:srgbClr>
                  </a:outerShdw>
                </a:effectLst>
                <a:latin typeface="HP001 5 hàng" pitchFamily="34" charset="0"/>
              </a:rPr>
              <a:t>đồng</a:t>
            </a:r>
            <a:endParaRPr lang="en-US" sz="3200" b="1" dirty="0">
              <a:solidFill>
                <a:srgbClr val="FF0000"/>
              </a:solidFill>
              <a:effectLst>
                <a:outerShdw blurRad="38100" dist="38100" dir="2700000" algn="tl">
                  <a:srgbClr val="000000">
                    <a:alpha val="43137"/>
                  </a:srgbClr>
                </a:outerShdw>
              </a:effectLst>
              <a:latin typeface="HP001 5 hàng" pitchFamily="34" charset="0"/>
            </a:endParaRPr>
          </a:p>
        </p:txBody>
      </p:sp>
      <p:sp>
        <p:nvSpPr>
          <p:cNvPr id="27" name="TextBox 26"/>
          <p:cNvSpPr txBox="1"/>
          <p:nvPr/>
        </p:nvSpPr>
        <p:spPr>
          <a:xfrm>
            <a:off x="7239005" y="4825425"/>
            <a:ext cx="2138727" cy="584775"/>
          </a:xfrm>
          <a:prstGeom prst="rect">
            <a:avLst/>
          </a:prstGeom>
          <a:noFill/>
        </p:spPr>
        <p:txBody>
          <a:bodyPr wrap="none" rtlCol="0">
            <a:spAutoFit/>
          </a:bodyPr>
          <a:lstStyle/>
          <a:p>
            <a:r>
              <a:rPr lang="en-US" sz="3200" b="1" dirty="0">
                <a:solidFill>
                  <a:srgbClr val="0033CC"/>
                </a:solidFill>
                <a:effectLst>
                  <a:outerShdw blurRad="38100" dist="38100" dir="2700000" algn="tl">
                    <a:srgbClr val="000000">
                      <a:alpha val="43137"/>
                    </a:srgbClr>
                  </a:outerShdw>
                </a:effectLst>
                <a:latin typeface="HP001 5 hàng" pitchFamily="34" charset="0"/>
              </a:rPr>
              <a:t>3600 </a:t>
            </a:r>
            <a:r>
              <a:rPr lang="en-US" sz="3200" b="1" dirty="0" err="1">
                <a:solidFill>
                  <a:srgbClr val="0033CC"/>
                </a:solidFill>
                <a:effectLst>
                  <a:outerShdw blurRad="38100" dist="38100" dir="2700000" algn="tl">
                    <a:srgbClr val="000000">
                      <a:alpha val="43137"/>
                    </a:srgbClr>
                  </a:outerShdw>
                </a:effectLst>
                <a:latin typeface="HP001 5 hàng" pitchFamily="34" charset="0"/>
              </a:rPr>
              <a:t>đồng</a:t>
            </a:r>
            <a:endParaRPr lang="en-US" sz="3200" b="1" dirty="0">
              <a:solidFill>
                <a:srgbClr val="0033CC"/>
              </a:solidFill>
              <a:effectLst>
                <a:outerShdw blurRad="38100" dist="38100" dir="2700000" algn="tl">
                  <a:srgbClr val="000000">
                    <a:alpha val="43137"/>
                  </a:srgbClr>
                </a:outerShdw>
              </a:effectLst>
              <a:latin typeface="HP001 5 hàng" pitchFamily="34" charset="0"/>
            </a:endParaRPr>
          </a:p>
        </p:txBody>
      </p:sp>
      <p:sp>
        <p:nvSpPr>
          <p:cNvPr id="28" name="TextBox 27"/>
          <p:cNvSpPr txBox="1"/>
          <p:nvPr/>
        </p:nvSpPr>
        <p:spPr>
          <a:xfrm>
            <a:off x="9677400" y="4876800"/>
            <a:ext cx="2137124" cy="584775"/>
          </a:xfrm>
          <a:prstGeom prst="rect">
            <a:avLst/>
          </a:prstGeom>
          <a:noFill/>
        </p:spPr>
        <p:txBody>
          <a:bodyPr wrap="none" rtlCol="0">
            <a:spAutoFit/>
          </a:bodyPr>
          <a:lstStyle/>
          <a:p>
            <a:r>
              <a:rPr lang="en-US" sz="3200" b="1" dirty="0">
                <a:solidFill>
                  <a:srgbClr val="FF0000"/>
                </a:solidFill>
                <a:effectLst>
                  <a:outerShdw blurRad="38100" dist="38100" dir="2700000" algn="tl">
                    <a:srgbClr val="000000">
                      <a:alpha val="43137"/>
                    </a:srgbClr>
                  </a:outerShdw>
                </a:effectLst>
                <a:latin typeface="HP001 5 hàng" pitchFamily="34" charset="0"/>
              </a:rPr>
              <a:t>4800 </a:t>
            </a:r>
            <a:r>
              <a:rPr lang="en-US" sz="3200" b="1" dirty="0" err="1">
                <a:solidFill>
                  <a:srgbClr val="FF0000"/>
                </a:solidFill>
                <a:effectLst>
                  <a:outerShdw blurRad="38100" dist="38100" dir="2700000" algn="tl">
                    <a:srgbClr val="000000">
                      <a:alpha val="43137"/>
                    </a:srgbClr>
                  </a:outerShdw>
                </a:effectLst>
                <a:latin typeface="HP001 5 hàng" pitchFamily="34" charset="0"/>
              </a:rPr>
              <a:t>đồng</a:t>
            </a:r>
            <a:endParaRPr lang="en-US" sz="3200" b="1" dirty="0">
              <a:solidFill>
                <a:srgbClr val="FF0000"/>
              </a:solidFill>
              <a:effectLst>
                <a:outerShdw blurRad="38100" dist="38100" dir="2700000" algn="tl">
                  <a:srgbClr val="000000">
                    <a:alpha val="43137"/>
                  </a:srgbClr>
                </a:outerShdw>
              </a:effectLst>
              <a:latin typeface="HP001 5 hàng" pitchFamily="34" charset="0"/>
            </a:endParaRPr>
          </a:p>
        </p:txBody>
      </p:sp>
    </p:spTree>
    <p:extLst>
      <p:ext uri="{BB962C8B-B14F-4D97-AF65-F5344CB8AC3E}">
        <p14:creationId xmlns:p14="http://schemas.microsoft.com/office/powerpoint/2010/main" val="645606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arn(inVertical)">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barn(inVertical)">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barn(inVertical)">
                                      <p:cBhvr>
                                        <p:cTn id="3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3" grpId="0"/>
      <p:bldP spid="27" grpId="0"/>
      <p:bldP spid="2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Oval 41"/>
          <p:cNvSpPr/>
          <p:nvPr/>
        </p:nvSpPr>
        <p:spPr>
          <a:xfrm>
            <a:off x="457200" y="990600"/>
            <a:ext cx="838200" cy="750270"/>
          </a:xfrm>
          <a:prstGeom prst="ellipse">
            <a:avLst/>
          </a:prstGeom>
          <a:solidFill>
            <a:srgbClr val="FFC000"/>
          </a:solidFill>
          <a:ln w="25400" cap="flat" cmpd="sng" algn="ctr">
            <a:solidFill>
              <a:srgbClr val="4F81BD">
                <a:shade val="50000"/>
              </a:srgbClr>
            </a:solidFill>
            <a:prstDash val="solid"/>
          </a:ln>
          <a:effectLst/>
        </p:spPr>
        <p:txBody>
          <a:bodyPr rtlCol="0" anchor="ctr"/>
          <a:lstStyle/>
          <a:p>
            <a:pPr algn="ctr">
              <a:defRPr/>
            </a:pPr>
            <a:r>
              <a:rPr lang="en-US" sz="4400" b="1" kern="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a:t>
            </a:r>
          </a:p>
        </p:txBody>
      </p:sp>
      <p:sp>
        <p:nvSpPr>
          <p:cNvPr id="21" name="Rectangle 4"/>
          <p:cNvSpPr>
            <a:spLocks noChangeArrowheads="1"/>
          </p:cNvSpPr>
          <p:nvPr/>
        </p:nvSpPr>
        <p:spPr bwMode="auto">
          <a:xfrm>
            <a:off x="1143000" y="1295400"/>
            <a:ext cx="7247497" cy="584775"/>
          </a:xfrm>
          <a:prstGeom prst="rect">
            <a:avLst/>
          </a:prstGeom>
          <a:noFill/>
          <a:ln>
            <a:noFill/>
          </a:ln>
          <a:effectLst>
            <a:prstShdw prst="shdw17" dist="17961" dir="2700000">
              <a:srgbClr val="BBE0E3">
                <a:gamma/>
                <a:shade val="60000"/>
                <a:invGamma/>
              </a:srgb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err="1">
                <a:ln>
                  <a:noFill/>
                </a:ln>
                <a:solidFill>
                  <a:srgbClr val="0033CC"/>
                </a:solidFill>
                <a:effectLst>
                  <a:outerShdw blurRad="38100" dist="38100" dir="2700000" algn="tl">
                    <a:srgbClr val="C0C0C0"/>
                  </a:outerShdw>
                </a:effectLst>
                <a:uLnTx/>
                <a:uFillTx/>
                <a:latin typeface="HP001 5 hàng" pitchFamily="34" charset="0"/>
                <a:cs typeface="Times New Roman" pitchFamily="18" charset="0"/>
              </a:rPr>
              <a:t>Viết</a:t>
            </a:r>
            <a:r>
              <a:rPr kumimoji="0" lang="en-US" sz="3200" b="1" i="0" u="none" strike="noStrike" kern="0" cap="none" spc="0" normalizeH="0" baseline="0" noProof="0" dirty="0">
                <a:ln>
                  <a:noFill/>
                </a:ln>
                <a:solidFill>
                  <a:srgbClr val="0033CC"/>
                </a:solidFill>
                <a:effectLst>
                  <a:outerShdw blurRad="38100" dist="38100" dir="2700000" algn="tl">
                    <a:srgbClr val="C0C0C0"/>
                  </a:outerShdw>
                </a:effectLst>
                <a:uLnTx/>
                <a:uFillTx/>
                <a:latin typeface="HP001 5 hàng" pitchFamily="34" charset="0"/>
                <a:cs typeface="Times New Roman" pitchFamily="18" charset="0"/>
              </a:rPr>
              <a:t> </a:t>
            </a:r>
            <a:r>
              <a:rPr kumimoji="0" lang="en-US" sz="3200" b="1" i="0" u="none" strike="noStrike" kern="0" cap="none" spc="0" normalizeH="0" baseline="0" noProof="0" dirty="0" err="1">
                <a:ln>
                  <a:noFill/>
                </a:ln>
                <a:solidFill>
                  <a:srgbClr val="0033CC"/>
                </a:solidFill>
                <a:effectLst>
                  <a:outerShdw blurRad="38100" dist="38100" dir="2700000" algn="tl">
                    <a:srgbClr val="C0C0C0"/>
                  </a:outerShdw>
                </a:effectLst>
                <a:uLnTx/>
                <a:uFillTx/>
                <a:latin typeface="HP001 5 hàng" pitchFamily="34" charset="0"/>
                <a:cs typeface="Times New Roman" pitchFamily="18" charset="0"/>
              </a:rPr>
              <a:t>số</a:t>
            </a:r>
            <a:r>
              <a:rPr kumimoji="0" lang="en-US" sz="3200" b="1" i="0" u="none" strike="noStrike" kern="0" cap="none" spc="0" normalizeH="0" baseline="0" noProof="0" dirty="0">
                <a:ln>
                  <a:noFill/>
                </a:ln>
                <a:solidFill>
                  <a:srgbClr val="0033CC"/>
                </a:solidFill>
                <a:effectLst>
                  <a:outerShdw blurRad="38100" dist="38100" dir="2700000" algn="tl">
                    <a:srgbClr val="C0C0C0"/>
                  </a:outerShdw>
                </a:effectLst>
                <a:uLnTx/>
                <a:uFillTx/>
                <a:latin typeface="HP001 5 hàng" pitchFamily="34" charset="0"/>
                <a:cs typeface="Times New Roman" pitchFamily="18" charset="0"/>
              </a:rPr>
              <a:t> </a:t>
            </a:r>
            <a:r>
              <a:rPr kumimoji="0" lang="en-US" sz="3200" b="1" i="0" u="none" strike="noStrike" kern="0" cap="none" spc="0" normalizeH="0" baseline="0" noProof="0" dirty="0" err="1">
                <a:ln>
                  <a:noFill/>
                </a:ln>
                <a:solidFill>
                  <a:srgbClr val="0033CC"/>
                </a:solidFill>
                <a:effectLst>
                  <a:outerShdw blurRad="38100" dist="38100" dir="2700000" algn="tl">
                    <a:srgbClr val="C0C0C0"/>
                  </a:outerShdw>
                </a:effectLst>
                <a:uLnTx/>
                <a:uFillTx/>
                <a:latin typeface="HP001 5 hàng" pitchFamily="34" charset="0"/>
                <a:cs typeface="Times New Roman" pitchFamily="18" charset="0"/>
              </a:rPr>
              <a:t>thích</a:t>
            </a:r>
            <a:r>
              <a:rPr kumimoji="0" lang="en-US" sz="3200" b="1" i="0" u="none" strike="noStrike" kern="0" cap="none" spc="0" normalizeH="0" baseline="0" noProof="0" dirty="0">
                <a:ln>
                  <a:noFill/>
                </a:ln>
                <a:solidFill>
                  <a:srgbClr val="0033CC"/>
                </a:solidFill>
                <a:effectLst>
                  <a:outerShdw blurRad="38100" dist="38100" dir="2700000" algn="tl">
                    <a:srgbClr val="C0C0C0"/>
                  </a:outerShdw>
                </a:effectLst>
                <a:uLnTx/>
                <a:uFillTx/>
                <a:latin typeface="HP001 5 hàng" pitchFamily="34" charset="0"/>
                <a:cs typeface="Times New Roman" pitchFamily="18" charset="0"/>
              </a:rPr>
              <a:t> </a:t>
            </a:r>
            <a:r>
              <a:rPr kumimoji="0" lang="en-US" sz="3200" b="1" i="0" u="none" strike="noStrike" kern="0" cap="none" spc="0" normalizeH="0" baseline="0" noProof="0" dirty="0" err="1">
                <a:ln>
                  <a:noFill/>
                </a:ln>
                <a:solidFill>
                  <a:srgbClr val="0033CC"/>
                </a:solidFill>
                <a:effectLst>
                  <a:outerShdw blurRad="38100" dist="38100" dir="2700000" algn="tl">
                    <a:srgbClr val="C0C0C0"/>
                  </a:outerShdw>
                </a:effectLst>
                <a:uLnTx/>
                <a:uFillTx/>
                <a:latin typeface="HP001 5 hàng" pitchFamily="34" charset="0"/>
                <a:cs typeface="Times New Roman" pitchFamily="18" charset="0"/>
              </a:rPr>
              <a:t>hợp</a:t>
            </a:r>
            <a:r>
              <a:rPr kumimoji="0" lang="en-US" sz="3200" b="1" i="0" u="none" strike="noStrike" kern="0" cap="none" spc="0" normalizeH="0" baseline="0" noProof="0" dirty="0">
                <a:ln>
                  <a:noFill/>
                </a:ln>
                <a:solidFill>
                  <a:srgbClr val="0033CC"/>
                </a:solidFill>
                <a:effectLst>
                  <a:outerShdw blurRad="38100" dist="38100" dir="2700000" algn="tl">
                    <a:srgbClr val="C0C0C0"/>
                  </a:outerShdw>
                </a:effectLst>
                <a:uLnTx/>
                <a:uFillTx/>
                <a:latin typeface="HP001 5 hàng" pitchFamily="34" charset="0"/>
                <a:cs typeface="Times New Roman" pitchFamily="18" charset="0"/>
              </a:rPr>
              <a:t> </a:t>
            </a:r>
            <a:r>
              <a:rPr kumimoji="0" lang="en-US" sz="3200" b="1" i="0" u="none" strike="noStrike" kern="0" cap="none" spc="0" normalizeH="0" baseline="0" noProof="0" dirty="0" err="1">
                <a:ln>
                  <a:noFill/>
                </a:ln>
                <a:solidFill>
                  <a:srgbClr val="0033CC"/>
                </a:solidFill>
                <a:effectLst>
                  <a:outerShdw blurRad="38100" dist="38100" dir="2700000" algn="tl">
                    <a:srgbClr val="C0C0C0"/>
                  </a:outerShdw>
                </a:effectLst>
                <a:uLnTx/>
                <a:uFillTx/>
                <a:latin typeface="HP001 5 hàng" pitchFamily="34" charset="0"/>
                <a:cs typeface="Times New Roman" pitchFamily="18" charset="0"/>
              </a:rPr>
              <a:t>vào</a:t>
            </a:r>
            <a:r>
              <a:rPr kumimoji="0" lang="en-US" sz="3200" b="1" i="0" u="none" strike="noStrike" kern="0" cap="none" spc="0" normalizeH="0" baseline="0" noProof="0" dirty="0">
                <a:ln>
                  <a:noFill/>
                </a:ln>
                <a:solidFill>
                  <a:srgbClr val="0033CC"/>
                </a:solidFill>
                <a:effectLst>
                  <a:outerShdw blurRad="38100" dist="38100" dir="2700000" algn="tl">
                    <a:srgbClr val="C0C0C0"/>
                  </a:outerShdw>
                </a:effectLst>
                <a:uLnTx/>
                <a:uFillTx/>
                <a:latin typeface="HP001 5 hàng" pitchFamily="34" charset="0"/>
                <a:cs typeface="Times New Roman" pitchFamily="18" charset="0"/>
              </a:rPr>
              <a:t> ô </a:t>
            </a:r>
            <a:r>
              <a:rPr kumimoji="0" lang="en-US" sz="3200" b="1" i="0" u="none" strike="noStrike" kern="0" cap="none" spc="0" normalizeH="0" baseline="0" noProof="0" dirty="0" err="1">
                <a:ln>
                  <a:noFill/>
                </a:ln>
                <a:solidFill>
                  <a:srgbClr val="0033CC"/>
                </a:solidFill>
                <a:effectLst>
                  <a:outerShdw blurRad="38100" dist="38100" dir="2700000" algn="tl">
                    <a:srgbClr val="C0C0C0"/>
                  </a:outerShdw>
                </a:effectLst>
                <a:uLnTx/>
                <a:uFillTx/>
                <a:latin typeface="HP001 5 hàng" pitchFamily="34" charset="0"/>
                <a:cs typeface="Times New Roman" pitchFamily="18" charset="0"/>
              </a:rPr>
              <a:t>trống</a:t>
            </a:r>
            <a:r>
              <a:rPr kumimoji="0" lang="en-US" sz="3200" b="1" i="0" u="none" strike="noStrike" kern="0" cap="none" spc="0" normalizeH="0" baseline="0" noProof="0" dirty="0">
                <a:ln>
                  <a:noFill/>
                </a:ln>
                <a:solidFill>
                  <a:srgbClr val="0033CC"/>
                </a:solidFill>
                <a:effectLst>
                  <a:outerShdw blurRad="38100" dist="38100" dir="2700000" algn="tl">
                    <a:srgbClr val="C0C0C0"/>
                  </a:outerShdw>
                </a:effectLst>
                <a:uLnTx/>
                <a:uFillTx/>
                <a:latin typeface="HP001 5 hàng" pitchFamily="34" charset="0"/>
                <a:cs typeface="Times New Roman" pitchFamily="18" charset="0"/>
              </a:rPr>
              <a:t> (</a:t>
            </a:r>
            <a:r>
              <a:rPr kumimoji="0" lang="en-US" sz="3200" b="1" i="0" u="none" strike="noStrike" kern="0" cap="none" spc="0" normalizeH="0" baseline="0" noProof="0" dirty="0" err="1">
                <a:ln>
                  <a:noFill/>
                </a:ln>
                <a:solidFill>
                  <a:srgbClr val="0033CC"/>
                </a:solidFill>
                <a:effectLst>
                  <a:outerShdw blurRad="38100" dist="38100" dir="2700000" algn="tl">
                    <a:srgbClr val="C0C0C0"/>
                  </a:outerShdw>
                </a:effectLst>
                <a:uLnTx/>
                <a:uFillTx/>
                <a:latin typeface="HP001 5 hàng" pitchFamily="34" charset="0"/>
                <a:cs typeface="Times New Roman" pitchFamily="18" charset="0"/>
              </a:rPr>
              <a:t>theo</a:t>
            </a:r>
            <a:r>
              <a:rPr kumimoji="0" lang="en-US" sz="3200" b="1" i="0" u="none" strike="noStrike" kern="0" cap="none" spc="0" normalizeH="0" baseline="0" noProof="0" dirty="0">
                <a:ln>
                  <a:noFill/>
                </a:ln>
                <a:solidFill>
                  <a:srgbClr val="0033CC"/>
                </a:solidFill>
                <a:effectLst>
                  <a:outerShdw blurRad="38100" dist="38100" dir="2700000" algn="tl">
                    <a:srgbClr val="C0C0C0"/>
                  </a:outerShdw>
                </a:effectLst>
                <a:uLnTx/>
                <a:uFillTx/>
                <a:latin typeface="HP001 5 hàng" pitchFamily="34" charset="0"/>
                <a:cs typeface="Times New Roman" pitchFamily="18" charset="0"/>
              </a:rPr>
              <a:t> </a:t>
            </a:r>
            <a:r>
              <a:rPr kumimoji="0" lang="en-US" sz="3200" b="1" i="0" u="none" strike="noStrike" kern="0" cap="none" spc="0" normalizeH="0" baseline="0" noProof="0" dirty="0" err="1">
                <a:ln>
                  <a:noFill/>
                </a:ln>
                <a:solidFill>
                  <a:srgbClr val="0033CC"/>
                </a:solidFill>
                <a:effectLst>
                  <a:outerShdw blurRad="38100" dist="38100" dir="2700000" algn="tl">
                    <a:srgbClr val="C0C0C0"/>
                  </a:outerShdw>
                </a:effectLst>
                <a:uLnTx/>
                <a:uFillTx/>
                <a:latin typeface="HP001 5 hàng" pitchFamily="34" charset="0"/>
                <a:cs typeface="Times New Roman" pitchFamily="18" charset="0"/>
              </a:rPr>
              <a:t>mẫu</a:t>
            </a:r>
            <a:r>
              <a:rPr kumimoji="0" lang="en-US" sz="3200" b="1" i="0" u="none" strike="noStrike" kern="0" cap="none" spc="0" normalizeH="0" baseline="0" noProof="0" dirty="0">
                <a:ln>
                  <a:noFill/>
                </a:ln>
                <a:solidFill>
                  <a:srgbClr val="0033CC"/>
                </a:solidFill>
                <a:effectLst>
                  <a:outerShdw blurRad="38100" dist="38100" dir="2700000" algn="tl">
                    <a:srgbClr val="C0C0C0"/>
                  </a:outerShdw>
                </a:effectLst>
                <a:uLnTx/>
                <a:uFillTx/>
                <a:latin typeface="HP001 5 hàng" pitchFamily="34" charset="0"/>
                <a:cs typeface="Times New Roman" pitchFamily="18" charset="0"/>
              </a:rPr>
              <a:t>)</a:t>
            </a:r>
          </a:p>
        </p:txBody>
      </p:sp>
      <p:graphicFrame>
        <p:nvGraphicFramePr>
          <p:cNvPr id="22" name="Table 21"/>
          <p:cNvGraphicFramePr>
            <a:graphicFrameLocks noGrp="1"/>
          </p:cNvGraphicFramePr>
          <p:nvPr>
            <p:extLst>
              <p:ext uri="{D42A27DB-BD31-4B8C-83A1-F6EECF244321}">
                <p14:modId xmlns:p14="http://schemas.microsoft.com/office/powerpoint/2010/main" val="2836818196"/>
              </p:ext>
            </p:extLst>
          </p:nvPr>
        </p:nvGraphicFramePr>
        <p:xfrm>
          <a:off x="381000" y="1836420"/>
          <a:ext cx="11480800" cy="5006340"/>
        </p:xfrm>
        <a:graphic>
          <a:graphicData uri="http://schemas.openxmlformats.org/drawingml/2006/table">
            <a:tbl>
              <a:tblPr/>
              <a:tblGrid>
                <a:gridCol w="4673600">
                  <a:extLst>
                    <a:ext uri="{9D8B030D-6E8A-4147-A177-3AD203B41FA5}">
                      <a16:colId xmlns:a16="http://schemas.microsoft.com/office/drawing/2014/main" xmlns="" val="20000"/>
                    </a:ext>
                  </a:extLst>
                </a:gridCol>
                <a:gridCol w="2336800">
                  <a:extLst>
                    <a:ext uri="{9D8B030D-6E8A-4147-A177-3AD203B41FA5}">
                      <a16:colId xmlns:a16="http://schemas.microsoft.com/office/drawing/2014/main" xmlns="" val="20001"/>
                    </a:ext>
                  </a:extLst>
                </a:gridCol>
                <a:gridCol w="2286000">
                  <a:extLst>
                    <a:ext uri="{9D8B030D-6E8A-4147-A177-3AD203B41FA5}">
                      <a16:colId xmlns:a16="http://schemas.microsoft.com/office/drawing/2014/main" xmlns="" val="20002"/>
                    </a:ext>
                  </a:extLst>
                </a:gridCol>
                <a:gridCol w="2184400">
                  <a:extLst>
                    <a:ext uri="{9D8B030D-6E8A-4147-A177-3AD203B41FA5}">
                      <a16:colId xmlns:a16="http://schemas.microsoft.com/office/drawing/2014/main" xmlns="" val="20003"/>
                    </a:ext>
                  </a:extLst>
                </a:gridCol>
              </a:tblGrid>
              <a:tr h="491490">
                <a:tc rowSpan="2">
                  <a:txBody>
                    <a:bodyPr/>
                    <a:lstStyle>
                      <a:lvl1pPr marL="0" algn="l" defTabSz="914196" rtl="0" eaLnBrk="1" latinLnBrk="0" hangingPunct="1">
                        <a:defRPr sz="1900" kern="1200">
                          <a:solidFill>
                            <a:schemeClr val="tx1"/>
                          </a:solidFill>
                          <a:latin typeface="Arial"/>
                        </a:defRPr>
                      </a:lvl1pPr>
                      <a:lvl2pPr marL="457095" algn="l" defTabSz="914196" rtl="0" eaLnBrk="1" latinLnBrk="0" hangingPunct="1">
                        <a:defRPr sz="1900" kern="1200">
                          <a:solidFill>
                            <a:schemeClr val="tx1"/>
                          </a:solidFill>
                          <a:latin typeface="Arial"/>
                        </a:defRPr>
                      </a:lvl2pPr>
                      <a:lvl3pPr marL="914196" algn="l" defTabSz="914196" rtl="0" eaLnBrk="1" latinLnBrk="0" hangingPunct="1">
                        <a:defRPr sz="1900" kern="1200">
                          <a:solidFill>
                            <a:schemeClr val="tx1"/>
                          </a:solidFill>
                          <a:latin typeface="Arial"/>
                        </a:defRPr>
                      </a:lvl3pPr>
                      <a:lvl4pPr marL="1371294" algn="l" defTabSz="914196" rtl="0" eaLnBrk="1" latinLnBrk="0" hangingPunct="1">
                        <a:defRPr sz="1900" kern="1200">
                          <a:solidFill>
                            <a:schemeClr val="tx1"/>
                          </a:solidFill>
                          <a:latin typeface="Arial"/>
                        </a:defRPr>
                      </a:lvl4pPr>
                      <a:lvl5pPr marL="1828392" algn="l" defTabSz="914196" rtl="0" eaLnBrk="1" latinLnBrk="0" hangingPunct="1">
                        <a:defRPr sz="1900" kern="1200">
                          <a:solidFill>
                            <a:schemeClr val="tx1"/>
                          </a:solidFill>
                          <a:latin typeface="Arial"/>
                        </a:defRPr>
                      </a:lvl5pPr>
                      <a:lvl6pPr marL="2285494" algn="l" defTabSz="914196" rtl="0" eaLnBrk="1" latinLnBrk="0" hangingPunct="1">
                        <a:defRPr sz="1900" kern="1200">
                          <a:solidFill>
                            <a:schemeClr val="tx1"/>
                          </a:solidFill>
                          <a:latin typeface="Arial"/>
                        </a:defRPr>
                      </a:lvl6pPr>
                      <a:lvl7pPr marL="2742586" algn="l" defTabSz="914196" rtl="0" eaLnBrk="1" latinLnBrk="0" hangingPunct="1">
                        <a:defRPr sz="1900" kern="1200">
                          <a:solidFill>
                            <a:schemeClr val="tx1"/>
                          </a:solidFill>
                          <a:latin typeface="Arial"/>
                        </a:defRPr>
                      </a:lvl7pPr>
                      <a:lvl8pPr marL="3199680" algn="l" defTabSz="914196" rtl="0" eaLnBrk="1" latinLnBrk="0" hangingPunct="1">
                        <a:defRPr sz="1900" kern="1200">
                          <a:solidFill>
                            <a:schemeClr val="tx1"/>
                          </a:solidFill>
                          <a:latin typeface="Arial"/>
                        </a:defRPr>
                      </a:lvl8pPr>
                      <a:lvl9pPr marL="3656775" algn="l" defTabSz="914196" rtl="0" eaLnBrk="1" latinLnBrk="0" hangingPunct="1">
                        <a:defRPr sz="1900" kern="1200">
                          <a:solidFill>
                            <a:schemeClr val="tx1"/>
                          </a:solidFill>
                          <a:latin typeface="Arial"/>
                        </a:defRPr>
                      </a:lvl9pPr>
                    </a:lstStyle>
                    <a:p>
                      <a:pPr marL="0" marR="0" lvl="0" indent="0" algn="ctr" defTabSz="914400" rtl="0" eaLnBrk="1" fontAlgn="base" latinLnBrk="0" hangingPunct="1">
                        <a:lnSpc>
                          <a:spcPct val="150000"/>
                        </a:lnSpc>
                        <a:spcBef>
                          <a:spcPct val="0"/>
                        </a:spcBef>
                        <a:spcAft>
                          <a:spcPts val="900"/>
                        </a:spcAft>
                        <a:buClrTx/>
                        <a:buSzTx/>
                        <a:buFontTx/>
                        <a:buNone/>
                        <a:tabLst/>
                      </a:pPr>
                      <a:r>
                        <a:rPr kumimoji="0" lang="en-US" sz="2800" b="1" i="0" u="none" strike="noStrike" cap="none" normalizeH="0" baseline="0" dirty="0" err="1">
                          <a:ln>
                            <a:noFill/>
                          </a:ln>
                          <a:solidFill>
                            <a:schemeClr val="tx1"/>
                          </a:solidFill>
                          <a:effectLst>
                            <a:outerShdw blurRad="38100" dist="38100" dir="2700000" algn="tl">
                              <a:srgbClr val="000000">
                                <a:alpha val="43137"/>
                              </a:srgbClr>
                            </a:outerShdw>
                          </a:effectLst>
                          <a:latin typeface="HP001 5 hàng" pitchFamily="34" charset="0"/>
                          <a:cs typeface="Times New Roman" pitchFamily="18" charset="0"/>
                        </a:rPr>
                        <a:t>Tổng</a:t>
                      </a:r>
                      <a:r>
                        <a:rPr kumimoji="0" lang="en-US" sz="2800" b="1" i="0" u="none" strike="noStrike" cap="none" normalizeH="0" baseline="0" dirty="0">
                          <a:ln>
                            <a:noFill/>
                          </a:ln>
                          <a:solidFill>
                            <a:schemeClr val="tx1"/>
                          </a:solidFill>
                          <a:effectLst>
                            <a:outerShdw blurRad="38100" dist="38100" dir="2700000" algn="tl">
                              <a:srgbClr val="000000">
                                <a:alpha val="43137"/>
                              </a:srgbClr>
                            </a:outerShdw>
                          </a:effectLst>
                          <a:latin typeface="HP001 5 hàng" pitchFamily="34" charset="0"/>
                          <a:cs typeface="Times New Roman" pitchFamily="18" charset="0"/>
                        </a:rPr>
                        <a:t> </a:t>
                      </a:r>
                      <a:r>
                        <a:rPr kumimoji="0" lang="en-US" sz="2800" b="1" i="0" u="none" strike="noStrike" cap="none" normalizeH="0" baseline="0" dirty="0" err="1">
                          <a:ln>
                            <a:noFill/>
                          </a:ln>
                          <a:solidFill>
                            <a:schemeClr val="tx1"/>
                          </a:solidFill>
                          <a:effectLst>
                            <a:outerShdw blurRad="38100" dist="38100" dir="2700000" algn="tl">
                              <a:srgbClr val="000000">
                                <a:alpha val="43137"/>
                              </a:srgbClr>
                            </a:outerShdw>
                          </a:effectLst>
                          <a:latin typeface="HP001 5 hàng" pitchFamily="34" charset="0"/>
                          <a:cs typeface="Times New Roman" pitchFamily="18" charset="0"/>
                        </a:rPr>
                        <a:t>số</a:t>
                      </a:r>
                      <a:r>
                        <a:rPr kumimoji="0" lang="en-US" sz="2800" b="1" i="0" u="none" strike="noStrike" cap="none" normalizeH="0" baseline="0" dirty="0">
                          <a:ln>
                            <a:noFill/>
                          </a:ln>
                          <a:solidFill>
                            <a:schemeClr val="tx1"/>
                          </a:solidFill>
                          <a:effectLst>
                            <a:outerShdw blurRad="38100" dist="38100" dir="2700000" algn="tl">
                              <a:srgbClr val="000000">
                                <a:alpha val="43137"/>
                              </a:srgbClr>
                            </a:outerShdw>
                          </a:effectLst>
                          <a:latin typeface="HP001 5 hàng" pitchFamily="34" charset="0"/>
                          <a:cs typeface="Times New Roman" pitchFamily="18" charset="0"/>
                        </a:rPr>
                        <a:t> </a:t>
                      </a:r>
                      <a:r>
                        <a:rPr kumimoji="0" lang="en-US" sz="2800" b="1" i="0" u="none" strike="noStrike" cap="none" normalizeH="0" baseline="0" dirty="0" err="1">
                          <a:ln>
                            <a:noFill/>
                          </a:ln>
                          <a:solidFill>
                            <a:schemeClr val="tx1"/>
                          </a:solidFill>
                          <a:effectLst>
                            <a:outerShdw blurRad="38100" dist="38100" dir="2700000" algn="tl">
                              <a:srgbClr val="000000">
                                <a:alpha val="43137"/>
                              </a:srgbClr>
                            </a:outerShdw>
                          </a:effectLst>
                          <a:latin typeface="HP001 5 hàng" pitchFamily="34" charset="0"/>
                          <a:cs typeface="Times New Roman" pitchFamily="18" charset="0"/>
                        </a:rPr>
                        <a:t>tiền</a:t>
                      </a:r>
                      <a:endParaRPr kumimoji="0" lang="en-US" sz="2800" b="1" i="0" u="none" strike="noStrike" cap="none" normalizeH="0" baseline="0" dirty="0">
                        <a:ln>
                          <a:noFill/>
                        </a:ln>
                        <a:solidFill>
                          <a:schemeClr val="tx1"/>
                        </a:solidFill>
                        <a:effectLst>
                          <a:outerShdw blurRad="38100" dist="38100" dir="2700000" algn="tl">
                            <a:srgbClr val="000000">
                              <a:alpha val="43137"/>
                            </a:srgbClr>
                          </a:outerShdw>
                        </a:effectLst>
                        <a:latin typeface="HP001 5 hàng" pitchFamily="34" charset="0"/>
                        <a:cs typeface="Times New Roman" pitchFamily="18" charset="0"/>
                      </a:endParaRPr>
                    </a:p>
                  </a:txBody>
                  <a:tcPr marL="63500" marR="63500"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gridSpan="3">
                  <a:txBody>
                    <a:bodyPr/>
                    <a:lstStyle>
                      <a:lvl1pPr marL="0" algn="l" defTabSz="914196" rtl="0" eaLnBrk="1" latinLnBrk="0" hangingPunct="1">
                        <a:defRPr sz="1900" kern="1200">
                          <a:solidFill>
                            <a:schemeClr val="tx1"/>
                          </a:solidFill>
                          <a:latin typeface="Arial"/>
                        </a:defRPr>
                      </a:lvl1pPr>
                      <a:lvl2pPr marL="457095" algn="l" defTabSz="914196" rtl="0" eaLnBrk="1" latinLnBrk="0" hangingPunct="1">
                        <a:defRPr sz="1900" kern="1200">
                          <a:solidFill>
                            <a:schemeClr val="tx1"/>
                          </a:solidFill>
                          <a:latin typeface="Arial"/>
                        </a:defRPr>
                      </a:lvl2pPr>
                      <a:lvl3pPr marL="914196" algn="l" defTabSz="914196" rtl="0" eaLnBrk="1" latinLnBrk="0" hangingPunct="1">
                        <a:defRPr sz="1900" kern="1200">
                          <a:solidFill>
                            <a:schemeClr val="tx1"/>
                          </a:solidFill>
                          <a:latin typeface="Arial"/>
                        </a:defRPr>
                      </a:lvl3pPr>
                      <a:lvl4pPr marL="1371294" algn="l" defTabSz="914196" rtl="0" eaLnBrk="1" latinLnBrk="0" hangingPunct="1">
                        <a:defRPr sz="1900" kern="1200">
                          <a:solidFill>
                            <a:schemeClr val="tx1"/>
                          </a:solidFill>
                          <a:latin typeface="Arial"/>
                        </a:defRPr>
                      </a:lvl4pPr>
                      <a:lvl5pPr marL="1828392" algn="l" defTabSz="914196" rtl="0" eaLnBrk="1" latinLnBrk="0" hangingPunct="1">
                        <a:defRPr sz="1900" kern="1200">
                          <a:solidFill>
                            <a:schemeClr val="tx1"/>
                          </a:solidFill>
                          <a:latin typeface="Arial"/>
                        </a:defRPr>
                      </a:lvl5pPr>
                      <a:lvl6pPr marL="2285494" algn="l" defTabSz="914196" rtl="0" eaLnBrk="1" latinLnBrk="0" hangingPunct="1">
                        <a:defRPr sz="1900" kern="1200">
                          <a:solidFill>
                            <a:schemeClr val="tx1"/>
                          </a:solidFill>
                          <a:latin typeface="Arial"/>
                        </a:defRPr>
                      </a:lvl6pPr>
                      <a:lvl7pPr marL="2742586" algn="l" defTabSz="914196" rtl="0" eaLnBrk="1" latinLnBrk="0" hangingPunct="1">
                        <a:defRPr sz="1900" kern="1200">
                          <a:solidFill>
                            <a:schemeClr val="tx1"/>
                          </a:solidFill>
                          <a:latin typeface="Arial"/>
                        </a:defRPr>
                      </a:lvl7pPr>
                      <a:lvl8pPr marL="3199680" algn="l" defTabSz="914196" rtl="0" eaLnBrk="1" latinLnBrk="0" hangingPunct="1">
                        <a:defRPr sz="1900" kern="1200">
                          <a:solidFill>
                            <a:schemeClr val="tx1"/>
                          </a:solidFill>
                          <a:latin typeface="Arial"/>
                        </a:defRPr>
                      </a:lvl8pPr>
                      <a:lvl9pPr marL="3656775" algn="l" defTabSz="914196" rtl="0" eaLnBrk="1" latinLnBrk="0" hangingPunct="1">
                        <a:defRPr sz="1900" kern="1200">
                          <a:solidFill>
                            <a:schemeClr val="tx1"/>
                          </a:solidFill>
                          <a:latin typeface="Arial"/>
                        </a:defRPr>
                      </a:lvl9pPr>
                    </a:lstStyle>
                    <a:p>
                      <a:pPr marL="0" marR="0" lvl="0" indent="0" algn="ctr" defTabSz="914400" rtl="0" eaLnBrk="1" fontAlgn="base" latinLnBrk="0" hangingPunct="1">
                        <a:lnSpc>
                          <a:spcPct val="150000"/>
                        </a:lnSpc>
                        <a:spcBef>
                          <a:spcPct val="0"/>
                        </a:spcBef>
                        <a:spcAft>
                          <a:spcPts val="900"/>
                        </a:spcAft>
                        <a:buClrTx/>
                        <a:buSzTx/>
                        <a:buFontTx/>
                        <a:buNone/>
                        <a:tabLst/>
                      </a:pPr>
                      <a:r>
                        <a:rPr kumimoji="0" lang="en-US" sz="3200" b="1" i="0" u="none" strike="noStrike" cap="none" normalizeH="0" baseline="0" dirty="0" err="1">
                          <a:ln>
                            <a:noFill/>
                          </a:ln>
                          <a:solidFill>
                            <a:srgbClr val="C00000"/>
                          </a:solidFill>
                          <a:effectLst>
                            <a:outerShdw blurRad="38100" dist="38100" dir="2700000" algn="tl">
                              <a:srgbClr val="000000">
                                <a:alpha val="43137"/>
                              </a:srgbClr>
                            </a:outerShdw>
                          </a:effectLst>
                          <a:latin typeface="HP001 5 hàng" pitchFamily="34" charset="0"/>
                          <a:cs typeface="Times New Roman" pitchFamily="18" charset="0"/>
                        </a:rPr>
                        <a:t>Số</a:t>
                      </a:r>
                      <a:r>
                        <a:rPr kumimoji="0" lang="en-US" sz="3200" b="1" i="0" u="none" strike="noStrike" cap="none" normalizeH="0" baseline="0" dirty="0">
                          <a:ln>
                            <a:noFill/>
                          </a:ln>
                          <a:solidFill>
                            <a:srgbClr val="C00000"/>
                          </a:solidFill>
                          <a:effectLst>
                            <a:outerShdw blurRad="38100" dist="38100" dir="2700000" algn="tl">
                              <a:srgbClr val="000000">
                                <a:alpha val="43137"/>
                              </a:srgbClr>
                            </a:outerShdw>
                          </a:effectLst>
                          <a:latin typeface="HP001 5 hàng" pitchFamily="34" charset="0"/>
                          <a:cs typeface="Times New Roman" pitchFamily="18" charset="0"/>
                        </a:rPr>
                        <a:t> </a:t>
                      </a:r>
                      <a:r>
                        <a:rPr kumimoji="0" lang="en-US" sz="3200" b="1" i="0" u="none" strike="noStrike" cap="none" normalizeH="0" baseline="0" dirty="0" err="1">
                          <a:ln>
                            <a:noFill/>
                          </a:ln>
                          <a:solidFill>
                            <a:srgbClr val="C00000"/>
                          </a:solidFill>
                          <a:effectLst>
                            <a:outerShdw blurRad="38100" dist="38100" dir="2700000" algn="tl">
                              <a:srgbClr val="000000">
                                <a:alpha val="43137"/>
                              </a:srgbClr>
                            </a:outerShdw>
                          </a:effectLst>
                          <a:latin typeface="HP001 5 hàng" pitchFamily="34" charset="0"/>
                          <a:cs typeface="Times New Roman" pitchFamily="18" charset="0"/>
                        </a:rPr>
                        <a:t>các</a:t>
                      </a:r>
                      <a:r>
                        <a:rPr kumimoji="0" lang="en-US" sz="3200" b="1" i="0" u="none" strike="noStrike" cap="none" normalizeH="0" baseline="0" dirty="0">
                          <a:ln>
                            <a:noFill/>
                          </a:ln>
                          <a:solidFill>
                            <a:srgbClr val="C00000"/>
                          </a:solidFill>
                          <a:effectLst>
                            <a:outerShdw blurRad="38100" dist="38100" dir="2700000" algn="tl">
                              <a:srgbClr val="000000">
                                <a:alpha val="43137"/>
                              </a:srgbClr>
                            </a:outerShdw>
                          </a:effectLst>
                          <a:latin typeface="HP001 5 hàng" pitchFamily="34" charset="0"/>
                          <a:cs typeface="Times New Roman" pitchFamily="18" charset="0"/>
                        </a:rPr>
                        <a:t> </a:t>
                      </a:r>
                      <a:r>
                        <a:rPr kumimoji="0" lang="en-US" sz="3200" b="1" i="0" u="none" strike="noStrike" cap="none" normalizeH="0" baseline="0" dirty="0" err="1">
                          <a:ln>
                            <a:noFill/>
                          </a:ln>
                          <a:solidFill>
                            <a:srgbClr val="C00000"/>
                          </a:solidFill>
                          <a:effectLst>
                            <a:outerShdw blurRad="38100" dist="38100" dir="2700000" algn="tl">
                              <a:srgbClr val="000000">
                                <a:alpha val="43137"/>
                              </a:srgbClr>
                            </a:outerShdw>
                          </a:effectLst>
                          <a:latin typeface="HP001 5 hàng" pitchFamily="34" charset="0"/>
                          <a:cs typeface="Times New Roman" pitchFamily="18" charset="0"/>
                        </a:rPr>
                        <a:t>tờ</a:t>
                      </a:r>
                      <a:r>
                        <a:rPr kumimoji="0" lang="en-US" sz="3200" b="1" i="0" u="none" strike="noStrike" cap="none" normalizeH="0" baseline="0" dirty="0">
                          <a:ln>
                            <a:noFill/>
                          </a:ln>
                          <a:solidFill>
                            <a:srgbClr val="C00000"/>
                          </a:solidFill>
                          <a:effectLst>
                            <a:outerShdw blurRad="38100" dist="38100" dir="2700000" algn="tl">
                              <a:srgbClr val="000000">
                                <a:alpha val="43137"/>
                              </a:srgbClr>
                            </a:outerShdw>
                          </a:effectLst>
                          <a:latin typeface="HP001 5 hàng" pitchFamily="34" charset="0"/>
                          <a:cs typeface="Times New Roman" pitchFamily="18" charset="0"/>
                        </a:rPr>
                        <a:t> </a:t>
                      </a:r>
                      <a:r>
                        <a:rPr kumimoji="0" lang="en-US" sz="3200" b="1" i="0" u="none" strike="noStrike" cap="none" normalizeH="0" baseline="0" dirty="0" err="1">
                          <a:ln>
                            <a:noFill/>
                          </a:ln>
                          <a:solidFill>
                            <a:srgbClr val="C00000"/>
                          </a:solidFill>
                          <a:effectLst>
                            <a:outerShdw blurRad="38100" dist="38100" dir="2700000" algn="tl">
                              <a:srgbClr val="000000">
                                <a:alpha val="43137"/>
                              </a:srgbClr>
                            </a:outerShdw>
                          </a:effectLst>
                          <a:latin typeface="HP001 5 hàng" pitchFamily="34" charset="0"/>
                          <a:cs typeface="Times New Roman" pitchFamily="18" charset="0"/>
                        </a:rPr>
                        <a:t>giấy</a:t>
                      </a:r>
                      <a:r>
                        <a:rPr kumimoji="0" lang="en-US" sz="3200" b="1" i="0" u="none" strike="noStrike" cap="none" normalizeH="0" baseline="0" dirty="0">
                          <a:ln>
                            <a:noFill/>
                          </a:ln>
                          <a:solidFill>
                            <a:srgbClr val="C00000"/>
                          </a:solidFill>
                          <a:effectLst>
                            <a:outerShdw blurRad="38100" dist="38100" dir="2700000" algn="tl">
                              <a:srgbClr val="000000">
                                <a:alpha val="43137"/>
                              </a:srgbClr>
                            </a:outerShdw>
                          </a:effectLst>
                          <a:latin typeface="HP001 5 hàng" pitchFamily="34" charset="0"/>
                          <a:cs typeface="Times New Roman" pitchFamily="18" charset="0"/>
                        </a:rPr>
                        <a:t> </a:t>
                      </a:r>
                      <a:r>
                        <a:rPr kumimoji="0" lang="en-US" sz="3200" b="1" i="0" u="none" strike="noStrike" cap="none" normalizeH="0" baseline="0" dirty="0" err="1">
                          <a:ln>
                            <a:noFill/>
                          </a:ln>
                          <a:solidFill>
                            <a:srgbClr val="C00000"/>
                          </a:solidFill>
                          <a:effectLst>
                            <a:outerShdw blurRad="38100" dist="38100" dir="2700000" algn="tl">
                              <a:srgbClr val="000000">
                                <a:alpha val="43137"/>
                              </a:srgbClr>
                            </a:outerShdw>
                          </a:effectLst>
                          <a:latin typeface="HP001 5 hàng" pitchFamily="34" charset="0"/>
                          <a:cs typeface="Times New Roman" pitchFamily="18" charset="0"/>
                        </a:rPr>
                        <a:t>bạc</a:t>
                      </a:r>
                      <a:endParaRPr kumimoji="0" lang="en-US" sz="3200" b="1" i="0" u="none" strike="noStrike" cap="none" normalizeH="0" baseline="0" dirty="0">
                        <a:ln>
                          <a:noFill/>
                        </a:ln>
                        <a:solidFill>
                          <a:srgbClr val="C00000"/>
                        </a:solidFill>
                        <a:effectLst>
                          <a:outerShdw blurRad="38100" dist="38100" dir="2700000" algn="tl">
                            <a:srgbClr val="000000">
                              <a:alpha val="43137"/>
                            </a:srgbClr>
                          </a:outerShdw>
                        </a:effectLst>
                        <a:latin typeface="HP001 5 hàng" pitchFamily="34" charset="0"/>
                        <a:cs typeface="Times New Roman" pitchFamily="18" charset="0"/>
                      </a:endParaRPr>
                    </a:p>
                  </a:txBody>
                  <a:tcPr marL="63500" marR="63500"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0">
                <a:tc vMerge="1">
                  <a:txBody>
                    <a:bodyPr/>
                    <a:lstStyle/>
                    <a:p>
                      <a:endParaRPr lang="en-US"/>
                    </a:p>
                  </a:txBody>
                  <a:tcPr/>
                </a:tc>
                <a:tc>
                  <a:txBody>
                    <a:bodyPr/>
                    <a:lstStyle>
                      <a:lvl1pPr marL="0" algn="l" defTabSz="914196" rtl="0" eaLnBrk="1" latinLnBrk="0" hangingPunct="1">
                        <a:defRPr sz="1900" kern="1200">
                          <a:solidFill>
                            <a:schemeClr val="tx1"/>
                          </a:solidFill>
                          <a:latin typeface="Arial"/>
                        </a:defRPr>
                      </a:lvl1pPr>
                      <a:lvl2pPr marL="457095" algn="l" defTabSz="914196" rtl="0" eaLnBrk="1" latinLnBrk="0" hangingPunct="1">
                        <a:defRPr sz="1900" kern="1200">
                          <a:solidFill>
                            <a:schemeClr val="tx1"/>
                          </a:solidFill>
                          <a:latin typeface="Arial"/>
                        </a:defRPr>
                      </a:lvl2pPr>
                      <a:lvl3pPr marL="914196" algn="l" defTabSz="914196" rtl="0" eaLnBrk="1" latinLnBrk="0" hangingPunct="1">
                        <a:defRPr sz="1900" kern="1200">
                          <a:solidFill>
                            <a:schemeClr val="tx1"/>
                          </a:solidFill>
                          <a:latin typeface="Arial"/>
                        </a:defRPr>
                      </a:lvl3pPr>
                      <a:lvl4pPr marL="1371294" algn="l" defTabSz="914196" rtl="0" eaLnBrk="1" latinLnBrk="0" hangingPunct="1">
                        <a:defRPr sz="1900" kern="1200">
                          <a:solidFill>
                            <a:schemeClr val="tx1"/>
                          </a:solidFill>
                          <a:latin typeface="Arial"/>
                        </a:defRPr>
                      </a:lvl4pPr>
                      <a:lvl5pPr marL="1828392" algn="l" defTabSz="914196" rtl="0" eaLnBrk="1" latinLnBrk="0" hangingPunct="1">
                        <a:defRPr sz="1900" kern="1200">
                          <a:solidFill>
                            <a:schemeClr val="tx1"/>
                          </a:solidFill>
                          <a:latin typeface="Arial"/>
                        </a:defRPr>
                      </a:lvl5pPr>
                      <a:lvl6pPr marL="2285494" algn="l" defTabSz="914196" rtl="0" eaLnBrk="1" latinLnBrk="0" hangingPunct="1">
                        <a:defRPr sz="1900" kern="1200">
                          <a:solidFill>
                            <a:schemeClr val="tx1"/>
                          </a:solidFill>
                          <a:latin typeface="Arial"/>
                        </a:defRPr>
                      </a:lvl6pPr>
                      <a:lvl7pPr marL="2742586" algn="l" defTabSz="914196" rtl="0" eaLnBrk="1" latinLnBrk="0" hangingPunct="1">
                        <a:defRPr sz="1900" kern="1200">
                          <a:solidFill>
                            <a:schemeClr val="tx1"/>
                          </a:solidFill>
                          <a:latin typeface="Arial"/>
                        </a:defRPr>
                      </a:lvl7pPr>
                      <a:lvl8pPr marL="3199680" algn="l" defTabSz="914196" rtl="0" eaLnBrk="1" latinLnBrk="0" hangingPunct="1">
                        <a:defRPr sz="1900" kern="1200">
                          <a:solidFill>
                            <a:schemeClr val="tx1"/>
                          </a:solidFill>
                          <a:latin typeface="Arial"/>
                        </a:defRPr>
                      </a:lvl8pPr>
                      <a:lvl9pPr marL="3656775" algn="l" defTabSz="914196" rtl="0" eaLnBrk="1" latinLnBrk="0" hangingPunct="1">
                        <a:defRPr sz="1900" kern="1200">
                          <a:solidFill>
                            <a:schemeClr val="tx1"/>
                          </a:solidFill>
                          <a:latin typeface="Arial"/>
                        </a:defRPr>
                      </a:lvl9pPr>
                    </a:lstStyle>
                    <a:p>
                      <a:pPr marL="0" marR="0" lvl="0" indent="0" algn="ctr" defTabSz="914400" rtl="0" eaLnBrk="1" fontAlgn="base" latinLnBrk="0" hangingPunct="1">
                        <a:lnSpc>
                          <a:spcPct val="150000"/>
                        </a:lnSpc>
                        <a:spcBef>
                          <a:spcPct val="0"/>
                        </a:spcBef>
                        <a:spcAft>
                          <a:spcPts val="900"/>
                        </a:spcAft>
                        <a:buClrTx/>
                        <a:buSzTx/>
                        <a:buFontTx/>
                        <a:buNone/>
                        <a:tabLst/>
                      </a:pPr>
                      <a:r>
                        <a:rPr kumimoji="0" lang="en-US" sz="2800" b="1" i="0" u="none" strike="noStrike" cap="none" normalizeH="0" baseline="0" dirty="0">
                          <a:ln>
                            <a:noFill/>
                          </a:ln>
                          <a:solidFill>
                            <a:schemeClr val="tx1"/>
                          </a:solidFill>
                          <a:effectLst>
                            <a:outerShdw blurRad="38100" dist="38100" dir="2700000" algn="tl">
                              <a:srgbClr val="000000">
                                <a:alpha val="43137"/>
                              </a:srgbClr>
                            </a:outerShdw>
                          </a:effectLst>
                          <a:latin typeface="HP001 5 hàng" pitchFamily="34" charset="0"/>
                          <a:cs typeface="Times New Roman" pitchFamily="18" charset="0"/>
                        </a:rPr>
                        <a:t>10 000 </a:t>
                      </a:r>
                      <a:r>
                        <a:rPr kumimoji="0" lang="en-US" sz="2800" b="1" i="0" u="none" strike="noStrike" cap="none" normalizeH="0" baseline="0" dirty="0" err="1">
                          <a:ln>
                            <a:noFill/>
                          </a:ln>
                          <a:solidFill>
                            <a:schemeClr val="tx1"/>
                          </a:solidFill>
                          <a:effectLst>
                            <a:outerShdw blurRad="38100" dist="38100" dir="2700000" algn="tl">
                              <a:srgbClr val="000000">
                                <a:alpha val="43137"/>
                              </a:srgbClr>
                            </a:outerShdw>
                          </a:effectLst>
                          <a:latin typeface="HP001 5 hàng" pitchFamily="34" charset="0"/>
                          <a:cs typeface="Times New Roman" pitchFamily="18" charset="0"/>
                        </a:rPr>
                        <a:t>đồng</a:t>
                      </a:r>
                      <a:endParaRPr kumimoji="0" lang="en-US" sz="2800" b="1" i="0" u="none" strike="noStrike" cap="none" normalizeH="0" baseline="0" dirty="0">
                        <a:ln>
                          <a:noFill/>
                        </a:ln>
                        <a:solidFill>
                          <a:schemeClr val="tx1"/>
                        </a:solidFill>
                        <a:effectLst>
                          <a:outerShdw blurRad="38100" dist="38100" dir="2700000" algn="tl">
                            <a:srgbClr val="000000">
                              <a:alpha val="43137"/>
                            </a:srgbClr>
                          </a:outerShdw>
                        </a:effectLst>
                        <a:latin typeface="HP001 5 hàng" pitchFamily="34" charset="0"/>
                        <a:cs typeface="Times New Roman" pitchFamily="18" charset="0"/>
                      </a:endParaRPr>
                    </a:p>
                  </a:txBody>
                  <a:tcPr marL="63500" marR="63500"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marL="0" algn="l" defTabSz="914196" rtl="0" eaLnBrk="1" latinLnBrk="0" hangingPunct="1">
                        <a:defRPr sz="1900" kern="1200">
                          <a:solidFill>
                            <a:schemeClr val="tx1"/>
                          </a:solidFill>
                          <a:latin typeface="Arial"/>
                        </a:defRPr>
                      </a:lvl1pPr>
                      <a:lvl2pPr marL="457095" algn="l" defTabSz="914196" rtl="0" eaLnBrk="1" latinLnBrk="0" hangingPunct="1">
                        <a:defRPr sz="1900" kern="1200">
                          <a:solidFill>
                            <a:schemeClr val="tx1"/>
                          </a:solidFill>
                          <a:latin typeface="Arial"/>
                        </a:defRPr>
                      </a:lvl2pPr>
                      <a:lvl3pPr marL="914196" algn="l" defTabSz="914196" rtl="0" eaLnBrk="1" latinLnBrk="0" hangingPunct="1">
                        <a:defRPr sz="1900" kern="1200">
                          <a:solidFill>
                            <a:schemeClr val="tx1"/>
                          </a:solidFill>
                          <a:latin typeface="Arial"/>
                        </a:defRPr>
                      </a:lvl3pPr>
                      <a:lvl4pPr marL="1371294" algn="l" defTabSz="914196" rtl="0" eaLnBrk="1" latinLnBrk="0" hangingPunct="1">
                        <a:defRPr sz="1900" kern="1200">
                          <a:solidFill>
                            <a:schemeClr val="tx1"/>
                          </a:solidFill>
                          <a:latin typeface="Arial"/>
                        </a:defRPr>
                      </a:lvl4pPr>
                      <a:lvl5pPr marL="1828392" algn="l" defTabSz="914196" rtl="0" eaLnBrk="1" latinLnBrk="0" hangingPunct="1">
                        <a:defRPr sz="1900" kern="1200">
                          <a:solidFill>
                            <a:schemeClr val="tx1"/>
                          </a:solidFill>
                          <a:latin typeface="Arial"/>
                        </a:defRPr>
                      </a:lvl5pPr>
                      <a:lvl6pPr marL="2285494" algn="l" defTabSz="914196" rtl="0" eaLnBrk="1" latinLnBrk="0" hangingPunct="1">
                        <a:defRPr sz="1900" kern="1200">
                          <a:solidFill>
                            <a:schemeClr val="tx1"/>
                          </a:solidFill>
                          <a:latin typeface="Arial"/>
                        </a:defRPr>
                      </a:lvl6pPr>
                      <a:lvl7pPr marL="2742586" algn="l" defTabSz="914196" rtl="0" eaLnBrk="1" latinLnBrk="0" hangingPunct="1">
                        <a:defRPr sz="1900" kern="1200">
                          <a:solidFill>
                            <a:schemeClr val="tx1"/>
                          </a:solidFill>
                          <a:latin typeface="Arial"/>
                        </a:defRPr>
                      </a:lvl7pPr>
                      <a:lvl8pPr marL="3199680" algn="l" defTabSz="914196" rtl="0" eaLnBrk="1" latinLnBrk="0" hangingPunct="1">
                        <a:defRPr sz="1900" kern="1200">
                          <a:solidFill>
                            <a:schemeClr val="tx1"/>
                          </a:solidFill>
                          <a:latin typeface="Arial"/>
                        </a:defRPr>
                      </a:lvl8pPr>
                      <a:lvl9pPr marL="3656775" algn="l" defTabSz="914196" rtl="0" eaLnBrk="1" latinLnBrk="0" hangingPunct="1">
                        <a:defRPr sz="1900" kern="1200">
                          <a:solidFill>
                            <a:schemeClr val="tx1"/>
                          </a:solidFill>
                          <a:latin typeface="Arial"/>
                        </a:defRPr>
                      </a:lvl9pPr>
                    </a:lstStyle>
                    <a:p>
                      <a:pPr marL="0" marR="0" lvl="0" indent="0" algn="ctr" defTabSz="914400" rtl="0" eaLnBrk="1" fontAlgn="base" latinLnBrk="0" hangingPunct="1">
                        <a:lnSpc>
                          <a:spcPct val="150000"/>
                        </a:lnSpc>
                        <a:spcBef>
                          <a:spcPct val="0"/>
                        </a:spcBef>
                        <a:spcAft>
                          <a:spcPts val="900"/>
                        </a:spcAft>
                        <a:buClrTx/>
                        <a:buSzTx/>
                        <a:buFontTx/>
                        <a:buNone/>
                        <a:tabLst/>
                      </a:pPr>
                      <a:r>
                        <a:rPr kumimoji="0" lang="en-US" sz="2800" b="1" i="0" u="none" strike="noStrike" cap="none" normalizeH="0" baseline="0" dirty="0">
                          <a:ln>
                            <a:noFill/>
                          </a:ln>
                          <a:solidFill>
                            <a:schemeClr val="tx1"/>
                          </a:solidFill>
                          <a:effectLst>
                            <a:outerShdw blurRad="38100" dist="38100" dir="2700000" algn="tl">
                              <a:srgbClr val="000000">
                                <a:alpha val="43137"/>
                              </a:srgbClr>
                            </a:outerShdw>
                          </a:effectLst>
                          <a:latin typeface="HP001 5 hàng" pitchFamily="34" charset="0"/>
                          <a:cs typeface="Times New Roman" pitchFamily="18" charset="0"/>
                        </a:rPr>
                        <a:t>20 000 </a:t>
                      </a:r>
                      <a:r>
                        <a:rPr kumimoji="0" lang="en-US" sz="2800" b="1" i="0" u="none" strike="noStrike" cap="none" normalizeH="0" baseline="0" dirty="0" err="1">
                          <a:ln>
                            <a:noFill/>
                          </a:ln>
                          <a:solidFill>
                            <a:schemeClr val="tx1"/>
                          </a:solidFill>
                          <a:effectLst>
                            <a:outerShdw blurRad="38100" dist="38100" dir="2700000" algn="tl">
                              <a:srgbClr val="000000">
                                <a:alpha val="43137"/>
                              </a:srgbClr>
                            </a:outerShdw>
                          </a:effectLst>
                          <a:latin typeface="HP001 5 hàng" pitchFamily="34" charset="0"/>
                          <a:cs typeface="Times New Roman" pitchFamily="18" charset="0"/>
                        </a:rPr>
                        <a:t>đồng</a:t>
                      </a:r>
                      <a:endParaRPr kumimoji="0" lang="en-US" sz="2800" b="1" i="0" u="none" strike="noStrike" cap="none" normalizeH="0" baseline="0" dirty="0">
                        <a:ln>
                          <a:noFill/>
                        </a:ln>
                        <a:solidFill>
                          <a:schemeClr val="tx1"/>
                        </a:solidFill>
                        <a:effectLst>
                          <a:outerShdw blurRad="38100" dist="38100" dir="2700000" algn="tl">
                            <a:srgbClr val="000000">
                              <a:alpha val="43137"/>
                            </a:srgbClr>
                          </a:outerShdw>
                        </a:effectLst>
                        <a:latin typeface="HP001 5 hàng" pitchFamily="34" charset="0"/>
                        <a:cs typeface="Times New Roman" pitchFamily="18" charset="0"/>
                      </a:endParaRPr>
                    </a:p>
                  </a:txBody>
                  <a:tcPr marL="63500" marR="63500"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marL="0" algn="l" defTabSz="914196" rtl="0" eaLnBrk="1" latinLnBrk="0" hangingPunct="1">
                        <a:defRPr sz="1900" kern="1200">
                          <a:solidFill>
                            <a:schemeClr val="tx1"/>
                          </a:solidFill>
                          <a:latin typeface="Arial"/>
                        </a:defRPr>
                      </a:lvl1pPr>
                      <a:lvl2pPr marL="457095" algn="l" defTabSz="914196" rtl="0" eaLnBrk="1" latinLnBrk="0" hangingPunct="1">
                        <a:defRPr sz="1900" kern="1200">
                          <a:solidFill>
                            <a:schemeClr val="tx1"/>
                          </a:solidFill>
                          <a:latin typeface="Arial"/>
                        </a:defRPr>
                      </a:lvl2pPr>
                      <a:lvl3pPr marL="914196" algn="l" defTabSz="914196" rtl="0" eaLnBrk="1" latinLnBrk="0" hangingPunct="1">
                        <a:defRPr sz="1900" kern="1200">
                          <a:solidFill>
                            <a:schemeClr val="tx1"/>
                          </a:solidFill>
                          <a:latin typeface="Arial"/>
                        </a:defRPr>
                      </a:lvl3pPr>
                      <a:lvl4pPr marL="1371294" algn="l" defTabSz="914196" rtl="0" eaLnBrk="1" latinLnBrk="0" hangingPunct="1">
                        <a:defRPr sz="1900" kern="1200">
                          <a:solidFill>
                            <a:schemeClr val="tx1"/>
                          </a:solidFill>
                          <a:latin typeface="Arial"/>
                        </a:defRPr>
                      </a:lvl4pPr>
                      <a:lvl5pPr marL="1828392" algn="l" defTabSz="914196" rtl="0" eaLnBrk="1" latinLnBrk="0" hangingPunct="1">
                        <a:defRPr sz="1900" kern="1200">
                          <a:solidFill>
                            <a:schemeClr val="tx1"/>
                          </a:solidFill>
                          <a:latin typeface="Arial"/>
                        </a:defRPr>
                      </a:lvl5pPr>
                      <a:lvl6pPr marL="2285494" algn="l" defTabSz="914196" rtl="0" eaLnBrk="1" latinLnBrk="0" hangingPunct="1">
                        <a:defRPr sz="1900" kern="1200">
                          <a:solidFill>
                            <a:schemeClr val="tx1"/>
                          </a:solidFill>
                          <a:latin typeface="Arial"/>
                        </a:defRPr>
                      </a:lvl6pPr>
                      <a:lvl7pPr marL="2742586" algn="l" defTabSz="914196" rtl="0" eaLnBrk="1" latinLnBrk="0" hangingPunct="1">
                        <a:defRPr sz="1900" kern="1200">
                          <a:solidFill>
                            <a:schemeClr val="tx1"/>
                          </a:solidFill>
                          <a:latin typeface="Arial"/>
                        </a:defRPr>
                      </a:lvl7pPr>
                      <a:lvl8pPr marL="3199680" algn="l" defTabSz="914196" rtl="0" eaLnBrk="1" latinLnBrk="0" hangingPunct="1">
                        <a:defRPr sz="1900" kern="1200">
                          <a:solidFill>
                            <a:schemeClr val="tx1"/>
                          </a:solidFill>
                          <a:latin typeface="Arial"/>
                        </a:defRPr>
                      </a:lvl8pPr>
                      <a:lvl9pPr marL="3656775" algn="l" defTabSz="914196" rtl="0" eaLnBrk="1" latinLnBrk="0" hangingPunct="1">
                        <a:defRPr sz="1900" kern="1200">
                          <a:solidFill>
                            <a:schemeClr val="tx1"/>
                          </a:solidFill>
                          <a:latin typeface="Arial"/>
                        </a:defRPr>
                      </a:lvl9pPr>
                    </a:lstStyle>
                    <a:p>
                      <a:pPr marL="0" marR="0" lvl="0" indent="0" algn="ctr" defTabSz="914400" rtl="0" eaLnBrk="1" fontAlgn="base" latinLnBrk="0" hangingPunct="1">
                        <a:lnSpc>
                          <a:spcPct val="150000"/>
                        </a:lnSpc>
                        <a:spcBef>
                          <a:spcPct val="0"/>
                        </a:spcBef>
                        <a:spcAft>
                          <a:spcPts val="900"/>
                        </a:spcAft>
                        <a:buClrTx/>
                        <a:buSzTx/>
                        <a:buFontTx/>
                        <a:buNone/>
                        <a:tabLst/>
                      </a:pPr>
                      <a:r>
                        <a:rPr kumimoji="0" lang="en-US" sz="2800" b="1" i="0" u="none" strike="noStrike" cap="none" normalizeH="0" baseline="0" dirty="0">
                          <a:ln>
                            <a:noFill/>
                          </a:ln>
                          <a:solidFill>
                            <a:schemeClr val="tx1"/>
                          </a:solidFill>
                          <a:effectLst>
                            <a:outerShdw blurRad="38100" dist="38100" dir="2700000" algn="tl">
                              <a:srgbClr val="000000">
                                <a:alpha val="43137"/>
                              </a:srgbClr>
                            </a:outerShdw>
                          </a:effectLst>
                          <a:latin typeface="HP001 5 hàng" pitchFamily="34" charset="0"/>
                          <a:cs typeface="Times New Roman" pitchFamily="18" charset="0"/>
                        </a:rPr>
                        <a:t>50 000 </a:t>
                      </a:r>
                      <a:r>
                        <a:rPr kumimoji="0" lang="en-US" sz="2800" b="1" i="0" u="none" strike="noStrike" cap="none" normalizeH="0" baseline="0" dirty="0" err="1">
                          <a:ln>
                            <a:noFill/>
                          </a:ln>
                          <a:solidFill>
                            <a:schemeClr val="tx1"/>
                          </a:solidFill>
                          <a:effectLst>
                            <a:outerShdw blurRad="38100" dist="38100" dir="2700000" algn="tl">
                              <a:srgbClr val="000000">
                                <a:alpha val="43137"/>
                              </a:srgbClr>
                            </a:outerShdw>
                          </a:effectLst>
                          <a:latin typeface="HP001 5 hàng" pitchFamily="34" charset="0"/>
                          <a:cs typeface="Times New Roman" pitchFamily="18" charset="0"/>
                        </a:rPr>
                        <a:t>đồng</a:t>
                      </a:r>
                      <a:endParaRPr kumimoji="0" lang="en-US" sz="2800" b="1" i="0" u="none" strike="noStrike" cap="none" normalizeH="0" baseline="0" dirty="0">
                        <a:ln>
                          <a:noFill/>
                        </a:ln>
                        <a:solidFill>
                          <a:schemeClr val="tx1"/>
                        </a:solidFill>
                        <a:effectLst>
                          <a:outerShdw blurRad="38100" dist="38100" dir="2700000" algn="tl">
                            <a:srgbClr val="000000">
                              <a:alpha val="43137"/>
                            </a:srgbClr>
                          </a:outerShdw>
                        </a:effectLst>
                        <a:latin typeface="HP001 5 hàng" pitchFamily="34" charset="0"/>
                        <a:cs typeface="Times New Roman" pitchFamily="18" charset="0"/>
                      </a:endParaRPr>
                    </a:p>
                  </a:txBody>
                  <a:tcPr marL="63500" marR="63500"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xmlns="" val="10001"/>
                  </a:ext>
                </a:extLst>
              </a:tr>
              <a:tr h="0">
                <a:tc>
                  <a:txBody>
                    <a:bodyPr/>
                    <a:lstStyle>
                      <a:lvl1pPr marL="0" algn="l" defTabSz="914196" rtl="0" eaLnBrk="1" latinLnBrk="0" hangingPunct="1">
                        <a:defRPr sz="1900" kern="1200">
                          <a:solidFill>
                            <a:schemeClr val="tx1"/>
                          </a:solidFill>
                          <a:latin typeface="Arial"/>
                        </a:defRPr>
                      </a:lvl1pPr>
                      <a:lvl2pPr marL="457095" algn="l" defTabSz="914196" rtl="0" eaLnBrk="1" latinLnBrk="0" hangingPunct="1">
                        <a:defRPr sz="1900" kern="1200">
                          <a:solidFill>
                            <a:schemeClr val="tx1"/>
                          </a:solidFill>
                          <a:latin typeface="Arial"/>
                        </a:defRPr>
                      </a:lvl2pPr>
                      <a:lvl3pPr marL="914196" algn="l" defTabSz="914196" rtl="0" eaLnBrk="1" latinLnBrk="0" hangingPunct="1">
                        <a:defRPr sz="1900" kern="1200">
                          <a:solidFill>
                            <a:schemeClr val="tx1"/>
                          </a:solidFill>
                          <a:latin typeface="Arial"/>
                        </a:defRPr>
                      </a:lvl3pPr>
                      <a:lvl4pPr marL="1371294" algn="l" defTabSz="914196" rtl="0" eaLnBrk="1" latinLnBrk="0" hangingPunct="1">
                        <a:defRPr sz="1900" kern="1200">
                          <a:solidFill>
                            <a:schemeClr val="tx1"/>
                          </a:solidFill>
                          <a:latin typeface="Arial"/>
                        </a:defRPr>
                      </a:lvl4pPr>
                      <a:lvl5pPr marL="1828392" algn="l" defTabSz="914196" rtl="0" eaLnBrk="1" latinLnBrk="0" hangingPunct="1">
                        <a:defRPr sz="1900" kern="1200">
                          <a:solidFill>
                            <a:schemeClr val="tx1"/>
                          </a:solidFill>
                          <a:latin typeface="Arial"/>
                        </a:defRPr>
                      </a:lvl5pPr>
                      <a:lvl6pPr marL="2285494" algn="l" defTabSz="914196" rtl="0" eaLnBrk="1" latinLnBrk="0" hangingPunct="1">
                        <a:defRPr sz="1900" kern="1200">
                          <a:solidFill>
                            <a:schemeClr val="tx1"/>
                          </a:solidFill>
                          <a:latin typeface="Arial"/>
                        </a:defRPr>
                      </a:lvl6pPr>
                      <a:lvl7pPr marL="2742586" algn="l" defTabSz="914196" rtl="0" eaLnBrk="1" latinLnBrk="0" hangingPunct="1">
                        <a:defRPr sz="1900" kern="1200">
                          <a:solidFill>
                            <a:schemeClr val="tx1"/>
                          </a:solidFill>
                          <a:latin typeface="Arial"/>
                        </a:defRPr>
                      </a:lvl7pPr>
                      <a:lvl8pPr marL="3199680" algn="l" defTabSz="914196" rtl="0" eaLnBrk="1" latinLnBrk="0" hangingPunct="1">
                        <a:defRPr sz="1900" kern="1200">
                          <a:solidFill>
                            <a:schemeClr val="tx1"/>
                          </a:solidFill>
                          <a:latin typeface="Arial"/>
                        </a:defRPr>
                      </a:lvl8pPr>
                      <a:lvl9pPr marL="3656775" algn="l" defTabSz="914196" rtl="0" eaLnBrk="1" latinLnBrk="0" hangingPunct="1">
                        <a:defRPr sz="1900" kern="1200">
                          <a:solidFill>
                            <a:schemeClr val="tx1"/>
                          </a:solidFill>
                          <a:latin typeface="Arial"/>
                        </a:defRPr>
                      </a:lvl9pPr>
                    </a:lstStyle>
                    <a:p>
                      <a:pPr marL="0" marR="0" lvl="0" indent="0" algn="ctr" defTabSz="914400" rtl="0" eaLnBrk="1" fontAlgn="base" latinLnBrk="0" hangingPunct="1">
                        <a:lnSpc>
                          <a:spcPct val="150000"/>
                        </a:lnSpc>
                        <a:spcBef>
                          <a:spcPct val="0"/>
                        </a:spcBef>
                        <a:spcAft>
                          <a:spcPts val="900"/>
                        </a:spcAft>
                        <a:buClrTx/>
                        <a:buSzTx/>
                        <a:buFontTx/>
                        <a:buNone/>
                        <a:tabLst/>
                      </a:pPr>
                      <a:r>
                        <a:rPr kumimoji="0" lang="en-US" sz="2800" b="1" i="0" u="none" strike="noStrike" cap="none" normalizeH="0" baseline="0" dirty="0">
                          <a:ln>
                            <a:noFill/>
                          </a:ln>
                          <a:solidFill>
                            <a:srgbClr val="FF0000"/>
                          </a:solidFill>
                          <a:effectLst>
                            <a:outerShdw blurRad="38100" dist="38100" dir="2700000" algn="tl">
                              <a:srgbClr val="000000">
                                <a:alpha val="43137"/>
                              </a:srgbClr>
                            </a:outerShdw>
                          </a:effectLst>
                          <a:latin typeface="HP001 5 hàng" pitchFamily="34" charset="0"/>
                          <a:cs typeface="Times New Roman" pitchFamily="18" charset="0"/>
                        </a:rPr>
                        <a:t>80 000 </a:t>
                      </a:r>
                      <a:r>
                        <a:rPr kumimoji="0" lang="en-US" sz="2800" b="1" i="0" u="none" strike="noStrike" cap="none" normalizeH="0" baseline="0" dirty="0" err="1">
                          <a:ln>
                            <a:noFill/>
                          </a:ln>
                          <a:solidFill>
                            <a:srgbClr val="FF0000"/>
                          </a:solidFill>
                          <a:effectLst>
                            <a:outerShdw blurRad="38100" dist="38100" dir="2700000" algn="tl">
                              <a:srgbClr val="000000">
                                <a:alpha val="43137"/>
                              </a:srgbClr>
                            </a:outerShdw>
                          </a:effectLst>
                          <a:latin typeface="HP001 5 hàng" pitchFamily="34" charset="0"/>
                          <a:cs typeface="Times New Roman" pitchFamily="18" charset="0"/>
                        </a:rPr>
                        <a:t>đồng</a:t>
                      </a:r>
                      <a:endParaRPr kumimoji="0" lang="en-US" sz="2800" b="1" i="0" u="none" strike="noStrike" cap="none" normalizeH="0" baseline="0" dirty="0">
                        <a:ln>
                          <a:noFill/>
                        </a:ln>
                        <a:solidFill>
                          <a:srgbClr val="FF0000"/>
                        </a:solidFill>
                        <a:effectLst>
                          <a:outerShdw blurRad="38100" dist="38100" dir="2700000" algn="tl">
                            <a:srgbClr val="000000">
                              <a:alpha val="43137"/>
                            </a:srgbClr>
                          </a:outerShdw>
                        </a:effectLst>
                        <a:latin typeface="HP001 5 hàng" pitchFamily="34" charset="0"/>
                        <a:cs typeface="Times New Roman" pitchFamily="18" charset="0"/>
                      </a:endParaRPr>
                    </a:p>
                  </a:txBody>
                  <a:tcPr marL="63500" marR="63500"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marL="0" algn="l" defTabSz="914196" rtl="0" eaLnBrk="1" latinLnBrk="0" hangingPunct="1">
                        <a:defRPr sz="1900" kern="1200">
                          <a:solidFill>
                            <a:schemeClr val="tx1"/>
                          </a:solidFill>
                          <a:latin typeface="Arial"/>
                        </a:defRPr>
                      </a:lvl1pPr>
                      <a:lvl2pPr marL="457095" algn="l" defTabSz="914196" rtl="0" eaLnBrk="1" latinLnBrk="0" hangingPunct="1">
                        <a:defRPr sz="1900" kern="1200">
                          <a:solidFill>
                            <a:schemeClr val="tx1"/>
                          </a:solidFill>
                          <a:latin typeface="Arial"/>
                        </a:defRPr>
                      </a:lvl2pPr>
                      <a:lvl3pPr marL="914196" algn="l" defTabSz="914196" rtl="0" eaLnBrk="1" latinLnBrk="0" hangingPunct="1">
                        <a:defRPr sz="1900" kern="1200">
                          <a:solidFill>
                            <a:schemeClr val="tx1"/>
                          </a:solidFill>
                          <a:latin typeface="Arial"/>
                        </a:defRPr>
                      </a:lvl3pPr>
                      <a:lvl4pPr marL="1371294" algn="l" defTabSz="914196" rtl="0" eaLnBrk="1" latinLnBrk="0" hangingPunct="1">
                        <a:defRPr sz="1900" kern="1200">
                          <a:solidFill>
                            <a:schemeClr val="tx1"/>
                          </a:solidFill>
                          <a:latin typeface="Arial"/>
                        </a:defRPr>
                      </a:lvl4pPr>
                      <a:lvl5pPr marL="1828392" algn="l" defTabSz="914196" rtl="0" eaLnBrk="1" latinLnBrk="0" hangingPunct="1">
                        <a:defRPr sz="1900" kern="1200">
                          <a:solidFill>
                            <a:schemeClr val="tx1"/>
                          </a:solidFill>
                          <a:latin typeface="Arial"/>
                        </a:defRPr>
                      </a:lvl5pPr>
                      <a:lvl6pPr marL="2285494" algn="l" defTabSz="914196" rtl="0" eaLnBrk="1" latinLnBrk="0" hangingPunct="1">
                        <a:defRPr sz="1900" kern="1200">
                          <a:solidFill>
                            <a:schemeClr val="tx1"/>
                          </a:solidFill>
                          <a:latin typeface="Arial"/>
                        </a:defRPr>
                      </a:lvl6pPr>
                      <a:lvl7pPr marL="2742586" algn="l" defTabSz="914196" rtl="0" eaLnBrk="1" latinLnBrk="0" hangingPunct="1">
                        <a:defRPr sz="1900" kern="1200">
                          <a:solidFill>
                            <a:schemeClr val="tx1"/>
                          </a:solidFill>
                          <a:latin typeface="Arial"/>
                        </a:defRPr>
                      </a:lvl7pPr>
                      <a:lvl8pPr marL="3199680" algn="l" defTabSz="914196" rtl="0" eaLnBrk="1" latinLnBrk="0" hangingPunct="1">
                        <a:defRPr sz="1900" kern="1200">
                          <a:solidFill>
                            <a:schemeClr val="tx1"/>
                          </a:solidFill>
                          <a:latin typeface="Arial"/>
                        </a:defRPr>
                      </a:lvl8pPr>
                      <a:lvl9pPr marL="3656775" algn="l" defTabSz="914196" rtl="0" eaLnBrk="1" latinLnBrk="0" hangingPunct="1">
                        <a:defRPr sz="1900" kern="1200">
                          <a:solidFill>
                            <a:schemeClr val="tx1"/>
                          </a:solidFill>
                          <a:latin typeface="Arial"/>
                        </a:defRPr>
                      </a:lvl9pPr>
                    </a:lstStyle>
                    <a:p>
                      <a:pPr marL="0" marR="0" lvl="0" indent="0" algn="ctr" defTabSz="914400" rtl="0" eaLnBrk="1" fontAlgn="base" latinLnBrk="0" hangingPunct="1">
                        <a:lnSpc>
                          <a:spcPct val="150000"/>
                        </a:lnSpc>
                        <a:spcBef>
                          <a:spcPct val="0"/>
                        </a:spcBef>
                        <a:spcAft>
                          <a:spcPts val="900"/>
                        </a:spcAft>
                        <a:buClrTx/>
                        <a:buSzTx/>
                        <a:buFontTx/>
                        <a:buNone/>
                        <a:tabLst/>
                      </a:pPr>
                      <a:r>
                        <a:rPr kumimoji="0" lang="en-US" sz="3200" b="1" i="0" u="none" strike="noStrike" cap="none" normalizeH="0" baseline="0" dirty="0">
                          <a:ln>
                            <a:noFill/>
                          </a:ln>
                          <a:solidFill>
                            <a:srgbClr val="FF0000"/>
                          </a:solidFill>
                          <a:effectLst>
                            <a:outerShdw blurRad="38100" dist="38100" dir="2700000" algn="tl">
                              <a:srgbClr val="000000">
                                <a:alpha val="43137"/>
                              </a:srgbClr>
                            </a:outerShdw>
                          </a:effectLst>
                          <a:latin typeface="HP001 5 hàng" pitchFamily="34" charset="0"/>
                          <a:cs typeface="Times New Roman" pitchFamily="18" charset="0"/>
                        </a:rPr>
                        <a:t>1</a:t>
                      </a:r>
                    </a:p>
                  </a:txBody>
                  <a:tcPr marL="63500" marR="63500"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marL="0" algn="l" defTabSz="914196" rtl="0" eaLnBrk="1" latinLnBrk="0" hangingPunct="1">
                        <a:defRPr sz="1900" kern="1200">
                          <a:solidFill>
                            <a:schemeClr val="tx1"/>
                          </a:solidFill>
                          <a:latin typeface="Arial"/>
                        </a:defRPr>
                      </a:lvl1pPr>
                      <a:lvl2pPr marL="457095" algn="l" defTabSz="914196" rtl="0" eaLnBrk="1" latinLnBrk="0" hangingPunct="1">
                        <a:defRPr sz="1900" kern="1200">
                          <a:solidFill>
                            <a:schemeClr val="tx1"/>
                          </a:solidFill>
                          <a:latin typeface="Arial"/>
                        </a:defRPr>
                      </a:lvl2pPr>
                      <a:lvl3pPr marL="914196" algn="l" defTabSz="914196" rtl="0" eaLnBrk="1" latinLnBrk="0" hangingPunct="1">
                        <a:defRPr sz="1900" kern="1200">
                          <a:solidFill>
                            <a:schemeClr val="tx1"/>
                          </a:solidFill>
                          <a:latin typeface="Arial"/>
                        </a:defRPr>
                      </a:lvl3pPr>
                      <a:lvl4pPr marL="1371294" algn="l" defTabSz="914196" rtl="0" eaLnBrk="1" latinLnBrk="0" hangingPunct="1">
                        <a:defRPr sz="1900" kern="1200">
                          <a:solidFill>
                            <a:schemeClr val="tx1"/>
                          </a:solidFill>
                          <a:latin typeface="Arial"/>
                        </a:defRPr>
                      </a:lvl4pPr>
                      <a:lvl5pPr marL="1828392" algn="l" defTabSz="914196" rtl="0" eaLnBrk="1" latinLnBrk="0" hangingPunct="1">
                        <a:defRPr sz="1900" kern="1200">
                          <a:solidFill>
                            <a:schemeClr val="tx1"/>
                          </a:solidFill>
                          <a:latin typeface="Arial"/>
                        </a:defRPr>
                      </a:lvl5pPr>
                      <a:lvl6pPr marL="2285494" algn="l" defTabSz="914196" rtl="0" eaLnBrk="1" latinLnBrk="0" hangingPunct="1">
                        <a:defRPr sz="1900" kern="1200">
                          <a:solidFill>
                            <a:schemeClr val="tx1"/>
                          </a:solidFill>
                          <a:latin typeface="Arial"/>
                        </a:defRPr>
                      </a:lvl6pPr>
                      <a:lvl7pPr marL="2742586" algn="l" defTabSz="914196" rtl="0" eaLnBrk="1" latinLnBrk="0" hangingPunct="1">
                        <a:defRPr sz="1900" kern="1200">
                          <a:solidFill>
                            <a:schemeClr val="tx1"/>
                          </a:solidFill>
                          <a:latin typeface="Arial"/>
                        </a:defRPr>
                      </a:lvl7pPr>
                      <a:lvl8pPr marL="3199680" algn="l" defTabSz="914196" rtl="0" eaLnBrk="1" latinLnBrk="0" hangingPunct="1">
                        <a:defRPr sz="1900" kern="1200">
                          <a:solidFill>
                            <a:schemeClr val="tx1"/>
                          </a:solidFill>
                          <a:latin typeface="Arial"/>
                        </a:defRPr>
                      </a:lvl8pPr>
                      <a:lvl9pPr marL="3656775" algn="l" defTabSz="914196" rtl="0" eaLnBrk="1" latinLnBrk="0" hangingPunct="1">
                        <a:defRPr sz="1900" kern="1200">
                          <a:solidFill>
                            <a:schemeClr val="tx1"/>
                          </a:solidFill>
                          <a:latin typeface="Arial"/>
                        </a:defRPr>
                      </a:lvl9pPr>
                    </a:lstStyle>
                    <a:p>
                      <a:pPr marL="0" marR="0" lvl="0" indent="0" algn="ctr" defTabSz="914400" rtl="0" eaLnBrk="1" fontAlgn="base" latinLnBrk="0" hangingPunct="1">
                        <a:lnSpc>
                          <a:spcPct val="150000"/>
                        </a:lnSpc>
                        <a:spcBef>
                          <a:spcPct val="0"/>
                        </a:spcBef>
                        <a:spcAft>
                          <a:spcPts val="900"/>
                        </a:spcAft>
                        <a:buClrTx/>
                        <a:buSzTx/>
                        <a:buFontTx/>
                        <a:buNone/>
                        <a:tabLst/>
                      </a:pPr>
                      <a:r>
                        <a:rPr kumimoji="0" lang="en-US" sz="3200" b="1" i="0" u="none" strike="noStrike" cap="none" normalizeH="0" baseline="0" dirty="0">
                          <a:ln>
                            <a:noFill/>
                          </a:ln>
                          <a:solidFill>
                            <a:srgbClr val="FF0000"/>
                          </a:solidFill>
                          <a:effectLst>
                            <a:outerShdw blurRad="38100" dist="38100" dir="2700000" algn="tl">
                              <a:srgbClr val="000000">
                                <a:alpha val="43137"/>
                              </a:srgbClr>
                            </a:outerShdw>
                          </a:effectLst>
                          <a:latin typeface="HP001 5 hàng" pitchFamily="34" charset="0"/>
                          <a:cs typeface="Times New Roman" pitchFamily="18" charset="0"/>
                        </a:rPr>
                        <a:t>1</a:t>
                      </a:r>
                    </a:p>
                  </a:txBody>
                  <a:tcPr marL="63500" marR="63500"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marL="0" algn="l" defTabSz="914196" rtl="0" eaLnBrk="1" latinLnBrk="0" hangingPunct="1">
                        <a:defRPr sz="1900" kern="1200">
                          <a:solidFill>
                            <a:schemeClr val="tx1"/>
                          </a:solidFill>
                          <a:latin typeface="Arial"/>
                        </a:defRPr>
                      </a:lvl1pPr>
                      <a:lvl2pPr marL="457095" algn="l" defTabSz="914196" rtl="0" eaLnBrk="1" latinLnBrk="0" hangingPunct="1">
                        <a:defRPr sz="1900" kern="1200">
                          <a:solidFill>
                            <a:schemeClr val="tx1"/>
                          </a:solidFill>
                          <a:latin typeface="Arial"/>
                        </a:defRPr>
                      </a:lvl2pPr>
                      <a:lvl3pPr marL="914196" algn="l" defTabSz="914196" rtl="0" eaLnBrk="1" latinLnBrk="0" hangingPunct="1">
                        <a:defRPr sz="1900" kern="1200">
                          <a:solidFill>
                            <a:schemeClr val="tx1"/>
                          </a:solidFill>
                          <a:latin typeface="Arial"/>
                        </a:defRPr>
                      </a:lvl3pPr>
                      <a:lvl4pPr marL="1371294" algn="l" defTabSz="914196" rtl="0" eaLnBrk="1" latinLnBrk="0" hangingPunct="1">
                        <a:defRPr sz="1900" kern="1200">
                          <a:solidFill>
                            <a:schemeClr val="tx1"/>
                          </a:solidFill>
                          <a:latin typeface="Arial"/>
                        </a:defRPr>
                      </a:lvl4pPr>
                      <a:lvl5pPr marL="1828392" algn="l" defTabSz="914196" rtl="0" eaLnBrk="1" latinLnBrk="0" hangingPunct="1">
                        <a:defRPr sz="1900" kern="1200">
                          <a:solidFill>
                            <a:schemeClr val="tx1"/>
                          </a:solidFill>
                          <a:latin typeface="Arial"/>
                        </a:defRPr>
                      </a:lvl5pPr>
                      <a:lvl6pPr marL="2285494" algn="l" defTabSz="914196" rtl="0" eaLnBrk="1" latinLnBrk="0" hangingPunct="1">
                        <a:defRPr sz="1900" kern="1200">
                          <a:solidFill>
                            <a:schemeClr val="tx1"/>
                          </a:solidFill>
                          <a:latin typeface="Arial"/>
                        </a:defRPr>
                      </a:lvl6pPr>
                      <a:lvl7pPr marL="2742586" algn="l" defTabSz="914196" rtl="0" eaLnBrk="1" latinLnBrk="0" hangingPunct="1">
                        <a:defRPr sz="1900" kern="1200">
                          <a:solidFill>
                            <a:schemeClr val="tx1"/>
                          </a:solidFill>
                          <a:latin typeface="Arial"/>
                        </a:defRPr>
                      </a:lvl7pPr>
                      <a:lvl8pPr marL="3199680" algn="l" defTabSz="914196" rtl="0" eaLnBrk="1" latinLnBrk="0" hangingPunct="1">
                        <a:defRPr sz="1900" kern="1200">
                          <a:solidFill>
                            <a:schemeClr val="tx1"/>
                          </a:solidFill>
                          <a:latin typeface="Arial"/>
                        </a:defRPr>
                      </a:lvl8pPr>
                      <a:lvl9pPr marL="3656775" algn="l" defTabSz="914196" rtl="0" eaLnBrk="1" latinLnBrk="0" hangingPunct="1">
                        <a:defRPr sz="1900" kern="1200">
                          <a:solidFill>
                            <a:schemeClr val="tx1"/>
                          </a:solidFill>
                          <a:latin typeface="Arial"/>
                        </a:defRPr>
                      </a:lvl9pPr>
                    </a:lstStyle>
                    <a:p>
                      <a:pPr marL="0" marR="0" lvl="0" indent="0" algn="ctr" defTabSz="914400" rtl="0" eaLnBrk="1" fontAlgn="base" latinLnBrk="0" hangingPunct="1">
                        <a:lnSpc>
                          <a:spcPct val="150000"/>
                        </a:lnSpc>
                        <a:spcBef>
                          <a:spcPct val="0"/>
                        </a:spcBef>
                        <a:spcAft>
                          <a:spcPts val="900"/>
                        </a:spcAft>
                        <a:buClrTx/>
                        <a:buSzTx/>
                        <a:buFontTx/>
                        <a:buNone/>
                        <a:tabLst/>
                      </a:pPr>
                      <a:r>
                        <a:rPr kumimoji="0" lang="en-US" sz="3200" b="1" i="0" u="none" strike="noStrike" cap="none" normalizeH="0" baseline="0" dirty="0">
                          <a:ln>
                            <a:noFill/>
                          </a:ln>
                          <a:solidFill>
                            <a:srgbClr val="FF0000"/>
                          </a:solidFill>
                          <a:effectLst>
                            <a:outerShdw blurRad="38100" dist="38100" dir="2700000" algn="tl">
                              <a:srgbClr val="000000">
                                <a:alpha val="43137"/>
                              </a:srgbClr>
                            </a:outerShdw>
                          </a:effectLst>
                          <a:latin typeface="HP001 5 hàng" pitchFamily="34" charset="0"/>
                          <a:cs typeface="Times New Roman" pitchFamily="18" charset="0"/>
                        </a:rPr>
                        <a:t>1</a:t>
                      </a:r>
                    </a:p>
                  </a:txBody>
                  <a:tcPr marL="63500" marR="63500"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xmlns="" val="10002"/>
                  </a:ext>
                </a:extLst>
              </a:tr>
              <a:tr h="752221">
                <a:tc>
                  <a:txBody>
                    <a:bodyPr/>
                    <a:lstStyle>
                      <a:lvl1pPr marL="0" algn="l" defTabSz="914196" rtl="0" eaLnBrk="1" latinLnBrk="0" hangingPunct="1">
                        <a:defRPr sz="1900" kern="1200">
                          <a:solidFill>
                            <a:schemeClr val="tx1"/>
                          </a:solidFill>
                          <a:latin typeface="Arial"/>
                        </a:defRPr>
                      </a:lvl1pPr>
                      <a:lvl2pPr marL="457095" algn="l" defTabSz="914196" rtl="0" eaLnBrk="1" latinLnBrk="0" hangingPunct="1">
                        <a:defRPr sz="1900" kern="1200">
                          <a:solidFill>
                            <a:schemeClr val="tx1"/>
                          </a:solidFill>
                          <a:latin typeface="Arial"/>
                        </a:defRPr>
                      </a:lvl2pPr>
                      <a:lvl3pPr marL="914196" algn="l" defTabSz="914196" rtl="0" eaLnBrk="1" latinLnBrk="0" hangingPunct="1">
                        <a:defRPr sz="1900" kern="1200">
                          <a:solidFill>
                            <a:schemeClr val="tx1"/>
                          </a:solidFill>
                          <a:latin typeface="Arial"/>
                        </a:defRPr>
                      </a:lvl3pPr>
                      <a:lvl4pPr marL="1371294" algn="l" defTabSz="914196" rtl="0" eaLnBrk="1" latinLnBrk="0" hangingPunct="1">
                        <a:defRPr sz="1900" kern="1200">
                          <a:solidFill>
                            <a:schemeClr val="tx1"/>
                          </a:solidFill>
                          <a:latin typeface="Arial"/>
                        </a:defRPr>
                      </a:lvl4pPr>
                      <a:lvl5pPr marL="1828392" algn="l" defTabSz="914196" rtl="0" eaLnBrk="1" latinLnBrk="0" hangingPunct="1">
                        <a:defRPr sz="1900" kern="1200">
                          <a:solidFill>
                            <a:schemeClr val="tx1"/>
                          </a:solidFill>
                          <a:latin typeface="Arial"/>
                        </a:defRPr>
                      </a:lvl5pPr>
                      <a:lvl6pPr marL="2285494" algn="l" defTabSz="914196" rtl="0" eaLnBrk="1" latinLnBrk="0" hangingPunct="1">
                        <a:defRPr sz="1900" kern="1200">
                          <a:solidFill>
                            <a:schemeClr val="tx1"/>
                          </a:solidFill>
                          <a:latin typeface="Arial"/>
                        </a:defRPr>
                      </a:lvl6pPr>
                      <a:lvl7pPr marL="2742586" algn="l" defTabSz="914196" rtl="0" eaLnBrk="1" latinLnBrk="0" hangingPunct="1">
                        <a:defRPr sz="1900" kern="1200">
                          <a:solidFill>
                            <a:schemeClr val="tx1"/>
                          </a:solidFill>
                          <a:latin typeface="Arial"/>
                        </a:defRPr>
                      </a:lvl7pPr>
                      <a:lvl8pPr marL="3199680" algn="l" defTabSz="914196" rtl="0" eaLnBrk="1" latinLnBrk="0" hangingPunct="1">
                        <a:defRPr sz="1900" kern="1200">
                          <a:solidFill>
                            <a:schemeClr val="tx1"/>
                          </a:solidFill>
                          <a:latin typeface="Arial"/>
                        </a:defRPr>
                      </a:lvl8pPr>
                      <a:lvl9pPr marL="3656775" algn="l" defTabSz="914196" rtl="0" eaLnBrk="1" latinLnBrk="0" hangingPunct="1">
                        <a:defRPr sz="1900" kern="1200">
                          <a:solidFill>
                            <a:schemeClr val="tx1"/>
                          </a:solidFill>
                          <a:latin typeface="Arial"/>
                        </a:defRPr>
                      </a:lvl9pPr>
                    </a:lstStyle>
                    <a:p>
                      <a:pPr marL="0" marR="0" lvl="0" indent="0" algn="ctr" defTabSz="914400" rtl="0" eaLnBrk="1" fontAlgn="base" latinLnBrk="0" hangingPunct="1">
                        <a:lnSpc>
                          <a:spcPct val="150000"/>
                        </a:lnSpc>
                        <a:spcBef>
                          <a:spcPct val="0"/>
                        </a:spcBef>
                        <a:spcAft>
                          <a:spcPts val="900"/>
                        </a:spcAft>
                        <a:buClrTx/>
                        <a:buSzTx/>
                        <a:buFontTx/>
                        <a:buNone/>
                        <a:tabLst/>
                      </a:pPr>
                      <a:r>
                        <a:rPr kumimoji="0" lang="en-US" sz="2800" b="1" i="0" u="none" strike="noStrike" cap="none" normalizeH="0" baseline="0" dirty="0">
                          <a:ln>
                            <a:noFill/>
                          </a:ln>
                          <a:solidFill>
                            <a:srgbClr val="009900"/>
                          </a:solidFill>
                          <a:effectLst>
                            <a:outerShdw blurRad="38100" dist="38100" dir="2700000" algn="tl">
                              <a:srgbClr val="000000">
                                <a:alpha val="43137"/>
                              </a:srgbClr>
                            </a:outerShdw>
                          </a:effectLst>
                          <a:latin typeface="HP001 5 hàng" pitchFamily="34" charset="0"/>
                          <a:cs typeface="Times New Roman" pitchFamily="18" charset="0"/>
                        </a:rPr>
                        <a:t>90 000 </a:t>
                      </a:r>
                      <a:r>
                        <a:rPr kumimoji="0" lang="en-US" sz="2800" b="1" i="0" u="none" strike="noStrike" cap="none" normalizeH="0" baseline="0" dirty="0" err="1">
                          <a:ln>
                            <a:noFill/>
                          </a:ln>
                          <a:solidFill>
                            <a:srgbClr val="009900"/>
                          </a:solidFill>
                          <a:effectLst>
                            <a:outerShdw blurRad="38100" dist="38100" dir="2700000" algn="tl">
                              <a:srgbClr val="000000">
                                <a:alpha val="43137"/>
                              </a:srgbClr>
                            </a:outerShdw>
                          </a:effectLst>
                          <a:latin typeface="HP001 5 hàng" pitchFamily="34" charset="0"/>
                          <a:cs typeface="Times New Roman" pitchFamily="18" charset="0"/>
                        </a:rPr>
                        <a:t>đồng</a:t>
                      </a:r>
                      <a:endParaRPr kumimoji="0" lang="en-US" sz="2800" b="1" i="0" u="none" strike="noStrike" cap="none" normalizeH="0" baseline="0" dirty="0">
                        <a:ln>
                          <a:noFill/>
                        </a:ln>
                        <a:solidFill>
                          <a:srgbClr val="009900"/>
                        </a:solidFill>
                        <a:effectLst>
                          <a:outerShdw blurRad="38100" dist="38100" dir="2700000" algn="tl">
                            <a:srgbClr val="000000">
                              <a:alpha val="43137"/>
                            </a:srgbClr>
                          </a:outerShdw>
                        </a:effectLst>
                        <a:latin typeface="HP001 5 hàng" pitchFamily="34" charset="0"/>
                        <a:cs typeface="Times New Roman" pitchFamily="18" charset="0"/>
                      </a:endParaRPr>
                    </a:p>
                  </a:txBody>
                  <a:tcPr marL="63500" marR="63500"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marL="0" algn="l" defTabSz="914196" rtl="0" eaLnBrk="1" latinLnBrk="0" hangingPunct="1">
                        <a:defRPr sz="1900" kern="1200">
                          <a:solidFill>
                            <a:schemeClr val="tx1"/>
                          </a:solidFill>
                          <a:latin typeface="Arial"/>
                        </a:defRPr>
                      </a:lvl1pPr>
                      <a:lvl2pPr marL="457095" algn="l" defTabSz="914196" rtl="0" eaLnBrk="1" latinLnBrk="0" hangingPunct="1">
                        <a:defRPr sz="1900" kern="1200">
                          <a:solidFill>
                            <a:schemeClr val="tx1"/>
                          </a:solidFill>
                          <a:latin typeface="Arial"/>
                        </a:defRPr>
                      </a:lvl2pPr>
                      <a:lvl3pPr marL="914196" algn="l" defTabSz="914196" rtl="0" eaLnBrk="1" latinLnBrk="0" hangingPunct="1">
                        <a:defRPr sz="1900" kern="1200">
                          <a:solidFill>
                            <a:schemeClr val="tx1"/>
                          </a:solidFill>
                          <a:latin typeface="Arial"/>
                        </a:defRPr>
                      </a:lvl3pPr>
                      <a:lvl4pPr marL="1371294" algn="l" defTabSz="914196" rtl="0" eaLnBrk="1" latinLnBrk="0" hangingPunct="1">
                        <a:defRPr sz="1900" kern="1200">
                          <a:solidFill>
                            <a:schemeClr val="tx1"/>
                          </a:solidFill>
                          <a:latin typeface="Arial"/>
                        </a:defRPr>
                      </a:lvl4pPr>
                      <a:lvl5pPr marL="1828392" algn="l" defTabSz="914196" rtl="0" eaLnBrk="1" latinLnBrk="0" hangingPunct="1">
                        <a:defRPr sz="1900" kern="1200">
                          <a:solidFill>
                            <a:schemeClr val="tx1"/>
                          </a:solidFill>
                          <a:latin typeface="Arial"/>
                        </a:defRPr>
                      </a:lvl5pPr>
                      <a:lvl6pPr marL="2285494" algn="l" defTabSz="914196" rtl="0" eaLnBrk="1" latinLnBrk="0" hangingPunct="1">
                        <a:defRPr sz="1900" kern="1200">
                          <a:solidFill>
                            <a:schemeClr val="tx1"/>
                          </a:solidFill>
                          <a:latin typeface="Arial"/>
                        </a:defRPr>
                      </a:lvl6pPr>
                      <a:lvl7pPr marL="2742586" algn="l" defTabSz="914196" rtl="0" eaLnBrk="1" latinLnBrk="0" hangingPunct="1">
                        <a:defRPr sz="1900" kern="1200">
                          <a:solidFill>
                            <a:schemeClr val="tx1"/>
                          </a:solidFill>
                          <a:latin typeface="Arial"/>
                        </a:defRPr>
                      </a:lvl7pPr>
                      <a:lvl8pPr marL="3199680" algn="l" defTabSz="914196" rtl="0" eaLnBrk="1" latinLnBrk="0" hangingPunct="1">
                        <a:defRPr sz="1900" kern="1200">
                          <a:solidFill>
                            <a:schemeClr val="tx1"/>
                          </a:solidFill>
                          <a:latin typeface="Arial"/>
                        </a:defRPr>
                      </a:lvl8pPr>
                      <a:lvl9pPr marL="3656775" algn="l" defTabSz="914196" rtl="0" eaLnBrk="1" latinLnBrk="0" hangingPunct="1">
                        <a:defRPr sz="1900" kern="1200">
                          <a:solidFill>
                            <a:schemeClr val="tx1"/>
                          </a:solidFill>
                          <a:latin typeface="Arial"/>
                        </a:defRPr>
                      </a:lvl9pPr>
                    </a:lstStyle>
                    <a:p>
                      <a:pPr marL="0" marR="0" lvl="0" indent="0" algn="ctr" defTabSz="914400" rtl="0" eaLnBrk="1" fontAlgn="base" latinLnBrk="0" hangingPunct="1">
                        <a:lnSpc>
                          <a:spcPct val="150000"/>
                        </a:lnSpc>
                        <a:spcBef>
                          <a:spcPct val="0"/>
                        </a:spcBef>
                        <a:spcAft>
                          <a:spcPts val="900"/>
                        </a:spcAft>
                        <a:buClrTx/>
                        <a:buSzTx/>
                        <a:buFontTx/>
                        <a:buNone/>
                        <a:tabLst/>
                      </a:pPr>
                      <a:r>
                        <a:rPr kumimoji="0" lang="en-US" sz="3400" b="1" i="0" u="none" strike="noStrike" cap="none" normalizeH="0" baseline="0" dirty="0">
                          <a:ln>
                            <a:noFill/>
                          </a:ln>
                          <a:solidFill>
                            <a:schemeClr val="tx1"/>
                          </a:solidFill>
                          <a:effectLst>
                            <a:outerShdw blurRad="38100" dist="38100" dir="2700000" algn="tl">
                              <a:srgbClr val="FFFFFF"/>
                            </a:outerShdw>
                          </a:effectLst>
                          <a:latin typeface="Times New Roman" pitchFamily="18" charset="0"/>
                          <a:cs typeface="Times New Roman" pitchFamily="18" charset="0"/>
                        </a:rPr>
                        <a:t> </a:t>
                      </a:r>
                    </a:p>
                  </a:txBody>
                  <a:tcPr marL="63500" marR="63500"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marL="0" algn="l" defTabSz="914196" rtl="0" eaLnBrk="1" latinLnBrk="0" hangingPunct="1">
                        <a:defRPr sz="1900" kern="1200">
                          <a:solidFill>
                            <a:schemeClr val="tx1"/>
                          </a:solidFill>
                          <a:latin typeface="Arial"/>
                        </a:defRPr>
                      </a:lvl1pPr>
                      <a:lvl2pPr marL="457095" algn="l" defTabSz="914196" rtl="0" eaLnBrk="1" latinLnBrk="0" hangingPunct="1">
                        <a:defRPr sz="1900" kern="1200">
                          <a:solidFill>
                            <a:schemeClr val="tx1"/>
                          </a:solidFill>
                          <a:latin typeface="Arial"/>
                        </a:defRPr>
                      </a:lvl2pPr>
                      <a:lvl3pPr marL="914196" algn="l" defTabSz="914196" rtl="0" eaLnBrk="1" latinLnBrk="0" hangingPunct="1">
                        <a:defRPr sz="1900" kern="1200">
                          <a:solidFill>
                            <a:schemeClr val="tx1"/>
                          </a:solidFill>
                          <a:latin typeface="Arial"/>
                        </a:defRPr>
                      </a:lvl3pPr>
                      <a:lvl4pPr marL="1371294" algn="l" defTabSz="914196" rtl="0" eaLnBrk="1" latinLnBrk="0" hangingPunct="1">
                        <a:defRPr sz="1900" kern="1200">
                          <a:solidFill>
                            <a:schemeClr val="tx1"/>
                          </a:solidFill>
                          <a:latin typeface="Arial"/>
                        </a:defRPr>
                      </a:lvl4pPr>
                      <a:lvl5pPr marL="1828392" algn="l" defTabSz="914196" rtl="0" eaLnBrk="1" latinLnBrk="0" hangingPunct="1">
                        <a:defRPr sz="1900" kern="1200">
                          <a:solidFill>
                            <a:schemeClr val="tx1"/>
                          </a:solidFill>
                          <a:latin typeface="Arial"/>
                        </a:defRPr>
                      </a:lvl5pPr>
                      <a:lvl6pPr marL="2285494" algn="l" defTabSz="914196" rtl="0" eaLnBrk="1" latinLnBrk="0" hangingPunct="1">
                        <a:defRPr sz="1900" kern="1200">
                          <a:solidFill>
                            <a:schemeClr val="tx1"/>
                          </a:solidFill>
                          <a:latin typeface="Arial"/>
                        </a:defRPr>
                      </a:lvl6pPr>
                      <a:lvl7pPr marL="2742586" algn="l" defTabSz="914196" rtl="0" eaLnBrk="1" latinLnBrk="0" hangingPunct="1">
                        <a:defRPr sz="1900" kern="1200">
                          <a:solidFill>
                            <a:schemeClr val="tx1"/>
                          </a:solidFill>
                          <a:latin typeface="Arial"/>
                        </a:defRPr>
                      </a:lvl7pPr>
                      <a:lvl8pPr marL="3199680" algn="l" defTabSz="914196" rtl="0" eaLnBrk="1" latinLnBrk="0" hangingPunct="1">
                        <a:defRPr sz="1900" kern="1200">
                          <a:solidFill>
                            <a:schemeClr val="tx1"/>
                          </a:solidFill>
                          <a:latin typeface="Arial"/>
                        </a:defRPr>
                      </a:lvl8pPr>
                      <a:lvl9pPr marL="3656775" algn="l" defTabSz="914196" rtl="0" eaLnBrk="1" latinLnBrk="0" hangingPunct="1">
                        <a:defRPr sz="1900" kern="1200">
                          <a:solidFill>
                            <a:schemeClr val="tx1"/>
                          </a:solidFill>
                          <a:latin typeface="Arial"/>
                        </a:defRPr>
                      </a:lvl9pPr>
                    </a:lstStyle>
                    <a:p>
                      <a:pPr marL="0" marR="0" lvl="0" indent="0" algn="ctr" defTabSz="914400" rtl="0" eaLnBrk="1" fontAlgn="base" latinLnBrk="0" hangingPunct="1">
                        <a:lnSpc>
                          <a:spcPct val="150000"/>
                        </a:lnSpc>
                        <a:spcBef>
                          <a:spcPct val="0"/>
                        </a:spcBef>
                        <a:spcAft>
                          <a:spcPts val="900"/>
                        </a:spcAft>
                        <a:buClrTx/>
                        <a:buSzTx/>
                        <a:buFontTx/>
                        <a:buNone/>
                        <a:tabLst/>
                      </a:pPr>
                      <a:r>
                        <a:rPr kumimoji="0" lang="en-US" sz="3400" b="1" i="0" u="none" strike="noStrike" cap="none" normalizeH="0" baseline="0" dirty="0">
                          <a:ln>
                            <a:noFill/>
                          </a:ln>
                          <a:solidFill>
                            <a:schemeClr val="tx1"/>
                          </a:solidFill>
                          <a:effectLst>
                            <a:outerShdw blurRad="38100" dist="38100" dir="2700000" algn="tl">
                              <a:srgbClr val="FFFFFF"/>
                            </a:outerShdw>
                          </a:effectLst>
                          <a:latin typeface="Times New Roman" pitchFamily="18" charset="0"/>
                          <a:cs typeface="Times New Roman" pitchFamily="18" charset="0"/>
                        </a:rPr>
                        <a:t> </a:t>
                      </a:r>
                    </a:p>
                  </a:txBody>
                  <a:tcPr marL="63500" marR="63500"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marL="0" algn="l" defTabSz="914196" rtl="0" eaLnBrk="1" latinLnBrk="0" hangingPunct="1">
                        <a:defRPr sz="1900" kern="1200">
                          <a:solidFill>
                            <a:schemeClr val="tx1"/>
                          </a:solidFill>
                          <a:latin typeface="Arial"/>
                        </a:defRPr>
                      </a:lvl1pPr>
                      <a:lvl2pPr marL="457095" algn="l" defTabSz="914196" rtl="0" eaLnBrk="1" latinLnBrk="0" hangingPunct="1">
                        <a:defRPr sz="1900" kern="1200">
                          <a:solidFill>
                            <a:schemeClr val="tx1"/>
                          </a:solidFill>
                          <a:latin typeface="Arial"/>
                        </a:defRPr>
                      </a:lvl2pPr>
                      <a:lvl3pPr marL="914196" algn="l" defTabSz="914196" rtl="0" eaLnBrk="1" latinLnBrk="0" hangingPunct="1">
                        <a:defRPr sz="1900" kern="1200">
                          <a:solidFill>
                            <a:schemeClr val="tx1"/>
                          </a:solidFill>
                          <a:latin typeface="Arial"/>
                        </a:defRPr>
                      </a:lvl3pPr>
                      <a:lvl4pPr marL="1371294" algn="l" defTabSz="914196" rtl="0" eaLnBrk="1" latinLnBrk="0" hangingPunct="1">
                        <a:defRPr sz="1900" kern="1200">
                          <a:solidFill>
                            <a:schemeClr val="tx1"/>
                          </a:solidFill>
                          <a:latin typeface="Arial"/>
                        </a:defRPr>
                      </a:lvl4pPr>
                      <a:lvl5pPr marL="1828392" algn="l" defTabSz="914196" rtl="0" eaLnBrk="1" latinLnBrk="0" hangingPunct="1">
                        <a:defRPr sz="1900" kern="1200">
                          <a:solidFill>
                            <a:schemeClr val="tx1"/>
                          </a:solidFill>
                          <a:latin typeface="Arial"/>
                        </a:defRPr>
                      </a:lvl5pPr>
                      <a:lvl6pPr marL="2285494" algn="l" defTabSz="914196" rtl="0" eaLnBrk="1" latinLnBrk="0" hangingPunct="1">
                        <a:defRPr sz="1900" kern="1200">
                          <a:solidFill>
                            <a:schemeClr val="tx1"/>
                          </a:solidFill>
                          <a:latin typeface="Arial"/>
                        </a:defRPr>
                      </a:lvl6pPr>
                      <a:lvl7pPr marL="2742586" algn="l" defTabSz="914196" rtl="0" eaLnBrk="1" latinLnBrk="0" hangingPunct="1">
                        <a:defRPr sz="1900" kern="1200">
                          <a:solidFill>
                            <a:schemeClr val="tx1"/>
                          </a:solidFill>
                          <a:latin typeface="Arial"/>
                        </a:defRPr>
                      </a:lvl7pPr>
                      <a:lvl8pPr marL="3199680" algn="l" defTabSz="914196" rtl="0" eaLnBrk="1" latinLnBrk="0" hangingPunct="1">
                        <a:defRPr sz="1900" kern="1200">
                          <a:solidFill>
                            <a:schemeClr val="tx1"/>
                          </a:solidFill>
                          <a:latin typeface="Arial"/>
                        </a:defRPr>
                      </a:lvl8pPr>
                      <a:lvl9pPr marL="3656775" algn="l" defTabSz="914196" rtl="0" eaLnBrk="1" latinLnBrk="0" hangingPunct="1">
                        <a:defRPr sz="1900" kern="1200">
                          <a:solidFill>
                            <a:schemeClr val="tx1"/>
                          </a:solidFill>
                          <a:latin typeface="Arial"/>
                        </a:defRPr>
                      </a:lvl9pPr>
                    </a:lstStyle>
                    <a:p>
                      <a:pPr marL="0" marR="0" lvl="0" indent="0" algn="ctr" defTabSz="914400" rtl="0" eaLnBrk="1" fontAlgn="base" latinLnBrk="0" hangingPunct="1">
                        <a:lnSpc>
                          <a:spcPct val="150000"/>
                        </a:lnSpc>
                        <a:spcBef>
                          <a:spcPct val="0"/>
                        </a:spcBef>
                        <a:spcAft>
                          <a:spcPts val="900"/>
                        </a:spcAft>
                        <a:buClrTx/>
                        <a:buSzTx/>
                        <a:buFontTx/>
                        <a:buNone/>
                        <a:tabLst/>
                      </a:pPr>
                      <a:r>
                        <a:rPr kumimoji="0" lang="en-US" sz="3400" b="1" i="0" u="none" strike="noStrike" cap="none" normalizeH="0" baseline="0" dirty="0">
                          <a:ln>
                            <a:noFill/>
                          </a:ln>
                          <a:solidFill>
                            <a:schemeClr val="tx1"/>
                          </a:solidFill>
                          <a:effectLst>
                            <a:outerShdw blurRad="38100" dist="38100" dir="2700000" algn="tl">
                              <a:srgbClr val="FFFFFF"/>
                            </a:outerShdw>
                          </a:effectLst>
                          <a:latin typeface="Times New Roman" pitchFamily="18" charset="0"/>
                          <a:cs typeface="Times New Roman" pitchFamily="18" charset="0"/>
                        </a:rPr>
                        <a:t> </a:t>
                      </a:r>
                    </a:p>
                  </a:txBody>
                  <a:tcPr marL="63500" marR="63500"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xmlns="" val="10003"/>
                  </a:ext>
                </a:extLst>
              </a:tr>
              <a:tr h="734822">
                <a:tc>
                  <a:txBody>
                    <a:bodyPr/>
                    <a:lstStyle>
                      <a:lvl1pPr marL="0" algn="l" defTabSz="914196" rtl="0" eaLnBrk="1" latinLnBrk="0" hangingPunct="1">
                        <a:defRPr sz="1900" kern="1200">
                          <a:solidFill>
                            <a:schemeClr val="tx1"/>
                          </a:solidFill>
                          <a:latin typeface="Arial"/>
                        </a:defRPr>
                      </a:lvl1pPr>
                      <a:lvl2pPr marL="457095" algn="l" defTabSz="914196" rtl="0" eaLnBrk="1" latinLnBrk="0" hangingPunct="1">
                        <a:defRPr sz="1900" kern="1200">
                          <a:solidFill>
                            <a:schemeClr val="tx1"/>
                          </a:solidFill>
                          <a:latin typeface="Arial"/>
                        </a:defRPr>
                      </a:lvl2pPr>
                      <a:lvl3pPr marL="914196" algn="l" defTabSz="914196" rtl="0" eaLnBrk="1" latinLnBrk="0" hangingPunct="1">
                        <a:defRPr sz="1900" kern="1200">
                          <a:solidFill>
                            <a:schemeClr val="tx1"/>
                          </a:solidFill>
                          <a:latin typeface="Arial"/>
                        </a:defRPr>
                      </a:lvl3pPr>
                      <a:lvl4pPr marL="1371294" algn="l" defTabSz="914196" rtl="0" eaLnBrk="1" latinLnBrk="0" hangingPunct="1">
                        <a:defRPr sz="1900" kern="1200">
                          <a:solidFill>
                            <a:schemeClr val="tx1"/>
                          </a:solidFill>
                          <a:latin typeface="Arial"/>
                        </a:defRPr>
                      </a:lvl4pPr>
                      <a:lvl5pPr marL="1828392" algn="l" defTabSz="914196" rtl="0" eaLnBrk="1" latinLnBrk="0" hangingPunct="1">
                        <a:defRPr sz="1900" kern="1200">
                          <a:solidFill>
                            <a:schemeClr val="tx1"/>
                          </a:solidFill>
                          <a:latin typeface="Arial"/>
                        </a:defRPr>
                      </a:lvl5pPr>
                      <a:lvl6pPr marL="2285494" algn="l" defTabSz="914196" rtl="0" eaLnBrk="1" latinLnBrk="0" hangingPunct="1">
                        <a:defRPr sz="1900" kern="1200">
                          <a:solidFill>
                            <a:schemeClr val="tx1"/>
                          </a:solidFill>
                          <a:latin typeface="Arial"/>
                        </a:defRPr>
                      </a:lvl6pPr>
                      <a:lvl7pPr marL="2742586" algn="l" defTabSz="914196" rtl="0" eaLnBrk="1" latinLnBrk="0" hangingPunct="1">
                        <a:defRPr sz="1900" kern="1200">
                          <a:solidFill>
                            <a:schemeClr val="tx1"/>
                          </a:solidFill>
                          <a:latin typeface="Arial"/>
                        </a:defRPr>
                      </a:lvl7pPr>
                      <a:lvl8pPr marL="3199680" algn="l" defTabSz="914196" rtl="0" eaLnBrk="1" latinLnBrk="0" hangingPunct="1">
                        <a:defRPr sz="1900" kern="1200">
                          <a:solidFill>
                            <a:schemeClr val="tx1"/>
                          </a:solidFill>
                          <a:latin typeface="Arial"/>
                        </a:defRPr>
                      </a:lvl8pPr>
                      <a:lvl9pPr marL="3656775" algn="l" defTabSz="914196" rtl="0" eaLnBrk="1" latinLnBrk="0" hangingPunct="1">
                        <a:defRPr sz="1900" kern="1200">
                          <a:solidFill>
                            <a:schemeClr val="tx1"/>
                          </a:solidFill>
                          <a:latin typeface="Arial"/>
                        </a:defRPr>
                      </a:lvl9pPr>
                    </a:lstStyle>
                    <a:p>
                      <a:pPr marL="0" marR="0" lvl="0" indent="0" algn="ctr" defTabSz="914400" rtl="0" eaLnBrk="1" fontAlgn="base" latinLnBrk="0" hangingPunct="1">
                        <a:lnSpc>
                          <a:spcPct val="150000"/>
                        </a:lnSpc>
                        <a:spcBef>
                          <a:spcPct val="0"/>
                        </a:spcBef>
                        <a:spcAft>
                          <a:spcPts val="900"/>
                        </a:spcAft>
                        <a:buClrTx/>
                        <a:buSzTx/>
                        <a:buFontTx/>
                        <a:buNone/>
                        <a:tabLst/>
                      </a:pPr>
                      <a:r>
                        <a:rPr kumimoji="0" lang="en-US" sz="2800" b="1" i="0" u="none" strike="noStrike" cap="none" normalizeH="0" baseline="0" dirty="0">
                          <a:ln>
                            <a:noFill/>
                          </a:ln>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100 000 </a:t>
                      </a:r>
                      <a:r>
                        <a:rPr kumimoji="0" lang="en-US" sz="2800" b="1" i="0" u="none" strike="noStrike" cap="none" normalizeH="0" baseline="0" dirty="0" err="1">
                          <a:ln>
                            <a:noFill/>
                          </a:ln>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đồng</a:t>
                      </a:r>
                      <a:endParaRPr kumimoji="0" lang="en-US" sz="2800" b="1" i="0" u="none" strike="noStrike" cap="none" normalizeH="0" baseline="0" dirty="0">
                        <a:ln>
                          <a:noFill/>
                        </a:ln>
                        <a:solidFill>
                          <a:srgbClr val="0033CC"/>
                        </a:solidFill>
                        <a:effectLst>
                          <a:outerShdw blurRad="38100" dist="38100" dir="2700000" algn="tl">
                            <a:srgbClr val="000000">
                              <a:alpha val="43137"/>
                            </a:srgbClr>
                          </a:outerShdw>
                        </a:effectLst>
                        <a:latin typeface="HP001 5 hàng" pitchFamily="34" charset="0"/>
                        <a:cs typeface="Times New Roman" pitchFamily="18" charset="0"/>
                      </a:endParaRPr>
                    </a:p>
                  </a:txBody>
                  <a:tcPr marL="63500" marR="63500"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marL="0" algn="l" defTabSz="914196" rtl="0" eaLnBrk="1" latinLnBrk="0" hangingPunct="1">
                        <a:defRPr sz="1900" kern="1200">
                          <a:solidFill>
                            <a:schemeClr val="tx1"/>
                          </a:solidFill>
                          <a:latin typeface="Arial"/>
                        </a:defRPr>
                      </a:lvl1pPr>
                      <a:lvl2pPr marL="457095" algn="l" defTabSz="914196" rtl="0" eaLnBrk="1" latinLnBrk="0" hangingPunct="1">
                        <a:defRPr sz="1900" kern="1200">
                          <a:solidFill>
                            <a:schemeClr val="tx1"/>
                          </a:solidFill>
                          <a:latin typeface="Arial"/>
                        </a:defRPr>
                      </a:lvl2pPr>
                      <a:lvl3pPr marL="914196" algn="l" defTabSz="914196" rtl="0" eaLnBrk="1" latinLnBrk="0" hangingPunct="1">
                        <a:defRPr sz="1900" kern="1200">
                          <a:solidFill>
                            <a:schemeClr val="tx1"/>
                          </a:solidFill>
                          <a:latin typeface="Arial"/>
                        </a:defRPr>
                      </a:lvl3pPr>
                      <a:lvl4pPr marL="1371294" algn="l" defTabSz="914196" rtl="0" eaLnBrk="1" latinLnBrk="0" hangingPunct="1">
                        <a:defRPr sz="1900" kern="1200">
                          <a:solidFill>
                            <a:schemeClr val="tx1"/>
                          </a:solidFill>
                          <a:latin typeface="Arial"/>
                        </a:defRPr>
                      </a:lvl4pPr>
                      <a:lvl5pPr marL="1828392" algn="l" defTabSz="914196" rtl="0" eaLnBrk="1" latinLnBrk="0" hangingPunct="1">
                        <a:defRPr sz="1900" kern="1200">
                          <a:solidFill>
                            <a:schemeClr val="tx1"/>
                          </a:solidFill>
                          <a:latin typeface="Arial"/>
                        </a:defRPr>
                      </a:lvl5pPr>
                      <a:lvl6pPr marL="2285494" algn="l" defTabSz="914196" rtl="0" eaLnBrk="1" latinLnBrk="0" hangingPunct="1">
                        <a:defRPr sz="1900" kern="1200">
                          <a:solidFill>
                            <a:schemeClr val="tx1"/>
                          </a:solidFill>
                          <a:latin typeface="Arial"/>
                        </a:defRPr>
                      </a:lvl6pPr>
                      <a:lvl7pPr marL="2742586" algn="l" defTabSz="914196" rtl="0" eaLnBrk="1" latinLnBrk="0" hangingPunct="1">
                        <a:defRPr sz="1900" kern="1200">
                          <a:solidFill>
                            <a:schemeClr val="tx1"/>
                          </a:solidFill>
                          <a:latin typeface="Arial"/>
                        </a:defRPr>
                      </a:lvl7pPr>
                      <a:lvl8pPr marL="3199680" algn="l" defTabSz="914196" rtl="0" eaLnBrk="1" latinLnBrk="0" hangingPunct="1">
                        <a:defRPr sz="1900" kern="1200">
                          <a:solidFill>
                            <a:schemeClr val="tx1"/>
                          </a:solidFill>
                          <a:latin typeface="Arial"/>
                        </a:defRPr>
                      </a:lvl8pPr>
                      <a:lvl9pPr marL="3656775" algn="l" defTabSz="914196" rtl="0" eaLnBrk="1" latinLnBrk="0" hangingPunct="1">
                        <a:defRPr sz="1900" kern="1200">
                          <a:solidFill>
                            <a:schemeClr val="tx1"/>
                          </a:solidFill>
                          <a:latin typeface="Arial"/>
                        </a:defRPr>
                      </a:lvl9pPr>
                    </a:lstStyle>
                    <a:p>
                      <a:pPr marL="0" marR="0" lvl="0" indent="0" algn="ctr" defTabSz="914400" rtl="0" eaLnBrk="1" fontAlgn="base" latinLnBrk="0" hangingPunct="1">
                        <a:lnSpc>
                          <a:spcPct val="150000"/>
                        </a:lnSpc>
                        <a:spcBef>
                          <a:spcPct val="0"/>
                        </a:spcBef>
                        <a:spcAft>
                          <a:spcPts val="900"/>
                        </a:spcAft>
                        <a:buClrTx/>
                        <a:buSzTx/>
                        <a:buFontTx/>
                        <a:buNone/>
                        <a:tabLst/>
                      </a:pPr>
                      <a:r>
                        <a:rPr kumimoji="0" lang="en-US" sz="3400" b="1" i="0" u="none" strike="noStrike" cap="none" normalizeH="0" baseline="0" dirty="0">
                          <a:ln>
                            <a:noFill/>
                          </a:ln>
                          <a:solidFill>
                            <a:schemeClr val="tx1"/>
                          </a:solidFill>
                          <a:effectLst>
                            <a:outerShdw blurRad="38100" dist="38100" dir="2700000" algn="tl">
                              <a:srgbClr val="FFFFFF"/>
                            </a:outerShdw>
                          </a:effectLst>
                          <a:latin typeface="Times New Roman" pitchFamily="18" charset="0"/>
                          <a:cs typeface="Times New Roman" pitchFamily="18" charset="0"/>
                        </a:rPr>
                        <a:t> </a:t>
                      </a:r>
                    </a:p>
                  </a:txBody>
                  <a:tcPr marL="63500" marR="63500"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marL="0" algn="l" defTabSz="914196" rtl="0" eaLnBrk="1" latinLnBrk="0" hangingPunct="1">
                        <a:defRPr sz="1900" kern="1200">
                          <a:solidFill>
                            <a:schemeClr val="tx1"/>
                          </a:solidFill>
                          <a:latin typeface="Arial"/>
                        </a:defRPr>
                      </a:lvl1pPr>
                      <a:lvl2pPr marL="457095" algn="l" defTabSz="914196" rtl="0" eaLnBrk="1" latinLnBrk="0" hangingPunct="1">
                        <a:defRPr sz="1900" kern="1200">
                          <a:solidFill>
                            <a:schemeClr val="tx1"/>
                          </a:solidFill>
                          <a:latin typeface="Arial"/>
                        </a:defRPr>
                      </a:lvl2pPr>
                      <a:lvl3pPr marL="914196" algn="l" defTabSz="914196" rtl="0" eaLnBrk="1" latinLnBrk="0" hangingPunct="1">
                        <a:defRPr sz="1900" kern="1200">
                          <a:solidFill>
                            <a:schemeClr val="tx1"/>
                          </a:solidFill>
                          <a:latin typeface="Arial"/>
                        </a:defRPr>
                      </a:lvl3pPr>
                      <a:lvl4pPr marL="1371294" algn="l" defTabSz="914196" rtl="0" eaLnBrk="1" latinLnBrk="0" hangingPunct="1">
                        <a:defRPr sz="1900" kern="1200">
                          <a:solidFill>
                            <a:schemeClr val="tx1"/>
                          </a:solidFill>
                          <a:latin typeface="Arial"/>
                        </a:defRPr>
                      </a:lvl4pPr>
                      <a:lvl5pPr marL="1828392" algn="l" defTabSz="914196" rtl="0" eaLnBrk="1" latinLnBrk="0" hangingPunct="1">
                        <a:defRPr sz="1900" kern="1200">
                          <a:solidFill>
                            <a:schemeClr val="tx1"/>
                          </a:solidFill>
                          <a:latin typeface="Arial"/>
                        </a:defRPr>
                      </a:lvl5pPr>
                      <a:lvl6pPr marL="2285494" algn="l" defTabSz="914196" rtl="0" eaLnBrk="1" latinLnBrk="0" hangingPunct="1">
                        <a:defRPr sz="1900" kern="1200">
                          <a:solidFill>
                            <a:schemeClr val="tx1"/>
                          </a:solidFill>
                          <a:latin typeface="Arial"/>
                        </a:defRPr>
                      </a:lvl6pPr>
                      <a:lvl7pPr marL="2742586" algn="l" defTabSz="914196" rtl="0" eaLnBrk="1" latinLnBrk="0" hangingPunct="1">
                        <a:defRPr sz="1900" kern="1200">
                          <a:solidFill>
                            <a:schemeClr val="tx1"/>
                          </a:solidFill>
                          <a:latin typeface="Arial"/>
                        </a:defRPr>
                      </a:lvl7pPr>
                      <a:lvl8pPr marL="3199680" algn="l" defTabSz="914196" rtl="0" eaLnBrk="1" latinLnBrk="0" hangingPunct="1">
                        <a:defRPr sz="1900" kern="1200">
                          <a:solidFill>
                            <a:schemeClr val="tx1"/>
                          </a:solidFill>
                          <a:latin typeface="Arial"/>
                        </a:defRPr>
                      </a:lvl8pPr>
                      <a:lvl9pPr marL="3656775" algn="l" defTabSz="914196" rtl="0" eaLnBrk="1" latinLnBrk="0" hangingPunct="1">
                        <a:defRPr sz="1900" kern="1200">
                          <a:solidFill>
                            <a:schemeClr val="tx1"/>
                          </a:solidFill>
                          <a:latin typeface="Arial"/>
                        </a:defRPr>
                      </a:lvl9pPr>
                    </a:lstStyle>
                    <a:p>
                      <a:pPr marL="0" marR="0" lvl="0" indent="0" algn="ctr" defTabSz="914400" rtl="0" eaLnBrk="1" fontAlgn="base" latinLnBrk="0" hangingPunct="1">
                        <a:lnSpc>
                          <a:spcPct val="150000"/>
                        </a:lnSpc>
                        <a:spcBef>
                          <a:spcPct val="0"/>
                        </a:spcBef>
                        <a:spcAft>
                          <a:spcPts val="900"/>
                        </a:spcAft>
                        <a:buClrTx/>
                        <a:buSzTx/>
                        <a:buFontTx/>
                        <a:buNone/>
                        <a:tabLst/>
                      </a:pPr>
                      <a:r>
                        <a:rPr kumimoji="0" lang="en-US" sz="3400" b="1" i="0" u="none" strike="noStrike" cap="none" normalizeH="0" baseline="0" dirty="0">
                          <a:ln>
                            <a:noFill/>
                          </a:ln>
                          <a:solidFill>
                            <a:schemeClr val="tx1"/>
                          </a:solidFill>
                          <a:effectLst>
                            <a:outerShdw blurRad="38100" dist="38100" dir="2700000" algn="tl">
                              <a:srgbClr val="FFFFFF"/>
                            </a:outerShdw>
                          </a:effectLst>
                          <a:latin typeface="Times New Roman" pitchFamily="18" charset="0"/>
                          <a:cs typeface="Times New Roman" pitchFamily="18" charset="0"/>
                        </a:rPr>
                        <a:t> </a:t>
                      </a:r>
                    </a:p>
                  </a:txBody>
                  <a:tcPr marL="63500" marR="63500"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marL="0" algn="l" defTabSz="914196" rtl="0" eaLnBrk="1" latinLnBrk="0" hangingPunct="1">
                        <a:defRPr sz="1900" kern="1200">
                          <a:solidFill>
                            <a:schemeClr val="tx1"/>
                          </a:solidFill>
                          <a:latin typeface="Arial"/>
                        </a:defRPr>
                      </a:lvl1pPr>
                      <a:lvl2pPr marL="457095" algn="l" defTabSz="914196" rtl="0" eaLnBrk="1" latinLnBrk="0" hangingPunct="1">
                        <a:defRPr sz="1900" kern="1200">
                          <a:solidFill>
                            <a:schemeClr val="tx1"/>
                          </a:solidFill>
                          <a:latin typeface="Arial"/>
                        </a:defRPr>
                      </a:lvl2pPr>
                      <a:lvl3pPr marL="914196" algn="l" defTabSz="914196" rtl="0" eaLnBrk="1" latinLnBrk="0" hangingPunct="1">
                        <a:defRPr sz="1900" kern="1200">
                          <a:solidFill>
                            <a:schemeClr val="tx1"/>
                          </a:solidFill>
                          <a:latin typeface="Arial"/>
                        </a:defRPr>
                      </a:lvl3pPr>
                      <a:lvl4pPr marL="1371294" algn="l" defTabSz="914196" rtl="0" eaLnBrk="1" latinLnBrk="0" hangingPunct="1">
                        <a:defRPr sz="1900" kern="1200">
                          <a:solidFill>
                            <a:schemeClr val="tx1"/>
                          </a:solidFill>
                          <a:latin typeface="Arial"/>
                        </a:defRPr>
                      </a:lvl4pPr>
                      <a:lvl5pPr marL="1828392" algn="l" defTabSz="914196" rtl="0" eaLnBrk="1" latinLnBrk="0" hangingPunct="1">
                        <a:defRPr sz="1900" kern="1200">
                          <a:solidFill>
                            <a:schemeClr val="tx1"/>
                          </a:solidFill>
                          <a:latin typeface="Arial"/>
                        </a:defRPr>
                      </a:lvl5pPr>
                      <a:lvl6pPr marL="2285494" algn="l" defTabSz="914196" rtl="0" eaLnBrk="1" latinLnBrk="0" hangingPunct="1">
                        <a:defRPr sz="1900" kern="1200">
                          <a:solidFill>
                            <a:schemeClr val="tx1"/>
                          </a:solidFill>
                          <a:latin typeface="Arial"/>
                        </a:defRPr>
                      </a:lvl6pPr>
                      <a:lvl7pPr marL="2742586" algn="l" defTabSz="914196" rtl="0" eaLnBrk="1" latinLnBrk="0" hangingPunct="1">
                        <a:defRPr sz="1900" kern="1200">
                          <a:solidFill>
                            <a:schemeClr val="tx1"/>
                          </a:solidFill>
                          <a:latin typeface="Arial"/>
                        </a:defRPr>
                      </a:lvl7pPr>
                      <a:lvl8pPr marL="3199680" algn="l" defTabSz="914196" rtl="0" eaLnBrk="1" latinLnBrk="0" hangingPunct="1">
                        <a:defRPr sz="1900" kern="1200">
                          <a:solidFill>
                            <a:schemeClr val="tx1"/>
                          </a:solidFill>
                          <a:latin typeface="Arial"/>
                        </a:defRPr>
                      </a:lvl8pPr>
                      <a:lvl9pPr marL="3656775" algn="l" defTabSz="914196" rtl="0" eaLnBrk="1" latinLnBrk="0" hangingPunct="1">
                        <a:defRPr sz="1900" kern="1200">
                          <a:solidFill>
                            <a:schemeClr val="tx1"/>
                          </a:solidFill>
                          <a:latin typeface="Arial"/>
                        </a:defRPr>
                      </a:lvl9pPr>
                    </a:lstStyle>
                    <a:p>
                      <a:pPr marL="0" marR="0" lvl="0" indent="0" algn="ctr" defTabSz="914400" rtl="0" eaLnBrk="1" fontAlgn="base" latinLnBrk="0" hangingPunct="1">
                        <a:lnSpc>
                          <a:spcPct val="150000"/>
                        </a:lnSpc>
                        <a:spcBef>
                          <a:spcPct val="0"/>
                        </a:spcBef>
                        <a:spcAft>
                          <a:spcPts val="900"/>
                        </a:spcAft>
                        <a:buClrTx/>
                        <a:buSzTx/>
                        <a:buFontTx/>
                        <a:buNone/>
                        <a:tabLst/>
                      </a:pPr>
                      <a:r>
                        <a:rPr kumimoji="0" lang="en-US" sz="3400" b="1" i="0" u="none" strike="noStrike" cap="none" normalizeH="0" baseline="0" dirty="0">
                          <a:ln>
                            <a:noFill/>
                          </a:ln>
                          <a:solidFill>
                            <a:schemeClr val="tx1"/>
                          </a:solidFill>
                          <a:effectLst>
                            <a:outerShdw blurRad="38100" dist="38100" dir="2700000" algn="tl">
                              <a:srgbClr val="FFFFFF"/>
                            </a:outerShdw>
                          </a:effectLst>
                          <a:latin typeface="Times New Roman" pitchFamily="18" charset="0"/>
                          <a:cs typeface="Times New Roman" pitchFamily="18" charset="0"/>
                        </a:rPr>
                        <a:t> </a:t>
                      </a:r>
                    </a:p>
                  </a:txBody>
                  <a:tcPr marL="63500" marR="63500"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xmlns="" val="10004"/>
                  </a:ext>
                </a:extLst>
              </a:tr>
              <a:tr h="0">
                <a:tc>
                  <a:txBody>
                    <a:bodyPr/>
                    <a:lstStyle>
                      <a:lvl1pPr marL="0" algn="l" defTabSz="914196" rtl="0" eaLnBrk="1" latinLnBrk="0" hangingPunct="1">
                        <a:defRPr sz="1900" kern="1200">
                          <a:solidFill>
                            <a:schemeClr val="tx1"/>
                          </a:solidFill>
                          <a:latin typeface="Arial"/>
                        </a:defRPr>
                      </a:lvl1pPr>
                      <a:lvl2pPr marL="457095" algn="l" defTabSz="914196" rtl="0" eaLnBrk="1" latinLnBrk="0" hangingPunct="1">
                        <a:defRPr sz="1900" kern="1200">
                          <a:solidFill>
                            <a:schemeClr val="tx1"/>
                          </a:solidFill>
                          <a:latin typeface="Arial"/>
                        </a:defRPr>
                      </a:lvl2pPr>
                      <a:lvl3pPr marL="914196" algn="l" defTabSz="914196" rtl="0" eaLnBrk="1" latinLnBrk="0" hangingPunct="1">
                        <a:defRPr sz="1900" kern="1200">
                          <a:solidFill>
                            <a:schemeClr val="tx1"/>
                          </a:solidFill>
                          <a:latin typeface="Arial"/>
                        </a:defRPr>
                      </a:lvl3pPr>
                      <a:lvl4pPr marL="1371294" algn="l" defTabSz="914196" rtl="0" eaLnBrk="1" latinLnBrk="0" hangingPunct="1">
                        <a:defRPr sz="1900" kern="1200">
                          <a:solidFill>
                            <a:schemeClr val="tx1"/>
                          </a:solidFill>
                          <a:latin typeface="Arial"/>
                        </a:defRPr>
                      </a:lvl4pPr>
                      <a:lvl5pPr marL="1828392" algn="l" defTabSz="914196" rtl="0" eaLnBrk="1" latinLnBrk="0" hangingPunct="1">
                        <a:defRPr sz="1900" kern="1200">
                          <a:solidFill>
                            <a:schemeClr val="tx1"/>
                          </a:solidFill>
                          <a:latin typeface="Arial"/>
                        </a:defRPr>
                      </a:lvl5pPr>
                      <a:lvl6pPr marL="2285494" algn="l" defTabSz="914196" rtl="0" eaLnBrk="1" latinLnBrk="0" hangingPunct="1">
                        <a:defRPr sz="1900" kern="1200">
                          <a:solidFill>
                            <a:schemeClr val="tx1"/>
                          </a:solidFill>
                          <a:latin typeface="Arial"/>
                        </a:defRPr>
                      </a:lvl6pPr>
                      <a:lvl7pPr marL="2742586" algn="l" defTabSz="914196" rtl="0" eaLnBrk="1" latinLnBrk="0" hangingPunct="1">
                        <a:defRPr sz="1900" kern="1200">
                          <a:solidFill>
                            <a:schemeClr val="tx1"/>
                          </a:solidFill>
                          <a:latin typeface="Arial"/>
                        </a:defRPr>
                      </a:lvl7pPr>
                      <a:lvl8pPr marL="3199680" algn="l" defTabSz="914196" rtl="0" eaLnBrk="1" latinLnBrk="0" hangingPunct="1">
                        <a:defRPr sz="1900" kern="1200">
                          <a:solidFill>
                            <a:schemeClr val="tx1"/>
                          </a:solidFill>
                          <a:latin typeface="Arial"/>
                        </a:defRPr>
                      </a:lvl8pPr>
                      <a:lvl9pPr marL="3656775" algn="l" defTabSz="914196" rtl="0" eaLnBrk="1" latinLnBrk="0" hangingPunct="1">
                        <a:defRPr sz="1900" kern="1200">
                          <a:solidFill>
                            <a:schemeClr val="tx1"/>
                          </a:solidFill>
                          <a:latin typeface="Arial"/>
                        </a:defRPr>
                      </a:lvl9pPr>
                    </a:lstStyle>
                    <a:p>
                      <a:pPr marL="0" marR="0" lvl="0" indent="0" algn="ctr" defTabSz="914400" rtl="0" eaLnBrk="1" fontAlgn="base" latinLnBrk="0" hangingPunct="1">
                        <a:lnSpc>
                          <a:spcPct val="150000"/>
                        </a:lnSpc>
                        <a:spcBef>
                          <a:spcPct val="0"/>
                        </a:spcBef>
                        <a:spcAft>
                          <a:spcPts val="900"/>
                        </a:spcAft>
                        <a:buClrTx/>
                        <a:buSzTx/>
                        <a:buFontTx/>
                        <a:buNone/>
                        <a:tabLst/>
                      </a:pPr>
                      <a:r>
                        <a:rPr kumimoji="0" lang="en-US" sz="2800" b="1" i="0" u="none" strike="noStrike" cap="none" normalizeH="0" baseline="0" dirty="0">
                          <a:ln>
                            <a:noFill/>
                          </a:ln>
                          <a:solidFill>
                            <a:srgbClr val="FF0000"/>
                          </a:solidFill>
                          <a:effectLst>
                            <a:outerShdw blurRad="38100" dist="38100" dir="2700000" algn="tl">
                              <a:srgbClr val="000000">
                                <a:alpha val="43137"/>
                              </a:srgbClr>
                            </a:outerShdw>
                          </a:effectLst>
                          <a:latin typeface="HP001 5 hàng" pitchFamily="34" charset="0"/>
                          <a:cs typeface="Times New Roman" pitchFamily="18" charset="0"/>
                        </a:rPr>
                        <a:t>70 000 </a:t>
                      </a:r>
                      <a:r>
                        <a:rPr kumimoji="0" lang="en-US" sz="2800" b="1" i="0" u="none" strike="noStrike" cap="none" normalizeH="0" baseline="0" dirty="0" err="1">
                          <a:ln>
                            <a:noFill/>
                          </a:ln>
                          <a:solidFill>
                            <a:srgbClr val="FF0000"/>
                          </a:solidFill>
                          <a:effectLst>
                            <a:outerShdw blurRad="38100" dist="38100" dir="2700000" algn="tl">
                              <a:srgbClr val="000000">
                                <a:alpha val="43137"/>
                              </a:srgbClr>
                            </a:outerShdw>
                          </a:effectLst>
                          <a:latin typeface="HP001 5 hàng" pitchFamily="34" charset="0"/>
                          <a:cs typeface="Times New Roman" pitchFamily="18" charset="0"/>
                        </a:rPr>
                        <a:t>đồng</a:t>
                      </a:r>
                      <a:endParaRPr kumimoji="0" lang="en-US" sz="2800" b="1" i="0" u="none" strike="noStrike" cap="none" normalizeH="0" baseline="0" dirty="0">
                        <a:ln>
                          <a:noFill/>
                        </a:ln>
                        <a:solidFill>
                          <a:srgbClr val="FF0000"/>
                        </a:solidFill>
                        <a:effectLst>
                          <a:outerShdw blurRad="38100" dist="38100" dir="2700000" algn="tl">
                            <a:srgbClr val="000000">
                              <a:alpha val="43137"/>
                            </a:srgbClr>
                          </a:outerShdw>
                        </a:effectLst>
                        <a:latin typeface="HP001 5 hàng" pitchFamily="34" charset="0"/>
                        <a:cs typeface="Times New Roman" pitchFamily="18" charset="0"/>
                      </a:endParaRPr>
                    </a:p>
                  </a:txBody>
                  <a:tcPr marL="63500" marR="63500"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marL="0" algn="l" defTabSz="914196" rtl="0" eaLnBrk="1" latinLnBrk="0" hangingPunct="1">
                        <a:defRPr sz="1900" kern="1200">
                          <a:solidFill>
                            <a:schemeClr val="tx1"/>
                          </a:solidFill>
                          <a:latin typeface="Arial"/>
                        </a:defRPr>
                      </a:lvl1pPr>
                      <a:lvl2pPr marL="457095" algn="l" defTabSz="914196" rtl="0" eaLnBrk="1" latinLnBrk="0" hangingPunct="1">
                        <a:defRPr sz="1900" kern="1200">
                          <a:solidFill>
                            <a:schemeClr val="tx1"/>
                          </a:solidFill>
                          <a:latin typeface="Arial"/>
                        </a:defRPr>
                      </a:lvl2pPr>
                      <a:lvl3pPr marL="914196" algn="l" defTabSz="914196" rtl="0" eaLnBrk="1" latinLnBrk="0" hangingPunct="1">
                        <a:defRPr sz="1900" kern="1200">
                          <a:solidFill>
                            <a:schemeClr val="tx1"/>
                          </a:solidFill>
                          <a:latin typeface="Arial"/>
                        </a:defRPr>
                      </a:lvl3pPr>
                      <a:lvl4pPr marL="1371294" algn="l" defTabSz="914196" rtl="0" eaLnBrk="1" latinLnBrk="0" hangingPunct="1">
                        <a:defRPr sz="1900" kern="1200">
                          <a:solidFill>
                            <a:schemeClr val="tx1"/>
                          </a:solidFill>
                          <a:latin typeface="Arial"/>
                        </a:defRPr>
                      </a:lvl4pPr>
                      <a:lvl5pPr marL="1828392" algn="l" defTabSz="914196" rtl="0" eaLnBrk="1" latinLnBrk="0" hangingPunct="1">
                        <a:defRPr sz="1900" kern="1200">
                          <a:solidFill>
                            <a:schemeClr val="tx1"/>
                          </a:solidFill>
                          <a:latin typeface="Arial"/>
                        </a:defRPr>
                      </a:lvl5pPr>
                      <a:lvl6pPr marL="2285494" algn="l" defTabSz="914196" rtl="0" eaLnBrk="1" latinLnBrk="0" hangingPunct="1">
                        <a:defRPr sz="1900" kern="1200">
                          <a:solidFill>
                            <a:schemeClr val="tx1"/>
                          </a:solidFill>
                          <a:latin typeface="Arial"/>
                        </a:defRPr>
                      </a:lvl6pPr>
                      <a:lvl7pPr marL="2742586" algn="l" defTabSz="914196" rtl="0" eaLnBrk="1" latinLnBrk="0" hangingPunct="1">
                        <a:defRPr sz="1900" kern="1200">
                          <a:solidFill>
                            <a:schemeClr val="tx1"/>
                          </a:solidFill>
                          <a:latin typeface="Arial"/>
                        </a:defRPr>
                      </a:lvl7pPr>
                      <a:lvl8pPr marL="3199680" algn="l" defTabSz="914196" rtl="0" eaLnBrk="1" latinLnBrk="0" hangingPunct="1">
                        <a:defRPr sz="1900" kern="1200">
                          <a:solidFill>
                            <a:schemeClr val="tx1"/>
                          </a:solidFill>
                          <a:latin typeface="Arial"/>
                        </a:defRPr>
                      </a:lvl8pPr>
                      <a:lvl9pPr marL="3656775" algn="l" defTabSz="914196" rtl="0" eaLnBrk="1" latinLnBrk="0" hangingPunct="1">
                        <a:defRPr sz="1900" kern="1200">
                          <a:solidFill>
                            <a:schemeClr val="tx1"/>
                          </a:solidFill>
                          <a:latin typeface="Arial"/>
                        </a:defRPr>
                      </a:lvl9pPr>
                    </a:lstStyle>
                    <a:p>
                      <a:pPr marL="0" marR="0" lvl="0" indent="0" algn="ctr" defTabSz="914400" rtl="0" eaLnBrk="1" fontAlgn="base" latinLnBrk="0" hangingPunct="1">
                        <a:lnSpc>
                          <a:spcPct val="150000"/>
                        </a:lnSpc>
                        <a:spcBef>
                          <a:spcPct val="0"/>
                        </a:spcBef>
                        <a:spcAft>
                          <a:spcPts val="900"/>
                        </a:spcAft>
                        <a:buClrTx/>
                        <a:buSzTx/>
                        <a:buFontTx/>
                        <a:buNone/>
                        <a:tabLst/>
                      </a:pPr>
                      <a:r>
                        <a:rPr kumimoji="0" lang="en-US" sz="3400" b="1" i="0" u="none" strike="noStrike" cap="none" normalizeH="0" baseline="0" dirty="0">
                          <a:ln>
                            <a:noFill/>
                          </a:ln>
                          <a:solidFill>
                            <a:schemeClr val="tx1"/>
                          </a:solidFill>
                          <a:effectLst>
                            <a:outerShdw blurRad="38100" dist="38100" dir="2700000" algn="tl">
                              <a:srgbClr val="FFFFFF"/>
                            </a:outerShdw>
                          </a:effectLst>
                          <a:latin typeface="Times New Roman" pitchFamily="18" charset="0"/>
                          <a:cs typeface="Times New Roman" pitchFamily="18" charset="0"/>
                        </a:rPr>
                        <a:t> </a:t>
                      </a:r>
                    </a:p>
                  </a:txBody>
                  <a:tcPr marL="63500" marR="63500"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marL="0" algn="l" defTabSz="914196" rtl="0" eaLnBrk="1" latinLnBrk="0" hangingPunct="1">
                        <a:defRPr sz="1900" kern="1200">
                          <a:solidFill>
                            <a:schemeClr val="tx1"/>
                          </a:solidFill>
                          <a:latin typeface="Arial"/>
                        </a:defRPr>
                      </a:lvl1pPr>
                      <a:lvl2pPr marL="457095" algn="l" defTabSz="914196" rtl="0" eaLnBrk="1" latinLnBrk="0" hangingPunct="1">
                        <a:defRPr sz="1900" kern="1200">
                          <a:solidFill>
                            <a:schemeClr val="tx1"/>
                          </a:solidFill>
                          <a:latin typeface="Arial"/>
                        </a:defRPr>
                      </a:lvl2pPr>
                      <a:lvl3pPr marL="914196" algn="l" defTabSz="914196" rtl="0" eaLnBrk="1" latinLnBrk="0" hangingPunct="1">
                        <a:defRPr sz="1900" kern="1200">
                          <a:solidFill>
                            <a:schemeClr val="tx1"/>
                          </a:solidFill>
                          <a:latin typeface="Arial"/>
                        </a:defRPr>
                      </a:lvl3pPr>
                      <a:lvl4pPr marL="1371294" algn="l" defTabSz="914196" rtl="0" eaLnBrk="1" latinLnBrk="0" hangingPunct="1">
                        <a:defRPr sz="1900" kern="1200">
                          <a:solidFill>
                            <a:schemeClr val="tx1"/>
                          </a:solidFill>
                          <a:latin typeface="Arial"/>
                        </a:defRPr>
                      </a:lvl4pPr>
                      <a:lvl5pPr marL="1828392" algn="l" defTabSz="914196" rtl="0" eaLnBrk="1" latinLnBrk="0" hangingPunct="1">
                        <a:defRPr sz="1900" kern="1200">
                          <a:solidFill>
                            <a:schemeClr val="tx1"/>
                          </a:solidFill>
                          <a:latin typeface="Arial"/>
                        </a:defRPr>
                      </a:lvl5pPr>
                      <a:lvl6pPr marL="2285494" algn="l" defTabSz="914196" rtl="0" eaLnBrk="1" latinLnBrk="0" hangingPunct="1">
                        <a:defRPr sz="1900" kern="1200">
                          <a:solidFill>
                            <a:schemeClr val="tx1"/>
                          </a:solidFill>
                          <a:latin typeface="Arial"/>
                        </a:defRPr>
                      </a:lvl6pPr>
                      <a:lvl7pPr marL="2742586" algn="l" defTabSz="914196" rtl="0" eaLnBrk="1" latinLnBrk="0" hangingPunct="1">
                        <a:defRPr sz="1900" kern="1200">
                          <a:solidFill>
                            <a:schemeClr val="tx1"/>
                          </a:solidFill>
                          <a:latin typeface="Arial"/>
                        </a:defRPr>
                      </a:lvl7pPr>
                      <a:lvl8pPr marL="3199680" algn="l" defTabSz="914196" rtl="0" eaLnBrk="1" latinLnBrk="0" hangingPunct="1">
                        <a:defRPr sz="1900" kern="1200">
                          <a:solidFill>
                            <a:schemeClr val="tx1"/>
                          </a:solidFill>
                          <a:latin typeface="Arial"/>
                        </a:defRPr>
                      </a:lvl8pPr>
                      <a:lvl9pPr marL="3656775" algn="l" defTabSz="914196" rtl="0" eaLnBrk="1" latinLnBrk="0" hangingPunct="1">
                        <a:defRPr sz="1900" kern="1200">
                          <a:solidFill>
                            <a:schemeClr val="tx1"/>
                          </a:solidFill>
                          <a:latin typeface="Arial"/>
                        </a:defRPr>
                      </a:lvl9pPr>
                    </a:lstStyle>
                    <a:p>
                      <a:pPr marL="0" marR="0" lvl="0" indent="0" algn="ctr" defTabSz="914400" rtl="0" eaLnBrk="1" fontAlgn="base" latinLnBrk="0" hangingPunct="1">
                        <a:lnSpc>
                          <a:spcPct val="150000"/>
                        </a:lnSpc>
                        <a:spcBef>
                          <a:spcPct val="0"/>
                        </a:spcBef>
                        <a:spcAft>
                          <a:spcPts val="900"/>
                        </a:spcAft>
                        <a:buClrTx/>
                        <a:buSzTx/>
                        <a:buFontTx/>
                        <a:buNone/>
                        <a:tabLst/>
                      </a:pPr>
                      <a:r>
                        <a:rPr kumimoji="0" lang="en-US" sz="3400" b="1" i="0" u="none" strike="noStrike" cap="none" normalizeH="0" baseline="0" dirty="0">
                          <a:ln>
                            <a:noFill/>
                          </a:ln>
                          <a:solidFill>
                            <a:schemeClr val="tx1"/>
                          </a:solidFill>
                          <a:effectLst>
                            <a:outerShdw blurRad="38100" dist="38100" dir="2700000" algn="tl">
                              <a:srgbClr val="FFFFFF"/>
                            </a:outerShdw>
                          </a:effectLst>
                          <a:latin typeface="Times New Roman" pitchFamily="18" charset="0"/>
                          <a:cs typeface="Times New Roman" pitchFamily="18" charset="0"/>
                        </a:rPr>
                        <a:t> </a:t>
                      </a:r>
                    </a:p>
                  </a:txBody>
                  <a:tcPr marL="63500" marR="63500"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marL="0" algn="l" defTabSz="914196" rtl="0" eaLnBrk="1" latinLnBrk="0" hangingPunct="1">
                        <a:defRPr sz="1900" kern="1200">
                          <a:solidFill>
                            <a:schemeClr val="tx1"/>
                          </a:solidFill>
                          <a:latin typeface="Arial"/>
                        </a:defRPr>
                      </a:lvl1pPr>
                      <a:lvl2pPr marL="457095" algn="l" defTabSz="914196" rtl="0" eaLnBrk="1" latinLnBrk="0" hangingPunct="1">
                        <a:defRPr sz="1900" kern="1200">
                          <a:solidFill>
                            <a:schemeClr val="tx1"/>
                          </a:solidFill>
                          <a:latin typeface="Arial"/>
                        </a:defRPr>
                      </a:lvl2pPr>
                      <a:lvl3pPr marL="914196" algn="l" defTabSz="914196" rtl="0" eaLnBrk="1" latinLnBrk="0" hangingPunct="1">
                        <a:defRPr sz="1900" kern="1200">
                          <a:solidFill>
                            <a:schemeClr val="tx1"/>
                          </a:solidFill>
                          <a:latin typeface="Arial"/>
                        </a:defRPr>
                      </a:lvl3pPr>
                      <a:lvl4pPr marL="1371294" algn="l" defTabSz="914196" rtl="0" eaLnBrk="1" latinLnBrk="0" hangingPunct="1">
                        <a:defRPr sz="1900" kern="1200">
                          <a:solidFill>
                            <a:schemeClr val="tx1"/>
                          </a:solidFill>
                          <a:latin typeface="Arial"/>
                        </a:defRPr>
                      </a:lvl4pPr>
                      <a:lvl5pPr marL="1828392" algn="l" defTabSz="914196" rtl="0" eaLnBrk="1" latinLnBrk="0" hangingPunct="1">
                        <a:defRPr sz="1900" kern="1200">
                          <a:solidFill>
                            <a:schemeClr val="tx1"/>
                          </a:solidFill>
                          <a:latin typeface="Arial"/>
                        </a:defRPr>
                      </a:lvl5pPr>
                      <a:lvl6pPr marL="2285494" algn="l" defTabSz="914196" rtl="0" eaLnBrk="1" latinLnBrk="0" hangingPunct="1">
                        <a:defRPr sz="1900" kern="1200">
                          <a:solidFill>
                            <a:schemeClr val="tx1"/>
                          </a:solidFill>
                          <a:latin typeface="Arial"/>
                        </a:defRPr>
                      </a:lvl6pPr>
                      <a:lvl7pPr marL="2742586" algn="l" defTabSz="914196" rtl="0" eaLnBrk="1" latinLnBrk="0" hangingPunct="1">
                        <a:defRPr sz="1900" kern="1200">
                          <a:solidFill>
                            <a:schemeClr val="tx1"/>
                          </a:solidFill>
                          <a:latin typeface="Arial"/>
                        </a:defRPr>
                      </a:lvl7pPr>
                      <a:lvl8pPr marL="3199680" algn="l" defTabSz="914196" rtl="0" eaLnBrk="1" latinLnBrk="0" hangingPunct="1">
                        <a:defRPr sz="1900" kern="1200">
                          <a:solidFill>
                            <a:schemeClr val="tx1"/>
                          </a:solidFill>
                          <a:latin typeface="Arial"/>
                        </a:defRPr>
                      </a:lvl8pPr>
                      <a:lvl9pPr marL="3656775" algn="l" defTabSz="914196" rtl="0" eaLnBrk="1" latinLnBrk="0" hangingPunct="1">
                        <a:defRPr sz="1900" kern="1200">
                          <a:solidFill>
                            <a:schemeClr val="tx1"/>
                          </a:solidFill>
                          <a:latin typeface="Arial"/>
                        </a:defRPr>
                      </a:lvl9pPr>
                    </a:lstStyle>
                    <a:p>
                      <a:pPr marL="0" marR="0" lvl="0" indent="0" algn="ctr" defTabSz="914400" rtl="0" eaLnBrk="1" fontAlgn="base" latinLnBrk="0" hangingPunct="1">
                        <a:lnSpc>
                          <a:spcPct val="150000"/>
                        </a:lnSpc>
                        <a:spcBef>
                          <a:spcPct val="0"/>
                        </a:spcBef>
                        <a:spcAft>
                          <a:spcPts val="900"/>
                        </a:spcAft>
                        <a:buClrTx/>
                        <a:buSzTx/>
                        <a:buFontTx/>
                        <a:buNone/>
                        <a:tabLst/>
                      </a:pPr>
                      <a:r>
                        <a:rPr kumimoji="0" lang="en-US" sz="3400" b="1" i="0" u="none" strike="noStrike" cap="none" normalizeH="0" baseline="0" dirty="0">
                          <a:ln>
                            <a:noFill/>
                          </a:ln>
                          <a:solidFill>
                            <a:schemeClr val="tx1"/>
                          </a:solidFill>
                          <a:effectLst>
                            <a:outerShdw blurRad="38100" dist="38100" dir="2700000" algn="tl">
                              <a:srgbClr val="FFFFFF"/>
                            </a:outerShdw>
                          </a:effectLst>
                          <a:latin typeface="Times New Roman" pitchFamily="18" charset="0"/>
                          <a:cs typeface="Times New Roman" pitchFamily="18" charset="0"/>
                        </a:rPr>
                        <a:t> </a:t>
                      </a:r>
                    </a:p>
                  </a:txBody>
                  <a:tcPr marL="63500" marR="63500"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xmlns="" val="10005"/>
                  </a:ext>
                </a:extLst>
              </a:tr>
            </a:tbl>
          </a:graphicData>
        </a:graphic>
      </p:graphicFrame>
      <p:sp>
        <p:nvSpPr>
          <p:cNvPr id="3" name="TextBox 2"/>
          <p:cNvSpPr txBox="1"/>
          <p:nvPr/>
        </p:nvSpPr>
        <p:spPr>
          <a:xfrm>
            <a:off x="6008602" y="4292025"/>
            <a:ext cx="468398" cy="584775"/>
          </a:xfrm>
          <a:prstGeom prst="rect">
            <a:avLst/>
          </a:prstGeom>
          <a:noFill/>
        </p:spPr>
        <p:txBody>
          <a:bodyPr wrap="none" rtlCol="0">
            <a:spAutoFit/>
          </a:bodyPr>
          <a:lstStyle/>
          <a:p>
            <a:r>
              <a:rPr lang="en-US" sz="3200" b="1" dirty="0">
                <a:solidFill>
                  <a:srgbClr val="009900"/>
                </a:solidFill>
                <a:effectLst>
                  <a:outerShdw blurRad="38100" dist="38100" dir="2700000" algn="tl">
                    <a:srgbClr val="000000">
                      <a:alpha val="43137"/>
                    </a:srgbClr>
                  </a:outerShdw>
                </a:effectLst>
                <a:latin typeface="HP001 5 hàng" pitchFamily="34" charset="0"/>
              </a:rPr>
              <a:t>2</a:t>
            </a:r>
          </a:p>
        </p:txBody>
      </p:sp>
      <p:sp>
        <p:nvSpPr>
          <p:cNvPr id="23" name="TextBox 22"/>
          <p:cNvSpPr txBox="1"/>
          <p:nvPr/>
        </p:nvSpPr>
        <p:spPr>
          <a:xfrm>
            <a:off x="8278458" y="4230469"/>
            <a:ext cx="332142" cy="584775"/>
          </a:xfrm>
          <a:prstGeom prst="rect">
            <a:avLst/>
          </a:prstGeom>
          <a:noFill/>
        </p:spPr>
        <p:txBody>
          <a:bodyPr wrap="none" rtlCol="0">
            <a:spAutoFit/>
          </a:bodyPr>
          <a:lstStyle/>
          <a:p>
            <a:r>
              <a:rPr lang="en-US" sz="3200" b="1" dirty="0">
                <a:solidFill>
                  <a:srgbClr val="009900"/>
                </a:solidFill>
                <a:effectLst>
                  <a:outerShdw blurRad="38100" dist="38100" dir="2700000" algn="tl">
                    <a:srgbClr val="000000">
                      <a:alpha val="43137"/>
                    </a:srgbClr>
                  </a:outerShdw>
                </a:effectLst>
                <a:latin typeface="HP001 5 hàng" pitchFamily="34" charset="0"/>
              </a:rPr>
              <a:t>1</a:t>
            </a:r>
          </a:p>
        </p:txBody>
      </p:sp>
      <p:sp>
        <p:nvSpPr>
          <p:cNvPr id="24" name="TextBox 23"/>
          <p:cNvSpPr txBox="1"/>
          <p:nvPr/>
        </p:nvSpPr>
        <p:spPr>
          <a:xfrm>
            <a:off x="10506227" y="4292025"/>
            <a:ext cx="332142" cy="584775"/>
          </a:xfrm>
          <a:prstGeom prst="rect">
            <a:avLst/>
          </a:prstGeom>
          <a:noFill/>
        </p:spPr>
        <p:txBody>
          <a:bodyPr wrap="none" rtlCol="0">
            <a:spAutoFit/>
          </a:bodyPr>
          <a:lstStyle/>
          <a:p>
            <a:r>
              <a:rPr lang="en-US" sz="3200" b="1" dirty="0">
                <a:solidFill>
                  <a:srgbClr val="009900"/>
                </a:solidFill>
                <a:effectLst>
                  <a:outerShdw blurRad="38100" dist="38100" dir="2700000" algn="tl">
                    <a:srgbClr val="000000">
                      <a:alpha val="43137"/>
                    </a:srgbClr>
                  </a:outerShdw>
                </a:effectLst>
                <a:latin typeface="HP001 5 hàng" pitchFamily="34" charset="0"/>
              </a:rPr>
              <a:t>1</a:t>
            </a:r>
          </a:p>
        </p:txBody>
      </p:sp>
      <p:sp>
        <p:nvSpPr>
          <p:cNvPr id="25" name="TextBox 24"/>
          <p:cNvSpPr txBox="1"/>
          <p:nvPr/>
        </p:nvSpPr>
        <p:spPr>
          <a:xfrm>
            <a:off x="6019800" y="5029200"/>
            <a:ext cx="332142" cy="584775"/>
          </a:xfrm>
          <a:prstGeom prst="rect">
            <a:avLst/>
          </a:prstGeom>
          <a:noFill/>
        </p:spPr>
        <p:txBody>
          <a:bodyPr wrap="none" rtlCol="0">
            <a:spAutoFit/>
          </a:bodyPr>
          <a:lstStyle/>
          <a:p>
            <a:r>
              <a:rPr lang="en-US" sz="3200" b="1" dirty="0">
                <a:solidFill>
                  <a:srgbClr val="0033CC"/>
                </a:solidFill>
                <a:effectLst>
                  <a:outerShdw blurRad="38100" dist="38100" dir="2700000" algn="tl">
                    <a:srgbClr val="000000">
                      <a:alpha val="43137"/>
                    </a:srgbClr>
                  </a:outerShdw>
                </a:effectLst>
                <a:latin typeface="HP001 5 hàng" pitchFamily="34" charset="0"/>
              </a:rPr>
              <a:t>1</a:t>
            </a:r>
          </a:p>
        </p:txBody>
      </p:sp>
      <p:sp>
        <p:nvSpPr>
          <p:cNvPr id="26" name="TextBox 25"/>
          <p:cNvSpPr txBox="1"/>
          <p:nvPr/>
        </p:nvSpPr>
        <p:spPr>
          <a:xfrm>
            <a:off x="8211273" y="5029200"/>
            <a:ext cx="468398" cy="584775"/>
          </a:xfrm>
          <a:prstGeom prst="rect">
            <a:avLst/>
          </a:prstGeom>
          <a:noFill/>
        </p:spPr>
        <p:txBody>
          <a:bodyPr wrap="none" rtlCol="0">
            <a:spAutoFit/>
          </a:bodyPr>
          <a:lstStyle/>
          <a:p>
            <a:r>
              <a:rPr lang="en-US" sz="3200" b="1" dirty="0">
                <a:solidFill>
                  <a:srgbClr val="0033CC"/>
                </a:solidFill>
                <a:effectLst>
                  <a:outerShdw blurRad="38100" dist="38100" dir="2700000" algn="tl">
                    <a:srgbClr val="000000">
                      <a:alpha val="43137"/>
                    </a:srgbClr>
                  </a:outerShdw>
                </a:effectLst>
                <a:latin typeface="HP001 5 hàng" pitchFamily="34" charset="0"/>
              </a:rPr>
              <a:t>2</a:t>
            </a:r>
          </a:p>
        </p:txBody>
      </p:sp>
      <p:sp>
        <p:nvSpPr>
          <p:cNvPr id="27" name="TextBox 26"/>
          <p:cNvSpPr txBox="1"/>
          <p:nvPr/>
        </p:nvSpPr>
        <p:spPr>
          <a:xfrm>
            <a:off x="10515599" y="5029199"/>
            <a:ext cx="609601" cy="584775"/>
          </a:xfrm>
          <a:prstGeom prst="rect">
            <a:avLst/>
          </a:prstGeom>
          <a:noFill/>
        </p:spPr>
        <p:txBody>
          <a:bodyPr wrap="square" rtlCol="0">
            <a:spAutoFit/>
          </a:bodyPr>
          <a:lstStyle/>
          <a:p>
            <a:r>
              <a:rPr lang="en-US" sz="3200" b="1" dirty="0">
                <a:solidFill>
                  <a:srgbClr val="0033CC"/>
                </a:solidFill>
                <a:effectLst>
                  <a:outerShdw blurRad="38100" dist="38100" dir="2700000" algn="tl">
                    <a:srgbClr val="000000">
                      <a:alpha val="43137"/>
                    </a:srgbClr>
                  </a:outerShdw>
                </a:effectLst>
                <a:latin typeface="HP001 5 hàng" pitchFamily="34" charset="0"/>
              </a:rPr>
              <a:t>1</a:t>
            </a:r>
          </a:p>
        </p:txBody>
      </p:sp>
      <p:sp>
        <p:nvSpPr>
          <p:cNvPr id="28" name="TextBox 27"/>
          <p:cNvSpPr txBox="1"/>
          <p:nvPr/>
        </p:nvSpPr>
        <p:spPr>
          <a:xfrm>
            <a:off x="6051024" y="5892225"/>
            <a:ext cx="434734" cy="584775"/>
          </a:xfrm>
          <a:prstGeom prst="rect">
            <a:avLst/>
          </a:prstGeom>
          <a:noFill/>
        </p:spPr>
        <p:txBody>
          <a:bodyPr wrap="none" rtlCol="0">
            <a:spAutoFit/>
          </a:bodyPr>
          <a:lstStyle/>
          <a:p>
            <a:r>
              <a:rPr lang="en-US" sz="3200" b="1" dirty="0">
                <a:solidFill>
                  <a:srgbClr val="FF0000"/>
                </a:solidFill>
                <a:effectLst>
                  <a:outerShdw blurRad="38100" dist="38100" dir="2700000" algn="tl">
                    <a:srgbClr val="000000">
                      <a:alpha val="43137"/>
                    </a:srgbClr>
                  </a:outerShdw>
                </a:effectLst>
                <a:latin typeface="HP001 5 hàng" pitchFamily="34" charset="0"/>
              </a:rPr>
              <a:t>0</a:t>
            </a:r>
          </a:p>
        </p:txBody>
      </p:sp>
      <p:sp>
        <p:nvSpPr>
          <p:cNvPr id="29" name="TextBox 28"/>
          <p:cNvSpPr txBox="1"/>
          <p:nvPr/>
        </p:nvSpPr>
        <p:spPr>
          <a:xfrm>
            <a:off x="8305800" y="5892225"/>
            <a:ext cx="332142" cy="584775"/>
          </a:xfrm>
          <a:prstGeom prst="rect">
            <a:avLst/>
          </a:prstGeom>
          <a:noFill/>
        </p:spPr>
        <p:txBody>
          <a:bodyPr wrap="none" rtlCol="0">
            <a:spAutoFit/>
          </a:bodyPr>
          <a:lstStyle/>
          <a:p>
            <a:r>
              <a:rPr lang="en-US" sz="3200" b="1" dirty="0">
                <a:solidFill>
                  <a:srgbClr val="FF0000"/>
                </a:solidFill>
                <a:effectLst>
                  <a:outerShdw blurRad="38100" dist="38100" dir="2700000" algn="tl">
                    <a:srgbClr val="000000">
                      <a:alpha val="43137"/>
                    </a:srgbClr>
                  </a:outerShdw>
                </a:effectLst>
                <a:latin typeface="HP001 5 hàng" pitchFamily="34" charset="0"/>
              </a:rPr>
              <a:t>1</a:t>
            </a:r>
          </a:p>
        </p:txBody>
      </p:sp>
      <p:sp>
        <p:nvSpPr>
          <p:cNvPr id="30" name="TextBox 29"/>
          <p:cNvSpPr txBox="1"/>
          <p:nvPr/>
        </p:nvSpPr>
        <p:spPr>
          <a:xfrm>
            <a:off x="10515599" y="5892225"/>
            <a:ext cx="332142" cy="584775"/>
          </a:xfrm>
          <a:prstGeom prst="rect">
            <a:avLst/>
          </a:prstGeom>
          <a:noFill/>
        </p:spPr>
        <p:txBody>
          <a:bodyPr wrap="none" rtlCol="0">
            <a:spAutoFit/>
          </a:bodyPr>
          <a:lstStyle/>
          <a:p>
            <a:r>
              <a:rPr lang="en-US" sz="3200" b="1" dirty="0">
                <a:solidFill>
                  <a:srgbClr val="FF0000"/>
                </a:solidFill>
                <a:effectLst>
                  <a:outerShdw blurRad="38100" dist="38100" dir="2700000" algn="tl">
                    <a:srgbClr val="000000">
                      <a:alpha val="43137"/>
                    </a:srgbClr>
                  </a:outerShdw>
                </a:effectLst>
                <a:latin typeface="HP001 5 hàng" pitchFamily="34" charset="0"/>
              </a:rPr>
              <a:t>1</a:t>
            </a:r>
          </a:p>
        </p:txBody>
      </p:sp>
    </p:spTree>
    <p:extLst>
      <p:ext uri="{BB962C8B-B14F-4D97-AF65-F5344CB8AC3E}">
        <p14:creationId xmlns:p14="http://schemas.microsoft.com/office/powerpoint/2010/main" val="3719100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barn(inVertical)">
                                      <p:cBhvr>
                                        <p:cTn id="10" dur="500"/>
                                        <p:tgtEl>
                                          <p:spTgt spid="42"/>
                                        </p:tgtEl>
                                      </p:cBhvr>
                                    </p:animEffect>
                                  </p:childTnLst>
                                </p:cTn>
                              </p:par>
                              <p:par>
                                <p:cTn id="11" presetID="16" presetClass="entr" presetSubtype="21"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arn(inVertical)">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inVertical)">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arn(inVertical)">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barn(inVertical)">
                                      <p:cBhvr>
                                        <p:cTn id="33" dur="500"/>
                                        <p:tgtEl>
                                          <p:spTgt spid="25"/>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barn(inVertical)">
                                      <p:cBhvr>
                                        <p:cTn id="38" dur="500"/>
                                        <p:tgtEl>
                                          <p:spTgt spid="26"/>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barn(inVertical)">
                                      <p:cBhvr>
                                        <p:cTn id="43" dur="500"/>
                                        <p:tgtEl>
                                          <p:spTgt spid="27"/>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barn(inVertical)">
                                      <p:cBhvr>
                                        <p:cTn id="48" dur="500"/>
                                        <p:tgtEl>
                                          <p:spTgt spid="28"/>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barn(inVertical)">
                                      <p:cBhvr>
                                        <p:cTn id="53" dur="500"/>
                                        <p:tgtEl>
                                          <p:spTgt spid="29"/>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barn(inVertical)">
                                      <p:cBhvr>
                                        <p:cTn id="5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1" grpId="0"/>
      <p:bldP spid="3" grpId="0"/>
      <p:bldP spid="23" grpId="0"/>
      <p:bldP spid="24" grpId="0"/>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10"/>
          <p:cNvSpPr>
            <a:spLocks noChangeArrowheads="1" noChangeShapeType="1" noTextEdit="1"/>
          </p:cNvSpPr>
          <p:nvPr/>
        </p:nvSpPr>
        <p:spPr bwMode="auto">
          <a:xfrm>
            <a:off x="2667000" y="1676400"/>
            <a:ext cx="6858000" cy="3048000"/>
          </a:xfrm>
          <a:prstGeom prst="rect">
            <a:avLst/>
          </a:prstGeom>
        </p:spPr>
        <p:txBody>
          <a:bodyPr wrap="none" fromWordArt="1">
            <a:prstTxWarp prst="textCascadeUp">
              <a:avLst>
                <a:gd name="adj" fmla="val 44444"/>
              </a:avLst>
            </a:prstTxWarp>
            <a:scene3d>
              <a:camera prst="legacyPerspectiveFront">
                <a:rot lat="20519994" lon="1080000" rev="0"/>
              </a:camera>
              <a:lightRig rig="legacyHarsh2" dir="b"/>
            </a:scene3d>
            <a:sp3d extrusionH="430200" prstMaterial="legacyMatte">
              <a:extrusionClr>
                <a:srgbClr val="FF6600"/>
              </a:extrusionClr>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dirty="0">
                <a:ln w="9525">
                  <a:round/>
                  <a:headEnd/>
                  <a:tailEnd/>
                </a:ln>
                <a:gradFill rotWithShape="1">
                  <a:gsLst>
                    <a:gs pos="0">
                      <a:srgbClr val="FFE701"/>
                    </a:gs>
                    <a:gs pos="100000">
                      <a:srgbClr val="FE3E02"/>
                    </a:gs>
                  </a:gsLst>
                  <a:lin ang="5400000" scaled="1"/>
                </a:gradFill>
                <a:effectLst/>
                <a:uLnTx/>
                <a:uFillTx/>
                <a:latin typeface="Times New Roman" pitchFamily="18" charset="0"/>
                <a:ea typeface="+mn-ea"/>
                <a:cs typeface="Times New Roman" pitchFamily="18" charset="0"/>
              </a:rPr>
              <a:t>CHÀO TẠM</a:t>
            </a:r>
            <a:r>
              <a:rPr kumimoji="0" lang="en-US" sz="3600" b="1" i="0" u="none" strike="noStrike" kern="10" cap="none" spc="0" normalizeH="0" noProof="0" dirty="0">
                <a:ln w="9525">
                  <a:round/>
                  <a:headEnd/>
                  <a:tailEnd/>
                </a:ln>
                <a:gradFill rotWithShape="1">
                  <a:gsLst>
                    <a:gs pos="0">
                      <a:srgbClr val="FFE701"/>
                    </a:gs>
                    <a:gs pos="100000">
                      <a:srgbClr val="FE3E02"/>
                    </a:gs>
                  </a:gsLst>
                  <a:lin ang="5400000" scaled="1"/>
                </a:gradFill>
                <a:effectLst/>
                <a:uLnTx/>
                <a:uFillTx/>
                <a:latin typeface="Times New Roman" pitchFamily="18" charset="0"/>
                <a:ea typeface="+mn-ea"/>
                <a:cs typeface="Times New Roman" pitchFamily="18" charset="0"/>
              </a:rPr>
              <a:t> BIỆT</a:t>
            </a:r>
            <a:r>
              <a:rPr kumimoji="0" lang="en-US" sz="3600" b="1" i="0" u="none" strike="noStrike" kern="10" cap="none" spc="0" normalizeH="0" baseline="0" noProof="0" dirty="0">
                <a:ln w="9525">
                  <a:round/>
                  <a:headEnd/>
                  <a:tailEnd/>
                </a:ln>
                <a:gradFill rotWithShape="1">
                  <a:gsLst>
                    <a:gs pos="0">
                      <a:srgbClr val="FFE701"/>
                    </a:gs>
                    <a:gs pos="100000">
                      <a:srgbClr val="FE3E02"/>
                    </a:gs>
                  </a:gsLst>
                  <a:lin ang="5400000" scaled="1"/>
                </a:gradFill>
                <a:effectLst/>
                <a:uLnTx/>
                <a:uFillTx/>
                <a:latin typeface="Times New Roman" pitchFamily="18" charset="0"/>
                <a:ea typeface="+mn-ea"/>
                <a:cs typeface="Times New Roman" pitchFamily="18" charset="0"/>
              </a:rPr>
              <a:t>!</a:t>
            </a:r>
          </a:p>
        </p:txBody>
      </p:sp>
      <p:pic>
        <p:nvPicPr>
          <p:cNvPr id="3" name="图片 4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790" y="47187"/>
            <a:ext cx="1903415"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m-thanh-chuc-mung-chien-tha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244600" y="6019800"/>
            <a:ext cx="812800" cy="609600"/>
          </a:xfrm>
          <a:prstGeom prst="rect">
            <a:avLst/>
          </a:prstGeom>
        </p:spPr>
      </p:pic>
    </p:spTree>
    <p:extLst>
      <p:ext uri="{BB962C8B-B14F-4D97-AF65-F5344CB8AC3E}">
        <p14:creationId xmlns:p14="http://schemas.microsoft.com/office/powerpoint/2010/main" val="411647831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224"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3517903" y="4076700"/>
            <a:ext cx="901700" cy="838200"/>
          </a:xfrm>
          <a:prstGeom prst="ellipse">
            <a:avLst/>
          </a:prstGeom>
          <a:solidFill>
            <a:srgbClr val="FFC00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000">
              <a:solidFill>
                <a:srgbClr val="FFFFFF"/>
              </a:solidFill>
              <a:latin typeface="Times New Roman" pitchFamily="18" charset="0"/>
              <a:cs typeface="Times New Roman" pitchFamily="18" charset="0"/>
            </a:endParaRPr>
          </a:p>
        </p:txBody>
      </p:sp>
      <p:pic>
        <p:nvPicPr>
          <p:cNvPr id="7" name="Picture 6" descr="Cau hoi"/>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28600"/>
            <a:ext cx="1143000" cy="824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1"/>
          <p:cNvSpPr>
            <a:spLocks noChangeArrowheads="1"/>
          </p:cNvSpPr>
          <p:nvPr/>
        </p:nvSpPr>
        <p:spPr bwMode="auto">
          <a:xfrm>
            <a:off x="838203" y="1320800"/>
            <a:ext cx="11061700"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base" hangingPunct="0">
              <a:spcBef>
                <a:spcPct val="0"/>
              </a:spcBef>
              <a:spcAft>
                <a:spcPct val="0"/>
              </a:spcAft>
              <a:defRPr/>
            </a:pPr>
            <a:r>
              <a:rPr lang="en-US" sz="4800" b="1" dirty="0" err="1">
                <a:solidFill>
                  <a:srgbClr val="003300"/>
                </a:solidFill>
                <a:effectLst>
                  <a:outerShdw blurRad="38100" dist="38100" dir="2700000" algn="tl">
                    <a:srgbClr val="000000">
                      <a:alpha val="43137"/>
                    </a:srgbClr>
                  </a:outerShdw>
                </a:effectLst>
                <a:latin typeface="Times New Roman" pitchFamily="18" charset="0"/>
                <a:cs typeface="Times New Roman" pitchFamily="18" charset="0"/>
              </a:rPr>
              <a:t>Kết</a:t>
            </a:r>
            <a:r>
              <a:rPr lang="en-US" sz="4800" b="1" dirty="0">
                <a:solidFill>
                  <a:srgbClr val="0033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solidFill>
                  <a:srgbClr val="003300"/>
                </a:solidFill>
                <a:effectLst>
                  <a:outerShdw blurRad="38100" dist="38100" dir="2700000" algn="tl">
                    <a:srgbClr val="000000">
                      <a:alpha val="43137"/>
                    </a:srgbClr>
                  </a:outerShdw>
                </a:effectLst>
                <a:latin typeface="Times New Roman" pitchFamily="18" charset="0"/>
                <a:cs typeface="Times New Roman" pitchFamily="18" charset="0"/>
              </a:rPr>
              <a:t>quả</a:t>
            </a:r>
            <a:r>
              <a:rPr lang="en-US" sz="4800" b="1" dirty="0">
                <a:solidFill>
                  <a:srgbClr val="0033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solidFill>
                  <a:srgbClr val="003300"/>
                </a:solidFill>
                <a:effectLst>
                  <a:outerShdw blurRad="38100" dist="38100" dir="2700000" algn="tl">
                    <a:srgbClr val="000000">
                      <a:alpha val="43137"/>
                    </a:srgbClr>
                  </a:outerShdw>
                </a:effectLst>
                <a:latin typeface="Times New Roman" pitchFamily="18" charset="0"/>
                <a:cs typeface="Times New Roman" pitchFamily="18" charset="0"/>
              </a:rPr>
              <a:t>của</a:t>
            </a:r>
            <a:r>
              <a:rPr lang="en-US" sz="4800" b="1" dirty="0">
                <a:solidFill>
                  <a:srgbClr val="0033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solidFill>
                  <a:srgbClr val="003300"/>
                </a:solidFill>
                <a:effectLst>
                  <a:outerShdw blurRad="38100" dist="38100" dir="2700000" algn="tl">
                    <a:srgbClr val="000000">
                      <a:alpha val="43137"/>
                    </a:srgbClr>
                  </a:outerShdw>
                </a:effectLst>
                <a:latin typeface="Times New Roman" pitchFamily="18" charset="0"/>
                <a:cs typeface="Times New Roman" pitchFamily="18" charset="0"/>
              </a:rPr>
              <a:t>phép</a:t>
            </a:r>
            <a:r>
              <a:rPr lang="en-US" sz="4800" b="1" dirty="0">
                <a:solidFill>
                  <a:srgbClr val="0033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solidFill>
                  <a:srgbClr val="003300"/>
                </a:solidFill>
                <a:effectLst>
                  <a:outerShdw blurRad="38100" dist="38100" dir="2700000" algn="tl">
                    <a:srgbClr val="000000">
                      <a:alpha val="43137"/>
                    </a:srgbClr>
                  </a:outerShdw>
                </a:effectLst>
                <a:latin typeface="Times New Roman" pitchFamily="18" charset="0"/>
                <a:cs typeface="Times New Roman" pitchFamily="18" charset="0"/>
              </a:rPr>
              <a:t>trừ</a:t>
            </a:r>
            <a:r>
              <a:rPr lang="en-US" sz="4800" b="1" dirty="0">
                <a:solidFill>
                  <a:srgbClr val="0033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96 520 – 41 500 </a:t>
            </a:r>
            <a:r>
              <a:rPr lang="en-US" sz="4800" b="1" dirty="0" err="1">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là</a:t>
            </a:r>
            <a:r>
              <a:rPr lang="en-US" sz="48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a:t>
            </a:r>
          </a:p>
          <a:p>
            <a:pPr eaLnBrk="0" fontAlgn="base" hangingPunct="0">
              <a:spcBef>
                <a:spcPct val="0"/>
              </a:spcBef>
              <a:spcAft>
                <a:spcPct val="0"/>
              </a:spcAft>
              <a:defRPr/>
            </a:pPr>
            <a:endParaRPr lang="en-US" sz="32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endParaRPr>
          </a:p>
          <a:p>
            <a:pPr lvl="1" eaLnBrk="0" fontAlgn="base" hangingPunct="0">
              <a:spcBef>
                <a:spcPct val="0"/>
              </a:spcBef>
              <a:spcAft>
                <a:spcPct val="0"/>
              </a:spcAft>
              <a:defRPr/>
            </a:pPr>
            <a:r>
              <a:rPr lang="en-US" sz="48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A. 	42 285</a:t>
            </a:r>
          </a:p>
          <a:p>
            <a:pPr lvl="1" eaLnBrk="0" fontAlgn="base" hangingPunct="0">
              <a:spcBef>
                <a:spcPct val="0"/>
              </a:spcBef>
              <a:spcAft>
                <a:spcPct val="0"/>
              </a:spcAft>
              <a:defRPr/>
            </a:pPr>
            <a:r>
              <a:rPr lang="en-US" sz="48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B. 	25 665</a:t>
            </a:r>
          </a:p>
          <a:p>
            <a:pPr lvl="1" eaLnBrk="0" fontAlgn="base" hangingPunct="0">
              <a:spcBef>
                <a:spcPct val="0"/>
              </a:spcBef>
              <a:spcAft>
                <a:spcPct val="0"/>
              </a:spcAft>
              <a:defRPr/>
            </a:pPr>
            <a:r>
              <a:rPr lang="en-US" sz="48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C. 	55 020</a:t>
            </a:r>
          </a:p>
          <a:p>
            <a:pPr lvl="1" eaLnBrk="0" fontAlgn="base" hangingPunct="0">
              <a:spcBef>
                <a:spcPct val="0"/>
              </a:spcBef>
              <a:spcAft>
                <a:spcPct val="0"/>
              </a:spcAft>
              <a:defRPr/>
            </a:pPr>
            <a:r>
              <a:rPr lang="en-US" sz="48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D. 	45 520</a:t>
            </a:r>
          </a:p>
        </p:txBody>
      </p:sp>
      <p:sp>
        <p:nvSpPr>
          <p:cNvPr id="10" name="Rectangle 9"/>
          <p:cNvSpPr/>
          <p:nvPr/>
        </p:nvSpPr>
        <p:spPr>
          <a:xfrm>
            <a:off x="1676400" y="237172"/>
            <a:ext cx="3733800" cy="769371"/>
          </a:xfrm>
          <a:prstGeom prst="rect">
            <a:avLst/>
          </a:prstGeom>
        </p:spPr>
        <p:txBody>
          <a:bodyPr wrap="square" lIns="91270" tIns="45685" rIns="91270" bIns="45685">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912561" eaLnBrk="0" fontAlgn="base" hangingPunct="0">
              <a:spcBef>
                <a:spcPct val="0"/>
              </a:spcBef>
              <a:spcAft>
                <a:spcPct val="0"/>
              </a:spcAft>
              <a:defRPr/>
            </a:pPr>
            <a:r>
              <a:rPr lang="en-US" sz="4400" b="1" dirty="0">
                <a:ln w="11430"/>
                <a:solidFill>
                  <a:srgbClr val="009900"/>
                </a:solidFill>
                <a:effectLst>
                  <a:outerShdw blurRad="50800" dist="39000" dir="5460000" algn="tl">
                    <a:srgbClr val="000000">
                      <a:alpha val="38000"/>
                    </a:srgbClr>
                  </a:outerShdw>
                </a:effectLst>
                <a:cs typeface="Arial" pitchFamily="34" charset="0"/>
              </a:rPr>
              <a:t>KHỞI ĐỘNG</a:t>
            </a:r>
          </a:p>
        </p:txBody>
      </p:sp>
    </p:spTree>
    <p:extLst>
      <p:ext uri="{BB962C8B-B14F-4D97-AF65-F5344CB8AC3E}">
        <p14:creationId xmlns:p14="http://schemas.microsoft.com/office/powerpoint/2010/main" val="33272140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animEffect transition="in" filter="barn(inVertical)">
                                      <p:cBhvr>
                                        <p:cTn id="7" dur="500"/>
                                        <p:tgtEl>
                                          <p:spTgt spid="307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3076">
                                            <p:txEl>
                                              <p:pRg st="2" end="2"/>
                                            </p:txEl>
                                          </p:spTgt>
                                        </p:tgtEl>
                                        <p:attrNameLst>
                                          <p:attrName>style.visibility</p:attrName>
                                        </p:attrNameLst>
                                      </p:cBhvr>
                                      <p:to>
                                        <p:strVal val="visible"/>
                                      </p:to>
                                    </p:set>
                                    <p:animEffect transition="in" filter="barn(inVertical)">
                                      <p:cBhvr>
                                        <p:cTn id="12" dur="500"/>
                                        <p:tgtEl>
                                          <p:spTgt spid="3076">
                                            <p:txEl>
                                              <p:pRg st="2" end="2"/>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076">
                                            <p:txEl>
                                              <p:pRg st="3" end="3"/>
                                            </p:txEl>
                                          </p:spTgt>
                                        </p:tgtEl>
                                        <p:attrNameLst>
                                          <p:attrName>style.visibility</p:attrName>
                                        </p:attrNameLst>
                                      </p:cBhvr>
                                      <p:to>
                                        <p:strVal val="visible"/>
                                      </p:to>
                                    </p:set>
                                    <p:animEffect transition="in" filter="barn(inVertical)">
                                      <p:cBhvr>
                                        <p:cTn id="15" dur="500"/>
                                        <p:tgtEl>
                                          <p:spTgt spid="3076">
                                            <p:txEl>
                                              <p:pRg st="3" end="3"/>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076">
                                            <p:txEl>
                                              <p:pRg st="4" end="4"/>
                                            </p:txEl>
                                          </p:spTgt>
                                        </p:tgtEl>
                                        <p:attrNameLst>
                                          <p:attrName>style.visibility</p:attrName>
                                        </p:attrNameLst>
                                      </p:cBhvr>
                                      <p:to>
                                        <p:strVal val="visible"/>
                                      </p:to>
                                    </p:set>
                                    <p:animEffect transition="in" filter="barn(inVertical)">
                                      <p:cBhvr>
                                        <p:cTn id="18" dur="500"/>
                                        <p:tgtEl>
                                          <p:spTgt spid="3076">
                                            <p:txEl>
                                              <p:pRg st="4" end="4"/>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076">
                                            <p:txEl>
                                              <p:pRg st="5" end="5"/>
                                            </p:txEl>
                                          </p:spTgt>
                                        </p:tgtEl>
                                        <p:attrNameLst>
                                          <p:attrName>style.visibility</p:attrName>
                                        </p:attrNameLst>
                                      </p:cBhvr>
                                      <p:to>
                                        <p:strVal val="visible"/>
                                      </p:to>
                                    </p:set>
                                    <p:animEffect transition="in" filter="barn(inVertical)">
                                      <p:cBhvr>
                                        <p:cTn id="21" dur="500"/>
                                        <p:tgtEl>
                                          <p:spTgt spid="3076">
                                            <p:txEl>
                                              <p:pRg st="5" end="5"/>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subTnLst>
                                    <p:audio>
                                      <p:cMediaNode>
                                        <p:cTn display="0" masterRel="sameClick">
                                          <p:stCondLst>
                                            <p:cond evt="begin" delay="0">
                                              <p:tn val="24"/>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67000"/>
              </a:schemeClr>
            </a:gs>
            <a:gs pos="0">
              <a:schemeClr val="accent5">
                <a:lumMod val="97000"/>
                <a:lumOff val="3000"/>
              </a:schemeClr>
            </a:gs>
            <a:gs pos="5000">
              <a:schemeClr val="accent5">
                <a:lumMod val="60000"/>
                <a:lumOff val="40000"/>
              </a:schemeClr>
            </a:gs>
          </a:gsLst>
          <a:lin ang="16200000" scaled="1"/>
          <a:tileRect/>
        </a:gradFill>
        <a:effectLst/>
      </p:bgPr>
    </p:bg>
    <p:spTree>
      <p:nvGrpSpPr>
        <p:cNvPr id="1" name=""/>
        <p:cNvGrpSpPr/>
        <p:nvPr/>
      </p:nvGrpSpPr>
      <p:grpSpPr>
        <a:xfrm>
          <a:off x="0" y="0"/>
          <a:ext cx="0" cy="0"/>
          <a:chOff x="0" y="0"/>
          <a:chExt cx="0" cy="0"/>
        </a:xfrm>
      </p:grpSpPr>
      <p:pic>
        <p:nvPicPr>
          <p:cNvPr id="3" name="图片 4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790" y="47187"/>
            <a:ext cx="1903415"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m-thanh-chuc-mung-chien-tha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244600" y="6019800"/>
            <a:ext cx="812800" cy="609600"/>
          </a:xfrm>
          <a:prstGeom prst="rect">
            <a:avLst/>
          </a:prstGeom>
        </p:spPr>
      </p:pic>
      <p:sp>
        <p:nvSpPr>
          <p:cNvPr id="5" name="Rectangle 4"/>
          <p:cNvSpPr/>
          <p:nvPr/>
        </p:nvSpPr>
        <p:spPr>
          <a:xfrm>
            <a:off x="2590803" y="2164213"/>
            <a:ext cx="7547020" cy="1569590"/>
          </a:xfrm>
          <a:prstGeom prst="rect">
            <a:avLst/>
          </a:prstGeom>
        </p:spPr>
        <p:txBody>
          <a:bodyPr lIns="91270" tIns="45685" rIns="91270" bIns="45685">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912561" eaLnBrk="0" fontAlgn="base" hangingPunct="0">
              <a:spcBef>
                <a:spcPct val="0"/>
              </a:spcBef>
              <a:spcAft>
                <a:spcPct val="0"/>
              </a:spcAft>
              <a:defRPr/>
            </a:pPr>
            <a:r>
              <a:rPr lang="en-US" sz="9600" b="1" dirty="0">
                <a:ln w="11430"/>
                <a:solidFill>
                  <a:srgbClr val="FF0000"/>
                </a:solidFill>
                <a:effectLst>
                  <a:outerShdw blurRad="50800" dist="39000" dir="5460000" algn="tl">
                    <a:srgbClr val="000000">
                      <a:alpha val="38000"/>
                    </a:srgbClr>
                  </a:outerShdw>
                </a:effectLst>
                <a:cs typeface="Arial" pitchFamily="34" charset="0"/>
              </a:rPr>
              <a:t>KHÁM PHÁ</a:t>
            </a:r>
          </a:p>
        </p:txBody>
      </p:sp>
    </p:spTree>
    <p:extLst>
      <p:ext uri="{BB962C8B-B14F-4D97-AF65-F5344CB8AC3E}">
        <p14:creationId xmlns:p14="http://schemas.microsoft.com/office/powerpoint/2010/main" val="27942079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224"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15" name="图片 5">
            <a:extLst>
              <a:ext uri="{FF2B5EF4-FFF2-40B4-BE49-F238E27FC236}">
                <a16:creationId xmlns:a16="http://schemas.microsoft.com/office/drawing/2014/main" xmlns="" id="{A5028C9D-5A60-48BA-BE82-FA2628ECAF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218929" flipH="1">
            <a:off x="10733517" y="-19034"/>
            <a:ext cx="1459795" cy="1459794"/>
          </a:xfrm>
          <a:prstGeom prst="rect">
            <a:avLst/>
          </a:prstGeom>
          <a:effectLst>
            <a:outerShdw blurRad="50800" dist="38100" dir="2700000" algn="tl" rotWithShape="0">
              <a:prstClr val="black">
                <a:alpha val="15000"/>
              </a:prstClr>
            </a:outerShdw>
          </a:effectLst>
        </p:spPr>
      </p:pic>
      <p:pic>
        <p:nvPicPr>
          <p:cNvPr id="25" name="图片 5"/>
          <p:cNvPicPr>
            <a:picLocks noChangeAspect="1"/>
          </p:cNvPicPr>
          <p:nvPr/>
        </p:nvPicPr>
        <p:blipFill>
          <a:blip r:embed="rId3"/>
          <a:srcRect/>
          <a:stretch>
            <a:fillRect/>
          </a:stretch>
        </p:blipFill>
        <p:spPr bwMode="auto">
          <a:xfrm>
            <a:off x="11232243" y="5239432"/>
            <a:ext cx="1205399" cy="993601"/>
          </a:xfrm>
          <a:prstGeom prst="rect">
            <a:avLst/>
          </a:prstGeom>
          <a:noFill/>
          <a:ln w="9525">
            <a:noFill/>
            <a:miter lim="800000"/>
            <a:headEnd/>
            <a:tailEnd/>
          </a:ln>
        </p:spPr>
      </p:pic>
      <p:sp>
        <p:nvSpPr>
          <p:cNvPr id="18" name="Text Box 6"/>
          <p:cNvSpPr txBox="1">
            <a:spLocks noChangeArrowheads="1"/>
          </p:cNvSpPr>
          <p:nvPr/>
        </p:nvSpPr>
        <p:spPr bwMode="auto">
          <a:xfrm>
            <a:off x="4114800" y="954192"/>
            <a:ext cx="5867400" cy="58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8" rIns="91428" bIns="4571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264" eaLnBrk="1" fontAlgn="base" hangingPunct="1">
              <a:spcBef>
                <a:spcPct val="10000"/>
              </a:spcBef>
              <a:spcAft>
                <a:spcPct val="0"/>
              </a:spcAft>
            </a:pPr>
            <a:r>
              <a:rPr lang="en-US" sz="3200" b="1" u="sng" dirty="0" err="1">
                <a:solidFill>
                  <a:srgbClr val="FF0000"/>
                </a:solidFill>
                <a:effectLst>
                  <a:outerShdw blurRad="38100" dist="38100" dir="2700000" algn="tl">
                    <a:srgbClr val="000000">
                      <a:alpha val="43137"/>
                    </a:srgbClr>
                  </a:outerShdw>
                </a:effectLst>
                <a:latin typeface="HP001 5 hàng" pitchFamily="34" charset="0"/>
                <a:cs typeface="Times New Roman" pitchFamily="18" charset="0"/>
              </a:rPr>
              <a:t>Toán</a:t>
            </a:r>
            <a:r>
              <a:rPr lang="en-US" sz="3200" b="1" dirty="0">
                <a:solidFill>
                  <a:srgbClr val="FF0000"/>
                </a:solidFill>
                <a:effectLst>
                  <a:outerShdw blurRad="38100" dist="38100" dir="2700000" algn="tl">
                    <a:srgbClr val="000000">
                      <a:alpha val="43137"/>
                    </a:srgbClr>
                  </a:outerShdw>
                </a:effectLst>
                <a:latin typeface="HP001 5 hàng" pitchFamily="34"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HP001 5 hàng" pitchFamily="34" charset="0"/>
                <a:cs typeface="Times New Roman" pitchFamily="18" charset="0"/>
              </a:rPr>
              <a:t>Tiền</a:t>
            </a:r>
            <a:r>
              <a:rPr lang="en-US" sz="3200" b="1" dirty="0">
                <a:solidFill>
                  <a:srgbClr val="FF0000"/>
                </a:solidFill>
                <a:effectLst>
                  <a:outerShdw blurRad="38100" dist="38100" dir="2700000" algn="tl">
                    <a:srgbClr val="000000">
                      <a:alpha val="43137"/>
                    </a:srgbClr>
                  </a:outerShdw>
                </a:effectLst>
                <a:latin typeface="HP001 5 hàng" pitchFamily="34"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HP001 5 hàng" pitchFamily="34" charset="0"/>
                <a:cs typeface="Times New Roman" pitchFamily="18" charset="0"/>
              </a:rPr>
              <a:t>Vệt</a:t>
            </a:r>
            <a:r>
              <a:rPr lang="en-US" sz="3200" b="1" dirty="0">
                <a:solidFill>
                  <a:srgbClr val="FF0000"/>
                </a:solidFill>
                <a:effectLst>
                  <a:outerShdw blurRad="38100" dist="38100" dir="2700000" algn="tl">
                    <a:srgbClr val="000000">
                      <a:alpha val="43137"/>
                    </a:srgbClr>
                  </a:outerShdw>
                </a:effectLst>
                <a:latin typeface="HP001 5 hàng" pitchFamily="34" charset="0"/>
                <a:cs typeface="Times New Roman" pitchFamily="18" charset="0"/>
              </a:rPr>
              <a:t> Nam</a:t>
            </a:r>
          </a:p>
        </p:txBody>
      </p:sp>
      <p:pic>
        <p:nvPicPr>
          <p:cNvPr id="19" name="Picture 86" descr="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1600200"/>
            <a:ext cx="416401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87" descr="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1524000"/>
            <a:ext cx="4038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88" descr="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02103" y="3581942"/>
            <a:ext cx="4051300" cy="187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p:cNvSpPr txBox="1"/>
          <p:nvPr/>
        </p:nvSpPr>
        <p:spPr>
          <a:xfrm>
            <a:off x="533400" y="5410742"/>
            <a:ext cx="9144000" cy="95410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solidFill>
                  <a:sysClr val="windowText" lastClr="000000"/>
                </a:solidFill>
                <a:effectLst>
                  <a:outerShdw blurRad="38100" dist="38100" dir="2700000" algn="tl">
                    <a:srgbClr val="000000">
                      <a:alpha val="43137"/>
                    </a:srgbClr>
                  </a:outerShdw>
                </a:effectLst>
                <a:uLnTx/>
                <a:uFillTx/>
                <a:latin typeface="HP001 5 hàng" pitchFamily="34" charset="0"/>
                <a:cs typeface="Times New Roman" pitchFamily="18" charset="0"/>
              </a:rPr>
              <a:t>Quan</a:t>
            </a:r>
            <a:r>
              <a:rPr kumimoji="0" lang="en-US" sz="2800" b="1" i="0"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HP001 5 hàng" pitchFamily="34" charset="0"/>
                <a:cs typeface="Times New Roman" pitchFamily="18" charset="0"/>
              </a:rPr>
              <a:t> </a:t>
            </a:r>
            <a:r>
              <a:rPr kumimoji="0" lang="en-US" sz="2800" b="1" i="0" u="none" strike="noStrike" kern="0" cap="none" spc="0" normalizeH="0" baseline="0" noProof="0" dirty="0" err="1">
                <a:ln>
                  <a:noFill/>
                </a:ln>
                <a:solidFill>
                  <a:sysClr val="windowText" lastClr="000000"/>
                </a:solidFill>
                <a:effectLst>
                  <a:outerShdw blurRad="38100" dist="38100" dir="2700000" algn="tl">
                    <a:srgbClr val="000000">
                      <a:alpha val="43137"/>
                    </a:srgbClr>
                  </a:outerShdw>
                </a:effectLst>
                <a:uLnTx/>
                <a:uFillTx/>
                <a:latin typeface="HP001 5 hàng" pitchFamily="34" charset="0"/>
                <a:cs typeface="Times New Roman" pitchFamily="18" charset="0"/>
              </a:rPr>
              <a:t>sát</a:t>
            </a:r>
            <a:r>
              <a:rPr kumimoji="0" lang="en-US" sz="2800" b="1" i="0"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HP001 5 hàng" pitchFamily="34" charset="0"/>
                <a:cs typeface="Times New Roman" pitchFamily="18" charset="0"/>
              </a:rPr>
              <a:t> </a:t>
            </a:r>
            <a:r>
              <a:rPr kumimoji="0" lang="en-US" sz="2800" b="1" i="0" u="none" strike="noStrike" kern="0" cap="none" spc="0" normalizeH="0" baseline="0" noProof="0" dirty="0" err="1">
                <a:ln>
                  <a:noFill/>
                </a:ln>
                <a:solidFill>
                  <a:sysClr val="windowText" lastClr="000000"/>
                </a:solidFill>
                <a:effectLst>
                  <a:outerShdw blurRad="38100" dist="38100" dir="2700000" algn="tl">
                    <a:srgbClr val="000000">
                      <a:alpha val="43137"/>
                    </a:srgbClr>
                  </a:outerShdw>
                </a:effectLst>
                <a:uLnTx/>
                <a:uFillTx/>
                <a:latin typeface="HP001 5 hàng" pitchFamily="34" charset="0"/>
                <a:cs typeface="Times New Roman" pitchFamily="18" charset="0"/>
              </a:rPr>
              <a:t>mặt</a:t>
            </a:r>
            <a:r>
              <a:rPr kumimoji="0" lang="en-US" sz="2800" b="1" i="0"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HP001 5 hàng" pitchFamily="34" charset="0"/>
                <a:cs typeface="Times New Roman" pitchFamily="18" charset="0"/>
              </a:rPr>
              <a:t> </a:t>
            </a:r>
            <a:r>
              <a:rPr kumimoji="0" lang="en-US" sz="2800" b="1" i="0" u="none" strike="noStrike" kern="0" cap="none" spc="0" normalizeH="0" baseline="0" noProof="0" dirty="0" err="1">
                <a:ln>
                  <a:noFill/>
                </a:ln>
                <a:solidFill>
                  <a:sysClr val="windowText" lastClr="000000"/>
                </a:solidFill>
                <a:effectLst>
                  <a:outerShdw blurRad="38100" dist="38100" dir="2700000" algn="tl">
                    <a:srgbClr val="000000">
                      <a:alpha val="43137"/>
                    </a:srgbClr>
                  </a:outerShdw>
                </a:effectLst>
                <a:uLnTx/>
                <a:uFillTx/>
                <a:latin typeface="HP001 5 hàng" pitchFamily="34" charset="0"/>
                <a:cs typeface="Times New Roman" pitchFamily="18" charset="0"/>
              </a:rPr>
              <a:t>trước</a:t>
            </a:r>
            <a:r>
              <a:rPr kumimoji="0" lang="en-US" sz="2800" b="1" i="0"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HP001 5 hàng" pitchFamily="34" charset="0"/>
                <a:cs typeface="Times New Roman" pitchFamily="18" charset="0"/>
              </a:rPr>
              <a:t> </a:t>
            </a:r>
            <a:r>
              <a:rPr kumimoji="0" lang="en-US" sz="2800" b="1" i="0" u="none" strike="noStrike" kern="0" cap="none" spc="0" normalizeH="0" baseline="0" noProof="0" dirty="0" err="1">
                <a:ln>
                  <a:noFill/>
                </a:ln>
                <a:solidFill>
                  <a:sysClr val="windowText" lastClr="000000"/>
                </a:solidFill>
                <a:effectLst>
                  <a:outerShdw blurRad="38100" dist="38100" dir="2700000" algn="tl">
                    <a:srgbClr val="000000">
                      <a:alpha val="43137"/>
                    </a:srgbClr>
                  </a:outerShdw>
                </a:effectLst>
                <a:uLnTx/>
                <a:uFillTx/>
                <a:latin typeface="HP001 5 hàng" pitchFamily="34" charset="0"/>
                <a:cs typeface="Times New Roman" pitchFamily="18" charset="0"/>
              </a:rPr>
              <a:t>và</a:t>
            </a:r>
            <a:r>
              <a:rPr kumimoji="0" lang="en-US" sz="2800" b="1" i="0"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HP001 5 hàng" pitchFamily="34" charset="0"/>
                <a:cs typeface="Times New Roman" pitchFamily="18" charset="0"/>
              </a:rPr>
              <a:t> </a:t>
            </a:r>
            <a:r>
              <a:rPr kumimoji="0" lang="en-US" sz="2800" b="1" i="0" u="none" strike="noStrike" kern="0" cap="none" spc="0" normalizeH="0" baseline="0" noProof="0" dirty="0" err="1">
                <a:ln>
                  <a:noFill/>
                </a:ln>
                <a:solidFill>
                  <a:sysClr val="windowText" lastClr="000000"/>
                </a:solidFill>
                <a:effectLst>
                  <a:outerShdw blurRad="38100" dist="38100" dir="2700000" algn="tl">
                    <a:srgbClr val="000000">
                      <a:alpha val="43137"/>
                    </a:srgbClr>
                  </a:outerShdw>
                </a:effectLst>
                <a:uLnTx/>
                <a:uFillTx/>
                <a:latin typeface="HP001 5 hàng" pitchFamily="34" charset="0"/>
                <a:cs typeface="Times New Roman" pitchFamily="18" charset="0"/>
              </a:rPr>
              <a:t>mặt</a:t>
            </a:r>
            <a:r>
              <a:rPr kumimoji="0" lang="en-US" sz="2800" b="1" i="0"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HP001 5 hàng" pitchFamily="34" charset="0"/>
                <a:cs typeface="Times New Roman" pitchFamily="18" charset="0"/>
              </a:rPr>
              <a:t> </a:t>
            </a:r>
            <a:r>
              <a:rPr kumimoji="0" lang="en-US" sz="2800" b="1" i="0" u="none" strike="noStrike" kern="0" cap="none" spc="0" normalizeH="0" baseline="0" noProof="0" dirty="0" err="1">
                <a:ln>
                  <a:noFill/>
                </a:ln>
                <a:solidFill>
                  <a:sysClr val="windowText" lastClr="000000"/>
                </a:solidFill>
                <a:effectLst>
                  <a:outerShdw blurRad="38100" dist="38100" dir="2700000" algn="tl">
                    <a:srgbClr val="000000">
                      <a:alpha val="43137"/>
                    </a:srgbClr>
                  </a:outerShdw>
                </a:effectLst>
                <a:uLnTx/>
                <a:uFillTx/>
                <a:latin typeface="HP001 5 hàng" pitchFamily="34" charset="0"/>
                <a:cs typeface="Times New Roman" pitchFamily="18" charset="0"/>
              </a:rPr>
              <a:t>sau</a:t>
            </a:r>
            <a:r>
              <a:rPr kumimoji="0" lang="en-US" sz="2800" b="1" i="0"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HP001 5 hàng" pitchFamily="34" charset="0"/>
                <a:cs typeface="Times New Roman" pitchFamily="18" charset="0"/>
              </a:rPr>
              <a:t> </a:t>
            </a:r>
            <a:r>
              <a:rPr kumimoji="0" lang="en-US" sz="2800" b="1" i="0" u="none" strike="noStrike" kern="0" cap="none" spc="0" normalizeH="0" baseline="0" noProof="0" dirty="0" err="1">
                <a:ln>
                  <a:noFill/>
                </a:ln>
                <a:solidFill>
                  <a:sysClr val="windowText" lastClr="000000"/>
                </a:solidFill>
                <a:effectLst>
                  <a:outerShdw blurRad="38100" dist="38100" dir="2700000" algn="tl">
                    <a:srgbClr val="000000">
                      <a:alpha val="43137"/>
                    </a:srgbClr>
                  </a:outerShdw>
                </a:effectLst>
                <a:uLnTx/>
                <a:uFillTx/>
                <a:latin typeface="HP001 5 hàng" pitchFamily="34" charset="0"/>
                <a:cs typeface="Times New Roman" pitchFamily="18" charset="0"/>
              </a:rPr>
              <a:t>nêu</a:t>
            </a:r>
            <a:r>
              <a:rPr kumimoji="0" lang="en-US" sz="2800" b="1" i="0"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HP001 5 hàng" pitchFamily="34" charset="0"/>
                <a:cs typeface="Times New Roman" pitchFamily="18" charset="0"/>
              </a:rPr>
              <a:t> </a:t>
            </a:r>
            <a:r>
              <a:rPr kumimoji="0" lang="en-US" sz="2800" b="1" i="0" u="none" strike="noStrike" kern="0" cap="none" spc="0" normalizeH="0" baseline="0" noProof="0" dirty="0" err="1">
                <a:ln>
                  <a:noFill/>
                </a:ln>
                <a:solidFill>
                  <a:sysClr val="windowText" lastClr="000000"/>
                </a:solidFill>
                <a:effectLst>
                  <a:outerShdw blurRad="38100" dist="38100" dir="2700000" algn="tl">
                    <a:srgbClr val="000000">
                      <a:alpha val="43137"/>
                    </a:srgbClr>
                  </a:outerShdw>
                </a:effectLst>
                <a:uLnTx/>
                <a:uFillTx/>
                <a:latin typeface="HP001 5 hàng" pitchFamily="34" charset="0"/>
                <a:cs typeface="Times New Roman" pitchFamily="18" charset="0"/>
              </a:rPr>
              <a:t>các</a:t>
            </a:r>
            <a:r>
              <a:rPr kumimoji="0" lang="en-US" sz="2800" b="1" i="0"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HP001 5 hàng" pitchFamily="34" charset="0"/>
                <a:cs typeface="Times New Roman" pitchFamily="18" charset="0"/>
              </a:rPr>
              <a:t> </a:t>
            </a:r>
            <a:r>
              <a:rPr kumimoji="0" lang="en-US" sz="2800" b="1" i="0" u="none" strike="noStrike" kern="0" cap="none" spc="0" normalizeH="0" baseline="0" noProof="0" dirty="0" err="1">
                <a:ln>
                  <a:noFill/>
                </a:ln>
                <a:solidFill>
                  <a:sysClr val="windowText" lastClr="000000"/>
                </a:solidFill>
                <a:effectLst>
                  <a:outerShdw blurRad="38100" dist="38100" dir="2700000" algn="tl">
                    <a:srgbClr val="000000">
                      <a:alpha val="43137"/>
                    </a:srgbClr>
                  </a:outerShdw>
                </a:effectLst>
                <a:uLnTx/>
                <a:uFillTx/>
                <a:latin typeface="HP001 5 hàng" pitchFamily="34" charset="0"/>
                <a:cs typeface="Times New Roman" pitchFamily="18" charset="0"/>
              </a:rPr>
              <a:t>điểm</a:t>
            </a:r>
            <a:r>
              <a:rPr kumimoji="0" lang="en-US" sz="2800" b="1" i="0"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HP001 5 hàng" pitchFamily="34" charset="0"/>
                <a:cs typeface="Times New Roman" pitchFamily="18" charset="0"/>
              </a:rPr>
              <a:t> </a:t>
            </a:r>
            <a:r>
              <a:rPr kumimoji="0" lang="en-US" sz="2800" b="1" i="0" u="none" strike="noStrike" kern="0" cap="none" spc="0" normalizeH="0" baseline="0" noProof="0" dirty="0" err="1">
                <a:ln>
                  <a:noFill/>
                </a:ln>
                <a:solidFill>
                  <a:sysClr val="windowText" lastClr="000000"/>
                </a:solidFill>
                <a:effectLst>
                  <a:outerShdw blurRad="38100" dist="38100" dir="2700000" algn="tl">
                    <a:srgbClr val="000000">
                      <a:alpha val="43137"/>
                    </a:srgbClr>
                  </a:outerShdw>
                </a:effectLst>
                <a:uLnTx/>
                <a:uFillTx/>
                <a:latin typeface="HP001 5 hàng" pitchFamily="34" charset="0"/>
                <a:cs typeface="Times New Roman" pitchFamily="18" charset="0"/>
              </a:rPr>
              <a:t>giống</a:t>
            </a:r>
            <a:r>
              <a:rPr kumimoji="0" lang="en-US" sz="2800" b="1" i="0"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HP001 5 hàng" pitchFamily="34" charset="0"/>
                <a:cs typeface="Times New Roman" pitchFamily="18" charset="0"/>
              </a:rPr>
              <a:t> </a:t>
            </a:r>
            <a:r>
              <a:rPr kumimoji="0" lang="en-US" sz="2800" b="1" i="0" u="none" strike="noStrike" kern="0" cap="none" spc="0" normalizeH="0" baseline="0" noProof="0" dirty="0" err="1">
                <a:ln>
                  <a:noFill/>
                </a:ln>
                <a:solidFill>
                  <a:sysClr val="windowText" lastClr="000000"/>
                </a:solidFill>
                <a:effectLst>
                  <a:outerShdw blurRad="38100" dist="38100" dir="2700000" algn="tl">
                    <a:srgbClr val="000000">
                      <a:alpha val="43137"/>
                    </a:srgbClr>
                  </a:outerShdw>
                </a:effectLst>
                <a:uLnTx/>
                <a:uFillTx/>
                <a:latin typeface="HP001 5 hàng" pitchFamily="34" charset="0"/>
                <a:cs typeface="Times New Roman" pitchFamily="18" charset="0"/>
              </a:rPr>
              <a:t>nhau</a:t>
            </a:r>
            <a:r>
              <a:rPr kumimoji="0" lang="en-US" sz="2800" b="1" i="0"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HP001 5 hàng" pitchFamily="34" charset="0"/>
                <a:cs typeface="Times New Roman" pitchFamily="18" charset="0"/>
              </a:rPr>
              <a:t> </a:t>
            </a:r>
            <a:r>
              <a:rPr kumimoji="0" lang="en-US" sz="2800" b="1" i="0" u="none" strike="noStrike" kern="0" cap="none" spc="0" normalizeH="0" baseline="0" noProof="0" dirty="0" err="1">
                <a:ln>
                  <a:noFill/>
                </a:ln>
                <a:solidFill>
                  <a:sysClr val="windowText" lastClr="000000"/>
                </a:solidFill>
                <a:effectLst>
                  <a:outerShdw blurRad="38100" dist="38100" dir="2700000" algn="tl">
                    <a:srgbClr val="000000">
                      <a:alpha val="43137"/>
                    </a:srgbClr>
                  </a:outerShdw>
                </a:effectLst>
                <a:uLnTx/>
                <a:uFillTx/>
                <a:latin typeface="HP001 5 hàng" pitchFamily="34" charset="0"/>
                <a:cs typeface="Times New Roman" pitchFamily="18" charset="0"/>
              </a:rPr>
              <a:t>và</a:t>
            </a:r>
            <a:r>
              <a:rPr kumimoji="0" lang="en-US" sz="2800" b="1" i="0"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HP001 5 hàng" pitchFamily="34" charset="0"/>
                <a:cs typeface="Times New Roman" pitchFamily="18" charset="0"/>
              </a:rPr>
              <a:t> </a:t>
            </a:r>
            <a:r>
              <a:rPr kumimoji="0" lang="en-US" sz="2800" b="1" i="0" u="none" strike="noStrike" kern="0" cap="none" spc="0" normalizeH="0" baseline="0" noProof="0" dirty="0" err="1">
                <a:ln>
                  <a:noFill/>
                </a:ln>
                <a:solidFill>
                  <a:sysClr val="windowText" lastClr="000000"/>
                </a:solidFill>
                <a:effectLst>
                  <a:outerShdw blurRad="38100" dist="38100" dir="2700000" algn="tl">
                    <a:srgbClr val="000000">
                      <a:alpha val="43137"/>
                    </a:srgbClr>
                  </a:outerShdw>
                </a:effectLst>
                <a:uLnTx/>
                <a:uFillTx/>
                <a:latin typeface="HP001 5 hàng" pitchFamily="34" charset="0"/>
                <a:cs typeface="Times New Roman" pitchFamily="18" charset="0"/>
              </a:rPr>
              <a:t>khác</a:t>
            </a:r>
            <a:r>
              <a:rPr kumimoji="0" lang="en-US" sz="2800" b="1" i="0"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HP001 5 hàng" pitchFamily="34" charset="0"/>
                <a:cs typeface="Times New Roman" pitchFamily="18" charset="0"/>
              </a:rPr>
              <a:t> </a:t>
            </a:r>
            <a:r>
              <a:rPr kumimoji="0" lang="en-US" sz="2800" b="1" i="0" u="none" strike="noStrike" kern="0" cap="none" spc="0" normalizeH="0" baseline="0" noProof="0" dirty="0" err="1">
                <a:ln>
                  <a:noFill/>
                </a:ln>
                <a:solidFill>
                  <a:sysClr val="windowText" lastClr="000000"/>
                </a:solidFill>
                <a:effectLst>
                  <a:outerShdw blurRad="38100" dist="38100" dir="2700000" algn="tl">
                    <a:srgbClr val="000000">
                      <a:alpha val="43137"/>
                    </a:srgbClr>
                  </a:outerShdw>
                </a:effectLst>
                <a:uLnTx/>
                <a:uFillTx/>
                <a:latin typeface="HP001 5 hàng" pitchFamily="34" charset="0"/>
                <a:cs typeface="Times New Roman" pitchFamily="18" charset="0"/>
              </a:rPr>
              <a:t>nhau</a:t>
            </a:r>
            <a:r>
              <a:rPr kumimoji="0" lang="en-US" sz="2800" b="1" i="0"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HP001 5 hàng" pitchFamily="34" charset="0"/>
                <a:cs typeface="Times New Roman" pitchFamily="18" charset="0"/>
              </a:rPr>
              <a:t> </a:t>
            </a:r>
            <a:r>
              <a:rPr kumimoji="0" lang="en-US" sz="2800" b="1" i="0" u="none" strike="noStrike" kern="0" cap="none" spc="0" normalizeH="0" baseline="0" noProof="0" dirty="0" err="1">
                <a:ln>
                  <a:noFill/>
                </a:ln>
                <a:solidFill>
                  <a:sysClr val="windowText" lastClr="000000"/>
                </a:solidFill>
                <a:effectLst>
                  <a:outerShdw blurRad="38100" dist="38100" dir="2700000" algn="tl">
                    <a:srgbClr val="000000">
                      <a:alpha val="43137"/>
                    </a:srgbClr>
                  </a:outerShdw>
                </a:effectLst>
                <a:uLnTx/>
                <a:uFillTx/>
                <a:latin typeface="HP001 5 hàng" pitchFamily="34" charset="0"/>
                <a:cs typeface="Times New Roman" pitchFamily="18" charset="0"/>
              </a:rPr>
              <a:t>giữa</a:t>
            </a:r>
            <a:r>
              <a:rPr kumimoji="0" lang="en-US" sz="2800" b="1" i="0"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HP001 5 hàng" pitchFamily="34" charset="0"/>
                <a:cs typeface="Times New Roman" pitchFamily="18" charset="0"/>
              </a:rPr>
              <a:t> </a:t>
            </a:r>
            <a:r>
              <a:rPr kumimoji="0" lang="en-US" sz="2800" b="1" i="0" u="none" strike="noStrike" kern="0" cap="none" spc="0" normalizeH="0" baseline="0" noProof="0" dirty="0" err="1">
                <a:ln>
                  <a:noFill/>
                </a:ln>
                <a:solidFill>
                  <a:sysClr val="windowText" lastClr="000000"/>
                </a:solidFill>
                <a:effectLst>
                  <a:outerShdw blurRad="38100" dist="38100" dir="2700000" algn="tl">
                    <a:srgbClr val="000000">
                      <a:alpha val="43137"/>
                    </a:srgbClr>
                  </a:outerShdw>
                </a:effectLst>
                <a:uLnTx/>
                <a:uFillTx/>
                <a:latin typeface="HP001 5 hàng" pitchFamily="34" charset="0"/>
                <a:cs typeface="Times New Roman" pitchFamily="18" charset="0"/>
              </a:rPr>
              <a:t>các</a:t>
            </a:r>
            <a:r>
              <a:rPr kumimoji="0" lang="en-US" sz="2800" b="1" i="0"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HP001 5 hàng" pitchFamily="34" charset="0"/>
                <a:cs typeface="Times New Roman" pitchFamily="18" charset="0"/>
              </a:rPr>
              <a:t> </a:t>
            </a:r>
            <a:r>
              <a:rPr kumimoji="0" lang="en-US" sz="2800" b="1" i="0" u="none" strike="noStrike" kern="0" cap="none" spc="0" normalizeH="0" baseline="0" noProof="0" dirty="0" err="1">
                <a:ln>
                  <a:noFill/>
                </a:ln>
                <a:solidFill>
                  <a:sysClr val="windowText" lastClr="000000"/>
                </a:solidFill>
                <a:effectLst>
                  <a:outerShdw blurRad="38100" dist="38100" dir="2700000" algn="tl">
                    <a:srgbClr val="000000">
                      <a:alpha val="43137"/>
                    </a:srgbClr>
                  </a:outerShdw>
                </a:effectLst>
                <a:uLnTx/>
                <a:uFillTx/>
                <a:latin typeface="HP001 5 hàng" pitchFamily="34" charset="0"/>
                <a:cs typeface="Times New Roman" pitchFamily="18" charset="0"/>
              </a:rPr>
              <a:t>tờ</a:t>
            </a:r>
            <a:r>
              <a:rPr kumimoji="0" lang="en-US" sz="2800" b="1" i="0"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HP001 5 hàng" pitchFamily="34" charset="0"/>
                <a:cs typeface="Times New Roman" pitchFamily="18" charset="0"/>
              </a:rPr>
              <a:t> </a:t>
            </a:r>
            <a:r>
              <a:rPr kumimoji="0" lang="en-US" sz="2800" b="1" i="0" u="none" strike="noStrike" kern="0" cap="none" spc="0" normalizeH="0" baseline="0" noProof="0" dirty="0" err="1">
                <a:ln>
                  <a:noFill/>
                </a:ln>
                <a:solidFill>
                  <a:sysClr val="windowText" lastClr="000000"/>
                </a:solidFill>
                <a:effectLst>
                  <a:outerShdw blurRad="38100" dist="38100" dir="2700000" algn="tl">
                    <a:srgbClr val="000000">
                      <a:alpha val="43137"/>
                    </a:srgbClr>
                  </a:outerShdw>
                </a:effectLst>
                <a:uLnTx/>
                <a:uFillTx/>
                <a:latin typeface="HP001 5 hàng" pitchFamily="34" charset="0"/>
                <a:cs typeface="Times New Roman" pitchFamily="18" charset="0"/>
              </a:rPr>
              <a:t>giấy</a:t>
            </a:r>
            <a:r>
              <a:rPr kumimoji="0" lang="en-US" sz="2800" b="1" i="0"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HP001 5 hàng" pitchFamily="34" charset="0"/>
                <a:cs typeface="Times New Roman" pitchFamily="18" charset="0"/>
              </a:rPr>
              <a:t> </a:t>
            </a:r>
            <a:r>
              <a:rPr kumimoji="0" lang="en-US" sz="2800" b="1" i="0" u="none" strike="noStrike" kern="0" cap="none" spc="0" normalizeH="0" baseline="0" noProof="0" dirty="0" err="1">
                <a:ln>
                  <a:noFill/>
                </a:ln>
                <a:solidFill>
                  <a:sysClr val="windowText" lastClr="000000"/>
                </a:solidFill>
                <a:effectLst>
                  <a:outerShdw blurRad="38100" dist="38100" dir="2700000" algn="tl">
                    <a:srgbClr val="000000">
                      <a:alpha val="43137"/>
                    </a:srgbClr>
                  </a:outerShdw>
                </a:effectLst>
                <a:uLnTx/>
                <a:uFillTx/>
                <a:latin typeface="HP001 5 hàng" pitchFamily="34" charset="0"/>
                <a:cs typeface="Times New Roman" pitchFamily="18" charset="0"/>
              </a:rPr>
              <a:t>bạc</a:t>
            </a:r>
            <a:r>
              <a:rPr kumimoji="0" lang="en-US" sz="2800" b="1" i="0"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HP001 5 hàng" pitchFamily="34" charset="0"/>
                <a:cs typeface="Times New Roman" pitchFamily="18" charset="0"/>
              </a:rPr>
              <a:t>.</a:t>
            </a:r>
            <a:endParaRPr kumimoji="0" lang="en-US" sz="2800" b="0" i="0"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HP001 5 hàng" pitchFamily="34" charset="0"/>
            </a:endParaRPr>
          </a:p>
        </p:txBody>
      </p:sp>
    </p:spTree>
    <p:extLst>
      <p:ext uri="{BB962C8B-B14F-4D97-AF65-F5344CB8AC3E}">
        <p14:creationId xmlns:p14="http://schemas.microsoft.com/office/powerpoint/2010/main" val="386124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5"/>
            <a:ext cx="6400797" cy="227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272258"/>
            <a:ext cx="6428315" cy="222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 y="4495800"/>
            <a:ext cx="6352116"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IMG_0120"/>
          <p:cNvPicPr>
            <a:picLocks noChangeAspect="1" noChangeArrowheads="1"/>
          </p:cNvPicPr>
          <p:nvPr/>
        </p:nvPicPr>
        <p:blipFill>
          <a:blip r:embed="rId5">
            <a:lum bright="-12000" contrast="-8000"/>
            <a:extLst>
              <a:ext uri="{28A0092B-C50C-407E-A947-70E740481C1C}">
                <a14:useLocalDpi xmlns:a14="http://schemas.microsoft.com/office/drawing/2010/main" val="0"/>
              </a:ext>
            </a:extLst>
          </a:blip>
          <a:srcRect/>
          <a:stretch>
            <a:fillRect/>
          </a:stretch>
        </p:blipFill>
        <p:spPr bwMode="auto">
          <a:xfrm>
            <a:off x="6400800" y="545"/>
            <a:ext cx="5791200" cy="2338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IMG_0117"/>
          <p:cNvPicPr>
            <a:picLocks noChangeAspect="1" noChangeArrowheads="1"/>
          </p:cNvPicPr>
          <p:nvPr/>
        </p:nvPicPr>
        <p:blipFill>
          <a:blip r:embed="rId6">
            <a:lum bright="-12000" contrast="-8000"/>
            <a:extLst>
              <a:ext uri="{28A0092B-C50C-407E-A947-70E740481C1C}">
                <a14:useLocalDpi xmlns:a14="http://schemas.microsoft.com/office/drawing/2010/main" val="0"/>
              </a:ext>
            </a:extLst>
          </a:blip>
          <a:srcRect/>
          <a:stretch>
            <a:fillRect/>
          </a:stretch>
        </p:blipFill>
        <p:spPr bwMode="auto">
          <a:xfrm>
            <a:off x="6428319" y="2272258"/>
            <a:ext cx="5839884" cy="230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IMG_0122"/>
          <p:cNvPicPr>
            <a:picLocks noChangeAspect="1" noChangeArrowheads="1"/>
          </p:cNvPicPr>
          <p:nvPr/>
        </p:nvPicPr>
        <p:blipFill>
          <a:blip r:embed="rId7">
            <a:lum bright="-12000" contrast="-8000"/>
            <a:extLst>
              <a:ext uri="{28A0092B-C50C-407E-A947-70E740481C1C}">
                <a14:useLocalDpi xmlns:a14="http://schemas.microsoft.com/office/drawing/2010/main" val="0"/>
              </a:ext>
            </a:extLst>
          </a:blip>
          <a:srcRect/>
          <a:stretch>
            <a:fillRect/>
          </a:stretch>
        </p:blipFill>
        <p:spPr bwMode="auto">
          <a:xfrm>
            <a:off x="6352119" y="4572000"/>
            <a:ext cx="5839884"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4937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ppt_w*0.7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par>
                                <p:cTn id="15" presetID="14" presetClass="entr" presetSubtype="1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43" y="32644"/>
            <a:ext cx="6400797" cy="227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44" y="2257199"/>
            <a:ext cx="6400799" cy="222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9" y="4553755"/>
            <a:ext cx="6352116"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IMG_0120"/>
          <p:cNvPicPr>
            <a:picLocks noChangeAspect="1" noChangeArrowheads="1"/>
          </p:cNvPicPr>
          <p:nvPr/>
        </p:nvPicPr>
        <p:blipFill>
          <a:blip r:embed="rId5">
            <a:lum bright="-12000" contrast="-8000"/>
            <a:extLst>
              <a:ext uri="{28A0092B-C50C-407E-A947-70E740481C1C}">
                <a14:useLocalDpi xmlns:a14="http://schemas.microsoft.com/office/drawing/2010/main" val="0"/>
              </a:ext>
            </a:extLst>
          </a:blip>
          <a:srcRect/>
          <a:stretch>
            <a:fillRect/>
          </a:stretch>
        </p:blipFill>
        <p:spPr bwMode="auto">
          <a:xfrm>
            <a:off x="6400800" y="511"/>
            <a:ext cx="5791200" cy="2338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IMG_0117"/>
          <p:cNvPicPr>
            <a:picLocks noChangeAspect="1" noChangeArrowheads="1"/>
          </p:cNvPicPr>
          <p:nvPr/>
        </p:nvPicPr>
        <p:blipFill>
          <a:blip r:embed="rId6">
            <a:lum bright="-12000" contrast="-8000"/>
            <a:extLst>
              <a:ext uri="{28A0092B-C50C-407E-A947-70E740481C1C}">
                <a14:useLocalDpi xmlns:a14="http://schemas.microsoft.com/office/drawing/2010/main" val="0"/>
              </a:ext>
            </a:extLst>
          </a:blip>
          <a:srcRect/>
          <a:stretch>
            <a:fillRect/>
          </a:stretch>
        </p:blipFill>
        <p:spPr bwMode="auto">
          <a:xfrm>
            <a:off x="6400801" y="2303852"/>
            <a:ext cx="5791203" cy="230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IMG_0122"/>
          <p:cNvPicPr>
            <a:picLocks noChangeAspect="1" noChangeArrowheads="1"/>
          </p:cNvPicPr>
          <p:nvPr/>
        </p:nvPicPr>
        <p:blipFill>
          <a:blip r:embed="rId7">
            <a:lum bright="-12000" contrast="-8000"/>
            <a:extLst>
              <a:ext uri="{28A0092B-C50C-407E-A947-70E740481C1C}">
                <a14:useLocalDpi xmlns:a14="http://schemas.microsoft.com/office/drawing/2010/main" val="0"/>
              </a:ext>
            </a:extLst>
          </a:blip>
          <a:srcRect/>
          <a:stretch>
            <a:fillRect/>
          </a:stretch>
        </p:blipFill>
        <p:spPr bwMode="auto">
          <a:xfrm>
            <a:off x="6400801" y="4572000"/>
            <a:ext cx="579120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2743200" y="76200"/>
            <a:ext cx="3149600" cy="1981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Oval 2"/>
          <p:cNvSpPr/>
          <p:nvPr/>
        </p:nvSpPr>
        <p:spPr>
          <a:xfrm>
            <a:off x="2946400" y="2338900"/>
            <a:ext cx="2336800" cy="18526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2946471" y="114300"/>
            <a:ext cx="2153633" cy="1905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Oval 11"/>
          <p:cNvSpPr/>
          <p:nvPr/>
        </p:nvSpPr>
        <p:spPr>
          <a:xfrm>
            <a:off x="3184653" y="4553755"/>
            <a:ext cx="2098547" cy="2362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4" name="Straight Connector 13"/>
          <p:cNvCxnSpPr>
            <a:stCxn id="11" idx="4"/>
          </p:cNvCxnSpPr>
          <p:nvPr/>
        </p:nvCxnSpPr>
        <p:spPr>
          <a:xfrm flipH="1">
            <a:off x="2025793" y="2019811"/>
            <a:ext cx="1997424" cy="81558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flipV="1">
            <a:off x="2010055" y="2835392"/>
            <a:ext cx="992624" cy="21184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2001719" y="2834882"/>
            <a:ext cx="1452684" cy="188951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Rounded Rectangle 24"/>
          <p:cNvSpPr/>
          <p:nvPr/>
        </p:nvSpPr>
        <p:spPr>
          <a:xfrm>
            <a:off x="48684" y="1447800"/>
            <a:ext cx="1959941" cy="197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prstClr val="white"/>
                </a:solidFill>
                <a:latin typeface="Times New Roman" pitchFamily="18" charset="0"/>
                <a:cs typeface="Times New Roman" pitchFamily="18" charset="0"/>
              </a:rPr>
              <a:t>Ảnh</a:t>
            </a:r>
            <a:endParaRPr lang="en-US" sz="2800" b="1" dirty="0">
              <a:solidFill>
                <a:prstClr val="white"/>
              </a:solidFill>
              <a:latin typeface="Times New Roman" pitchFamily="18" charset="0"/>
              <a:cs typeface="Times New Roman" pitchFamily="18" charset="0"/>
            </a:endParaRPr>
          </a:p>
          <a:p>
            <a:pPr algn="ctr"/>
            <a:r>
              <a:rPr lang="en-US" sz="2800" b="1" dirty="0" err="1">
                <a:solidFill>
                  <a:prstClr val="white"/>
                </a:solidFill>
                <a:latin typeface="Times New Roman" pitchFamily="18" charset="0"/>
                <a:cs typeface="Times New Roman" pitchFamily="18" charset="0"/>
              </a:rPr>
              <a:t>chân</a:t>
            </a:r>
            <a:r>
              <a:rPr lang="en-US" sz="2800" b="1" dirty="0">
                <a:solidFill>
                  <a:prstClr val="white"/>
                </a:solidFill>
                <a:latin typeface="Times New Roman" pitchFamily="18" charset="0"/>
                <a:cs typeface="Times New Roman" pitchFamily="18" charset="0"/>
              </a:rPr>
              <a:t> dung </a:t>
            </a:r>
            <a:r>
              <a:rPr lang="en-US" sz="2800" b="1" dirty="0" err="1">
                <a:solidFill>
                  <a:prstClr val="white"/>
                </a:solidFill>
                <a:latin typeface="Times New Roman" pitchFamily="18" charset="0"/>
                <a:cs typeface="Times New Roman" pitchFamily="18" charset="0"/>
              </a:rPr>
              <a:t>Bác</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Hồ</a:t>
            </a:r>
            <a:endParaRPr lang="en-US" sz="2800" b="1" dirty="0">
              <a:solidFill>
                <a:prstClr val="white"/>
              </a:solidFill>
              <a:latin typeface="Times New Roman" pitchFamily="18" charset="0"/>
              <a:cs typeface="Times New Roman" pitchFamily="18" charset="0"/>
            </a:endParaRPr>
          </a:p>
        </p:txBody>
      </p:sp>
    </p:spTree>
    <p:extLst>
      <p:ext uri="{BB962C8B-B14F-4D97-AF65-F5344CB8AC3E}">
        <p14:creationId xmlns:p14="http://schemas.microsoft.com/office/powerpoint/2010/main" val="378974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ppt_w*0.7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par>
                                <p:cTn id="15" presetID="14" presetClass="entr" presetSubtype="1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heel(1)">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heel(1)">
                                      <p:cBhvr>
                                        <p:cTn id="27" dur="20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heel(1)">
                                      <p:cBhvr>
                                        <p:cTn id="32" dur="20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p:cTn id="41" dur="1000" fill="hold"/>
                                        <p:tgtEl>
                                          <p:spTgt spid="16"/>
                                        </p:tgtEl>
                                        <p:attrNameLst>
                                          <p:attrName>ppt_w</p:attrName>
                                        </p:attrNameLst>
                                      </p:cBhvr>
                                      <p:tavLst>
                                        <p:tav tm="0">
                                          <p:val>
                                            <p:fltVal val="0"/>
                                          </p:val>
                                        </p:tav>
                                        <p:tav tm="100000">
                                          <p:val>
                                            <p:strVal val="#ppt_w"/>
                                          </p:val>
                                        </p:tav>
                                      </p:tavLst>
                                    </p:anim>
                                    <p:anim calcmode="lin" valueType="num">
                                      <p:cBhvr>
                                        <p:cTn id="42" dur="1000" fill="hold"/>
                                        <p:tgtEl>
                                          <p:spTgt spid="16"/>
                                        </p:tgtEl>
                                        <p:attrNameLst>
                                          <p:attrName>ppt_h</p:attrName>
                                        </p:attrNameLst>
                                      </p:cBhvr>
                                      <p:tavLst>
                                        <p:tav tm="0">
                                          <p:val>
                                            <p:fltVal val="0"/>
                                          </p:val>
                                        </p:tav>
                                        <p:tav tm="100000">
                                          <p:val>
                                            <p:strVal val="#ppt_h"/>
                                          </p:val>
                                        </p:tav>
                                      </p:tavLst>
                                    </p:anim>
                                    <p:anim calcmode="lin" valueType="num">
                                      <p:cBhvr>
                                        <p:cTn id="43" dur="1000" fill="hold"/>
                                        <p:tgtEl>
                                          <p:spTgt spid="16"/>
                                        </p:tgtEl>
                                        <p:attrNameLst>
                                          <p:attrName>style.rotation</p:attrName>
                                        </p:attrNameLst>
                                      </p:cBhvr>
                                      <p:tavLst>
                                        <p:tav tm="0">
                                          <p:val>
                                            <p:fltVal val="90"/>
                                          </p:val>
                                        </p:tav>
                                        <p:tav tm="100000">
                                          <p:val>
                                            <p:fltVal val="0"/>
                                          </p:val>
                                        </p:tav>
                                      </p:tavLst>
                                    </p:anim>
                                    <p:animEffect transition="in" filter="fade">
                                      <p:cBhvr>
                                        <p:cTn id="44" dur="10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2"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29" y="-30687"/>
            <a:ext cx="6400797" cy="227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 y="2284247"/>
            <a:ext cx="6400799" cy="222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33" y="4534437"/>
            <a:ext cx="6352116"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IMG_0120"/>
          <p:cNvPicPr>
            <a:picLocks noChangeAspect="1" noChangeArrowheads="1"/>
          </p:cNvPicPr>
          <p:nvPr/>
        </p:nvPicPr>
        <p:blipFill>
          <a:blip r:embed="rId5">
            <a:lum bright="-12000" contrast="-8000"/>
            <a:extLst>
              <a:ext uri="{28A0092B-C50C-407E-A947-70E740481C1C}">
                <a14:useLocalDpi xmlns:a14="http://schemas.microsoft.com/office/drawing/2010/main" val="0"/>
              </a:ext>
            </a:extLst>
          </a:blip>
          <a:srcRect/>
          <a:stretch>
            <a:fillRect/>
          </a:stretch>
        </p:blipFill>
        <p:spPr bwMode="auto">
          <a:xfrm>
            <a:off x="6400800" y="491"/>
            <a:ext cx="5791200" cy="2338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IMG_0117"/>
          <p:cNvPicPr>
            <a:picLocks noChangeAspect="1" noChangeArrowheads="1"/>
          </p:cNvPicPr>
          <p:nvPr/>
        </p:nvPicPr>
        <p:blipFill>
          <a:blip r:embed="rId6">
            <a:lum bright="-12000" contrast="-8000"/>
            <a:extLst>
              <a:ext uri="{28A0092B-C50C-407E-A947-70E740481C1C}">
                <a14:useLocalDpi xmlns:a14="http://schemas.microsoft.com/office/drawing/2010/main" val="0"/>
              </a:ext>
            </a:extLst>
          </a:blip>
          <a:srcRect/>
          <a:stretch>
            <a:fillRect/>
          </a:stretch>
        </p:blipFill>
        <p:spPr bwMode="auto">
          <a:xfrm>
            <a:off x="6400800" y="2272204"/>
            <a:ext cx="5715000" cy="230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IMG_0122"/>
          <p:cNvPicPr>
            <a:picLocks noChangeAspect="1" noChangeArrowheads="1"/>
          </p:cNvPicPr>
          <p:nvPr/>
        </p:nvPicPr>
        <p:blipFill>
          <a:blip r:embed="rId7">
            <a:lum bright="-12000" contrast="-8000"/>
            <a:extLst>
              <a:ext uri="{28A0092B-C50C-407E-A947-70E740481C1C}">
                <a14:useLocalDpi xmlns:a14="http://schemas.microsoft.com/office/drawing/2010/main" val="0"/>
              </a:ext>
            </a:extLst>
          </a:blip>
          <a:srcRect/>
          <a:stretch>
            <a:fillRect/>
          </a:stretch>
        </p:blipFill>
        <p:spPr bwMode="auto">
          <a:xfrm>
            <a:off x="6400801" y="4572000"/>
            <a:ext cx="579120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2743200" y="76200"/>
            <a:ext cx="3149600" cy="1981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ounded Rectangle 12"/>
          <p:cNvSpPr/>
          <p:nvPr/>
        </p:nvSpPr>
        <p:spPr>
          <a:xfrm>
            <a:off x="812800" y="0"/>
            <a:ext cx="2743200" cy="457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Rectangle 19"/>
          <p:cNvSpPr/>
          <p:nvPr/>
        </p:nvSpPr>
        <p:spPr>
          <a:xfrm>
            <a:off x="711200" y="2271713"/>
            <a:ext cx="2844800"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Rounded Rectangle 20"/>
          <p:cNvSpPr/>
          <p:nvPr/>
        </p:nvSpPr>
        <p:spPr>
          <a:xfrm>
            <a:off x="1016000" y="4572000"/>
            <a:ext cx="2540000" cy="457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3" name="Straight Connector 22"/>
          <p:cNvCxnSpPr/>
          <p:nvPr/>
        </p:nvCxnSpPr>
        <p:spPr>
          <a:xfrm>
            <a:off x="2328196" y="457691"/>
            <a:ext cx="2955005" cy="20431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3556000" y="2241026"/>
            <a:ext cx="1727200" cy="2739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3590344" y="1995860"/>
            <a:ext cx="1875552" cy="303334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5080003" y="1306488"/>
            <a:ext cx="3826748" cy="165459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FFFF00"/>
                </a:solidFill>
                <a:latin typeface="Times New Roman" pitchFamily="18" charset="0"/>
                <a:cs typeface="Times New Roman" pitchFamily="18" charset="0"/>
              </a:rPr>
              <a:t>Quốc</a:t>
            </a:r>
            <a:r>
              <a:rPr lang="en-US" sz="3600" dirty="0">
                <a:solidFill>
                  <a:srgbClr val="FFFF00"/>
                </a:solidFill>
                <a:latin typeface="Times New Roman" pitchFamily="18" charset="0"/>
                <a:cs typeface="Times New Roman" pitchFamily="18" charset="0"/>
              </a:rPr>
              <a:t> </a:t>
            </a:r>
            <a:r>
              <a:rPr lang="en-US" sz="3600" dirty="0" err="1">
                <a:solidFill>
                  <a:srgbClr val="FFFF00"/>
                </a:solidFill>
                <a:latin typeface="Times New Roman" pitchFamily="18" charset="0"/>
                <a:cs typeface="Times New Roman" pitchFamily="18" charset="0"/>
              </a:rPr>
              <a:t>hiệu</a:t>
            </a:r>
            <a:endParaRPr lang="en-US" sz="3600"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51724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ppt_w*0.7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par>
                                <p:cTn id="15" presetID="14" presetClass="entr" presetSubtype="1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1000"/>
                                        <p:tgtEl>
                                          <p:spTgt spid="21"/>
                                        </p:tgtEl>
                                      </p:cBhvr>
                                    </p:animEffect>
                                    <p:anim calcmode="lin" valueType="num">
                                      <p:cBhvr>
                                        <p:cTn id="37" dur="1000" fill="hold"/>
                                        <p:tgtEl>
                                          <p:spTgt spid="21"/>
                                        </p:tgtEl>
                                        <p:attrNameLst>
                                          <p:attrName>ppt_x</p:attrName>
                                        </p:attrNameLst>
                                      </p:cBhvr>
                                      <p:tavLst>
                                        <p:tav tm="0">
                                          <p:val>
                                            <p:strVal val="#ppt_x"/>
                                          </p:val>
                                        </p:tav>
                                        <p:tav tm="100000">
                                          <p:val>
                                            <p:strVal val="#ppt_x"/>
                                          </p:val>
                                        </p:tav>
                                      </p:tavLst>
                                    </p:anim>
                                    <p:anim calcmode="lin" valueType="num">
                                      <p:cBhvr>
                                        <p:cTn id="3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barn(inVertical)">
                                      <p:cBhvr>
                                        <p:cTn id="43" dur="500"/>
                                        <p:tgtEl>
                                          <p:spTgt spid="23"/>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barn(inVertical)">
                                      <p:cBhvr>
                                        <p:cTn id="48" dur="500"/>
                                        <p:tgtEl>
                                          <p:spTgt spid="26"/>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fade">
                                      <p:cBhvr>
                                        <p:cTn id="60" dur="1000"/>
                                        <p:tgtEl>
                                          <p:spTgt spid="29"/>
                                        </p:tgtEl>
                                      </p:cBhvr>
                                    </p:animEffect>
                                    <p:anim calcmode="lin" valueType="num">
                                      <p:cBhvr>
                                        <p:cTn id="61" dur="1000" fill="hold"/>
                                        <p:tgtEl>
                                          <p:spTgt spid="29"/>
                                        </p:tgtEl>
                                        <p:attrNameLst>
                                          <p:attrName>ppt_x</p:attrName>
                                        </p:attrNameLst>
                                      </p:cBhvr>
                                      <p:tavLst>
                                        <p:tav tm="0">
                                          <p:val>
                                            <p:strVal val="#ppt_x"/>
                                          </p:val>
                                        </p:tav>
                                        <p:tav tm="100000">
                                          <p:val>
                                            <p:strVal val="#ppt_x"/>
                                          </p:val>
                                        </p:tav>
                                      </p:tavLst>
                                    </p:anim>
                                    <p:anim calcmode="lin" valueType="num">
                                      <p:cBhvr>
                                        <p:cTn id="62"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0" grpId="0" animBg="1"/>
      <p:bldP spid="21"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616" y="-69057"/>
            <a:ext cx="6492415" cy="227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33" y="2203125"/>
            <a:ext cx="6443733" cy="2331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33" y="4534437"/>
            <a:ext cx="6443733"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IMG_0120"/>
          <p:cNvPicPr>
            <a:picLocks noChangeAspect="1" noChangeArrowheads="1"/>
          </p:cNvPicPr>
          <p:nvPr/>
        </p:nvPicPr>
        <p:blipFill>
          <a:blip r:embed="rId5">
            <a:lum bright="-12000" contrast="-8000"/>
            <a:extLst>
              <a:ext uri="{28A0092B-C50C-407E-A947-70E740481C1C}">
                <a14:useLocalDpi xmlns:a14="http://schemas.microsoft.com/office/drawing/2010/main" val="0"/>
              </a:ext>
            </a:extLst>
          </a:blip>
          <a:srcRect/>
          <a:stretch>
            <a:fillRect/>
          </a:stretch>
        </p:blipFill>
        <p:spPr bwMode="auto">
          <a:xfrm>
            <a:off x="6400800" y="469"/>
            <a:ext cx="5791200" cy="2338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IMG_0117"/>
          <p:cNvPicPr>
            <a:picLocks noChangeAspect="1" noChangeArrowheads="1"/>
          </p:cNvPicPr>
          <p:nvPr/>
        </p:nvPicPr>
        <p:blipFill>
          <a:blip r:embed="rId6">
            <a:lum bright="-12000" contrast="-8000"/>
            <a:extLst>
              <a:ext uri="{28A0092B-C50C-407E-A947-70E740481C1C}">
                <a14:useLocalDpi xmlns:a14="http://schemas.microsoft.com/office/drawing/2010/main" val="0"/>
              </a:ext>
            </a:extLst>
          </a:blip>
          <a:srcRect/>
          <a:stretch>
            <a:fillRect/>
          </a:stretch>
        </p:blipFill>
        <p:spPr bwMode="auto">
          <a:xfrm>
            <a:off x="6400800" y="2272182"/>
            <a:ext cx="5715000" cy="230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IMG_0122"/>
          <p:cNvPicPr>
            <a:picLocks noChangeAspect="1" noChangeArrowheads="1"/>
          </p:cNvPicPr>
          <p:nvPr/>
        </p:nvPicPr>
        <p:blipFill>
          <a:blip r:embed="rId7">
            <a:lum bright="-12000" contrast="-8000"/>
            <a:extLst>
              <a:ext uri="{28A0092B-C50C-407E-A947-70E740481C1C}">
                <a14:useLocalDpi xmlns:a14="http://schemas.microsoft.com/office/drawing/2010/main" val="0"/>
              </a:ext>
            </a:extLst>
          </a:blip>
          <a:srcRect/>
          <a:stretch>
            <a:fillRect/>
          </a:stretch>
        </p:blipFill>
        <p:spPr bwMode="auto">
          <a:xfrm>
            <a:off x="6400801" y="4572000"/>
            <a:ext cx="579120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2743200" y="76200"/>
            <a:ext cx="3149600" cy="1981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1524000" y="254794"/>
            <a:ext cx="1219200" cy="9144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Oval 12"/>
          <p:cNvSpPr/>
          <p:nvPr/>
        </p:nvSpPr>
        <p:spPr>
          <a:xfrm>
            <a:off x="1524000" y="2507456"/>
            <a:ext cx="1219200" cy="9144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Oval 14"/>
          <p:cNvSpPr/>
          <p:nvPr/>
        </p:nvSpPr>
        <p:spPr>
          <a:xfrm>
            <a:off x="1524000" y="4800600"/>
            <a:ext cx="1219200" cy="9144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9" name="Straight Connector 18"/>
          <p:cNvCxnSpPr/>
          <p:nvPr/>
        </p:nvCxnSpPr>
        <p:spPr>
          <a:xfrm>
            <a:off x="2653925" y="866685"/>
            <a:ext cx="3243867" cy="1588127"/>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2723168" y="2122630"/>
            <a:ext cx="2805285" cy="671235"/>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2654238" y="2454351"/>
            <a:ext cx="3243865" cy="2955857"/>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5283200" y="1604166"/>
            <a:ext cx="4368800" cy="11896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FFFF00"/>
                </a:solidFill>
                <a:latin typeface="Times New Roman" pitchFamily="18" charset="0"/>
                <a:cs typeface="Times New Roman" pitchFamily="18" charset="0"/>
              </a:rPr>
              <a:t>Quốc</a:t>
            </a:r>
            <a:r>
              <a:rPr lang="en-US" sz="3600" dirty="0">
                <a:solidFill>
                  <a:srgbClr val="FFFF00"/>
                </a:solidFill>
                <a:latin typeface="Times New Roman" pitchFamily="18" charset="0"/>
                <a:cs typeface="Times New Roman" pitchFamily="18" charset="0"/>
              </a:rPr>
              <a:t> </a:t>
            </a:r>
            <a:r>
              <a:rPr lang="en-US" sz="3600" dirty="0" err="1">
                <a:solidFill>
                  <a:srgbClr val="FFFF00"/>
                </a:solidFill>
                <a:latin typeface="Times New Roman" pitchFamily="18" charset="0"/>
                <a:cs typeface="Times New Roman" pitchFamily="18" charset="0"/>
              </a:rPr>
              <a:t>huy</a:t>
            </a:r>
            <a:endParaRPr lang="en-US" sz="3600"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859151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ppt_w*0.7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animEffect transition="in" filter="fade">
                                      <p:cBhvr>
                                        <p:cTn id="9" dur="500"/>
                                        <p:tgtEl>
                                          <p:spTgt spid="7"/>
                                        </p:tgtEl>
                                      </p:cBhvr>
                                    </p:animEffect>
                                  </p:childTnLst>
                                </p:cTn>
                              </p:par>
                              <p:par>
                                <p:cTn id="10" presetID="14" presetClass="entr" presetSubtype="1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heel(1)">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heel(1)">
                                      <p:cBhvr>
                                        <p:cTn id="22" dur="2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heel(1)">
                                      <p:cBhvr>
                                        <p:cTn id="27" dur="20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circle(in)">
                                      <p:cBhvr>
                                        <p:cTn id="32" dur="20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circle(in)">
                                      <p:cBhvr>
                                        <p:cTn id="37" dur="20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down)">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circle(in)">
                                      <p:cBhvr>
                                        <p:cTn id="47"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5" grpId="0" animBg="1"/>
      <p:bldP spid="2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2&quot; unique_id=&quot;10002&quot;&gt;&lt;object type=&quot;3&quot; unique_id=&quot;10005&quot;&gt;&lt;property id=&quot;20148&quot; value=&quot;5&quot;/&gt;&lt;property id=&quot;20300&quot; value=&quot;Slide 4&quot;/&gt;&lt;property id=&quot;20307&quot; value=&quot;260&quot;/&gt;&lt;/object&gt;&lt;object type=&quot;3&quot; unique_id=&quot;10006&quot;&gt;&lt;property id=&quot;20148&quot; value=&quot;5&quot;/&gt;&lt;property id=&quot;20300&quot; value=&quot;Slide 5&quot;/&gt;&lt;property id=&quot;20307&quot; value=&quot;258&quot;/&gt;&lt;/object&gt;&lt;object type=&quot;3&quot; unique_id=&quot;10007&quot;&gt;&lt;property id=&quot;20148&quot; value=&quot;5&quot;/&gt;&lt;property id=&quot;20300&quot; value=&quot;Slide 6&quot;/&gt;&lt;property id=&quot;20307&quot; value=&quot;259&quot;/&gt;&lt;/object&gt;&lt;object type=&quot;3&quot; unique_id=&quot;10008&quot;&gt;&lt;property id=&quot;20148&quot; value=&quot;5&quot;/&gt;&lt;property id=&quot;20300&quot; value=&quot;Slide 7&quot;/&gt;&lt;property id=&quot;20307&quot; value=&quot;262&quot;/&gt;&lt;/object&gt;&lt;object type=&quot;3&quot; unique_id=&quot;10033&quot;&gt;&lt;property id=&quot;20148&quot; value=&quot;5&quot;/&gt;&lt;property id=&quot;20300&quot; value=&quot;Slide 3 - &amp;quot;LUYỆN TẬP&amp;quot;&quot;/&gt;&lt;property id=&quot;20307&quot; value=&quot;263&quot;/&gt;&lt;/object&gt;&lt;object type=&quot;3&quot; unique_id=&quot;12486&quot;&gt;&lt;property id=&quot;20148&quot; value=&quot;5&quot;/&gt;&lt;property id=&quot;20300&quot; value=&quot;Slide 1&quot;/&gt;&lt;property id=&quot;20307&quot; value=&quot;264&quot;/&gt;&lt;/object&gt;&lt;object type=&quot;3&quot; unique_id=&quot;12487&quot;&gt;&lt;property id=&quot;20148&quot; value=&quot;5&quot;/&gt;&lt;property id=&quot;20300&quot; value=&quot;Slide 2&quot;/&gt;&lt;property id=&quot;20307&quot; value=&quot;265&quot;/&gt;&lt;/object&gt;&lt;/object&gt;&lt;object type=&quot;8&quot; unique_id=&quot;10016&quot;&gt;&lt;/object&gt;&lt;/object&gt;&lt;/database&gt;"/>
  <p:tag name="SECTOMILLISECCONVERTED" val="1"/>
</p:tagLst>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0.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2_Metropolitan">
  <a:themeElements>
    <a:clrScheme name="Metropolitan">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Metropolitan">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xmlns="" name="Metropolitan" id="{4C5440D6-04D2-4954-96CF-F251137069B2}" vid="{0941A018-FB9B-4401-A32C-7E04526866E0}"/>
    </a:ext>
  </a:extLst>
</a:theme>
</file>

<file path=ppt/theme/theme19.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defPPr>
      </a:lstStyle>
    </a:txDef>
  </a:objectDefaults>
  <a:extraClrSchemeLst/>
</a:theme>
</file>

<file path=ppt/theme/theme20.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933</TotalTime>
  <Words>723</Words>
  <Application>Microsoft Office PowerPoint</Application>
  <PresentationFormat>Custom</PresentationFormat>
  <Paragraphs>184</Paragraphs>
  <Slides>28</Slides>
  <Notes>6</Notes>
  <HiddenSlides>0</HiddenSlides>
  <MMClips>3</MMClips>
  <ScaleCrop>false</ScaleCrop>
  <HeadingPairs>
    <vt:vector size="4" baseType="variant">
      <vt:variant>
        <vt:lpstr>Theme</vt:lpstr>
      </vt:variant>
      <vt:variant>
        <vt:i4>23</vt:i4>
      </vt:variant>
      <vt:variant>
        <vt:lpstr>Slide Titles</vt:lpstr>
      </vt:variant>
      <vt:variant>
        <vt:i4>28</vt:i4>
      </vt:variant>
    </vt:vector>
  </HeadingPairs>
  <TitlesOfParts>
    <vt:vector size="51" baseType="lpstr">
      <vt:lpstr>3_Office Theme</vt:lpstr>
      <vt:lpstr>4_Office Theme</vt:lpstr>
      <vt:lpstr>Office Theme</vt:lpstr>
      <vt:lpstr>1_Office Theme</vt:lpstr>
      <vt:lpstr>2_Office Theme</vt:lpstr>
      <vt:lpstr>8_Office Theme</vt:lpstr>
      <vt:lpstr>9_Office Theme</vt:lpstr>
      <vt:lpstr>10_Office Theme</vt:lpstr>
      <vt:lpstr>11_Office Theme</vt:lpstr>
      <vt:lpstr>12_Office Theme</vt:lpstr>
      <vt:lpstr>5_Office Theme</vt:lpstr>
      <vt:lpstr>6_Office Theme</vt:lpstr>
      <vt:lpstr>13_Office Theme</vt:lpstr>
      <vt:lpstr>14_Office Theme</vt:lpstr>
      <vt:lpstr>15_Office Theme</vt:lpstr>
      <vt:lpstr>16_Office Theme</vt:lpstr>
      <vt:lpstr>17_Office Theme</vt:lpstr>
      <vt:lpstr>2_Metropolitan</vt:lpstr>
      <vt:lpstr>7_Office Theme</vt:lpstr>
      <vt:lpstr>18_Office Theme</vt:lpstr>
      <vt:lpstr>19_Office Theme</vt:lpstr>
      <vt:lpstr>1_Default Design</vt:lpstr>
      <vt:lpstr>2_Default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Kích thước</vt:lpstr>
      <vt:lpstr>Màu sắc  </vt:lpstr>
      <vt:lpstr>PowerPoint Presentation</vt:lpstr>
      <vt:lpstr>TIỀN VIỆT NAM</vt:lpstr>
      <vt:lpstr>PowerPoint Presentation</vt:lpstr>
      <vt:lpstr>TIỀN VIỆT NAM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Case</dc:creator>
  <cp:lastModifiedBy>Windows User</cp:lastModifiedBy>
  <cp:revision>114</cp:revision>
  <dcterms:created xsi:type="dcterms:W3CDTF">2016-08-18T08:40:43Z</dcterms:created>
  <dcterms:modified xsi:type="dcterms:W3CDTF">2022-04-20T02:21:52Z</dcterms:modified>
</cp:coreProperties>
</file>