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371" r:id="rId3"/>
    <p:sldId id="337" r:id="rId4"/>
    <p:sldId id="338" r:id="rId5"/>
    <p:sldId id="330" r:id="rId6"/>
    <p:sldId id="353" r:id="rId7"/>
    <p:sldId id="355" r:id="rId8"/>
    <p:sldId id="345" r:id="rId9"/>
    <p:sldId id="354" r:id="rId10"/>
    <p:sldId id="356" r:id="rId11"/>
    <p:sldId id="357" r:id="rId12"/>
    <p:sldId id="339" r:id="rId13"/>
    <p:sldId id="359" r:id="rId14"/>
    <p:sldId id="360" r:id="rId15"/>
    <p:sldId id="362" r:id="rId16"/>
    <p:sldId id="364" r:id="rId17"/>
    <p:sldId id="368" r:id="rId18"/>
    <p:sldId id="369" r:id="rId19"/>
    <p:sldId id="361" r:id="rId20"/>
    <p:sldId id="365" r:id="rId21"/>
    <p:sldId id="370" r:id="rId22"/>
    <p:sldId id="343" r:id="rId23"/>
  </p:sldIdLst>
  <p:sldSz cx="12195175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howGuides="1">
      <p:cViewPr varScale="1">
        <p:scale>
          <a:sx n="85" d="100"/>
          <a:sy n="85" d="100"/>
        </p:scale>
        <p:origin x="53" y="82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65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5865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1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2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5940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51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5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8211" y="1267730"/>
            <a:ext cx="9578756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8178" y="1411615"/>
            <a:ext cx="9298821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7218" y="1267731"/>
            <a:ext cx="19207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1547" y="1267731"/>
            <a:ext cx="1692081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15" y="2091263"/>
            <a:ext cx="9070948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507" y="4682064"/>
            <a:ext cx="9073210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20145" y="1341256"/>
            <a:ext cx="1554885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defTabSz="457189"/>
            <a:fld id="{DDA51639-B2D6-4652-B8C3-1B4C224A7BAF}" type="datetimeFigureOut">
              <a:rPr lang="en-US" smtClean="0">
                <a:solidFill>
                  <a:prstClr val="black"/>
                </a:solidFill>
              </a:rPr>
              <a:pPr defTabSz="457189"/>
              <a:t>3/28/2022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4275" y="5211060"/>
            <a:ext cx="5907038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9162" y="5212080"/>
            <a:ext cx="211243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82FF5DD9-2C52-442D-92E2-8072C0C3D7C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48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8211" y="1267730"/>
            <a:ext cx="9578756" cy="430795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8177" y="1411615"/>
            <a:ext cx="9298821" cy="4034771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7218" y="1267731"/>
            <a:ext cx="19207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1547" y="1267731"/>
            <a:ext cx="1692081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030" y="2094309"/>
            <a:ext cx="9073210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031" y="4682063"/>
            <a:ext cx="9073210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3194" y="1344503"/>
            <a:ext cx="1554885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89"/>
            <a:fld id="{C44961B7-6B89-48AB-966F-622E2788EECC}" type="datetimeFigureOut">
              <a:rPr lang="en-GB" smtClean="0">
                <a:solidFill>
                  <a:prstClr val="black"/>
                </a:solidFill>
              </a:rPr>
              <a:pPr defTabSz="457189"/>
              <a:t>28/03/2022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932" y="5211060"/>
            <a:ext cx="5908562" cy="228600"/>
          </a:xfrm>
        </p:spPr>
        <p:txBody>
          <a:bodyPr/>
          <a:lstStyle>
            <a:lvl1pPr algn="l">
              <a:defRPr/>
            </a:lvl1pPr>
          </a:lstStyle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6745" y="5211060"/>
            <a:ext cx="2112814" cy="228600"/>
          </a:xfrm>
        </p:spPr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929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7078" y="2103120"/>
            <a:ext cx="4756118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1979" y="2103120"/>
            <a:ext cx="4756118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DBD3D6FB-79CC-4683-A046-BBE785BA1BED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145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127" y="2074335"/>
            <a:ext cx="4756118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127" y="2755899"/>
            <a:ext cx="4756118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5028" y="2074335"/>
            <a:ext cx="4756118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189" indent="0">
              <a:buNone/>
              <a:defRPr sz="19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5028" y="2756581"/>
            <a:ext cx="4756118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9512B3E8-48F1-4B23-8498-D8A04A81EC9C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51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10B90D90-AA62-404D-A741-635B4370F9CB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244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A57002E4-6836-46D1-9DBB-3C27C0DD3A89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93" y="237744"/>
            <a:ext cx="8533574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2736" y="237744"/>
            <a:ext cx="2926842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822" y="607392"/>
            <a:ext cx="2431413" cy="1645920"/>
          </a:xfrm>
        </p:spPr>
        <p:txBody>
          <a:bodyPr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79" y="609600"/>
            <a:ext cx="7774424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8822" y="2286000"/>
            <a:ext cx="2431413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1CF131DD-A141-4471-BCF9-C6073EDD7E20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384" y="6223003"/>
            <a:ext cx="1463421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189"/>
            <a:fld id="{4FAB73BC-B049-4115-A692-8D63A059BFB8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9931" y="374904"/>
            <a:ext cx="2652451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582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2736" y="237744"/>
            <a:ext cx="2926842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821" y="603504"/>
            <a:ext cx="2432937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58" y="237744"/>
            <a:ext cx="8533574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8821" y="2286000"/>
            <a:ext cx="2432937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457189"/>
            <a:fld id="{AB334A90-EB03-42F3-8859-2C2B2724C058}" type="datetimeFigureOut">
              <a:rPr lang="en-US" smtClean="0"/>
              <a:pPr defTabSz="457189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377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9435" y="6227064"/>
            <a:ext cx="1463421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189"/>
            <a:fld id="{4FAB73BC-B049-4115-A692-8D63A059BFB8}" type="slidenum">
              <a:rPr lang="en-US" smtClean="0"/>
              <a:pPr defTabSz="457189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9931" y="374904"/>
            <a:ext cx="2652451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3842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D11A6AA8-A04B-4104-9AE2-BD48D340E27F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519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3942" y="762000"/>
            <a:ext cx="236281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419" y="762000"/>
            <a:ext cx="8079303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89"/>
            <a:fld id="{B4E0BF79-FAC6-4A96-8DE1-F7B82E2E1652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30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2022/3/28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757" y="237744"/>
            <a:ext cx="11725661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7078" y="642595"/>
            <a:ext cx="1006101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7078" y="2103120"/>
            <a:ext cx="10061019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92" y="6307672"/>
            <a:ext cx="274391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89"/>
            <a:fld id="{CBC48EC7-AF6A-48D3-8284-14BACBEBDD84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3/28/2022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0869" y="6307672"/>
            <a:ext cx="521343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89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72607" y="6307672"/>
            <a:ext cx="146342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457189"/>
            <a:fld id="{4FAB73BC-B049-4115-A692-8D63A059BFB8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defTabSz="457189"/>
              <a:t>‹#›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75" indent="-182875" algn="l" defTabSz="914377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86" y="-1"/>
            <a:ext cx="12314055" cy="7249652"/>
            <a:chOff x="-1" y="-1"/>
            <a:chExt cx="9235541" cy="5437239"/>
          </a:xfrm>
        </p:grpSpPr>
        <p:grpSp>
          <p:nvGrpSpPr>
            <p:cNvPr id="4" name="Group 3"/>
            <p:cNvGrpSpPr/>
            <p:nvPr/>
          </p:nvGrpSpPr>
          <p:grpSpPr>
            <a:xfrm>
              <a:off x="-1" y="-1"/>
              <a:ext cx="9235541" cy="5437239"/>
              <a:chOff x="-1" y="-1"/>
              <a:chExt cx="9235541" cy="543723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0800000">
                <a:off x="-1" y="-1"/>
                <a:ext cx="9235541" cy="543723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5982" y="416872"/>
                <a:ext cx="8943573" cy="4603494"/>
              </a:xfrm>
              <a:prstGeom prst="rect">
                <a:avLst/>
              </a:prstGeom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631608" y="696357"/>
              <a:ext cx="6371504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3733" b="1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Thứ</a:t>
              </a:r>
              <a:r>
                <a:rPr lang="en-US" sz="3733" b="1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hai</a:t>
              </a:r>
              <a:r>
                <a:rPr lang="en-US" sz="3733" b="1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ngày</a:t>
              </a:r>
              <a:r>
                <a:rPr lang="en-US" sz="3733" b="1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 28 </a:t>
              </a:r>
              <a:r>
                <a:rPr lang="en-US" sz="3733" b="1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tháng</a:t>
              </a:r>
              <a:r>
                <a:rPr lang="en-US" sz="3733" b="1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 3 </a:t>
              </a:r>
              <a:r>
                <a:rPr lang="en-US" sz="3733" b="1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năm</a:t>
              </a:r>
              <a:r>
                <a:rPr lang="en-US" sz="3733" b="1" dirty="0">
                  <a:solidFill>
                    <a:prstClr val="white"/>
                  </a:solidFill>
                  <a:latin typeface="HP001 4 hàng" panose="020B0603050302020204" pitchFamily="34" charset="0"/>
                </a:rPr>
                <a:t> 2022</a:t>
              </a:r>
              <a:endParaRPr lang="en-US" sz="3733" b="1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57205" y="1291031"/>
              <a:ext cx="986088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3733" b="1" dirty="0" err="1">
                  <a:solidFill>
                    <a:prstClr val="white"/>
                  </a:solidFill>
                  <a:latin typeface="HP001 4 hàng" panose="020B0603050302020204" pitchFamily="34" charset="0"/>
                </a:rPr>
                <a:t>Toán</a:t>
              </a:r>
              <a:endParaRPr lang="en-US" sz="3733" b="1" dirty="0">
                <a:solidFill>
                  <a:prstClr val="white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5982" y="1832081"/>
              <a:ext cx="7171675" cy="500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Phép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trừ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số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hai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số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cho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số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hai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chữ</a:t>
              </a:r>
              <a:r>
                <a:rPr lang="en-US" sz="3733" b="1" dirty="0">
                  <a:solidFill>
                    <a:srgbClr val="FFFF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3733" b="1" dirty="0" err="1">
                  <a:solidFill>
                    <a:srgbClr val="FFFF00"/>
                  </a:solidFill>
                  <a:latin typeface="HP001 4 hàng" panose="020B0603050302020204" pitchFamily="34" charset="0"/>
                </a:rPr>
                <a:t>số</a:t>
              </a:r>
              <a:endParaRPr lang="en-US" sz="3733" b="1" dirty="0">
                <a:solidFill>
                  <a:srgbClr val="FFFF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229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5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92931" y="1455322"/>
            <a:ext cx="2994344" cy="19999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3484" y="1455029"/>
            <a:ext cx="9007900" cy="202279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60 - 20 = 40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1107" y="3576929"/>
            <a:ext cx="3816424" cy="3312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90 - 70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40 - 10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353191" y="3601329"/>
            <a:ext cx="3666606" cy="3287967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80 - 10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60 - 50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90 - 20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506629" y="3562861"/>
            <a:ext cx="3666606" cy="328796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70 - 30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70 - 40</a:t>
            </a:r>
          </a:p>
        </p:txBody>
      </p:sp>
    </p:spTree>
    <p:extLst>
      <p:ext uri="{BB962C8B-B14F-4D97-AF65-F5344CB8AC3E}">
        <p14:creationId xmlns:p14="http://schemas.microsoft.com/office/powerpoint/2010/main" val="46564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3" grpId="0" animBg="1"/>
      <p:bldP spid="54" grpId="0" animBg="1"/>
      <p:bldP spid="55" grpId="0" animBg="1"/>
      <p:bldP spid="64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49399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51367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79589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– 72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– 25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89675" y="1477286"/>
            <a:ext cx="2994344" cy="19999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 – 64</a:t>
            </a:r>
          </a:p>
          <a:p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– 53</a:t>
            </a: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552971" y="3476801"/>
            <a:ext cx="8591437" cy="2307366"/>
            <a:chOff x="325" y="1564"/>
            <a:chExt cx="3840" cy="763"/>
          </a:xfrm>
        </p:grpSpPr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32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25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86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4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17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53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20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3" name="Text Box 34"/>
          <p:cNvSpPr txBox="1">
            <a:spLocks noChangeArrowheads="1"/>
          </p:cNvSpPr>
          <p:nvPr/>
        </p:nvSpPr>
        <p:spPr bwMode="auto">
          <a:xfrm>
            <a:off x="1221941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34"/>
          <p:cNvSpPr txBox="1">
            <a:spLocks noChangeArrowheads="1"/>
          </p:cNvSpPr>
          <p:nvPr/>
        </p:nvSpPr>
        <p:spPr bwMode="auto">
          <a:xfrm>
            <a:off x="720774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219279" y="573396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718112" y="572631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Text Box 34"/>
          <p:cNvSpPr txBox="1">
            <a:spLocks noChangeArrowheads="1"/>
          </p:cNvSpPr>
          <p:nvPr/>
        </p:nvSpPr>
        <p:spPr bwMode="auto">
          <a:xfrm>
            <a:off x="5367137" y="5682945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Box 34"/>
          <p:cNvSpPr txBox="1">
            <a:spLocks noChangeArrowheads="1"/>
          </p:cNvSpPr>
          <p:nvPr/>
        </p:nvSpPr>
        <p:spPr bwMode="auto">
          <a:xfrm>
            <a:off x="4908479" y="569059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7751346" y="576602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4"/>
          <p:cNvSpPr txBox="1">
            <a:spLocks noChangeArrowheads="1"/>
          </p:cNvSpPr>
          <p:nvPr/>
        </p:nvSpPr>
        <p:spPr bwMode="auto">
          <a:xfrm>
            <a:off x="7250179" y="5758378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29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990101" y="131035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853725" y="165358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5" y="967670"/>
            <a:ext cx="10081120" cy="2893378"/>
          </a:xfrm>
          <a:prstGeom prst="rect">
            <a:avLst/>
          </a:prstGeom>
          <a:solidFill>
            <a:srgbClr val="9BED9B"/>
          </a:solidFill>
        </p:spPr>
      </p:pic>
      <p:sp>
        <p:nvSpPr>
          <p:cNvPr id="12" name="Oval 11"/>
          <p:cNvSpPr/>
          <p:nvPr/>
        </p:nvSpPr>
        <p:spPr>
          <a:xfrm>
            <a:off x="4945459" y="2276872"/>
            <a:ext cx="1296144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689875" y="2276872"/>
            <a:ext cx="1102465" cy="79208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161" y="3861048"/>
            <a:ext cx="10777240" cy="2880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5139" y="4725144"/>
            <a:ext cx="720080" cy="4996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2015" y="4725144"/>
            <a:ext cx="720080" cy="4996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906187" y="5224754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30123" y="5810997"/>
            <a:ext cx="720080" cy="49961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761883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41107" y="5247273"/>
            <a:ext cx="720080" cy="499610"/>
          </a:xfrm>
          <a:prstGeom prst="rect">
            <a:avLst/>
          </a:prstGeom>
          <a:solidFill>
            <a:srgbClr val="C0E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0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8" grpId="0" animBg="1"/>
      <p:bldP spid="18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33927" y="18385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003" y="997204"/>
            <a:ext cx="11354172" cy="16859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tường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đống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5" y="2661088"/>
            <a:ext cx="6984777" cy="406133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321723" y="366798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804180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61883" y="368412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481963" y="367605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0202043" y="3692194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507078"/>
              </p:ext>
            </p:extLst>
          </p:nvPr>
        </p:nvGraphicFramePr>
        <p:xfrm>
          <a:off x="6977170" y="3594218"/>
          <a:ext cx="4435240" cy="83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837832"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44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9117" y="-168249"/>
            <a:ext cx="2637412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155909" y="2508340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4800" dirty="0">
              <a:ln w="63500">
                <a:solidFill>
                  <a:srgbClr val="C46725"/>
                </a:solidFill>
              </a:ln>
              <a:solidFill>
                <a:srgbClr val="C46725"/>
              </a:solidFill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9435" y="227687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25341" y="3717032"/>
            <a:ext cx="415402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9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7"/>
            <a:ext cx="2637412" cy="1412776"/>
          </a:xfrm>
          <a:prstGeom prst="rect">
            <a:avLst/>
          </a:prstGeom>
        </p:spPr>
      </p:pic>
      <p:sp>
        <p:nvSpPr>
          <p:cNvPr id="53" name="Oval 52"/>
          <p:cNvSpPr/>
          <p:nvPr/>
        </p:nvSpPr>
        <p:spPr>
          <a:xfrm>
            <a:off x="2559404" y="131463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441487" y="131463"/>
            <a:ext cx="7522020" cy="779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65634" y="1525573"/>
            <a:ext cx="2819428" cy="144016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+ 20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2304" y="3241106"/>
            <a:ext cx="2894190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+ 41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5895" y="1551901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67 - 20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39056" y="1505015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67 - 47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044338" y="4463234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944599" y="517244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0382" y="483233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964" y="1844824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4335" y="3389967"/>
            <a:ext cx="966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18427" y="324110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97 - 56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39056" y="3274509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97 - 41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764472" y="6114497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969422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481686" y="597730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3" name="Group 47"/>
          <p:cNvGrpSpPr>
            <a:grpSpLocks/>
          </p:cNvGrpSpPr>
          <p:nvPr/>
        </p:nvGrpSpPr>
        <p:grpSpPr bwMode="auto">
          <a:xfrm>
            <a:off x="2274377" y="4380799"/>
            <a:ext cx="8305056" cy="1971694"/>
            <a:chOff x="453" y="1552"/>
            <a:chExt cx="3712" cy="652"/>
          </a:xfrm>
        </p:grpSpPr>
        <p:grpSp>
          <p:nvGrpSpPr>
            <p:cNvPr id="84" name="Group 26"/>
            <p:cNvGrpSpPr>
              <a:grpSpLocks/>
            </p:cNvGrpSpPr>
            <p:nvPr/>
          </p:nvGrpSpPr>
          <p:grpSpPr bwMode="auto">
            <a:xfrm>
              <a:off x="453" y="1564"/>
              <a:ext cx="854" cy="563"/>
              <a:chOff x="453" y="1564"/>
              <a:chExt cx="854" cy="563"/>
            </a:xfrm>
          </p:grpSpPr>
          <p:sp>
            <p:nvSpPr>
              <p:cNvPr id="100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xt Box 23"/>
              <p:cNvSpPr txBox="1">
                <a:spLocks noChangeArrowheads="1"/>
              </p:cNvSpPr>
              <p:nvPr/>
            </p:nvSpPr>
            <p:spPr bwMode="auto">
              <a:xfrm>
                <a:off x="532" y="1791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xt Box 24"/>
              <p:cNvSpPr txBox="1">
                <a:spLocks noChangeArrowheads="1"/>
              </p:cNvSpPr>
              <p:nvPr/>
            </p:nvSpPr>
            <p:spPr bwMode="auto">
              <a:xfrm>
                <a:off x="453" y="1636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639" y="2103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5" name="Group 27"/>
            <p:cNvGrpSpPr>
              <a:grpSpLocks/>
            </p:cNvGrpSpPr>
            <p:nvPr/>
          </p:nvGrpSpPr>
          <p:grpSpPr bwMode="auto">
            <a:xfrm>
              <a:off x="1389" y="1552"/>
              <a:ext cx="866" cy="575"/>
              <a:chOff x="477" y="1552"/>
              <a:chExt cx="866" cy="575"/>
            </a:xfrm>
          </p:grpSpPr>
          <p:sp>
            <p:nvSpPr>
              <p:cNvPr id="96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52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ext Box 29"/>
              <p:cNvSpPr txBox="1">
                <a:spLocks noChangeArrowheads="1"/>
              </p:cNvSpPr>
              <p:nvPr/>
            </p:nvSpPr>
            <p:spPr bwMode="auto">
              <a:xfrm>
                <a:off x="539" y="1791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47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98" name="Text Box 30"/>
              <p:cNvSpPr txBox="1">
                <a:spLocks noChangeArrowheads="1"/>
              </p:cNvSpPr>
              <p:nvPr/>
            </p:nvSpPr>
            <p:spPr bwMode="auto">
              <a:xfrm>
                <a:off x="477" y="165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9" name="Line 31"/>
              <p:cNvSpPr>
                <a:spLocks noChangeShapeType="1"/>
              </p:cNvSpPr>
              <p:nvPr/>
            </p:nvSpPr>
            <p:spPr bwMode="auto">
              <a:xfrm>
                <a:off x="641" y="2111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32"/>
            <p:cNvGrpSpPr>
              <a:grpSpLocks/>
            </p:cNvGrpSpPr>
            <p:nvPr/>
          </p:nvGrpSpPr>
          <p:grpSpPr bwMode="auto">
            <a:xfrm>
              <a:off x="2313" y="1584"/>
              <a:ext cx="753" cy="573"/>
              <a:chOff x="441" y="1584"/>
              <a:chExt cx="753" cy="573"/>
            </a:xfrm>
          </p:grpSpPr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xt Box 34"/>
              <p:cNvSpPr txBox="1">
                <a:spLocks noChangeArrowheads="1"/>
              </p:cNvSpPr>
              <p:nvPr/>
            </p:nvSpPr>
            <p:spPr bwMode="auto">
              <a:xfrm>
                <a:off x="441" y="1821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 Box 35"/>
              <p:cNvSpPr txBox="1">
                <a:spLocks noChangeArrowheads="1"/>
              </p:cNvSpPr>
              <p:nvPr/>
            </p:nvSpPr>
            <p:spPr bwMode="auto">
              <a:xfrm>
                <a:off x="481" y="168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95" name="Line 36"/>
              <p:cNvSpPr>
                <a:spLocks noChangeShapeType="1"/>
              </p:cNvSpPr>
              <p:nvPr/>
            </p:nvSpPr>
            <p:spPr bwMode="auto">
              <a:xfrm>
                <a:off x="631" y="2142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7" name="Group 37"/>
            <p:cNvGrpSpPr>
              <a:grpSpLocks/>
            </p:cNvGrpSpPr>
            <p:nvPr/>
          </p:nvGrpSpPr>
          <p:grpSpPr bwMode="auto">
            <a:xfrm>
              <a:off x="3374" y="1584"/>
              <a:ext cx="791" cy="620"/>
              <a:chOff x="494" y="1584"/>
              <a:chExt cx="791" cy="620"/>
            </a:xfrm>
          </p:grpSpPr>
          <p:sp>
            <p:nvSpPr>
              <p:cNvPr id="88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 Box 39"/>
              <p:cNvSpPr txBox="1">
                <a:spLocks noChangeArrowheads="1"/>
              </p:cNvSpPr>
              <p:nvPr/>
            </p:nvSpPr>
            <p:spPr bwMode="auto">
              <a:xfrm>
                <a:off x="531" y="1868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56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 Box 40"/>
              <p:cNvSpPr txBox="1">
                <a:spLocks noChangeArrowheads="1"/>
              </p:cNvSpPr>
              <p:nvPr/>
            </p:nvSpPr>
            <p:spPr bwMode="auto">
              <a:xfrm>
                <a:off x="494" y="1701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91" name="Line 41"/>
              <p:cNvSpPr>
                <a:spLocks noChangeShapeType="1"/>
              </p:cNvSpPr>
              <p:nvPr/>
            </p:nvSpPr>
            <p:spPr bwMode="auto">
              <a:xfrm>
                <a:off x="625" y="2175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4" name="Text Box 22"/>
          <p:cNvSpPr txBox="1">
            <a:spLocks noChangeArrowheads="1"/>
          </p:cNvSpPr>
          <p:nvPr/>
        </p:nvSpPr>
        <p:spPr bwMode="auto">
          <a:xfrm>
            <a:off x="11174570" y="52732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 Box 24"/>
          <p:cNvSpPr txBox="1">
            <a:spLocks noChangeArrowheads="1"/>
          </p:cNvSpPr>
          <p:nvPr/>
        </p:nvSpPr>
        <p:spPr bwMode="auto">
          <a:xfrm>
            <a:off x="10750353" y="4933143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6" name="Text Box 34"/>
          <p:cNvSpPr txBox="1">
            <a:spLocks noChangeArrowheads="1"/>
          </p:cNvSpPr>
          <p:nvPr/>
        </p:nvSpPr>
        <p:spPr bwMode="auto">
          <a:xfrm>
            <a:off x="10723930" y="607244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 Box 22"/>
          <p:cNvSpPr txBox="1">
            <a:spLocks noChangeArrowheads="1"/>
          </p:cNvSpPr>
          <p:nvPr/>
        </p:nvSpPr>
        <p:spPr bwMode="auto">
          <a:xfrm>
            <a:off x="11250086" y="4511619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Text Box 34"/>
          <p:cNvSpPr txBox="1">
            <a:spLocks noChangeArrowheads="1"/>
          </p:cNvSpPr>
          <p:nvPr/>
        </p:nvSpPr>
        <p:spPr bwMode="auto">
          <a:xfrm>
            <a:off x="11396631" y="610529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2" name="Line 36"/>
          <p:cNvSpPr>
            <a:spLocks noChangeShapeType="1"/>
          </p:cNvSpPr>
          <p:nvPr/>
        </p:nvSpPr>
        <p:spPr bwMode="auto">
          <a:xfrm>
            <a:off x="11174570" y="6139076"/>
            <a:ext cx="966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Text Box 34"/>
          <p:cNvSpPr txBox="1">
            <a:spLocks noChangeArrowheads="1"/>
          </p:cNvSpPr>
          <p:nvPr/>
        </p:nvSpPr>
        <p:spPr bwMode="auto">
          <a:xfrm>
            <a:off x="2680265" y="6019764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 Box 34"/>
          <p:cNvSpPr txBox="1">
            <a:spLocks noChangeArrowheads="1"/>
          </p:cNvSpPr>
          <p:nvPr/>
        </p:nvSpPr>
        <p:spPr bwMode="auto">
          <a:xfrm>
            <a:off x="2243915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Text Box 34"/>
          <p:cNvSpPr txBox="1">
            <a:spLocks noChangeArrowheads="1"/>
          </p:cNvSpPr>
          <p:nvPr/>
        </p:nvSpPr>
        <p:spPr bwMode="auto">
          <a:xfrm>
            <a:off x="4758227" y="5977307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7" name="Text Box 34"/>
          <p:cNvSpPr txBox="1">
            <a:spLocks noChangeArrowheads="1"/>
          </p:cNvSpPr>
          <p:nvPr/>
        </p:nvSpPr>
        <p:spPr bwMode="auto">
          <a:xfrm>
            <a:off x="4255964" y="6001850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 Box 34"/>
          <p:cNvSpPr txBox="1">
            <a:spLocks noChangeArrowheads="1"/>
          </p:cNvSpPr>
          <p:nvPr/>
        </p:nvSpPr>
        <p:spPr bwMode="auto">
          <a:xfrm>
            <a:off x="6863487" y="6022519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6361224" y="6047062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 Box 34"/>
          <p:cNvSpPr txBox="1">
            <a:spLocks noChangeArrowheads="1"/>
          </p:cNvSpPr>
          <p:nvPr/>
        </p:nvSpPr>
        <p:spPr bwMode="auto">
          <a:xfrm>
            <a:off x="9145926" y="6114533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Text Box 34"/>
          <p:cNvSpPr txBox="1">
            <a:spLocks noChangeArrowheads="1"/>
          </p:cNvSpPr>
          <p:nvPr/>
        </p:nvSpPr>
        <p:spPr bwMode="auto">
          <a:xfrm>
            <a:off x="8643663" y="6139076"/>
            <a:ext cx="12529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851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" grpId="0"/>
      <p:bldP spid="24" grpId="0"/>
      <p:bldP spid="25" grpId="0" animBg="1"/>
      <p:bldP spid="26" grpId="0" animBg="1"/>
      <p:bldP spid="28" grpId="0"/>
      <p:bldP spid="29" grpId="0"/>
      <p:bldP spid="104" grpId="0"/>
      <p:bldP spid="105" grpId="0"/>
      <p:bldP spid="106" grpId="0"/>
      <p:bldP spid="107" grpId="0"/>
      <p:bldP spid="111" grpId="0"/>
      <p:bldP spid="112" grpId="0" animBg="1"/>
      <p:bldP spid="113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37412" cy="141277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22500" y="299711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429436" y="214936"/>
            <a:ext cx="8961176" cy="12241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03" y="1529569"/>
            <a:ext cx="11089232" cy="5145513"/>
          </a:xfrm>
          <a:prstGeom prst="rect">
            <a:avLst/>
          </a:prstGeom>
        </p:spPr>
      </p:pic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3447535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10569666" y="3068960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2248043" y="5841912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833891" y="5653477"/>
            <a:ext cx="154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53571" y="4102325"/>
            <a:ext cx="4122276" cy="2755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8076804" y="2852936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149396" y="154317"/>
            <a:ext cx="792088" cy="813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75614" y="42617"/>
            <a:ext cx="9145431" cy="180439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rô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97987" y="554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65" y="33151"/>
            <a:ext cx="2145604" cy="1412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724" y="1856481"/>
            <a:ext cx="9033588" cy="500151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7590470" y="2309450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90470" y="4103442"/>
            <a:ext cx="4693515" cy="145833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" y="-171400"/>
            <a:ext cx="2567477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128" y="116632"/>
            <a:ext cx="8496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3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2400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2400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2400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2400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sz="2400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32523" y="5271763"/>
            <a:ext cx="4404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554784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7874605" y="4706858"/>
            <a:ext cx="1405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07586" y="5553728"/>
            <a:ext cx="4404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066581" y="4603422"/>
            <a:ext cx="140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 smtClean="0">
                    <a:latin typeface=".VnAvant" pitchFamily="34" charset="0"/>
                  </a:rPr>
                  <a:t>     </a:t>
                </a:r>
                <a:endParaRPr lang="en-US" altLang="en-US" sz="2800" b="1" dirty="0">
                  <a:latin typeface=".VnAvant" pitchFamily="34" charset="0"/>
                </a:endParaRP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52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  <a:endParaRPr lang="en-US" altLang="en-US" sz="6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alt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  <a:endParaRPr lang="en-US" sz="6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alt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558</Words>
  <Application>Microsoft Office PowerPoint</Application>
  <PresentationFormat>Custom</PresentationFormat>
  <Paragraphs>241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宋体</vt:lpstr>
      <vt:lpstr>.VnAvant</vt:lpstr>
      <vt:lpstr>.VnTime</vt:lpstr>
      <vt:lpstr>.VnTimeH</vt:lpstr>
      <vt:lpstr>Arial</vt:lpstr>
      <vt:lpstr>Calibri</vt:lpstr>
      <vt:lpstr>Century Gothic</vt:lpstr>
      <vt:lpstr>Garamond</vt:lpstr>
      <vt:lpstr>HP001 4 hàng</vt:lpstr>
      <vt:lpstr>Times New Roman</vt:lpstr>
      <vt:lpstr>Webdings</vt:lpstr>
      <vt:lpstr>第一PPT，www.1ppt.com​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ADMIN</cp:lastModifiedBy>
  <cp:revision>261</cp:revision>
  <dcterms:created xsi:type="dcterms:W3CDTF">2015-10-14T02:42:14Z</dcterms:created>
  <dcterms:modified xsi:type="dcterms:W3CDTF">2022-03-28T12:18:39Z</dcterms:modified>
</cp:coreProperties>
</file>