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88" r:id="rId5"/>
    <p:sldId id="290" r:id="rId6"/>
    <p:sldId id="310" r:id="rId7"/>
    <p:sldId id="313" r:id="rId8"/>
    <p:sldId id="300" r:id="rId9"/>
    <p:sldId id="337" r:id="rId10"/>
    <p:sldId id="338" r:id="rId11"/>
    <p:sldId id="340" r:id="rId12"/>
    <p:sldId id="314" r:id="rId13"/>
    <p:sldId id="339" r:id="rId14"/>
    <p:sldId id="332" r:id="rId15"/>
    <p:sldId id="331" r:id="rId16"/>
    <p:sldId id="322" r:id="rId17"/>
    <p:sldId id="344" r:id="rId18"/>
    <p:sldId id="342" r:id="rId19"/>
    <p:sldId id="343" r:id="rId20"/>
    <p:sldId id="345" r:id="rId21"/>
    <p:sldId id="347" r:id="rId22"/>
    <p:sldId id="316" r:id="rId23"/>
    <p:sldId id="318" r:id="rId24"/>
    <p:sldId id="336" r:id="rId25"/>
    <p:sldId id="335" r:id="rId26"/>
    <p:sldId id="324" r:id="rId27"/>
    <p:sldId id="325" r:id="rId28"/>
    <p:sldId id="327" r:id="rId29"/>
    <p:sldId id="328" r:id="rId30"/>
    <p:sldId id="349" r:id="rId31"/>
    <p:sldId id="348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37"/>
            <p14:sldId id="338"/>
            <p14:sldId id="340"/>
            <p14:sldId id="314"/>
            <p14:sldId id="339"/>
          </p14:sldIdLst>
        </p14:section>
        <p14:section name="Tiết 2" id="{D26EF98B-2085-49F3-B273-FBF6FCCC601C}">
          <p14:sldIdLst>
            <p14:sldId id="332"/>
            <p14:sldId id="331"/>
            <p14:sldId id="322"/>
            <p14:sldId id="344"/>
            <p14:sldId id="342"/>
            <p14:sldId id="343"/>
            <p14:sldId id="345"/>
            <p14:sldId id="347"/>
            <p14:sldId id="316"/>
            <p14:sldId id="318"/>
          </p14:sldIdLst>
        </p14:section>
        <p14:section name="Tiết 3" id="{4D846693-4418-42A5-976A-89DDAFEED3E5}">
          <p14:sldIdLst>
            <p14:sldId id="336"/>
            <p14:sldId id="335"/>
            <p14:sldId id="324"/>
            <p14:sldId id="325"/>
            <p14:sldId id="327"/>
            <p14:sldId id="328"/>
            <p14:sldId id="34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5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329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30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781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05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3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7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48" y="1482768"/>
            <a:ext cx="861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 GÌN MÔI TRƯỜNG SẠCH ĐẸP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476083"/>
            <a:ext cx="2077920" cy="830997"/>
            <a:chOff x="2855223" y="1663328"/>
            <a:chExt cx="469281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547760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21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" y="665018"/>
            <a:ext cx="3689206" cy="363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4" y="665018"/>
            <a:ext cx="3886200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2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29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4083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661906"/>
            <a:ext cx="8768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Kể về một vài địa điểm chưa sạch, đẹp ở quê em </a:t>
            </a:r>
          </a:p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đề xuất những việc em cần làm để bảo vệ môi trường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7548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1492903"/>
            <a:ext cx="6991297" cy="35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4" y="602673"/>
            <a:ext cx="4104409" cy="386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602673"/>
            <a:ext cx="3667991" cy="3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16973"/>
            <a:ext cx="4000499" cy="403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6" y="716973"/>
            <a:ext cx="3969327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29095"/>
            <a:ext cx="4197927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729095"/>
            <a:ext cx="3844636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716971"/>
            <a:ext cx="3688772" cy="358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716972"/>
            <a:ext cx="4073237" cy="35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536" y="976743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Những việc em cần làm để bảo vệ môi trường: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rác đúng nơi quy định.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dọn vệ sinh trường lớp và nơi em ở,…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nhiều cây xanh.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vận động mọi người cùng thực hiện.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bẻ cành, ngắt hoa, giẫm đập lên cây cỏ ở nơi công cộng,….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4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 xét hành động của các bạn dưới đây: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4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55" y="1241542"/>
            <a:ext cx="3782293" cy="3586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27" y="1341199"/>
            <a:ext cx="3892640" cy="3663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3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33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4431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1153390"/>
            <a:ext cx="6806048" cy="36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1215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 vai xử lí tình huống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5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64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8" y="1080300"/>
            <a:ext cx="6764482" cy="36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31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3064" y="1075838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Thực hiện các việc làm để bảo vệ môi trường như: bỏ rác đúng nơi quy định, tiết kiệm nước, bảo vệ cây xanh, …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57682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7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2" y="1714502"/>
            <a:ext cx="4592781" cy="325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56" y="366536"/>
            <a:ext cx="469353" cy="52421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832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5245" y="654627"/>
            <a:ext cx="8333510" cy="399010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Kể những việc em và bạn bè hoặc người thân đã làm để góp phần bảo vệ môi trường.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02671" y="342900"/>
            <a:ext cx="3480958" cy="218209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điệp:</a:t>
            </a:r>
            <a:endParaRPr lang="vi-VN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724891" y="1756064"/>
            <a:ext cx="7076209" cy="26289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sạch, đẹp làm cuộc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của chúng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hơn. Em nhớ luôn giữ môi trường xanh, sạch, đẹp</a:t>
            </a:r>
            <a:r>
              <a:rPr lang="vi-VN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75921" y="3924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722542"/>
            <a:ext cx="8768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Kể về những địa điểm sạch, đẹp ở địa phương em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92488" y="26087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283110"/>
            <a:ext cx="8839796" cy="3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7" y="945574"/>
            <a:ext cx="3834245" cy="361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1" y="945574"/>
            <a:ext cx="3532910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54628"/>
            <a:ext cx="4010890" cy="386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3" y="654628"/>
            <a:ext cx="3896591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7" y="737756"/>
            <a:ext cx="3502169" cy="381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737756"/>
            <a:ext cx="3730336" cy="3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251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Nêu tác hại của việc vứt rác và chất thải bừa bãi ở nơi em sống?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10923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986779"/>
            <a:ext cx="6951519" cy="4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293</Words>
  <Application>Microsoft Office PowerPoint</Application>
  <PresentationFormat>On-screen Show (16:9)</PresentationFormat>
  <Paragraphs>50</Paragraphs>
  <Slides>28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ADMIN</cp:lastModifiedBy>
  <cp:revision>59</cp:revision>
  <dcterms:created xsi:type="dcterms:W3CDTF">2017-03-04T06:55:50Z</dcterms:created>
  <dcterms:modified xsi:type="dcterms:W3CDTF">2022-04-20T01:36:00Z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