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8" r:id="rId2"/>
  </p:sldMasterIdLst>
  <p:sldIdLst>
    <p:sldId id="259" r:id="rId3"/>
    <p:sldId id="261" r:id="rId4"/>
    <p:sldId id="286" r:id="rId5"/>
    <p:sldId id="272" r:id="rId6"/>
    <p:sldId id="283" r:id="rId7"/>
    <p:sldId id="287" r:id="rId8"/>
    <p:sldId id="270" r:id="rId9"/>
    <p:sldId id="271"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188"/>
    <a:srgbClr val="FFFAD9"/>
    <a:srgbClr val="F9F8F6"/>
    <a:srgbClr val="E89A5C"/>
    <a:srgbClr val="DA8B37"/>
    <a:srgbClr val="FDE59B"/>
    <a:srgbClr val="07060A"/>
    <a:srgbClr val="F4F7E0"/>
    <a:srgbClr val="D7EDA9"/>
    <a:srgbClr val="BEEE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12" autoAdjust="0"/>
    <p:restoredTop sz="94660"/>
  </p:normalViewPr>
  <p:slideViewPr>
    <p:cSldViewPr snapToGrid="0">
      <p:cViewPr varScale="1">
        <p:scale>
          <a:sx n="63" d="100"/>
          <a:sy n="63" d="100"/>
        </p:scale>
        <p:origin x="632"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sp>
        <p:nvSpPr>
          <p:cNvPr id="26" name="Google Shape;26;p3"/>
          <p:cNvSpPr/>
          <p:nvPr/>
        </p:nvSpPr>
        <p:spPr>
          <a:xfrm>
            <a:off x="3551830" y="-52986"/>
            <a:ext cx="8660257"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rgbClr val="92D050"/>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pic>
        <p:nvPicPr>
          <p:cNvPr id="4" name="Picture 3" descr="A group of toy figurines&#10;&#10;Description automatically generated">
            <a:extLst>
              <a:ext uri="{FF2B5EF4-FFF2-40B4-BE49-F238E27FC236}">
                <a16:creationId xmlns:a16="http://schemas.microsoft.com/office/drawing/2014/main" id="{696F7AD1-2B3D-4C92-B691-E24B552EB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27" y="1729217"/>
            <a:ext cx="6443822" cy="6443822"/>
          </a:xfrm>
          <a:prstGeom prst="rect">
            <a:avLst/>
          </a:prstGeom>
        </p:spPr>
      </p:pic>
      <p:sp>
        <p:nvSpPr>
          <p:cNvPr id="27" name="Google Shape;27;p3"/>
          <p:cNvSpPr/>
          <p:nvPr/>
        </p:nvSpPr>
        <p:spPr>
          <a:xfrm>
            <a:off x="-29737" y="0"/>
            <a:ext cx="4328489"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accent1">
              <a:lumMod val="50000"/>
            </a:schemeClr>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2521" y="1482254"/>
            <a:ext cx="269028"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45786" y="613143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4846083" y="946880"/>
            <a:ext cx="7941895" cy="5228098"/>
          </a:xfrm>
          <a:prstGeom prst="rect">
            <a:avLst/>
          </a:prstGeom>
          <a:noFill/>
        </p:spPr>
        <p:txBody>
          <a:bodyPr wrap="square" rtlCol="0">
            <a:spAutoFit/>
          </a:bodyPr>
          <a:lstStyle/>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TUÂN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THỦ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          QUY ĐỊNH </a:t>
            </a:r>
          </a:p>
          <a:p>
            <a:pPr marL="0" marR="0" lvl="0" indent="0" algn="ctr" defTabSz="1219170" rtl="0" eaLnBrk="1" fontAlgn="auto" latinLnBrk="0" hangingPunct="1">
              <a:lnSpc>
                <a:spcPct val="120000"/>
              </a:lnSpc>
              <a:spcBef>
                <a:spcPts val="0"/>
              </a:spcBef>
              <a:spcAft>
                <a:spcPts val="0"/>
              </a:spcAft>
              <a:buClr>
                <a:srgbClr val="000000"/>
              </a:buClr>
              <a:buSzTx/>
              <a:buFont typeface="Arial"/>
              <a:buNone/>
              <a:tabLst/>
              <a:defRPr/>
            </a:pPr>
            <a:r>
              <a:rPr kumimoji="0" lang="vi-VN" sz="72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NƠI CÔNG CỘNG</a:t>
            </a:r>
          </a:p>
        </p:txBody>
      </p:sp>
      <p:sp>
        <p:nvSpPr>
          <p:cNvPr id="30" name="Google Shape;30;p3"/>
          <p:cNvSpPr/>
          <p:nvPr/>
        </p:nvSpPr>
        <p:spPr>
          <a:xfrm>
            <a:off x="9259285" y="3239645"/>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1" name="Google Shape;31;p3"/>
          <p:cNvSpPr/>
          <p:nvPr/>
        </p:nvSpPr>
        <p:spPr>
          <a:xfrm>
            <a:off x="2886979"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45786" y="546337"/>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6872" y="4295305"/>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37727" y="5960618"/>
            <a:ext cx="392493"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98369" y="2248198"/>
            <a:ext cx="392483"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14427" y="103878"/>
            <a:ext cx="584325"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10402" y="6266196"/>
            <a:ext cx="269028"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50"/>
            </a:solid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5383111" y="4811039"/>
            <a:ext cx="340877"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533" tIns="45767" rIns="91533" bIns="45767"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93799" y="115578"/>
            <a:ext cx="2789546" cy="830997"/>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800" b="1" i="0" u="none" strike="noStrike" kern="0" cap="none" spc="50" normalizeH="0" baseline="0" noProof="0" dirty="0">
                <a:ln w="9525" cmpd="sng">
                  <a:solidFill>
                    <a:schemeClr val="accent1">
                      <a:lumMod val="50000"/>
                    </a:schemeClr>
                  </a:solidFill>
                  <a:prstDash val="solid"/>
                </a:ln>
                <a:solidFill>
                  <a:srgbClr val="70AD47">
                    <a:tint val="1000"/>
                  </a:srgbClr>
                </a:solidFill>
                <a:effectLst>
                  <a:glow rad="38100">
                    <a:schemeClr val="accent1">
                      <a:alpha val="40000"/>
                    </a:schemeClr>
                  </a:glow>
                </a:effectLst>
                <a:uLnTx/>
                <a:uFillTx/>
                <a:latin typeface="+mj-lt"/>
                <a:cs typeface="Arial"/>
                <a:sym typeface="Arial"/>
              </a:rPr>
              <a:t>CHỦ ĐỀ 8</a:t>
            </a:r>
          </a:p>
        </p:txBody>
      </p:sp>
      <p:sp>
        <p:nvSpPr>
          <p:cNvPr id="22" name="TextBox 21">
            <a:extLst>
              <a:ext uri="{FF2B5EF4-FFF2-40B4-BE49-F238E27FC236}">
                <a16:creationId xmlns:a16="http://schemas.microsoft.com/office/drawing/2014/main" id="{0556CEC8-29A0-4771-958B-6C8423EE7BE5}"/>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4892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0" y="-114299"/>
            <a:ext cx="11838369" cy="6718300"/>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220738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bg>
      <p:bgPr>
        <a:solidFill>
          <a:srgbClr val="92D050"/>
        </a:solidFill>
        <a:effectLst/>
      </p:bgPr>
    </p:bg>
    <p:spTree>
      <p:nvGrpSpPr>
        <p:cNvPr id="1" name="Shape 42"/>
        <p:cNvGrpSpPr/>
        <p:nvPr/>
      </p:nvGrpSpPr>
      <p:grpSpPr>
        <a:xfrm>
          <a:off x="0" y="0"/>
          <a:ext cx="0" cy="0"/>
          <a:chOff x="0" y="0"/>
          <a:chExt cx="0" cy="0"/>
        </a:xfrm>
      </p:grpSpPr>
      <p:sp>
        <p:nvSpPr>
          <p:cNvPr id="15" name="Rectangle 14">
            <a:extLst>
              <a:ext uri="{FF2B5EF4-FFF2-40B4-BE49-F238E27FC236}">
                <a16:creationId xmlns:a16="http://schemas.microsoft.com/office/drawing/2014/main" id="{58C33424-69BE-4CF3-AC72-AAE3342C808A}"/>
              </a:ext>
            </a:extLst>
          </p:cNvPr>
          <p:cNvSpPr/>
          <p:nvPr userDrawn="1"/>
        </p:nvSpPr>
        <p:spPr>
          <a:xfrm>
            <a:off x="340636" y="254000"/>
            <a:ext cx="11497733" cy="6350000"/>
          </a:xfrm>
          <a:prstGeom prst="rect">
            <a:avLst/>
          </a:prstGeom>
          <a:solidFill>
            <a:schemeClr val="accent2"/>
          </a:solidFill>
          <a:ln>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vi-VN" sz="1867" b="0" i="0" u="none" strike="noStrike" kern="0" cap="none" spc="0" normalizeH="0" baseline="0" noProof="0" dirty="0">
              <a:ln>
                <a:noFill/>
              </a:ln>
              <a:solidFill>
                <a:srgbClr val="F7D538"/>
              </a:solidFill>
              <a:effectLst/>
              <a:uLnTx/>
              <a:uFillTx/>
              <a:latin typeface="Arial"/>
              <a:ea typeface="+mn-ea"/>
              <a:cs typeface="+mn-cs"/>
              <a:sym typeface="Arial"/>
            </a:endParaRPr>
          </a:p>
        </p:txBody>
      </p:sp>
      <p:grpSp>
        <p:nvGrpSpPr>
          <p:cNvPr id="45" name="Google Shape;45;p4"/>
          <p:cNvGrpSpPr/>
          <p:nvPr/>
        </p:nvGrpSpPr>
        <p:grpSpPr>
          <a:xfrm>
            <a:off x="0" y="-114299"/>
            <a:ext cx="11838369" cy="6718300"/>
            <a:chOff x="262135" y="188414"/>
            <a:chExt cx="8616641" cy="4620554"/>
          </a:xfrm>
          <a:solidFill>
            <a:schemeClr val="accent2"/>
          </a:solidFill>
        </p:grpSpPr>
        <p:grpSp>
          <p:nvGrpSpPr>
            <p:cNvPr id="46" name="Google Shape;46;p4"/>
            <p:cNvGrpSpPr/>
            <p:nvPr/>
          </p:nvGrpSpPr>
          <p:grpSpPr>
            <a:xfrm>
              <a:off x="262135" y="188414"/>
              <a:ext cx="8616641" cy="4620554"/>
              <a:chOff x="262135" y="188414"/>
              <a:chExt cx="8616641" cy="4620554"/>
            </a:xfrm>
            <a:grpFill/>
          </p:grpSpPr>
          <p:sp>
            <p:nvSpPr>
              <p:cNvPr id="47" name="Google Shape;47;p4"/>
              <p:cNvSpPr/>
              <p:nvPr/>
            </p:nvSpPr>
            <p:spPr>
              <a:xfrm>
                <a:off x="1671079" y="188414"/>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4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4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4"/>
              <p:cNvSpPr/>
              <p:nvPr/>
            </p:nvSpPr>
            <p:spPr>
              <a:xfrm>
                <a:off x="6024098" y="274080"/>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27"/>
                    </a:lnTo>
                    <a:cubicBezTo>
                      <a:pt x="175704" y="250581"/>
                      <a:pt x="157257" y="269017"/>
                      <a:pt x="134514" y="269017"/>
                    </a:cubicBezTo>
                    <a:cubicBezTo>
                      <a:pt x="111770" y="269017"/>
                      <a:pt x="93323" y="250581"/>
                      <a:pt x="93323" y="227827"/>
                    </a:cubicBezTo>
                    <a:lnTo>
                      <a:pt x="93323" y="175704"/>
                    </a:lnTo>
                    <a:lnTo>
                      <a:pt x="41190" y="175704"/>
                    </a:lnTo>
                    <a:cubicBezTo>
                      <a:pt x="18446" y="175704"/>
                      <a:pt x="0" y="157268"/>
                      <a:pt x="0" y="13451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4"/>
              <p:cNvSpPr/>
              <p:nvPr/>
            </p:nvSpPr>
            <p:spPr>
              <a:xfrm>
                <a:off x="8676998" y="1943199"/>
                <a:ext cx="201779" cy="202435"/>
              </a:xfrm>
              <a:custGeom>
                <a:avLst/>
                <a:gdLst/>
                <a:ahLst/>
                <a:cxnLst/>
                <a:rect l="l" t="t" r="r" b="b"/>
                <a:pathLst>
                  <a:path w="269038" h="269017" extrusionOk="0">
                    <a:moveTo>
                      <a:pt x="41200" y="93323"/>
                    </a:moveTo>
                    <a:lnTo>
                      <a:pt x="93334" y="93323"/>
                    </a:lnTo>
                    <a:lnTo>
                      <a:pt x="93334" y="41190"/>
                    </a:lnTo>
                    <a:cubicBezTo>
                      <a:pt x="93334" y="18436"/>
                      <a:pt x="111781" y="0"/>
                      <a:pt x="134524" y="0"/>
                    </a:cubicBezTo>
                    <a:cubicBezTo>
                      <a:pt x="157268" y="0"/>
                      <a:pt x="175715" y="18436"/>
                      <a:pt x="175715" y="41190"/>
                    </a:cubicBezTo>
                    <a:lnTo>
                      <a:pt x="175715" y="93323"/>
                    </a:lnTo>
                    <a:lnTo>
                      <a:pt x="227848" y="93323"/>
                    </a:lnTo>
                    <a:cubicBezTo>
                      <a:pt x="250592" y="93323"/>
                      <a:pt x="269038" y="111759"/>
                      <a:pt x="269038" y="134514"/>
                    </a:cubicBezTo>
                    <a:cubicBezTo>
                      <a:pt x="269038" y="157268"/>
                      <a:pt x="250592" y="175704"/>
                      <a:pt x="227848" y="175704"/>
                    </a:cubicBezTo>
                    <a:lnTo>
                      <a:pt x="175715" y="175704"/>
                    </a:lnTo>
                    <a:lnTo>
                      <a:pt x="175715" y="227827"/>
                    </a:lnTo>
                    <a:cubicBezTo>
                      <a:pt x="175715" y="250581"/>
                      <a:pt x="157268" y="269017"/>
                      <a:pt x="134524" y="269017"/>
                    </a:cubicBezTo>
                    <a:cubicBezTo>
                      <a:pt x="111781" y="269017"/>
                      <a:pt x="93334" y="250581"/>
                      <a:pt x="93334" y="227827"/>
                    </a:cubicBezTo>
                    <a:lnTo>
                      <a:pt x="93334" y="175704"/>
                    </a:lnTo>
                    <a:lnTo>
                      <a:pt x="41200" y="175704"/>
                    </a:lnTo>
                    <a:cubicBezTo>
                      <a:pt x="18457" y="175704"/>
                      <a:pt x="0" y="157268"/>
                      <a:pt x="0" y="134514"/>
                    </a:cubicBezTo>
                    <a:cubicBezTo>
                      <a:pt x="0" y="111759"/>
                      <a:pt x="18457" y="93323"/>
                      <a:pt x="4120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4"/>
              <p:cNvSpPr/>
              <p:nvPr/>
            </p:nvSpPr>
            <p:spPr>
              <a:xfrm>
                <a:off x="262135" y="2103752"/>
                <a:ext cx="201771" cy="202435"/>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24"/>
                    </a:cubicBezTo>
                    <a:cubicBezTo>
                      <a:pt x="269028" y="157268"/>
                      <a:pt x="250581" y="175715"/>
                      <a:pt x="227837" y="175715"/>
                    </a:cubicBezTo>
                    <a:lnTo>
                      <a:pt x="175704" y="175715"/>
                    </a:lnTo>
                    <a:lnTo>
                      <a:pt x="175704" y="227827"/>
                    </a:lnTo>
                    <a:cubicBezTo>
                      <a:pt x="175704" y="250581"/>
                      <a:pt x="157257" y="269017"/>
                      <a:pt x="134514" y="269017"/>
                    </a:cubicBezTo>
                    <a:cubicBezTo>
                      <a:pt x="111770" y="269017"/>
                      <a:pt x="93323" y="250581"/>
                      <a:pt x="93323" y="227827"/>
                    </a:cubicBezTo>
                    <a:lnTo>
                      <a:pt x="93323" y="175715"/>
                    </a:lnTo>
                    <a:lnTo>
                      <a:pt x="41190" y="175715"/>
                    </a:lnTo>
                    <a:cubicBezTo>
                      <a:pt x="18446" y="175715"/>
                      <a:pt x="0" y="157268"/>
                      <a:pt x="0" y="134524"/>
                    </a:cubicBezTo>
                    <a:cubicBezTo>
                      <a:pt x="0" y="111759"/>
                      <a:pt x="18446" y="93323"/>
                      <a:pt x="41190" y="9332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4"/>
              <p:cNvSpPr/>
              <p:nvPr/>
            </p:nvSpPr>
            <p:spPr>
              <a:xfrm>
                <a:off x="4038555" y="226740"/>
                <a:ext cx="255650" cy="160927"/>
              </a:xfrm>
              <a:custGeom>
                <a:avLst/>
                <a:gdLst/>
                <a:ahLst/>
                <a:cxnLst/>
                <a:rect l="l" t="t" r="r" b="b"/>
                <a:pathLst>
                  <a:path w="340867" h="213857" extrusionOk="0">
                    <a:moveTo>
                      <a:pt x="274415" y="213857"/>
                    </a:moveTo>
                    <a:lnTo>
                      <a:pt x="85026" y="213857"/>
                    </a:lnTo>
                    <a:cubicBezTo>
                      <a:pt x="38142" y="213857"/>
                      <a:pt x="0" y="175715"/>
                      <a:pt x="0" y="128830"/>
                    </a:cubicBezTo>
                    <a:cubicBezTo>
                      <a:pt x="0" y="81946"/>
                      <a:pt x="38142" y="43804"/>
                      <a:pt x="85026" y="43804"/>
                    </a:cubicBezTo>
                    <a:cubicBezTo>
                      <a:pt x="88444" y="43804"/>
                      <a:pt x="91863" y="44016"/>
                      <a:pt x="95260" y="44439"/>
                    </a:cubicBezTo>
                    <a:cubicBezTo>
                      <a:pt x="115167" y="16679"/>
                      <a:pt x="147118" y="0"/>
                      <a:pt x="182043" y="0"/>
                    </a:cubicBezTo>
                    <a:cubicBezTo>
                      <a:pt x="232367" y="0"/>
                      <a:pt x="274785" y="34702"/>
                      <a:pt x="286046" y="81957"/>
                    </a:cubicBezTo>
                    <a:cubicBezTo>
                      <a:pt x="317171" y="87471"/>
                      <a:pt x="340867" y="114712"/>
                      <a:pt x="340867" y="147394"/>
                    </a:cubicBezTo>
                    <a:cubicBezTo>
                      <a:pt x="340867" y="184044"/>
                      <a:pt x="311054" y="213857"/>
                      <a:pt x="274415" y="213857"/>
                    </a:cubicBezTo>
                    <a:close/>
                    <a:moveTo>
                      <a:pt x="85026" y="86137"/>
                    </a:moveTo>
                    <a:cubicBezTo>
                      <a:pt x="61478" y="86137"/>
                      <a:pt x="42333" y="105293"/>
                      <a:pt x="42333" y="128830"/>
                    </a:cubicBezTo>
                    <a:cubicBezTo>
                      <a:pt x="42333" y="152378"/>
                      <a:pt x="61478" y="171524"/>
                      <a:pt x="85026" y="171524"/>
                    </a:cubicBezTo>
                    <a:lnTo>
                      <a:pt x="274415" y="171524"/>
                    </a:lnTo>
                    <a:cubicBezTo>
                      <a:pt x="287707" y="171524"/>
                      <a:pt x="298534" y="160707"/>
                      <a:pt x="298534" y="147394"/>
                    </a:cubicBezTo>
                    <a:cubicBezTo>
                      <a:pt x="298534" y="134090"/>
                      <a:pt x="287707" y="123274"/>
                      <a:pt x="274415" y="123274"/>
                    </a:cubicBezTo>
                    <a:cubicBezTo>
                      <a:pt x="273198" y="123274"/>
                      <a:pt x="272012" y="123401"/>
                      <a:pt x="270848" y="123581"/>
                    </a:cubicBezTo>
                    <a:lnTo>
                      <a:pt x="247702" y="127063"/>
                    </a:lnTo>
                    <a:lnTo>
                      <a:pt x="246559" y="103695"/>
                    </a:lnTo>
                    <a:cubicBezTo>
                      <a:pt x="244866" y="69289"/>
                      <a:pt x="216524" y="42333"/>
                      <a:pt x="182043" y="42333"/>
                    </a:cubicBezTo>
                    <a:cubicBezTo>
                      <a:pt x="157511" y="42333"/>
                      <a:pt x="135403" y="55954"/>
                      <a:pt x="124332" y="77903"/>
                    </a:cubicBezTo>
                    <a:lnTo>
                      <a:pt x="116067" y="94286"/>
                    </a:lnTo>
                    <a:lnTo>
                      <a:pt x="98689" y="88423"/>
                    </a:lnTo>
                    <a:cubicBezTo>
                      <a:pt x="94181" y="86899"/>
                      <a:pt x="89587" y="86137"/>
                      <a:pt x="85026" y="86137"/>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4"/>
              <p:cNvSpPr/>
              <p:nvPr/>
            </p:nvSpPr>
            <p:spPr>
              <a:xfrm>
                <a:off x="515528" y="4527116"/>
                <a:ext cx="465415" cy="281852"/>
              </a:xfrm>
              <a:custGeom>
                <a:avLst/>
                <a:gdLst/>
                <a:ahLst/>
                <a:cxnLst/>
                <a:rect l="l" t="t" r="r" b="b"/>
                <a:pathLst>
                  <a:path w="620553" h="374554" extrusionOk="0">
                    <a:moveTo>
                      <a:pt x="475689" y="374554"/>
                    </a:moveTo>
                    <a:lnTo>
                      <a:pt x="108902" y="374554"/>
                    </a:lnTo>
                    <a:cubicBezTo>
                      <a:pt x="48852" y="374554"/>
                      <a:pt x="0" y="325712"/>
                      <a:pt x="0" y="265662"/>
                    </a:cubicBezTo>
                    <a:cubicBezTo>
                      <a:pt x="0" y="207602"/>
                      <a:pt x="45656" y="160019"/>
                      <a:pt x="102965" y="156919"/>
                    </a:cubicBezTo>
                    <a:cubicBezTo>
                      <a:pt x="117485" y="67405"/>
                      <a:pt x="194955" y="0"/>
                      <a:pt x="287792" y="0"/>
                    </a:cubicBezTo>
                    <a:cubicBezTo>
                      <a:pt x="353059" y="0"/>
                      <a:pt x="412411" y="33263"/>
                      <a:pt x="446510" y="87862"/>
                    </a:cubicBezTo>
                    <a:cubicBezTo>
                      <a:pt x="456152" y="85862"/>
                      <a:pt x="465910" y="84846"/>
                      <a:pt x="475689" y="84846"/>
                    </a:cubicBezTo>
                    <a:cubicBezTo>
                      <a:pt x="555561" y="84846"/>
                      <a:pt x="620553" y="149838"/>
                      <a:pt x="620553" y="229711"/>
                    </a:cubicBezTo>
                    <a:cubicBezTo>
                      <a:pt x="620553" y="309573"/>
                      <a:pt x="555561" y="374554"/>
                      <a:pt x="475689" y="374554"/>
                    </a:cubicBezTo>
                    <a:close/>
                    <a:moveTo>
                      <a:pt x="108902" y="199093"/>
                    </a:moveTo>
                    <a:cubicBezTo>
                      <a:pt x="72188" y="199093"/>
                      <a:pt x="42333" y="228949"/>
                      <a:pt x="42333" y="265662"/>
                    </a:cubicBezTo>
                    <a:cubicBezTo>
                      <a:pt x="42333" y="302365"/>
                      <a:pt x="72188" y="332221"/>
                      <a:pt x="108902" y="332221"/>
                    </a:cubicBezTo>
                    <a:lnTo>
                      <a:pt x="475689" y="332221"/>
                    </a:lnTo>
                    <a:cubicBezTo>
                      <a:pt x="532225" y="332221"/>
                      <a:pt x="578220" y="286226"/>
                      <a:pt x="578220" y="229711"/>
                    </a:cubicBezTo>
                    <a:cubicBezTo>
                      <a:pt x="578220" y="173175"/>
                      <a:pt x="532225" y="127179"/>
                      <a:pt x="475689" y="127179"/>
                    </a:cubicBezTo>
                    <a:cubicBezTo>
                      <a:pt x="464682" y="127179"/>
                      <a:pt x="453654" y="129021"/>
                      <a:pt x="442933" y="132640"/>
                    </a:cubicBezTo>
                    <a:lnTo>
                      <a:pt x="425534" y="138514"/>
                    </a:lnTo>
                    <a:lnTo>
                      <a:pt x="417258" y="122121"/>
                    </a:lnTo>
                    <a:cubicBezTo>
                      <a:pt x="392440" y="72908"/>
                      <a:pt x="342836" y="42333"/>
                      <a:pt x="287792" y="42333"/>
                    </a:cubicBezTo>
                    <a:cubicBezTo>
                      <a:pt x="210417" y="42333"/>
                      <a:pt x="146833" y="102817"/>
                      <a:pt x="143044" y="180033"/>
                    </a:cubicBezTo>
                    <a:lnTo>
                      <a:pt x="141890" y="203358"/>
                    </a:lnTo>
                    <a:lnTo>
                      <a:pt x="118787" y="199929"/>
                    </a:lnTo>
                    <a:cubicBezTo>
                      <a:pt x="114945" y="199358"/>
                      <a:pt x="111802" y="199093"/>
                      <a:pt x="108902" y="199093"/>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4"/>
              <p:cNvSpPr/>
              <p:nvPr/>
            </p:nvSpPr>
            <p:spPr>
              <a:xfrm>
                <a:off x="8288011" y="39866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4"/>
              <p:cNvSpPr/>
              <p:nvPr/>
            </p:nvSpPr>
            <p:spPr>
              <a:xfrm>
                <a:off x="477243" y="430748"/>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5" name="Google Shape;55;p4"/>
            <p:cNvSpPr/>
            <p:nvPr/>
          </p:nvSpPr>
          <p:spPr>
            <a:xfrm>
              <a:off x="8421361" y="4527117"/>
              <a:ext cx="255650" cy="160927"/>
            </a:xfrm>
            <a:custGeom>
              <a:avLst/>
              <a:gdLst/>
              <a:ahLst/>
              <a:cxnLst/>
              <a:rect l="l" t="t" r="r" b="b"/>
              <a:pathLst>
                <a:path w="340867" h="213857" extrusionOk="0">
                  <a:moveTo>
                    <a:pt x="255841" y="213857"/>
                  </a:moveTo>
                  <a:lnTo>
                    <a:pt x="66463" y="213857"/>
                  </a:lnTo>
                  <a:cubicBezTo>
                    <a:pt x="29813" y="213857"/>
                    <a:pt x="0" y="184033"/>
                    <a:pt x="0" y="147383"/>
                  </a:cubicBezTo>
                  <a:cubicBezTo>
                    <a:pt x="0" y="114712"/>
                    <a:pt x="23706" y="87471"/>
                    <a:pt x="54821" y="81957"/>
                  </a:cubicBezTo>
                  <a:cubicBezTo>
                    <a:pt x="66082" y="34692"/>
                    <a:pt x="108500" y="0"/>
                    <a:pt x="158834" y="0"/>
                  </a:cubicBezTo>
                  <a:cubicBezTo>
                    <a:pt x="193749" y="0"/>
                    <a:pt x="225710" y="16679"/>
                    <a:pt x="245607" y="44428"/>
                  </a:cubicBezTo>
                  <a:cubicBezTo>
                    <a:pt x="249004" y="44005"/>
                    <a:pt x="252412" y="43793"/>
                    <a:pt x="255841" y="43793"/>
                  </a:cubicBezTo>
                  <a:cubicBezTo>
                    <a:pt x="302715" y="43793"/>
                    <a:pt x="340867" y="81946"/>
                    <a:pt x="340867" y="128820"/>
                  </a:cubicBezTo>
                  <a:cubicBezTo>
                    <a:pt x="340867" y="175704"/>
                    <a:pt x="302715" y="213857"/>
                    <a:pt x="255841" y="213857"/>
                  </a:cubicBezTo>
                  <a:close/>
                  <a:moveTo>
                    <a:pt x="66463" y="123264"/>
                  </a:moveTo>
                  <a:cubicBezTo>
                    <a:pt x="53149" y="123264"/>
                    <a:pt x="42333" y="134080"/>
                    <a:pt x="42333" y="147383"/>
                  </a:cubicBezTo>
                  <a:cubicBezTo>
                    <a:pt x="42333" y="160697"/>
                    <a:pt x="53149" y="171524"/>
                    <a:pt x="66463" y="171524"/>
                  </a:cubicBezTo>
                  <a:lnTo>
                    <a:pt x="255841" y="171524"/>
                  </a:lnTo>
                  <a:cubicBezTo>
                    <a:pt x="279378" y="171524"/>
                    <a:pt x="298534" y="152368"/>
                    <a:pt x="298534" y="128820"/>
                  </a:cubicBezTo>
                  <a:cubicBezTo>
                    <a:pt x="298534" y="105282"/>
                    <a:pt x="279378" y="86127"/>
                    <a:pt x="255841" y="86127"/>
                  </a:cubicBezTo>
                  <a:cubicBezTo>
                    <a:pt x="251280" y="86127"/>
                    <a:pt x="246676" y="86889"/>
                    <a:pt x="242178" y="88413"/>
                  </a:cubicBezTo>
                  <a:lnTo>
                    <a:pt x="224789" y="94265"/>
                  </a:lnTo>
                  <a:lnTo>
                    <a:pt x="216524" y="77882"/>
                  </a:lnTo>
                  <a:cubicBezTo>
                    <a:pt x="205464" y="55954"/>
                    <a:pt x="183356" y="42333"/>
                    <a:pt x="158834" y="42333"/>
                  </a:cubicBezTo>
                  <a:cubicBezTo>
                    <a:pt x="124343" y="42333"/>
                    <a:pt x="96001" y="69278"/>
                    <a:pt x="94318" y="103684"/>
                  </a:cubicBezTo>
                  <a:lnTo>
                    <a:pt x="93154" y="127063"/>
                  </a:lnTo>
                  <a:lnTo>
                    <a:pt x="70008" y="123570"/>
                  </a:lnTo>
                  <a:cubicBezTo>
                    <a:pt x="68855" y="123401"/>
                    <a:pt x="67669" y="123264"/>
                    <a:pt x="66463" y="123264"/>
                  </a:cubicBezTo>
                  <a:close/>
                </a:path>
              </a:pathLst>
            </a:custGeom>
            <a:grpFill/>
            <a:ln>
              <a:solidFill>
                <a:srgbClr val="00B050"/>
              </a:solidFill>
            </a:ln>
          </p:spPr>
          <p:txBody>
            <a:bodyPr spcFirstLastPara="1" wrap="square" lIns="68650" tIns="34325" rIns="68650" bIns="34325"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 name="TextBox 13">
            <a:extLst>
              <a:ext uri="{FF2B5EF4-FFF2-40B4-BE49-F238E27FC236}">
                <a16:creationId xmlns:a16="http://schemas.microsoft.com/office/drawing/2014/main" id="{A77FE68D-4A6D-4297-A7CB-5588EC000CB0}"/>
              </a:ext>
            </a:extLst>
          </p:cNvPr>
          <p:cNvSpPr txBox="1"/>
          <p:nvPr userDrawn="1"/>
        </p:nvSpPr>
        <p:spPr>
          <a:xfrm>
            <a:off x="9651537" y="6415315"/>
            <a:ext cx="1605064" cy="215444"/>
          </a:xfrm>
          <a:prstGeom prst="rect">
            <a:avLst/>
          </a:prstGeom>
          <a:noFill/>
        </p:spPr>
        <p:txBody>
          <a:bodyPr wrap="square" rtlCol="0">
            <a:spAutoFit/>
          </a:bodyPr>
          <a:lstStyle/>
          <a:p>
            <a:r>
              <a:rPr lang="en-US" sz="800" dirty="0">
                <a:solidFill>
                  <a:schemeClr val="bg2"/>
                </a:solidFill>
              </a:rPr>
              <a:t>FeistyForwarders_0968120672</a:t>
            </a:r>
          </a:p>
        </p:txBody>
      </p:sp>
    </p:spTree>
    <p:extLst>
      <p:ext uri="{BB962C8B-B14F-4D97-AF65-F5344CB8AC3E}">
        <p14:creationId xmlns:p14="http://schemas.microsoft.com/office/powerpoint/2010/main" val="8586175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18537742"/>
      </p:ext>
    </p:extLst>
  </p:cSld>
  <p:clrMap bg1="lt1" tx1="dk1" bg2="dk2" tx2="lt2" accent1="accent1" accent2="accent2" accent3="accent3" accent4="accent4" accent5="accent5" accent6="accent6" hlink="hlink" folHlink="folHlink"/>
  <p:sldLayoutIdLst>
    <p:sldLayoutId id="2147483664" r:id="rId1"/>
    <p:sldLayoutId id="2147483665" r:id="rId2"/>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614992062"/>
      </p:ext>
    </p:extLst>
  </p:cSld>
  <p:clrMap bg1="lt1" tx1="dk1" bg2="dk2" tx2="lt2" accent1="accent1" accent2="accent2" accent3="accent3" accent4="accent4" accent5="accent5" accent6="accent6" hlink="hlink" folHlink="folHlink"/>
  <p:sldLayoutIdLst>
    <p:sldLayoutId id="2147483685" r:id="rId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8.wdp"/><Relationship Id="rId3" Type="http://schemas.microsoft.com/office/2007/relationships/hdphoto" Target="../media/hdphoto3.wdp"/><Relationship Id="rId7" Type="http://schemas.microsoft.com/office/2007/relationships/hdphoto" Target="../media/hdphoto5.wdp"/><Relationship Id="rId12"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hdphoto" Target="../media/hdphoto7.wdp"/><Relationship Id="rId5" Type="http://schemas.microsoft.com/office/2007/relationships/hdphoto" Target="../media/hdphoto4.wdp"/><Relationship Id="rId10" Type="http://schemas.openxmlformats.org/officeDocument/2006/relationships/image" Target="../media/image13.png"/><Relationship Id="rId4" Type="http://schemas.openxmlformats.org/officeDocument/2006/relationships/image" Target="../media/image10.png"/><Relationship Id="rId9" Type="http://schemas.microsoft.com/office/2007/relationships/hdphoto" Target="../media/hdphoto6.wdp"/></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6.png"/><Relationship Id="rId5" Type="http://schemas.microsoft.com/office/2007/relationships/hdphoto" Target="../media/hdphoto9.wdp"/><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93CC7-4AA3-4263-86BF-82B2BF7B45D0}"/>
              </a:ext>
            </a:extLst>
          </p:cNvPr>
          <p:cNvSpPr txBox="1"/>
          <p:nvPr/>
        </p:nvSpPr>
        <p:spPr>
          <a:xfrm>
            <a:off x="217714" y="0"/>
            <a:ext cx="2255746" cy="923330"/>
          </a:xfrm>
          <a:prstGeom prst="rect">
            <a:avLst/>
          </a:prstGeom>
          <a:noFill/>
        </p:spPr>
        <p:txBody>
          <a:bodyPr wrap="none" rtlCol="0">
            <a:spAutoFit/>
          </a:bodyPr>
          <a:lstStyle/>
          <a:p>
            <a:r>
              <a:rPr lang="vi-VN" sz="5400" dirty="0">
                <a:solidFill>
                  <a:schemeClr val="accent2"/>
                </a:solidFill>
                <a:latin typeface="+mj-lt"/>
              </a:rPr>
              <a:t>BÀI 14</a:t>
            </a:r>
          </a:p>
        </p:txBody>
      </p:sp>
      <p:sp>
        <p:nvSpPr>
          <p:cNvPr id="3" name="TextBox 2">
            <a:extLst>
              <a:ext uri="{FF2B5EF4-FFF2-40B4-BE49-F238E27FC236}">
                <a16:creationId xmlns:a16="http://schemas.microsoft.com/office/drawing/2014/main" id="{2E5910A4-4648-45A7-A1E5-287DDCC00F12}"/>
              </a:ext>
            </a:extLst>
          </p:cNvPr>
          <p:cNvSpPr txBox="1"/>
          <p:nvPr/>
        </p:nvSpPr>
        <p:spPr>
          <a:xfrm>
            <a:off x="217714" y="1234169"/>
            <a:ext cx="6075364" cy="3785652"/>
          </a:xfrm>
          <a:prstGeom prst="rect">
            <a:avLst/>
          </a:prstGeom>
          <a:noFill/>
        </p:spPr>
        <p:txBody>
          <a:bodyPr wrap="square" rtlCol="0">
            <a:spAutoFit/>
          </a:bodyPr>
          <a:lstStyle/>
          <a:p>
            <a:pPr algn="ctr"/>
            <a:r>
              <a:rPr lang="vi-VN" sz="6000" dirty="0">
                <a:solidFill>
                  <a:srgbClr val="002060"/>
                </a:solidFill>
                <a:latin typeface="+mj-lt"/>
              </a:rPr>
              <a:t>TÌM HIỂU </a:t>
            </a:r>
          </a:p>
          <a:p>
            <a:pPr algn="ctr"/>
            <a:r>
              <a:rPr lang="vi-VN" sz="6000" dirty="0">
                <a:solidFill>
                  <a:srgbClr val="002060"/>
                </a:solidFill>
                <a:latin typeface="+mj-lt"/>
              </a:rPr>
              <a:t>QUY ĐỊNH </a:t>
            </a:r>
          </a:p>
          <a:p>
            <a:pPr algn="ctr"/>
            <a:r>
              <a:rPr lang="vi-VN" sz="6000" dirty="0">
                <a:solidFill>
                  <a:srgbClr val="002060"/>
                </a:solidFill>
                <a:latin typeface="+mj-lt"/>
              </a:rPr>
              <a:t>NƠI CÔNG CỘNG</a:t>
            </a:r>
            <a:r>
              <a:rPr lang="en-US" sz="6000">
                <a:solidFill>
                  <a:srgbClr val="002060"/>
                </a:solidFill>
                <a:latin typeface="+mj-lt"/>
              </a:rPr>
              <a:t> (TIẾT 1)</a:t>
            </a:r>
            <a:endParaRPr lang="vi-VN" sz="6000" dirty="0">
              <a:solidFill>
                <a:srgbClr val="002060"/>
              </a:solidFill>
              <a:latin typeface="+mj-lt"/>
            </a:endParaRPr>
          </a:p>
        </p:txBody>
      </p:sp>
    </p:spTree>
    <p:extLst>
      <p:ext uri="{BB962C8B-B14F-4D97-AF65-F5344CB8AC3E}">
        <p14:creationId xmlns:p14="http://schemas.microsoft.com/office/powerpoint/2010/main" val="142688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89C4AD2-46DF-4322-9806-A3ACA214062A}"/>
              </a:ext>
            </a:extLst>
          </p:cNvPr>
          <p:cNvGrpSpPr/>
          <p:nvPr/>
        </p:nvGrpSpPr>
        <p:grpSpPr>
          <a:xfrm>
            <a:off x="500062" y="381715"/>
            <a:ext cx="2886686" cy="975278"/>
            <a:chOff x="500062" y="381715"/>
            <a:chExt cx="2886686" cy="975278"/>
          </a:xfrm>
        </p:grpSpPr>
        <p:pic>
          <p:nvPicPr>
            <p:cNvPr id="9" name="Picture 8">
              <a:extLst>
                <a:ext uri="{FF2B5EF4-FFF2-40B4-BE49-F238E27FC236}">
                  <a16:creationId xmlns:a16="http://schemas.microsoft.com/office/drawing/2014/main" id="{7B184F5B-7CAC-4B80-B156-8C694C9E3AB4}"/>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00062" y="381715"/>
              <a:ext cx="1170334" cy="975278"/>
            </a:xfrm>
            <a:prstGeom prst="rect">
              <a:avLst/>
            </a:prstGeom>
          </p:spPr>
        </p:pic>
        <p:sp>
          <p:nvSpPr>
            <p:cNvPr id="10" name="TextBox 9">
              <a:extLst>
                <a:ext uri="{FF2B5EF4-FFF2-40B4-BE49-F238E27FC236}">
                  <a16:creationId xmlns:a16="http://schemas.microsoft.com/office/drawing/2014/main" id="{E9414956-4A62-4264-A537-DD96800310E3}"/>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sp>
        <p:nvSpPr>
          <p:cNvPr id="14" name="TextBox 13">
            <a:extLst>
              <a:ext uri="{FF2B5EF4-FFF2-40B4-BE49-F238E27FC236}">
                <a16:creationId xmlns:a16="http://schemas.microsoft.com/office/drawing/2014/main" id="{FAEA7FC4-D621-4497-85F5-AC3F607BFD6A}"/>
              </a:ext>
            </a:extLst>
          </p:cNvPr>
          <p:cNvSpPr txBox="1"/>
          <p:nvPr/>
        </p:nvSpPr>
        <p:spPr>
          <a:xfrm>
            <a:off x="3619381" y="415747"/>
            <a:ext cx="6211957" cy="830997"/>
          </a:xfrm>
          <a:prstGeom prst="rect">
            <a:avLst/>
          </a:prstGeom>
          <a:noFill/>
        </p:spPr>
        <p:txBody>
          <a:bodyPr wrap="none" rtlCol="0">
            <a:spAutoFit/>
          </a:bodyPr>
          <a:lstStyle/>
          <a:p>
            <a:r>
              <a:rPr lang="vi-VN" sz="4800" b="1" dirty="0">
                <a:ln w="12700">
                  <a:solidFill>
                    <a:sysClr val="windowText" lastClr="000000"/>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rPr>
              <a:t>EM BÉ VÀ BÔNG HỒNG</a:t>
            </a:r>
          </a:p>
        </p:txBody>
      </p:sp>
      <p:pic>
        <p:nvPicPr>
          <p:cNvPr id="3" name="Picture 2">
            <a:extLst>
              <a:ext uri="{FF2B5EF4-FFF2-40B4-BE49-F238E27FC236}">
                <a16:creationId xmlns:a16="http://schemas.microsoft.com/office/drawing/2014/main" id="{182FF381-1884-F341-889F-F79F7BEE395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46000"/>
                    </a14:imgEffect>
                    <a14:imgEffect>
                      <a14:colorTemperature colorTemp="7200"/>
                    </a14:imgEffect>
                    <a14:imgEffect>
                      <a14:saturation sat="200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2173584" y="1356993"/>
            <a:ext cx="8229254" cy="4556075"/>
          </a:xfrm>
          <a:prstGeom prst="rect">
            <a:avLst/>
          </a:prstGeom>
        </p:spPr>
      </p:pic>
      <p:grpSp>
        <p:nvGrpSpPr>
          <p:cNvPr id="11" name="Group 10">
            <a:extLst>
              <a:ext uri="{FF2B5EF4-FFF2-40B4-BE49-F238E27FC236}">
                <a16:creationId xmlns:a16="http://schemas.microsoft.com/office/drawing/2014/main" id="{00EA659A-8A6C-A94A-82AA-1E45E4FF95DE}"/>
              </a:ext>
            </a:extLst>
          </p:cNvPr>
          <p:cNvGrpSpPr/>
          <p:nvPr/>
        </p:nvGrpSpPr>
        <p:grpSpPr>
          <a:xfrm>
            <a:off x="1327666" y="5922584"/>
            <a:ext cx="9759977" cy="610853"/>
            <a:chOff x="569406" y="5749727"/>
            <a:chExt cx="9759977" cy="610853"/>
          </a:xfrm>
        </p:grpSpPr>
        <p:sp>
          <p:nvSpPr>
            <p:cNvPr id="12" name="TextBox 11">
              <a:extLst>
                <a:ext uri="{FF2B5EF4-FFF2-40B4-BE49-F238E27FC236}">
                  <a16:creationId xmlns:a16="http://schemas.microsoft.com/office/drawing/2014/main" id="{E9ABDB8E-19D6-0143-A861-3B98A6D88B56}"/>
                </a:ext>
              </a:extLst>
            </p:cNvPr>
            <p:cNvSpPr txBox="1"/>
            <p:nvPr/>
          </p:nvSpPr>
          <p:spPr>
            <a:xfrm flipH="1">
              <a:off x="1145567" y="5749727"/>
              <a:ext cx="9183816" cy="577850"/>
            </a:xfrm>
            <a:prstGeom prst="rect">
              <a:avLst/>
            </a:prstGeom>
            <a:noFill/>
          </p:spPr>
          <p:txBody>
            <a:bodyPr wrap="square" rtlCol="0">
              <a:spAutoFit/>
            </a:bodyPr>
            <a:lstStyle/>
            <a:p>
              <a:pPr algn="just">
                <a:lnSpc>
                  <a:spcPct val="150000"/>
                </a:lnSpc>
              </a:pPr>
              <a:r>
                <a:rPr lang="vi-VN" sz="2400" i="1" dirty="0">
                  <a:ln w="0">
                    <a:noFill/>
                  </a:ln>
                  <a:solidFill>
                    <a:srgbClr val="07060A"/>
                  </a:solidFill>
                </a:rPr>
                <a:t>Theo em, vì sao cô bé không hái hoa?</a:t>
              </a:r>
            </a:p>
          </p:txBody>
        </p:sp>
        <p:sp>
          <p:nvSpPr>
            <p:cNvPr id="13" name="Oval Callout 12">
              <a:extLst>
                <a:ext uri="{FF2B5EF4-FFF2-40B4-BE49-F238E27FC236}">
                  <a16:creationId xmlns:a16="http://schemas.microsoft.com/office/drawing/2014/main" id="{DFC6FBCD-2E1D-8D45-BD4D-1A4655012B23}"/>
                </a:ext>
              </a:extLst>
            </p:cNvPr>
            <p:cNvSpPr/>
            <p:nvPr/>
          </p:nvSpPr>
          <p:spPr>
            <a:xfrm>
              <a:off x="569406" y="5825254"/>
              <a:ext cx="576161" cy="535326"/>
            </a:xfrm>
            <a:prstGeom prst="wedgeEllipseCallout">
              <a:avLst>
                <a:gd name="adj1" fmla="val -43505"/>
                <a:gd name="adj2" fmla="val 55845"/>
              </a:avLst>
            </a:prstGeom>
            <a:solidFill>
              <a:srgbClr val="E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ysClr val="windowText" lastClr="000000"/>
                  </a:solidFill>
                  <a:latin typeface="UTM Cooper Black" panose="02040603050506020204" pitchFamily="18" charset="0"/>
                </a:rPr>
                <a:t>?</a:t>
              </a:r>
            </a:p>
          </p:txBody>
        </p:sp>
      </p:grpSp>
      <p:pic>
        <p:nvPicPr>
          <p:cNvPr id="5" name="Em bé và bông hồng.m4a" descr="Em bé và bông hồng.m4a">
            <a:hlinkClick r:id="" action="ppaction://media"/>
            <a:extLst>
              <a:ext uri="{FF2B5EF4-FFF2-40B4-BE49-F238E27FC236}">
                <a16:creationId xmlns:a16="http://schemas.microsoft.com/office/drawing/2014/main" id="{8D079166-2800-D146-AFA5-AF17C956C45C}"/>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9470" y="5192756"/>
            <a:ext cx="812800" cy="812800"/>
          </a:xfrm>
          <a:prstGeom prst="rect">
            <a:avLst/>
          </a:prstGeom>
        </p:spPr>
      </p:pic>
    </p:spTree>
    <p:extLst>
      <p:ext uri="{BB962C8B-B14F-4D97-AF65-F5344CB8AC3E}">
        <p14:creationId xmlns:p14="http://schemas.microsoft.com/office/powerpoint/2010/main" val="2529594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32" presetClass="emph" presetSubtype="0" repeatCount="2000" fill="hold" grpId="1" nodeType="afterEffect">
                                      <p:stCondLst>
                                        <p:cond delay="0"/>
                                      </p:stCondLst>
                                      <p:childTnLst>
                                        <p:animRot by="120000">
                                          <p:cBhvr>
                                            <p:cTn id="10" dur="100" fill="hold">
                                              <p:stCondLst>
                                                <p:cond delay="0"/>
                                              </p:stCondLst>
                                            </p:cTn>
                                            <p:tgtEl>
                                              <p:spTgt spid="14"/>
                                            </p:tgtEl>
                                            <p:attrNameLst>
                                              <p:attrName>r</p:attrName>
                                            </p:attrNameLst>
                                          </p:cBhvr>
                                        </p:animRot>
                                        <p:animRot by="-240000">
                                          <p:cBhvr>
                                            <p:cTn id="11" dur="200" fill="hold">
                                              <p:stCondLst>
                                                <p:cond delay="200"/>
                                              </p:stCondLst>
                                            </p:cTn>
                                            <p:tgtEl>
                                              <p:spTgt spid="14"/>
                                            </p:tgtEl>
                                            <p:attrNameLst>
                                              <p:attrName>r</p:attrName>
                                            </p:attrNameLst>
                                          </p:cBhvr>
                                        </p:animRot>
                                        <p:animRot by="240000">
                                          <p:cBhvr>
                                            <p:cTn id="12" dur="200" fill="hold">
                                              <p:stCondLst>
                                                <p:cond delay="400"/>
                                              </p:stCondLst>
                                            </p:cTn>
                                            <p:tgtEl>
                                              <p:spTgt spid="14"/>
                                            </p:tgtEl>
                                            <p:attrNameLst>
                                              <p:attrName>r</p:attrName>
                                            </p:attrNameLst>
                                          </p:cBhvr>
                                        </p:animRot>
                                        <p:animRot by="-240000">
                                          <p:cBhvr>
                                            <p:cTn id="13" dur="200" fill="hold">
                                              <p:stCondLst>
                                                <p:cond delay="600"/>
                                              </p:stCondLst>
                                            </p:cTn>
                                            <p:tgtEl>
                                              <p:spTgt spid="14"/>
                                            </p:tgtEl>
                                            <p:attrNameLst>
                                              <p:attrName>r</p:attrName>
                                            </p:attrNameLst>
                                          </p:cBhvr>
                                        </p:animRot>
                                        <p:animRot by="120000">
                                          <p:cBhvr>
                                            <p:cTn id="14" dur="200" fill="hold">
                                              <p:stCondLst>
                                                <p:cond delay="800"/>
                                              </p:stCondLst>
                                            </p:cTn>
                                            <p:tgtEl>
                                              <p:spTgt spid="1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14:presetBounceEnd="50000">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14:bounceEnd="50000">
                                          <p:cBhvr additive="base">
                                            <p:cTn id="24" dur="15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25" dur="1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439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5"/>
                    </p:tgtEl>
                  </p:cMediaNode>
                </p:audio>
              </p:childTnLst>
            </p:cTn>
          </p:par>
        </p:tnLst>
        <p:bldLst>
          <p:bldP spid="14" grpId="0"/>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32" presetClass="emph" presetSubtype="0" repeatCount="2000" fill="hold" grpId="1" nodeType="afterEffect">
                                      <p:stCondLst>
                                        <p:cond delay="0"/>
                                      </p:stCondLst>
                                      <p:childTnLst>
                                        <p:animRot by="120000">
                                          <p:cBhvr>
                                            <p:cTn id="10" dur="100" fill="hold">
                                              <p:stCondLst>
                                                <p:cond delay="0"/>
                                              </p:stCondLst>
                                            </p:cTn>
                                            <p:tgtEl>
                                              <p:spTgt spid="14"/>
                                            </p:tgtEl>
                                            <p:attrNameLst>
                                              <p:attrName>r</p:attrName>
                                            </p:attrNameLst>
                                          </p:cBhvr>
                                        </p:animRot>
                                        <p:animRot by="-240000">
                                          <p:cBhvr>
                                            <p:cTn id="11" dur="200" fill="hold">
                                              <p:stCondLst>
                                                <p:cond delay="200"/>
                                              </p:stCondLst>
                                            </p:cTn>
                                            <p:tgtEl>
                                              <p:spTgt spid="14"/>
                                            </p:tgtEl>
                                            <p:attrNameLst>
                                              <p:attrName>r</p:attrName>
                                            </p:attrNameLst>
                                          </p:cBhvr>
                                        </p:animRot>
                                        <p:animRot by="240000">
                                          <p:cBhvr>
                                            <p:cTn id="12" dur="200" fill="hold">
                                              <p:stCondLst>
                                                <p:cond delay="400"/>
                                              </p:stCondLst>
                                            </p:cTn>
                                            <p:tgtEl>
                                              <p:spTgt spid="14"/>
                                            </p:tgtEl>
                                            <p:attrNameLst>
                                              <p:attrName>r</p:attrName>
                                            </p:attrNameLst>
                                          </p:cBhvr>
                                        </p:animRot>
                                        <p:animRot by="-240000">
                                          <p:cBhvr>
                                            <p:cTn id="13" dur="200" fill="hold">
                                              <p:stCondLst>
                                                <p:cond delay="600"/>
                                              </p:stCondLst>
                                            </p:cTn>
                                            <p:tgtEl>
                                              <p:spTgt spid="14"/>
                                            </p:tgtEl>
                                            <p:attrNameLst>
                                              <p:attrName>r</p:attrName>
                                            </p:attrNameLst>
                                          </p:cBhvr>
                                        </p:animRot>
                                        <p:animRot by="120000">
                                          <p:cBhvr>
                                            <p:cTn id="14" dur="200" fill="hold">
                                              <p:stCondLst>
                                                <p:cond delay="800"/>
                                              </p:stCondLst>
                                            </p:cTn>
                                            <p:tgtEl>
                                              <p:spTgt spid="1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500" fill="hold"/>
                                            <p:tgtEl>
                                              <p:spTgt spid="11"/>
                                            </p:tgtEl>
                                            <p:attrNameLst>
                                              <p:attrName>ppt_x</p:attrName>
                                            </p:attrNameLst>
                                          </p:cBhvr>
                                          <p:tavLst>
                                            <p:tav tm="0">
                                              <p:val>
                                                <p:strVal val="0-#ppt_w/2"/>
                                              </p:val>
                                            </p:tav>
                                            <p:tav tm="100000">
                                              <p:val>
                                                <p:strVal val="#ppt_x"/>
                                              </p:val>
                                            </p:tav>
                                          </p:tavLst>
                                        </p:anim>
                                        <p:anim calcmode="lin" valueType="num">
                                          <p:cBhvr additive="base">
                                            <p:cTn id="25" dur="1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439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5"/>
                    </p:tgtEl>
                  </p:cMediaNode>
                </p:audio>
              </p:childTnLst>
            </p:cTn>
          </p:par>
        </p:tnLst>
        <p:bldLst>
          <p:bldP spid="14" grpId="0"/>
          <p:bldP spid="14"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721ACAF-E757-7348-959A-D546308D135A}"/>
              </a:ext>
            </a:extLst>
          </p:cNvPr>
          <p:cNvGrpSpPr/>
          <p:nvPr/>
        </p:nvGrpSpPr>
        <p:grpSpPr>
          <a:xfrm>
            <a:off x="1180397" y="762984"/>
            <a:ext cx="10892689" cy="5554163"/>
            <a:chOff x="1180397" y="762984"/>
            <a:chExt cx="10892689" cy="5554163"/>
          </a:xfrm>
        </p:grpSpPr>
        <p:grpSp>
          <p:nvGrpSpPr>
            <p:cNvPr id="44" name="Group 43">
              <a:extLst>
                <a:ext uri="{FF2B5EF4-FFF2-40B4-BE49-F238E27FC236}">
                  <a16:creationId xmlns:a16="http://schemas.microsoft.com/office/drawing/2014/main" id="{FD6313C8-97EB-604E-9895-A27EA87706B3}"/>
                </a:ext>
              </a:extLst>
            </p:cNvPr>
            <p:cNvGrpSpPr/>
            <p:nvPr/>
          </p:nvGrpSpPr>
          <p:grpSpPr>
            <a:xfrm>
              <a:off x="1180397" y="762984"/>
              <a:ext cx="10040451" cy="5109759"/>
              <a:chOff x="768927" y="1641595"/>
              <a:chExt cx="5340928" cy="2511698"/>
            </a:xfrm>
          </p:grpSpPr>
          <p:grpSp>
            <p:nvGrpSpPr>
              <p:cNvPr id="45" name="Group 44">
                <a:extLst>
                  <a:ext uri="{FF2B5EF4-FFF2-40B4-BE49-F238E27FC236}">
                    <a16:creationId xmlns:a16="http://schemas.microsoft.com/office/drawing/2014/main" id="{FF64EC9A-7491-D547-8DCE-A7E69ECE291A}"/>
                  </a:ext>
                </a:extLst>
              </p:cNvPr>
              <p:cNvGrpSpPr/>
              <p:nvPr/>
            </p:nvGrpSpPr>
            <p:grpSpPr>
              <a:xfrm>
                <a:off x="768927" y="1641595"/>
                <a:ext cx="5340928" cy="2511698"/>
                <a:chOff x="768927" y="1641595"/>
                <a:chExt cx="5340928" cy="2511698"/>
              </a:xfrm>
            </p:grpSpPr>
            <p:sp>
              <p:nvSpPr>
                <p:cNvPr id="47" name="Rectangle 14">
                  <a:extLst>
                    <a:ext uri="{FF2B5EF4-FFF2-40B4-BE49-F238E27FC236}">
                      <a16:creationId xmlns:a16="http://schemas.microsoft.com/office/drawing/2014/main" id="{BA9DB7F7-4270-5C4D-AB11-80BE0A9F3097}"/>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rgbClr val="BAE5E4"/>
                </a:solidFill>
                <a:ln w="25400" cap="flat" cmpd="sng" algn="ctr">
                  <a:solidFill>
                    <a:srgbClr val="BAE5E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8" name="Google Shape;1251;p47">
                  <a:extLst>
                    <a:ext uri="{FF2B5EF4-FFF2-40B4-BE49-F238E27FC236}">
                      <a16:creationId xmlns:a16="http://schemas.microsoft.com/office/drawing/2014/main" id="{986A4AE0-5724-3E47-91BB-82272DC7E9A8}"/>
                    </a:ext>
                  </a:extLst>
                </p:cNvPr>
                <p:cNvGrpSpPr/>
                <p:nvPr/>
              </p:nvGrpSpPr>
              <p:grpSpPr>
                <a:xfrm>
                  <a:off x="768927" y="1641595"/>
                  <a:ext cx="5340928" cy="2511698"/>
                  <a:chOff x="4875791" y="946666"/>
                  <a:chExt cx="1252993" cy="1443671"/>
                </a:xfrm>
              </p:grpSpPr>
              <p:sp>
                <p:nvSpPr>
                  <p:cNvPr id="50" name="Google Shape;1252;p47">
                    <a:extLst>
                      <a:ext uri="{FF2B5EF4-FFF2-40B4-BE49-F238E27FC236}">
                        <a16:creationId xmlns:a16="http://schemas.microsoft.com/office/drawing/2014/main" id="{498FF173-BF8B-634C-A698-C887C13AE435}"/>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51" name="Google Shape;1253;p47">
                    <a:extLst>
                      <a:ext uri="{FF2B5EF4-FFF2-40B4-BE49-F238E27FC236}">
                        <a16:creationId xmlns:a16="http://schemas.microsoft.com/office/drawing/2014/main" id="{EDF72773-BD7D-094C-99E4-34435632C9FD}"/>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52" name="Google Shape;1254;p47">
                    <a:extLst>
                      <a:ext uri="{FF2B5EF4-FFF2-40B4-BE49-F238E27FC236}">
                        <a16:creationId xmlns:a16="http://schemas.microsoft.com/office/drawing/2014/main" id="{8C776849-582D-D34A-8AFA-22C640D8E050}"/>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000000"/>
                        </a:solidFill>
                        <a:effectLst/>
                        <a:uLnTx/>
                        <a:uFillTx/>
                        <a:cs typeface="Arial"/>
                        <a:sym typeface="Arial"/>
                      </a:rPr>
                      <a:t>   </a:t>
                    </a:r>
                    <a:endParaRPr kumimoji="0" sz="2400" b="0" i="0" u="none" strike="noStrike" kern="0" cap="none" spc="0" normalizeH="0" baseline="0" noProof="0">
                      <a:ln>
                        <a:noFill/>
                      </a:ln>
                      <a:solidFill>
                        <a:srgbClr val="000000"/>
                      </a:solidFill>
                      <a:effectLst/>
                      <a:uLnTx/>
                      <a:uFillTx/>
                      <a:cs typeface="Arial"/>
                      <a:sym typeface="Arial"/>
                    </a:endParaRPr>
                  </a:p>
                </p:txBody>
              </p:sp>
              <p:sp>
                <p:nvSpPr>
                  <p:cNvPr id="53" name="Google Shape;1255;p47">
                    <a:extLst>
                      <a:ext uri="{FF2B5EF4-FFF2-40B4-BE49-F238E27FC236}">
                        <a16:creationId xmlns:a16="http://schemas.microsoft.com/office/drawing/2014/main" id="{69C6606D-603F-3C4A-BA4F-223A883A9C7B}"/>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54" name="Google Shape;1256;p47">
                    <a:extLst>
                      <a:ext uri="{FF2B5EF4-FFF2-40B4-BE49-F238E27FC236}">
                        <a16:creationId xmlns:a16="http://schemas.microsoft.com/office/drawing/2014/main" id="{08C94E50-FB1B-0741-9693-AD2E6A7B2D01}"/>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55" name="Google Shape;1257;p47">
                    <a:extLst>
                      <a:ext uri="{FF2B5EF4-FFF2-40B4-BE49-F238E27FC236}">
                        <a16:creationId xmlns:a16="http://schemas.microsoft.com/office/drawing/2014/main" id="{E74BD5A5-8016-DD44-ABC1-9F24D871554F}"/>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56" name="Google Shape;1258;p47">
                    <a:extLst>
                      <a:ext uri="{FF2B5EF4-FFF2-40B4-BE49-F238E27FC236}">
                        <a16:creationId xmlns:a16="http://schemas.microsoft.com/office/drawing/2014/main" id="{7F5409C1-0FF8-0143-AD72-7C530D914959}"/>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57" name="Google Shape;1259;p47">
                    <a:extLst>
                      <a:ext uri="{FF2B5EF4-FFF2-40B4-BE49-F238E27FC236}">
                        <a16:creationId xmlns:a16="http://schemas.microsoft.com/office/drawing/2014/main" id="{AFAE336C-5315-5648-AF19-C1C478269722}"/>
                      </a:ext>
                    </a:extLst>
                  </p:cNvPr>
                  <p:cNvSpPr/>
                  <p:nvPr/>
                </p:nvSpPr>
                <p:spPr>
                  <a:xfrm>
                    <a:off x="5672477" y="1116295"/>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58" name="Google Shape;1260;p47">
                    <a:extLst>
                      <a:ext uri="{FF2B5EF4-FFF2-40B4-BE49-F238E27FC236}">
                        <a16:creationId xmlns:a16="http://schemas.microsoft.com/office/drawing/2014/main" id="{6AB40E67-8C63-3A4B-985C-397EB8714233}"/>
                      </a:ext>
                    </a:extLst>
                  </p:cNvPr>
                  <p:cNvSpPr/>
                  <p:nvPr/>
                </p:nvSpPr>
                <p:spPr>
                  <a:xfrm>
                    <a:off x="5736640" y="1108948"/>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sp>
                <p:nvSpPr>
                  <p:cNvPr id="59" name="Google Shape;1261;p47">
                    <a:extLst>
                      <a:ext uri="{FF2B5EF4-FFF2-40B4-BE49-F238E27FC236}">
                        <a16:creationId xmlns:a16="http://schemas.microsoft.com/office/drawing/2014/main" id="{F8C6B6EC-5255-414C-9A76-C417D60C5864}"/>
                      </a:ext>
                    </a:extLst>
                  </p:cNvPr>
                  <p:cNvSpPr/>
                  <p:nvPr/>
                </p:nvSpPr>
                <p:spPr>
                  <a:xfrm>
                    <a:off x="4911073" y="2266707"/>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cs typeface="Arial"/>
                      <a:sym typeface="Arial"/>
                    </a:endParaRPr>
                  </a:p>
                </p:txBody>
              </p:sp>
            </p:grpSp>
            <p:sp>
              <p:nvSpPr>
                <p:cNvPr id="49" name="Rectangle 14">
                  <a:extLst>
                    <a:ext uri="{FF2B5EF4-FFF2-40B4-BE49-F238E27FC236}">
                      <a16:creationId xmlns:a16="http://schemas.microsoft.com/office/drawing/2014/main" id="{131E5C12-48A0-4242-ABD8-B301F53DF878}"/>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rgbClr val="BAE5E4"/>
                </a:solidFill>
                <a:ln w="25400" cap="flat" cmpd="sng" algn="ctr">
                  <a:solidFill>
                    <a:srgbClr val="BAE5E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BAE5E4"/>
                    </a:solidFill>
                    <a:effectLst/>
                    <a:uLnTx/>
                    <a:uFillTx/>
                    <a:latin typeface="Arial"/>
                    <a:ea typeface="+mn-ea"/>
                    <a:cs typeface="+mn-cs"/>
                    <a:sym typeface="Arial"/>
                  </a:endParaRPr>
                </a:p>
              </p:txBody>
            </p:sp>
          </p:grpSp>
          <p:sp>
            <p:nvSpPr>
              <p:cNvPr id="46" name="TextBox 45">
                <a:extLst>
                  <a:ext uri="{FF2B5EF4-FFF2-40B4-BE49-F238E27FC236}">
                    <a16:creationId xmlns:a16="http://schemas.microsoft.com/office/drawing/2014/main" id="{7A031DF2-EAFE-7F4B-B6D8-5E0161ED5538}"/>
                  </a:ext>
                </a:extLst>
              </p:cNvPr>
              <p:cNvSpPr txBox="1"/>
              <p:nvPr/>
            </p:nvSpPr>
            <p:spPr>
              <a:xfrm>
                <a:off x="2935417" y="1775832"/>
                <a:ext cx="1480088" cy="3221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Ghi</a:t>
                </a:r>
                <a:r>
                  <a:rPr kumimoji="0" lang="en-US" sz="3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3200" b="0"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nhớ</a:t>
                </a:r>
                <a:endParaRPr kumimoji="0" lang="en-US" sz="32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84" name="Google Shape;1029;p42">
              <a:extLst>
                <a:ext uri="{FF2B5EF4-FFF2-40B4-BE49-F238E27FC236}">
                  <a16:creationId xmlns:a16="http://schemas.microsoft.com/office/drawing/2014/main" id="{AF05C294-BF82-514C-8806-721640625BD1}"/>
                </a:ext>
              </a:extLst>
            </p:cNvPr>
            <p:cNvGrpSpPr/>
            <p:nvPr/>
          </p:nvGrpSpPr>
          <p:grpSpPr>
            <a:xfrm rot="20594821">
              <a:off x="9152640" y="4438879"/>
              <a:ext cx="2920446" cy="1878268"/>
              <a:chOff x="7495166" y="3912596"/>
              <a:chExt cx="1250423" cy="804202"/>
            </a:xfrm>
          </p:grpSpPr>
          <p:grpSp>
            <p:nvGrpSpPr>
              <p:cNvPr id="85" name="Google Shape;1030;p42">
                <a:extLst>
                  <a:ext uri="{FF2B5EF4-FFF2-40B4-BE49-F238E27FC236}">
                    <a16:creationId xmlns:a16="http://schemas.microsoft.com/office/drawing/2014/main" id="{3B2FB011-8E07-FF4F-AC9B-B9C80297A988}"/>
                  </a:ext>
                </a:extLst>
              </p:cNvPr>
              <p:cNvGrpSpPr/>
              <p:nvPr/>
            </p:nvGrpSpPr>
            <p:grpSpPr>
              <a:xfrm>
                <a:off x="8115957" y="3912596"/>
                <a:ext cx="629632" cy="591794"/>
                <a:chOff x="6528424" y="1260656"/>
                <a:chExt cx="1975626" cy="1856900"/>
              </a:xfrm>
            </p:grpSpPr>
            <p:sp>
              <p:nvSpPr>
                <p:cNvPr id="87" name="Google Shape;1031;p42">
                  <a:extLst>
                    <a:ext uri="{FF2B5EF4-FFF2-40B4-BE49-F238E27FC236}">
                      <a16:creationId xmlns:a16="http://schemas.microsoft.com/office/drawing/2014/main" id="{D59FBD6C-F66C-9B46-AC38-F350AAF576BD}"/>
                    </a:ext>
                  </a:extLst>
                </p:cNvPr>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rgbClr val="FFAB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8" name="Google Shape;1032;p42">
                  <a:extLst>
                    <a:ext uri="{FF2B5EF4-FFF2-40B4-BE49-F238E27FC236}">
                      <a16:creationId xmlns:a16="http://schemas.microsoft.com/office/drawing/2014/main" id="{BD36B6AC-91A9-0E49-9F99-C619C4B51C18}"/>
                    </a:ext>
                  </a:extLst>
                </p:cNvPr>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9" name="Google Shape;1033;p42">
                  <a:extLst>
                    <a:ext uri="{FF2B5EF4-FFF2-40B4-BE49-F238E27FC236}">
                      <a16:creationId xmlns:a16="http://schemas.microsoft.com/office/drawing/2014/main" id="{DFBAF474-E659-3C4A-A43C-45D9CD93236F}"/>
                    </a:ext>
                  </a:extLst>
                </p:cNvPr>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0" name="Google Shape;1034;p42">
                  <a:extLst>
                    <a:ext uri="{FF2B5EF4-FFF2-40B4-BE49-F238E27FC236}">
                      <a16:creationId xmlns:a16="http://schemas.microsoft.com/office/drawing/2014/main" id="{995B8211-812F-A34F-9E07-8984F7602B1F}"/>
                    </a:ext>
                  </a:extLst>
                </p:cNvPr>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1" name="Google Shape;1035;p42">
                  <a:extLst>
                    <a:ext uri="{FF2B5EF4-FFF2-40B4-BE49-F238E27FC236}">
                      <a16:creationId xmlns:a16="http://schemas.microsoft.com/office/drawing/2014/main" id="{120036A7-F0D1-F540-AD30-CE0670A1E6E3}"/>
                    </a:ext>
                  </a:extLst>
                </p:cNvPr>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2" name="Google Shape;1036;p42">
                  <a:extLst>
                    <a:ext uri="{FF2B5EF4-FFF2-40B4-BE49-F238E27FC236}">
                      <a16:creationId xmlns:a16="http://schemas.microsoft.com/office/drawing/2014/main" id="{FFEADD82-2EC6-8248-8384-F800BAB26030}"/>
                    </a:ext>
                  </a:extLst>
                </p:cNvPr>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3" name="Google Shape;1037;p42">
                  <a:extLst>
                    <a:ext uri="{FF2B5EF4-FFF2-40B4-BE49-F238E27FC236}">
                      <a16:creationId xmlns:a16="http://schemas.microsoft.com/office/drawing/2014/main" id="{93408726-236E-C34D-8DFF-E50E33930942}"/>
                    </a:ext>
                  </a:extLst>
                </p:cNvPr>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4" name="Google Shape;1038;p42">
                  <a:extLst>
                    <a:ext uri="{FF2B5EF4-FFF2-40B4-BE49-F238E27FC236}">
                      <a16:creationId xmlns:a16="http://schemas.microsoft.com/office/drawing/2014/main" id="{A78225CA-8FE1-8C4B-9734-CAAB172BA940}"/>
                    </a:ext>
                  </a:extLst>
                </p:cNvPr>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5" name="Google Shape;1039;p42">
                  <a:extLst>
                    <a:ext uri="{FF2B5EF4-FFF2-40B4-BE49-F238E27FC236}">
                      <a16:creationId xmlns:a16="http://schemas.microsoft.com/office/drawing/2014/main" id="{37785D6E-ECFC-0042-9693-F9966C28ECF3}"/>
                    </a:ext>
                  </a:extLst>
                </p:cNvPr>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6" name="Google Shape;1040;p42">
                  <a:extLst>
                    <a:ext uri="{FF2B5EF4-FFF2-40B4-BE49-F238E27FC236}">
                      <a16:creationId xmlns:a16="http://schemas.microsoft.com/office/drawing/2014/main" id="{5F38679E-9E2A-0248-AF2D-C80FFE8D8A9C}"/>
                    </a:ext>
                  </a:extLst>
                </p:cNvPr>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7" name="Google Shape;1041;p42">
                  <a:extLst>
                    <a:ext uri="{FF2B5EF4-FFF2-40B4-BE49-F238E27FC236}">
                      <a16:creationId xmlns:a16="http://schemas.microsoft.com/office/drawing/2014/main" id="{AB14A358-DE17-3D41-8973-645A4B834131}"/>
                    </a:ext>
                  </a:extLst>
                </p:cNvPr>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8" name="Google Shape;1042;p42">
                  <a:extLst>
                    <a:ext uri="{FF2B5EF4-FFF2-40B4-BE49-F238E27FC236}">
                      <a16:creationId xmlns:a16="http://schemas.microsoft.com/office/drawing/2014/main" id="{7E4CC3B4-4E30-B042-B9C7-EC97552EEE08}"/>
                    </a:ext>
                  </a:extLst>
                </p:cNvPr>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9" name="Google Shape;1043;p42">
                  <a:extLst>
                    <a:ext uri="{FF2B5EF4-FFF2-40B4-BE49-F238E27FC236}">
                      <a16:creationId xmlns:a16="http://schemas.microsoft.com/office/drawing/2014/main" id="{5774ADC1-0508-2C43-A49F-A52235EA2933}"/>
                    </a:ext>
                  </a:extLst>
                </p:cNvPr>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0" name="Google Shape;1044;p42">
                  <a:extLst>
                    <a:ext uri="{FF2B5EF4-FFF2-40B4-BE49-F238E27FC236}">
                      <a16:creationId xmlns:a16="http://schemas.microsoft.com/office/drawing/2014/main" id="{2007387D-3D5A-6045-BE9E-DD9BE3AD12B9}"/>
                    </a:ext>
                  </a:extLst>
                </p:cNvPr>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1" name="Google Shape;1045;p42">
                  <a:extLst>
                    <a:ext uri="{FF2B5EF4-FFF2-40B4-BE49-F238E27FC236}">
                      <a16:creationId xmlns:a16="http://schemas.microsoft.com/office/drawing/2014/main" id="{E78B0244-CF8C-394D-B198-C34528E445C3}"/>
                    </a:ext>
                  </a:extLst>
                </p:cNvPr>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2" name="Google Shape;1046;p42">
                  <a:extLst>
                    <a:ext uri="{FF2B5EF4-FFF2-40B4-BE49-F238E27FC236}">
                      <a16:creationId xmlns:a16="http://schemas.microsoft.com/office/drawing/2014/main" id="{050B4319-4B7F-F742-8479-3B7B849CCBE2}"/>
                    </a:ext>
                  </a:extLst>
                </p:cNvPr>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3" name="Google Shape;1047;p42">
                  <a:extLst>
                    <a:ext uri="{FF2B5EF4-FFF2-40B4-BE49-F238E27FC236}">
                      <a16:creationId xmlns:a16="http://schemas.microsoft.com/office/drawing/2014/main" id="{99ED18E8-A90D-0E4D-B14E-4CEA0FFCF1BE}"/>
                    </a:ext>
                  </a:extLst>
                </p:cNvPr>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4" name="Google Shape;1048;p42">
                  <a:extLst>
                    <a:ext uri="{FF2B5EF4-FFF2-40B4-BE49-F238E27FC236}">
                      <a16:creationId xmlns:a16="http://schemas.microsoft.com/office/drawing/2014/main" id="{BA3453A0-EB61-2A40-9B27-2E5CB45CECF5}"/>
                    </a:ext>
                  </a:extLst>
                </p:cNvPr>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5" name="Google Shape;1049;p42">
                  <a:extLst>
                    <a:ext uri="{FF2B5EF4-FFF2-40B4-BE49-F238E27FC236}">
                      <a16:creationId xmlns:a16="http://schemas.microsoft.com/office/drawing/2014/main" id="{8DA0E8F3-73AE-EF45-8F63-3ED013589408}"/>
                    </a:ext>
                  </a:extLst>
                </p:cNvPr>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6" name="Google Shape;1050;p42">
                  <a:extLst>
                    <a:ext uri="{FF2B5EF4-FFF2-40B4-BE49-F238E27FC236}">
                      <a16:creationId xmlns:a16="http://schemas.microsoft.com/office/drawing/2014/main" id="{4423D4B8-84ED-DC44-A585-434BA8F7A25B}"/>
                    </a:ext>
                  </a:extLst>
                </p:cNvPr>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7" name="Google Shape;1051;p42">
                  <a:extLst>
                    <a:ext uri="{FF2B5EF4-FFF2-40B4-BE49-F238E27FC236}">
                      <a16:creationId xmlns:a16="http://schemas.microsoft.com/office/drawing/2014/main" id="{858E810F-5C76-1F4C-8723-C76BC3EFB0CC}"/>
                    </a:ext>
                  </a:extLst>
                </p:cNvPr>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
            <p:nvSpPr>
              <p:cNvPr id="86" name="Google Shape;1052;p42">
                <a:extLst>
                  <a:ext uri="{FF2B5EF4-FFF2-40B4-BE49-F238E27FC236}">
                    <a16:creationId xmlns:a16="http://schemas.microsoft.com/office/drawing/2014/main" id="{44C8CD9F-B7F6-6942-A095-2D87FC15CA24}"/>
                  </a:ext>
                </a:extLst>
              </p:cNvPr>
              <p:cNvSpPr/>
              <p:nvPr/>
            </p:nvSpPr>
            <p:spPr>
              <a:xfrm rot="20732750">
                <a:off x="7495166" y="4185991"/>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rgbClr val="21305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sp>
        <p:nvSpPr>
          <p:cNvPr id="108" name="TextBox 107">
            <a:extLst>
              <a:ext uri="{FF2B5EF4-FFF2-40B4-BE49-F238E27FC236}">
                <a16:creationId xmlns:a16="http://schemas.microsoft.com/office/drawing/2014/main" id="{E44F8B1E-D30D-2344-8842-731D5C063A45}"/>
              </a:ext>
            </a:extLst>
          </p:cNvPr>
          <p:cNvSpPr txBox="1"/>
          <p:nvPr/>
        </p:nvSpPr>
        <p:spPr>
          <a:xfrm flipH="1">
            <a:off x="1743708" y="2209186"/>
            <a:ext cx="8810015" cy="2955746"/>
          </a:xfrm>
          <a:prstGeom prst="rect">
            <a:avLst/>
          </a:prstGeom>
          <a:noFill/>
        </p:spPr>
        <p:txBody>
          <a:bodyPr wrap="square" rtlCol="0">
            <a:spAutoFit/>
          </a:bodyPr>
          <a:lstStyle/>
          <a:p>
            <a:pPr algn="just">
              <a:lnSpc>
                <a:spcPct val="150000"/>
              </a:lnSpc>
            </a:pPr>
            <a:r>
              <a:rPr lang="vi-VN" sz="3200" dirty="0">
                <a:solidFill>
                  <a:srgbClr val="000000"/>
                </a:solidFill>
              </a:rPr>
              <a:t>Địa điểm công cộng là những nơi phục vụ nhu cầu sử dụng của cộng đồng, mọi người đều có quyền sử dụng và cần tuân thủ nội quy, quy định tại các nơi công cộng.</a:t>
            </a:r>
          </a:p>
        </p:txBody>
      </p:sp>
      <p:grpSp>
        <p:nvGrpSpPr>
          <p:cNvPr id="60" name="Group 59">
            <a:extLst>
              <a:ext uri="{FF2B5EF4-FFF2-40B4-BE49-F238E27FC236}">
                <a16:creationId xmlns:a16="http://schemas.microsoft.com/office/drawing/2014/main" id="{FAEB4AEE-E04F-4644-B63C-056AD524A9BA}"/>
              </a:ext>
            </a:extLst>
          </p:cNvPr>
          <p:cNvGrpSpPr/>
          <p:nvPr/>
        </p:nvGrpSpPr>
        <p:grpSpPr>
          <a:xfrm>
            <a:off x="500062" y="381715"/>
            <a:ext cx="2886686" cy="975278"/>
            <a:chOff x="500062" y="381715"/>
            <a:chExt cx="2886686" cy="975278"/>
          </a:xfrm>
        </p:grpSpPr>
        <p:pic>
          <p:nvPicPr>
            <p:cNvPr id="61" name="Picture 60">
              <a:extLst>
                <a:ext uri="{FF2B5EF4-FFF2-40B4-BE49-F238E27FC236}">
                  <a16:creationId xmlns:a16="http://schemas.microsoft.com/office/drawing/2014/main" id="{737956C3-1534-5D45-ADA7-CCE162C4556E}"/>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00062" y="381715"/>
              <a:ext cx="1170334" cy="975278"/>
            </a:xfrm>
            <a:prstGeom prst="rect">
              <a:avLst/>
            </a:prstGeom>
          </p:spPr>
        </p:pic>
        <p:sp>
          <p:nvSpPr>
            <p:cNvPr id="62" name="TextBox 61">
              <a:extLst>
                <a:ext uri="{FF2B5EF4-FFF2-40B4-BE49-F238E27FC236}">
                  <a16:creationId xmlns:a16="http://schemas.microsoft.com/office/drawing/2014/main" id="{0B6E9383-889B-1B4C-995A-6915037535C4}"/>
                </a:ext>
              </a:extLst>
            </p:cNvPr>
            <p:cNvSpPr txBox="1"/>
            <p:nvPr/>
          </p:nvSpPr>
          <p:spPr>
            <a:xfrm>
              <a:off x="1493281" y="639505"/>
              <a:ext cx="1893467" cy="523220"/>
            </a:xfrm>
            <a:prstGeom prst="rect">
              <a:avLst/>
            </a:prstGeom>
            <a:noFill/>
          </p:spPr>
          <p:txBody>
            <a:bodyPr wrap="none" rtlCol="0">
              <a:spAutoFit/>
            </a:bodyPr>
            <a:lstStyle/>
            <a:p>
              <a:r>
                <a:rPr lang="vi-VN" sz="2800" b="1" dirty="0">
                  <a:solidFill>
                    <a:srgbClr val="F78609"/>
                  </a:solidFill>
                  <a:latin typeface="+mj-lt"/>
                </a:rPr>
                <a:t>KHỞI ĐỘNG</a:t>
              </a:r>
            </a:p>
          </p:txBody>
        </p:sp>
      </p:grpSp>
    </p:spTree>
    <p:extLst>
      <p:ext uri="{BB962C8B-B14F-4D97-AF65-F5344CB8AC3E}">
        <p14:creationId xmlns:p14="http://schemas.microsoft.com/office/powerpoint/2010/main" val="27100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wipe(left)">
                                      <p:cBhvr>
                                        <p:cTn id="14" dur="500"/>
                                        <p:tgtEl>
                                          <p:spTgt spid="1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F70A43-14B8-F642-BBA9-AC21584FB81A}"/>
              </a:ext>
            </a:extLst>
          </p:cNvPr>
          <p:cNvGrpSpPr/>
          <p:nvPr/>
        </p:nvGrpSpPr>
        <p:grpSpPr>
          <a:xfrm>
            <a:off x="320443" y="155026"/>
            <a:ext cx="2270392" cy="1200330"/>
            <a:chOff x="569798" y="1124402"/>
            <a:chExt cx="2816950" cy="1489289"/>
          </a:xfrm>
        </p:grpSpPr>
        <p:pic>
          <p:nvPicPr>
            <p:cNvPr id="3" name="Picture 2">
              <a:extLst>
                <a:ext uri="{FF2B5EF4-FFF2-40B4-BE49-F238E27FC236}">
                  <a16:creationId xmlns:a16="http://schemas.microsoft.com/office/drawing/2014/main" id="{52811824-B0F4-2748-B066-6FB9D59A1E8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4" name="TextBox 3">
              <a:extLst>
                <a:ext uri="{FF2B5EF4-FFF2-40B4-BE49-F238E27FC236}">
                  <a16:creationId xmlns:a16="http://schemas.microsoft.com/office/drawing/2014/main" id="{82520277-2024-E34F-9DE8-8DAEF10D303C}"/>
                </a:ext>
              </a:extLst>
            </p:cNvPr>
            <p:cNvSpPr txBox="1"/>
            <p:nvPr/>
          </p:nvSpPr>
          <p:spPr>
            <a:xfrm>
              <a:off x="1442467" y="1610762"/>
              <a:ext cx="1840128" cy="534616"/>
            </a:xfrm>
            <a:prstGeom prst="rect">
              <a:avLst/>
            </a:prstGeom>
            <a:noFill/>
          </p:spPr>
          <p:txBody>
            <a:bodyPr wrap="none" rtlCol="0">
              <a:spAutoFit/>
            </a:bodyPr>
            <a:lstStyle/>
            <a:p>
              <a:r>
                <a:rPr lang="vi-VN" sz="2200" b="1" dirty="0">
                  <a:solidFill>
                    <a:schemeClr val="accent2"/>
                  </a:solidFill>
                  <a:latin typeface="+mj-lt"/>
                </a:rPr>
                <a:t>KHÁM PHÁ</a:t>
              </a:r>
            </a:p>
          </p:txBody>
        </p:sp>
      </p:grpSp>
      <p:sp>
        <p:nvSpPr>
          <p:cNvPr id="6" name="TextBox 5">
            <a:extLst>
              <a:ext uri="{FF2B5EF4-FFF2-40B4-BE49-F238E27FC236}">
                <a16:creationId xmlns:a16="http://schemas.microsoft.com/office/drawing/2014/main" id="{E3EBC2B2-6475-9248-BC27-2B99CAB2508E}"/>
              </a:ext>
            </a:extLst>
          </p:cNvPr>
          <p:cNvSpPr txBox="1"/>
          <p:nvPr/>
        </p:nvSpPr>
        <p:spPr>
          <a:xfrm flipH="1">
            <a:off x="3210241" y="454250"/>
            <a:ext cx="8087413" cy="461665"/>
          </a:xfrm>
          <a:prstGeom prst="rect">
            <a:avLst/>
          </a:prstGeom>
          <a:noFill/>
        </p:spPr>
        <p:txBody>
          <a:bodyPr wrap="square" rtlCol="0">
            <a:spAutoFit/>
          </a:bodyPr>
          <a:lstStyle/>
          <a:p>
            <a:pPr algn="just"/>
            <a:r>
              <a:rPr lang="vi-VN" sz="2400" b="1" dirty="0">
                <a:solidFill>
                  <a:srgbClr val="00B050"/>
                </a:solidFill>
              </a:rPr>
              <a:t>Quan sát tranh và trả lời câu hỏi:</a:t>
            </a:r>
          </a:p>
        </p:txBody>
      </p:sp>
      <p:sp>
        <p:nvSpPr>
          <p:cNvPr id="29" name="Oval 28">
            <a:extLst>
              <a:ext uri="{FF2B5EF4-FFF2-40B4-BE49-F238E27FC236}">
                <a16:creationId xmlns:a16="http://schemas.microsoft.com/office/drawing/2014/main" id="{3DE89836-6F9E-AB4A-95AA-F481A9E63F0A}"/>
              </a:ext>
            </a:extLst>
          </p:cNvPr>
          <p:cNvSpPr/>
          <p:nvPr/>
        </p:nvSpPr>
        <p:spPr>
          <a:xfrm>
            <a:off x="2755571" y="44943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chemeClr val="accent2"/>
                </a:solidFill>
                <a:latin typeface="+mj-lt"/>
              </a:rPr>
              <a:t>1</a:t>
            </a:r>
          </a:p>
        </p:txBody>
      </p:sp>
      <p:sp>
        <p:nvSpPr>
          <p:cNvPr id="10" name="TextBox 9">
            <a:extLst>
              <a:ext uri="{FF2B5EF4-FFF2-40B4-BE49-F238E27FC236}">
                <a16:creationId xmlns:a16="http://schemas.microsoft.com/office/drawing/2014/main" id="{E94DDD94-CC06-554B-8E0E-4A73AD6C1944}"/>
              </a:ext>
            </a:extLst>
          </p:cNvPr>
          <p:cNvSpPr txBox="1"/>
          <p:nvPr/>
        </p:nvSpPr>
        <p:spPr>
          <a:xfrm flipH="1">
            <a:off x="1145567" y="5749727"/>
            <a:ext cx="9183816" cy="658835"/>
          </a:xfrm>
          <a:prstGeom prst="rect">
            <a:avLst/>
          </a:prstGeom>
          <a:noFill/>
        </p:spPr>
        <p:txBody>
          <a:bodyPr wrap="square" rtlCol="0">
            <a:spAutoFit/>
          </a:bodyPr>
          <a:lstStyle/>
          <a:p>
            <a:pPr algn="just">
              <a:lnSpc>
                <a:spcPct val="150000"/>
              </a:lnSpc>
            </a:pPr>
            <a:r>
              <a:rPr lang="vi-VN" sz="2800" i="1" dirty="0">
                <a:ln w="0">
                  <a:solidFill>
                    <a:srgbClr val="DA8B37"/>
                  </a:solidFill>
                </a:ln>
                <a:solidFill>
                  <a:srgbClr val="E89A5C"/>
                </a:solidFill>
                <a:effectLst>
                  <a:outerShdw blurRad="38100" dist="19050" dir="2700000" algn="tl" rotWithShape="0">
                    <a:schemeClr val="dk1">
                      <a:alpha val="40000"/>
                    </a:schemeClr>
                  </a:outerShdw>
                </a:effectLst>
              </a:rPr>
              <a:t>Kể tên địa điểm công cộng trong những tranh trên. </a:t>
            </a:r>
          </a:p>
        </p:txBody>
      </p:sp>
      <p:sp>
        <p:nvSpPr>
          <p:cNvPr id="5" name="Oval Callout 4">
            <a:extLst>
              <a:ext uri="{FF2B5EF4-FFF2-40B4-BE49-F238E27FC236}">
                <a16:creationId xmlns:a16="http://schemas.microsoft.com/office/drawing/2014/main" id="{E25CFAE6-41A9-D64C-8E79-0BA817AA77C6}"/>
              </a:ext>
            </a:extLst>
          </p:cNvPr>
          <p:cNvSpPr/>
          <p:nvPr/>
        </p:nvSpPr>
        <p:spPr>
          <a:xfrm>
            <a:off x="569406" y="5825254"/>
            <a:ext cx="576161" cy="535326"/>
          </a:xfrm>
          <a:prstGeom prst="wedgeEllipseCallout">
            <a:avLst>
              <a:gd name="adj1" fmla="val -43505"/>
              <a:gd name="adj2" fmla="val 55845"/>
            </a:avLst>
          </a:prstGeom>
          <a:solidFill>
            <a:srgbClr val="E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ysClr val="windowText" lastClr="000000"/>
                </a:solidFill>
                <a:latin typeface="UTM Cooper Black" panose="02040603050506020204" pitchFamily="18" charset="0"/>
              </a:rPr>
              <a:t>?</a:t>
            </a:r>
          </a:p>
        </p:txBody>
      </p:sp>
      <p:pic>
        <p:nvPicPr>
          <p:cNvPr id="12" name="Picture 11">
            <a:extLst>
              <a:ext uri="{FF2B5EF4-FFF2-40B4-BE49-F238E27FC236}">
                <a16:creationId xmlns:a16="http://schemas.microsoft.com/office/drawing/2014/main" id="{14AF4A37-3BF1-004C-A385-AAB548ED0BD4}"/>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103" t="1710" r="2187"/>
          <a:stretch/>
        </p:blipFill>
        <p:spPr>
          <a:xfrm>
            <a:off x="351470" y="1822174"/>
            <a:ext cx="2807923" cy="3733239"/>
          </a:xfrm>
          <a:prstGeom prst="roundRect">
            <a:avLst>
              <a:gd name="adj" fmla="val 8679"/>
            </a:avLst>
          </a:prstGeom>
        </p:spPr>
      </p:pic>
      <p:pic>
        <p:nvPicPr>
          <p:cNvPr id="14" name="Picture 13">
            <a:extLst>
              <a:ext uri="{FF2B5EF4-FFF2-40B4-BE49-F238E27FC236}">
                <a16:creationId xmlns:a16="http://schemas.microsoft.com/office/drawing/2014/main" id="{7085D12F-D42C-7E46-A7A1-32E70DA5E15B}"/>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696" t="1710" r="2357"/>
          <a:stretch/>
        </p:blipFill>
        <p:spPr>
          <a:xfrm>
            <a:off x="3207998" y="1201071"/>
            <a:ext cx="2785504" cy="3733238"/>
          </a:xfrm>
          <a:prstGeom prst="roundRect">
            <a:avLst>
              <a:gd name="adj" fmla="val 6138"/>
            </a:avLst>
          </a:prstGeom>
        </p:spPr>
      </p:pic>
      <p:pic>
        <p:nvPicPr>
          <p:cNvPr id="19" name="Picture 18">
            <a:extLst>
              <a:ext uri="{FF2B5EF4-FFF2-40B4-BE49-F238E27FC236}">
                <a16:creationId xmlns:a16="http://schemas.microsoft.com/office/drawing/2014/main" id="{4ED886C1-913F-A840-BC45-1699B561E0A2}"/>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015" t="2458"/>
          <a:stretch/>
        </p:blipFill>
        <p:spPr>
          <a:xfrm>
            <a:off x="6007601" y="1875079"/>
            <a:ext cx="2939157" cy="3675041"/>
          </a:xfrm>
          <a:prstGeom prst="roundRect">
            <a:avLst>
              <a:gd name="adj" fmla="val 9036"/>
            </a:avLst>
          </a:prstGeom>
        </p:spPr>
      </p:pic>
      <p:pic>
        <p:nvPicPr>
          <p:cNvPr id="21" name="Picture 20">
            <a:extLst>
              <a:ext uri="{FF2B5EF4-FFF2-40B4-BE49-F238E27FC236}">
                <a16:creationId xmlns:a16="http://schemas.microsoft.com/office/drawing/2014/main" id="{937E616B-3F5D-5142-B32F-C6CC9E56F053}"/>
              </a:ext>
            </a:extLst>
          </p:cNvPr>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511" t="2458"/>
          <a:stretch/>
        </p:blipFill>
        <p:spPr>
          <a:xfrm>
            <a:off x="8894999" y="1253976"/>
            <a:ext cx="2933774" cy="3675041"/>
          </a:xfrm>
          <a:prstGeom prst="roundRect">
            <a:avLst>
              <a:gd name="adj" fmla="val 9022"/>
            </a:avLst>
          </a:prstGeom>
        </p:spPr>
      </p:pic>
      <p:sp>
        <p:nvSpPr>
          <p:cNvPr id="26" name="Rectangle: Rounded Corners 5">
            <a:extLst>
              <a:ext uri="{FF2B5EF4-FFF2-40B4-BE49-F238E27FC236}">
                <a16:creationId xmlns:a16="http://schemas.microsoft.com/office/drawing/2014/main" id="{A93E1050-2536-5748-81D9-5456D4F3B0E0}"/>
              </a:ext>
            </a:extLst>
          </p:cNvPr>
          <p:cNvSpPr/>
          <p:nvPr/>
        </p:nvSpPr>
        <p:spPr>
          <a:xfrm>
            <a:off x="895911" y="5240260"/>
            <a:ext cx="1775635" cy="498194"/>
          </a:xfrm>
          <a:prstGeom prst="roundRect">
            <a:avLst/>
          </a:prstGeom>
          <a:solidFill>
            <a:srgbClr val="FFFFFF"/>
          </a:solidFill>
          <a:ln w="38100" cap="flat" cmpd="sng" algn="ctr">
            <a:solidFill>
              <a:srgbClr val="FF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F0000"/>
                </a:solidFill>
                <a:effectLst/>
                <a:uLnTx/>
                <a:uFillTx/>
                <a:latin typeface="Arial" panose="020B0604020202020204" pitchFamily="34" charset="0"/>
                <a:ea typeface="+mn-ea"/>
                <a:cs typeface="+mn-cs"/>
              </a:rPr>
              <a:t>Trường học</a:t>
            </a:r>
          </a:p>
        </p:txBody>
      </p:sp>
      <p:sp>
        <p:nvSpPr>
          <p:cNvPr id="27" name="Rectangle: Rounded Corners 5">
            <a:extLst>
              <a:ext uri="{FF2B5EF4-FFF2-40B4-BE49-F238E27FC236}">
                <a16:creationId xmlns:a16="http://schemas.microsoft.com/office/drawing/2014/main" id="{AD1BE037-C9FD-4640-8AED-9122BDE754F5}"/>
              </a:ext>
            </a:extLst>
          </p:cNvPr>
          <p:cNvSpPr/>
          <p:nvPr/>
        </p:nvSpPr>
        <p:spPr>
          <a:xfrm>
            <a:off x="3712933" y="4679920"/>
            <a:ext cx="1775635" cy="498194"/>
          </a:xfrm>
          <a:prstGeom prst="roundRect">
            <a:avLst/>
          </a:prstGeom>
          <a:solidFill>
            <a:srgbClr val="FFFFFF"/>
          </a:solidFill>
          <a:ln w="38100" cap="flat" cmpd="sng" algn="ctr">
            <a:solidFill>
              <a:srgbClr val="00B0F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00B0F0"/>
                </a:solidFill>
                <a:effectLst/>
                <a:uLnTx/>
                <a:uFillTx/>
                <a:latin typeface="Arial" panose="020B0604020202020204" pitchFamily="34" charset="0"/>
                <a:ea typeface="+mn-ea"/>
                <a:cs typeface="+mn-cs"/>
              </a:rPr>
              <a:t>Bệnh viện</a:t>
            </a:r>
          </a:p>
        </p:txBody>
      </p:sp>
      <p:sp>
        <p:nvSpPr>
          <p:cNvPr id="28" name="Rectangle: Rounded Corners 5">
            <a:extLst>
              <a:ext uri="{FF2B5EF4-FFF2-40B4-BE49-F238E27FC236}">
                <a16:creationId xmlns:a16="http://schemas.microsoft.com/office/drawing/2014/main" id="{67B89C9D-80EB-0141-B643-F2D9914719C7}"/>
              </a:ext>
            </a:extLst>
          </p:cNvPr>
          <p:cNvSpPr/>
          <p:nvPr/>
        </p:nvSpPr>
        <p:spPr>
          <a:xfrm>
            <a:off x="6670072" y="5243390"/>
            <a:ext cx="1614214" cy="498194"/>
          </a:xfrm>
          <a:prstGeom prst="roundRect">
            <a:avLst/>
          </a:prstGeom>
          <a:solidFill>
            <a:srgbClr val="FFFFFF"/>
          </a:solidFill>
          <a:ln w="38100" cap="flat" cmpd="sng" algn="ctr">
            <a:solidFill>
              <a:srgbClr val="F78609"/>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F78609"/>
                </a:solidFill>
                <a:effectLst/>
                <a:uLnTx/>
                <a:uFillTx/>
                <a:latin typeface="Arial" panose="020B0604020202020204" pitchFamily="34" charset="0"/>
                <a:ea typeface="+mn-ea"/>
                <a:cs typeface="+mn-cs"/>
              </a:rPr>
              <a:t>Bệnh viện</a:t>
            </a:r>
          </a:p>
        </p:txBody>
      </p:sp>
      <p:sp>
        <p:nvSpPr>
          <p:cNvPr id="34" name="Rectangle: Rounded Corners 5">
            <a:extLst>
              <a:ext uri="{FF2B5EF4-FFF2-40B4-BE49-F238E27FC236}">
                <a16:creationId xmlns:a16="http://schemas.microsoft.com/office/drawing/2014/main" id="{99311CBD-ECD7-D949-AAA8-A4EE02708095}"/>
              </a:ext>
            </a:extLst>
          </p:cNvPr>
          <p:cNvSpPr/>
          <p:nvPr/>
        </p:nvSpPr>
        <p:spPr>
          <a:xfrm>
            <a:off x="9597911" y="4645414"/>
            <a:ext cx="1614214" cy="498194"/>
          </a:xfrm>
          <a:prstGeom prst="roundRect">
            <a:avLst/>
          </a:prstGeom>
          <a:solidFill>
            <a:srgbClr val="FFFFFF"/>
          </a:solidFill>
          <a:ln w="38100" cap="flat" cmpd="sng" algn="ctr">
            <a:solidFill>
              <a:srgbClr val="00B05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00B050"/>
                </a:solidFill>
                <a:effectLst/>
                <a:uLnTx/>
                <a:uFillTx/>
                <a:latin typeface="Arial" panose="020B0604020202020204" pitchFamily="34" charset="0"/>
                <a:ea typeface="+mn-ea"/>
                <a:cs typeface="+mn-cs"/>
              </a:rPr>
              <a:t>Công viên</a:t>
            </a:r>
          </a:p>
        </p:txBody>
      </p:sp>
      <p:sp>
        <p:nvSpPr>
          <p:cNvPr id="36" name="TextBox 35">
            <a:extLst>
              <a:ext uri="{FF2B5EF4-FFF2-40B4-BE49-F238E27FC236}">
                <a16:creationId xmlns:a16="http://schemas.microsoft.com/office/drawing/2014/main" id="{C3D9E652-A6D5-DC49-9F67-6D6B0A3B1625}"/>
              </a:ext>
            </a:extLst>
          </p:cNvPr>
          <p:cNvSpPr txBox="1"/>
          <p:nvPr/>
        </p:nvSpPr>
        <p:spPr>
          <a:xfrm flipH="1">
            <a:off x="1138807" y="5737766"/>
            <a:ext cx="9183816" cy="658835"/>
          </a:xfrm>
          <a:prstGeom prst="rect">
            <a:avLst/>
          </a:prstGeom>
          <a:noFill/>
        </p:spPr>
        <p:txBody>
          <a:bodyPr wrap="square" rtlCol="0">
            <a:spAutoFit/>
          </a:bodyPr>
          <a:lstStyle/>
          <a:p>
            <a:pPr algn="just">
              <a:lnSpc>
                <a:spcPct val="150000"/>
              </a:lnSpc>
            </a:pPr>
            <a:r>
              <a:rPr lang="vi-VN" sz="2800" i="1" dirty="0">
                <a:ln w="0">
                  <a:solidFill>
                    <a:srgbClr val="00B050"/>
                  </a:solidFill>
                </a:ln>
                <a:solidFill>
                  <a:schemeClr val="accent1">
                    <a:lumMod val="75000"/>
                  </a:schemeClr>
                </a:solidFill>
              </a:rPr>
              <a:t>Kể tên những địa điểm công cộng khác mà em biết.</a:t>
            </a:r>
          </a:p>
        </p:txBody>
      </p:sp>
    </p:spTree>
    <p:extLst>
      <p:ext uri="{BB962C8B-B14F-4D97-AF65-F5344CB8AC3E}">
        <p14:creationId xmlns:p14="http://schemas.microsoft.com/office/powerpoint/2010/main" val="25023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0"/>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animBg="1"/>
      <p:bldP spid="10" grpId="0"/>
      <p:bldP spid="10" grpId="1"/>
      <p:bldP spid="5" grpId="0" animBg="1"/>
      <p:bldP spid="26" grpId="0" animBg="1"/>
      <p:bldP spid="27" grpId="0" animBg="1"/>
      <p:bldP spid="28" grpId="0" animBg="1"/>
      <p:bldP spid="34" grpId="0" animBg="1"/>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F70A43-14B8-F642-BBA9-AC21584FB81A}"/>
              </a:ext>
            </a:extLst>
          </p:cNvPr>
          <p:cNvGrpSpPr/>
          <p:nvPr/>
        </p:nvGrpSpPr>
        <p:grpSpPr>
          <a:xfrm>
            <a:off x="320443" y="155026"/>
            <a:ext cx="2270392" cy="1200330"/>
            <a:chOff x="569798" y="1124402"/>
            <a:chExt cx="2816950" cy="1489289"/>
          </a:xfrm>
        </p:grpSpPr>
        <p:pic>
          <p:nvPicPr>
            <p:cNvPr id="3" name="Picture 2">
              <a:extLst>
                <a:ext uri="{FF2B5EF4-FFF2-40B4-BE49-F238E27FC236}">
                  <a16:creationId xmlns:a16="http://schemas.microsoft.com/office/drawing/2014/main" id="{52811824-B0F4-2748-B066-6FB9D59A1E8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4" name="TextBox 3">
              <a:extLst>
                <a:ext uri="{FF2B5EF4-FFF2-40B4-BE49-F238E27FC236}">
                  <a16:creationId xmlns:a16="http://schemas.microsoft.com/office/drawing/2014/main" id="{82520277-2024-E34F-9DE8-8DAEF10D303C}"/>
                </a:ext>
              </a:extLst>
            </p:cNvPr>
            <p:cNvSpPr txBox="1"/>
            <p:nvPr/>
          </p:nvSpPr>
          <p:spPr>
            <a:xfrm>
              <a:off x="1442467" y="1610762"/>
              <a:ext cx="1840128" cy="534616"/>
            </a:xfrm>
            <a:prstGeom prst="rect">
              <a:avLst/>
            </a:prstGeom>
            <a:noFill/>
          </p:spPr>
          <p:txBody>
            <a:bodyPr wrap="none" rtlCol="0">
              <a:spAutoFit/>
            </a:bodyPr>
            <a:lstStyle/>
            <a:p>
              <a:r>
                <a:rPr lang="vi-VN" sz="2200" b="1" dirty="0">
                  <a:solidFill>
                    <a:schemeClr val="accent2"/>
                  </a:solidFill>
                  <a:latin typeface="+mj-lt"/>
                </a:rPr>
                <a:t>KHÁM PHÁ</a:t>
              </a:r>
            </a:p>
          </p:txBody>
        </p:sp>
      </p:grpSp>
      <p:sp>
        <p:nvSpPr>
          <p:cNvPr id="6" name="TextBox 5">
            <a:extLst>
              <a:ext uri="{FF2B5EF4-FFF2-40B4-BE49-F238E27FC236}">
                <a16:creationId xmlns:a16="http://schemas.microsoft.com/office/drawing/2014/main" id="{E3EBC2B2-6475-9248-BC27-2B99CAB2508E}"/>
              </a:ext>
            </a:extLst>
          </p:cNvPr>
          <p:cNvSpPr txBox="1"/>
          <p:nvPr/>
        </p:nvSpPr>
        <p:spPr>
          <a:xfrm flipH="1">
            <a:off x="3210240" y="454250"/>
            <a:ext cx="8661316" cy="899157"/>
          </a:xfrm>
          <a:prstGeom prst="rect">
            <a:avLst/>
          </a:prstGeom>
          <a:noFill/>
        </p:spPr>
        <p:txBody>
          <a:bodyPr wrap="square" rtlCol="0">
            <a:spAutoFit/>
          </a:bodyPr>
          <a:lstStyle/>
          <a:p>
            <a:pPr algn="just">
              <a:lnSpc>
                <a:spcPct val="114000"/>
              </a:lnSpc>
            </a:pPr>
            <a:r>
              <a:rPr lang="vi-VN" sz="2400" b="1" dirty="0">
                <a:solidFill>
                  <a:srgbClr val="00B050"/>
                </a:solidFill>
              </a:rPr>
              <a:t>Một số quy định nơi công cộng:</a:t>
            </a:r>
          </a:p>
          <a:p>
            <a:pPr algn="just">
              <a:lnSpc>
                <a:spcPct val="114000"/>
              </a:lnSpc>
            </a:pPr>
            <a:r>
              <a:rPr lang="vi-VN" sz="2400" dirty="0">
                <a:solidFill>
                  <a:srgbClr val="002060"/>
                </a:solidFill>
              </a:rPr>
              <a:t>Em hãy nêu một số quy định nơi công cộng theo các hình sau:</a:t>
            </a:r>
          </a:p>
        </p:txBody>
      </p:sp>
      <p:sp>
        <p:nvSpPr>
          <p:cNvPr id="29" name="Oval 28">
            <a:extLst>
              <a:ext uri="{FF2B5EF4-FFF2-40B4-BE49-F238E27FC236}">
                <a16:creationId xmlns:a16="http://schemas.microsoft.com/office/drawing/2014/main" id="{3DE89836-6F9E-AB4A-95AA-F481A9E63F0A}"/>
              </a:ext>
            </a:extLst>
          </p:cNvPr>
          <p:cNvSpPr/>
          <p:nvPr/>
        </p:nvSpPr>
        <p:spPr>
          <a:xfrm>
            <a:off x="2755571" y="44943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accent2"/>
                </a:solidFill>
                <a:latin typeface="+mj-lt"/>
              </a:rPr>
              <a:t>2</a:t>
            </a:r>
          </a:p>
        </p:txBody>
      </p:sp>
      <p:pic>
        <p:nvPicPr>
          <p:cNvPr id="31" name="Picture 30">
            <a:extLst>
              <a:ext uri="{FF2B5EF4-FFF2-40B4-BE49-F238E27FC236}">
                <a16:creationId xmlns:a16="http://schemas.microsoft.com/office/drawing/2014/main" id="{DAD9F521-9132-6F44-9A2B-16B5BD402DA6}"/>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36000"/>
                    </a14:imgEffect>
                  </a14:imgLayer>
                </a14:imgProps>
              </a:ext>
              <a:ext uri="{28A0092B-C50C-407E-A947-70E740481C1C}">
                <a14:useLocalDpi xmlns:a14="http://schemas.microsoft.com/office/drawing/2010/main" val="0"/>
              </a:ext>
            </a:extLst>
          </a:blip>
          <a:srcRect l="54304" r="20067" b="48459"/>
          <a:stretch/>
        </p:blipFill>
        <p:spPr>
          <a:xfrm>
            <a:off x="4954649" y="1275036"/>
            <a:ext cx="2282701" cy="2227997"/>
          </a:xfrm>
          <a:prstGeom prst="ellipse">
            <a:avLst/>
          </a:prstGeom>
        </p:spPr>
      </p:pic>
      <p:pic>
        <p:nvPicPr>
          <p:cNvPr id="34" name="Picture 33">
            <a:extLst>
              <a:ext uri="{FF2B5EF4-FFF2-40B4-BE49-F238E27FC236}">
                <a16:creationId xmlns:a16="http://schemas.microsoft.com/office/drawing/2014/main" id="{B5ECC537-70F4-C14E-A6EA-C59B8A93E9AA}"/>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35000"/>
                    </a14:imgEffect>
                  </a14:imgLayer>
                </a14:imgProps>
              </a:ext>
              <a:ext uri="{28A0092B-C50C-407E-A947-70E740481C1C}">
                <a14:useLocalDpi xmlns:a14="http://schemas.microsoft.com/office/drawing/2010/main" val="0"/>
              </a:ext>
            </a:extLst>
          </a:blip>
          <a:srcRect l="24232" r="50584" b="48459"/>
          <a:stretch/>
        </p:blipFill>
        <p:spPr>
          <a:xfrm>
            <a:off x="1002057" y="1275036"/>
            <a:ext cx="2243117" cy="2227997"/>
          </a:xfrm>
          <a:prstGeom prst="ellipse">
            <a:avLst/>
          </a:prstGeom>
        </p:spPr>
      </p:pic>
      <p:pic>
        <p:nvPicPr>
          <p:cNvPr id="35" name="Picture 34">
            <a:extLst>
              <a:ext uri="{FF2B5EF4-FFF2-40B4-BE49-F238E27FC236}">
                <a16:creationId xmlns:a16="http://schemas.microsoft.com/office/drawing/2014/main" id="{269E9AFD-3240-434C-8BD1-BC29589E96EA}"/>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44000"/>
                    </a14:imgEffect>
                  </a14:imgLayer>
                </a14:imgProps>
              </a:ext>
              <a:ext uri="{28A0092B-C50C-407E-A947-70E740481C1C}">
                <a14:useLocalDpi xmlns:a14="http://schemas.microsoft.com/office/drawing/2010/main" val="0"/>
              </a:ext>
            </a:extLst>
          </a:blip>
          <a:srcRect l="8233" t="49147" r="66583" b="-688"/>
          <a:stretch/>
        </p:blipFill>
        <p:spPr>
          <a:xfrm>
            <a:off x="8946825" y="1275036"/>
            <a:ext cx="2243117" cy="2227997"/>
          </a:xfrm>
          <a:prstGeom prst="ellipse">
            <a:avLst/>
          </a:prstGeom>
        </p:spPr>
      </p:pic>
      <p:pic>
        <p:nvPicPr>
          <p:cNvPr id="36" name="Picture 35">
            <a:extLst>
              <a:ext uri="{FF2B5EF4-FFF2-40B4-BE49-F238E27FC236}">
                <a16:creationId xmlns:a16="http://schemas.microsoft.com/office/drawing/2014/main" id="{536C020D-142B-434E-90DF-1B43FC770BE9}"/>
              </a:ext>
            </a:extLst>
          </p:cNvPr>
          <p:cNvPicPr>
            <a:picLocks noChangeAspect="1"/>
          </p:cNvPicPr>
          <p:nvPr/>
        </p:nvPicPr>
        <p:blipFill rotWithShape="1">
          <a:blip r:embed="rId10">
            <a:extLst>
              <a:ext uri="{BEBA8EAE-BF5A-486C-A8C5-ECC9F3942E4B}">
                <a14:imgProps xmlns:a14="http://schemas.microsoft.com/office/drawing/2010/main">
                  <a14:imgLayer r:embed="rId11">
                    <a14:imgEffect>
                      <a14:sharpenSoften amount="47000"/>
                    </a14:imgEffect>
                  </a14:imgLayer>
                </a14:imgProps>
              </a:ext>
              <a:ext uri="{28A0092B-C50C-407E-A947-70E740481C1C}">
                <a14:useLocalDpi xmlns:a14="http://schemas.microsoft.com/office/drawing/2010/main" val="0"/>
              </a:ext>
            </a:extLst>
          </a:blip>
          <a:srcRect l="37186" t="48646" r="37630" b="-187"/>
          <a:stretch/>
        </p:blipFill>
        <p:spPr>
          <a:xfrm>
            <a:off x="2755571" y="3865966"/>
            <a:ext cx="2243117" cy="2227997"/>
          </a:xfrm>
          <a:prstGeom prst="ellipse">
            <a:avLst/>
          </a:prstGeom>
        </p:spPr>
      </p:pic>
      <p:pic>
        <p:nvPicPr>
          <p:cNvPr id="37" name="Picture 36">
            <a:extLst>
              <a:ext uri="{FF2B5EF4-FFF2-40B4-BE49-F238E27FC236}">
                <a16:creationId xmlns:a16="http://schemas.microsoft.com/office/drawing/2014/main" id="{491ABF3F-A414-F44F-BF27-EA0C6FF3BCC9}"/>
              </a:ext>
            </a:extLst>
          </p:cNvPr>
          <p:cNvPicPr>
            <a:picLocks noChangeAspect="1"/>
          </p:cNvPicPr>
          <p:nvPr/>
        </p:nvPicPr>
        <p:blipFill rotWithShape="1">
          <a:blip r:embed="rId12">
            <a:extLst>
              <a:ext uri="{BEBA8EAE-BF5A-486C-A8C5-ECC9F3942E4B}">
                <a14:imgProps xmlns:a14="http://schemas.microsoft.com/office/drawing/2010/main">
                  <a14:imgLayer r:embed="rId13">
                    <a14:imgEffect>
                      <a14:sharpenSoften amount="37000"/>
                    </a14:imgEffect>
                  </a14:imgLayer>
                </a14:imgProps>
              </a:ext>
              <a:ext uri="{28A0092B-C50C-407E-A947-70E740481C1C}">
                <a14:useLocalDpi xmlns:a14="http://schemas.microsoft.com/office/drawing/2010/main" val="0"/>
              </a:ext>
            </a:extLst>
          </a:blip>
          <a:srcRect l="66358" t="48646" r="8458" b="-187"/>
          <a:stretch/>
        </p:blipFill>
        <p:spPr>
          <a:xfrm>
            <a:off x="7193312" y="3865966"/>
            <a:ext cx="2243117" cy="2227997"/>
          </a:xfrm>
          <a:prstGeom prst="ellipse">
            <a:avLst/>
          </a:prstGeom>
        </p:spPr>
      </p:pic>
      <p:sp>
        <p:nvSpPr>
          <p:cNvPr id="38" name="Rectangle: Rounded Corners 5">
            <a:extLst>
              <a:ext uri="{FF2B5EF4-FFF2-40B4-BE49-F238E27FC236}">
                <a16:creationId xmlns:a16="http://schemas.microsoft.com/office/drawing/2014/main" id="{B61504D2-3883-D145-8AEE-6B0ECA95ABA9}"/>
              </a:ext>
            </a:extLst>
          </p:cNvPr>
          <p:cNvSpPr/>
          <p:nvPr/>
        </p:nvSpPr>
        <p:spPr>
          <a:xfrm>
            <a:off x="1049355" y="3555294"/>
            <a:ext cx="2148519" cy="498194"/>
          </a:xfrm>
          <a:prstGeom prst="roundRect">
            <a:avLst/>
          </a:prstGeom>
          <a:solidFill>
            <a:srgbClr val="FFFFFF"/>
          </a:solidFill>
          <a:ln w="38100" cap="flat" cmpd="sng" algn="ctr">
            <a:solidFill>
              <a:srgbClr val="00B0F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00B0F0"/>
                </a:solidFill>
                <a:effectLst/>
                <a:uLnTx/>
                <a:uFillTx/>
                <a:latin typeface="Arial" panose="020B0604020202020204" pitchFamily="34" charset="0"/>
                <a:ea typeface="+mn-ea"/>
                <a:cs typeface="+mn-cs"/>
              </a:rPr>
              <a:t>KHÔNG xả rác</a:t>
            </a:r>
          </a:p>
        </p:txBody>
      </p:sp>
      <p:sp>
        <p:nvSpPr>
          <p:cNvPr id="39" name="Rectangle: Rounded Corners 5">
            <a:extLst>
              <a:ext uri="{FF2B5EF4-FFF2-40B4-BE49-F238E27FC236}">
                <a16:creationId xmlns:a16="http://schemas.microsoft.com/office/drawing/2014/main" id="{363FCF10-851D-164E-999E-3644659236A4}"/>
              </a:ext>
            </a:extLst>
          </p:cNvPr>
          <p:cNvSpPr/>
          <p:nvPr/>
        </p:nvSpPr>
        <p:spPr>
          <a:xfrm>
            <a:off x="5021740" y="3515777"/>
            <a:ext cx="2148519" cy="729405"/>
          </a:xfrm>
          <a:prstGeom prst="roundRect">
            <a:avLst/>
          </a:prstGeom>
          <a:solidFill>
            <a:srgbClr val="FFFFFF"/>
          </a:solidFill>
          <a:ln w="38100" cap="flat" cmpd="sng" algn="ctr">
            <a:solidFill>
              <a:srgbClr val="00B0F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00B0F0"/>
                </a:solidFill>
                <a:effectLst/>
                <a:uLnTx/>
                <a:uFillTx/>
                <a:latin typeface="Arial" panose="020B0604020202020204" pitchFamily="34" charset="0"/>
                <a:ea typeface="+mn-ea"/>
                <a:cs typeface="+mn-cs"/>
              </a:rPr>
              <a:t>KHÔNG giẫm chân lên cỏ</a:t>
            </a:r>
          </a:p>
        </p:txBody>
      </p:sp>
      <p:sp>
        <p:nvSpPr>
          <p:cNvPr id="41" name="Rectangle: Rounded Corners 5">
            <a:extLst>
              <a:ext uri="{FF2B5EF4-FFF2-40B4-BE49-F238E27FC236}">
                <a16:creationId xmlns:a16="http://schemas.microsoft.com/office/drawing/2014/main" id="{4AD8667A-3BFC-5C4E-AD4C-6D05DA6A7765}"/>
              </a:ext>
            </a:extLst>
          </p:cNvPr>
          <p:cNvSpPr/>
          <p:nvPr/>
        </p:nvSpPr>
        <p:spPr>
          <a:xfrm>
            <a:off x="8886700" y="3555294"/>
            <a:ext cx="2363371" cy="498194"/>
          </a:xfrm>
          <a:prstGeom prst="roundRect">
            <a:avLst/>
          </a:prstGeom>
          <a:solidFill>
            <a:srgbClr val="FFFFFF"/>
          </a:solidFill>
          <a:ln w="38100" cap="flat" cmpd="sng" algn="ctr">
            <a:solidFill>
              <a:srgbClr val="00B0F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00B0F0"/>
                </a:solidFill>
                <a:effectLst/>
                <a:uLnTx/>
                <a:uFillTx/>
                <a:latin typeface="Arial" panose="020B0604020202020204" pitchFamily="34" charset="0"/>
                <a:ea typeface="+mn-ea"/>
                <a:cs typeface="+mn-cs"/>
              </a:rPr>
              <a:t>KHÔNG ngắt hoa</a:t>
            </a:r>
          </a:p>
        </p:txBody>
      </p:sp>
      <p:sp>
        <p:nvSpPr>
          <p:cNvPr id="42" name="Rectangle: Rounded Corners 5">
            <a:extLst>
              <a:ext uri="{FF2B5EF4-FFF2-40B4-BE49-F238E27FC236}">
                <a16:creationId xmlns:a16="http://schemas.microsoft.com/office/drawing/2014/main" id="{33D21DC5-F31F-3E4E-915C-F25EE5A1018D}"/>
              </a:ext>
            </a:extLst>
          </p:cNvPr>
          <p:cNvSpPr/>
          <p:nvPr/>
        </p:nvSpPr>
        <p:spPr>
          <a:xfrm>
            <a:off x="2506924" y="6108477"/>
            <a:ext cx="2599708" cy="498194"/>
          </a:xfrm>
          <a:prstGeom prst="roundRect">
            <a:avLst/>
          </a:prstGeom>
          <a:solidFill>
            <a:srgbClr val="FFFFFF"/>
          </a:solidFill>
          <a:ln w="38100" cap="flat" cmpd="sng" algn="ctr">
            <a:solidFill>
              <a:srgbClr val="00B0F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00B0F0"/>
                </a:solidFill>
                <a:effectLst/>
                <a:uLnTx/>
                <a:uFillTx/>
                <a:latin typeface="Arial" panose="020B0604020202020204" pitchFamily="34" charset="0"/>
                <a:ea typeface="+mn-ea"/>
                <a:cs typeface="+mn-cs"/>
              </a:rPr>
              <a:t>KHÔNG gây ồn ào</a:t>
            </a:r>
          </a:p>
        </p:txBody>
      </p:sp>
      <p:sp>
        <p:nvSpPr>
          <p:cNvPr id="43" name="Rectangle: Rounded Corners 5">
            <a:extLst>
              <a:ext uri="{FF2B5EF4-FFF2-40B4-BE49-F238E27FC236}">
                <a16:creationId xmlns:a16="http://schemas.microsoft.com/office/drawing/2014/main" id="{ABEF2CBF-8B7F-4342-8CB0-85DC831D4657}"/>
              </a:ext>
            </a:extLst>
          </p:cNvPr>
          <p:cNvSpPr/>
          <p:nvPr/>
        </p:nvSpPr>
        <p:spPr>
          <a:xfrm>
            <a:off x="6584764" y="6128549"/>
            <a:ext cx="3460212" cy="498194"/>
          </a:xfrm>
          <a:prstGeom prst="roundRect">
            <a:avLst/>
          </a:prstGeom>
          <a:solidFill>
            <a:srgbClr val="FFFFFF"/>
          </a:solidFill>
          <a:ln w="38100" cap="flat" cmpd="sng" algn="ctr">
            <a:solidFill>
              <a:srgbClr val="00B0F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a:ln>
                  <a:noFill/>
                </a:ln>
                <a:solidFill>
                  <a:srgbClr val="00B0F0"/>
                </a:solidFill>
                <a:effectLst/>
                <a:uLnTx/>
                <a:uFillTx/>
                <a:latin typeface="Arial" panose="020B0604020202020204" pitchFamily="34" charset="0"/>
                <a:ea typeface="+mn-ea"/>
                <a:cs typeface="+mn-cs"/>
              </a:rPr>
              <a:t>KHÔNG chen lấn, xô đẩy</a:t>
            </a:r>
          </a:p>
        </p:txBody>
      </p:sp>
    </p:spTree>
    <p:extLst>
      <p:ext uri="{BB962C8B-B14F-4D97-AF65-F5344CB8AC3E}">
        <p14:creationId xmlns:p14="http://schemas.microsoft.com/office/powerpoint/2010/main" val="42965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p:cTn id="45" dur="500" fill="hold"/>
                                        <p:tgtEl>
                                          <p:spTgt spid="42"/>
                                        </p:tgtEl>
                                        <p:attrNameLst>
                                          <p:attrName>ppt_w</p:attrName>
                                        </p:attrNameLst>
                                      </p:cBhvr>
                                      <p:tavLst>
                                        <p:tav tm="0">
                                          <p:val>
                                            <p:fltVal val="0"/>
                                          </p:val>
                                        </p:tav>
                                        <p:tav tm="100000">
                                          <p:val>
                                            <p:strVal val="#ppt_w"/>
                                          </p:val>
                                        </p:tav>
                                      </p:tavLst>
                                    </p:anim>
                                    <p:anim calcmode="lin" valueType="num">
                                      <p:cBhvr>
                                        <p:cTn id="46" dur="500" fill="hold"/>
                                        <p:tgtEl>
                                          <p:spTgt spid="42"/>
                                        </p:tgtEl>
                                        <p:attrNameLst>
                                          <p:attrName>ppt_h</p:attrName>
                                        </p:attrNameLst>
                                      </p:cBhvr>
                                      <p:tavLst>
                                        <p:tav tm="0">
                                          <p:val>
                                            <p:fltVal val="0"/>
                                          </p:val>
                                        </p:tav>
                                        <p:tav tm="100000">
                                          <p:val>
                                            <p:strVal val="#ppt_h"/>
                                          </p:val>
                                        </p:tav>
                                      </p:tavLst>
                                    </p:anim>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F70A43-14B8-F642-BBA9-AC21584FB81A}"/>
              </a:ext>
            </a:extLst>
          </p:cNvPr>
          <p:cNvGrpSpPr/>
          <p:nvPr/>
        </p:nvGrpSpPr>
        <p:grpSpPr>
          <a:xfrm>
            <a:off x="320443" y="155026"/>
            <a:ext cx="2270392" cy="1200330"/>
            <a:chOff x="569798" y="1124402"/>
            <a:chExt cx="2816950" cy="1489289"/>
          </a:xfrm>
        </p:grpSpPr>
        <p:pic>
          <p:nvPicPr>
            <p:cNvPr id="3" name="Picture 2">
              <a:extLst>
                <a:ext uri="{FF2B5EF4-FFF2-40B4-BE49-F238E27FC236}">
                  <a16:creationId xmlns:a16="http://schemas.microsoft.com/office/drawing/2014/main" id="{52811824-B0F4-2748-B066-6FB9D59A1E8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9798" y="1124402"/>
              <a:ext cx="2816950" cy="1489289"/>
            </a:xfrm>
            <a:prstGeom prst="rect">
              <a:avLst/>
            </a:prstGeom>
          </p:spPr>
        </p:pic>
        <p:sp>
          <p:nvSpPr>
            <p:cNvPr id="4" name="TextBox 3">
              <a:extLst>
                <a:ext uri="{FF2B5EF4-FFF2-40B4-BE49-F238E27FC236}">
                  <a16:creationId xmlns:a16="http://schemas.microsoft.com/office/drawing/2014/main" id="{82520277-2024-E34F-9DE8-8DAEF10D303C}"/>
                </a:ext>
              </a:extLst>
            </p:cNvPr>
            <p:cNvSpPr txBox="1"/>
            <p:nvPr/>
          </p:nvSpPr>
          <p:spPr>
            <a:xfrm>
              <a:off x="1442467" y="1610762"/>
              <a:ext cx="1840128" cy="5346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FFFF"/>
                  </a:solidFill>
                  <a:effectLst/>
                  <a:uLnTx/>
                  <a:uFillTx/>
                  <a:latin typeface="+mj-lt"/>
                  <a:ea typeface="+mn-ea"/>
                  <a:cs typeface="+mn-cs"/>
                </a:rPr>
                <a:t>KHÁM PHÁ</a:t>
              </a:r>
            </a:p>
          </p:txBody>
        </p:sp>
      </p:grpSp>
      <p:sp>
        <p:nvSpPr>
          <p:cNvPr id="6" name="TextBox 5">
            <a:extLst>
              <a:ext uri="{FF2B5EF4-FFF2-40B4-BE49-F238E27FC236}">
                <a16:creationId xmlns:a16="http://schemas.microsoft.com/office/drawing/2014/main" id="{E3EBC2B2-6475-9248-BC27-2B99CAB2508E}"/>
              </a:ext>
            </a:extLst>
          </p:cNvPr>
          <p:cNvSpPr txBox="1"/>
          <p:nvPr/>
        </p:nvSpPr>
        <p:spPr>
          <a:xfrm flipH="1">
            <a:off x="3210240" y="454250"/>
            <a:ext cx="8661316" cy="478144"/>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B050"/>
                </a:solidFill>
                <a:effectLst/>
                <a:uLnTx/>
                <a:uFillTx/>
                <a:latin typeface="Arial"/>
                <a:ea typeface="+mn-ea"/>
                <a:cs typeface="+mn-cs"/>
              </a:rPr>
              <a:t>Một số quy định nơi công cộng:</a:t>
            </a:r>
          </a:p>
        </p:txBody>
      </p:sp>
      <p:sp>
        <p:nvSpPr>
          <p:cNvPr id="29" name="Oval 28">
            <a:extLst>
              <a:ext uri="{FF2B5EF4-FFF2-40B4-BE49-F238E27FC236}">
                <a16:creationId xmlns:a16="http://schemas.microsoft.com/office/drawing/2014/main" id="{3DE89836-6F9E-AB4A-95AA-F481A9E63F0A}"/>
              </a:ext>
            </a:extLst>
          </p:cNvPr>
          <p:cNvSpPr/>
          <p:nvPr/>
        </p:nvSpPr>
        <p:spPr>
          <a:xfrm>
            <a:off x="2755571" y="449438"/>
            <a:ext cx="463826" cy="46382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FFFF"/>
                </a:solidFill>
                <a:effectLst/>
                <a:uLnTx/>
                <a:uFillTx/>
                <a:latin typeface="+mj-lt"/>
                <a:ea typeface="+mn-ea"/>
                <a:cs typeface="+mn-cs"/>
              </a:rPr>
              <a:t>2</a:t>
            </a:r>
          </a:p>
        </p:txBody>
      </p:sp>
      <p:sp>
        <p:nvSpPr>
          <p:cNvPr id="5" name="Rectangle 4">
            <a:extLst>
              <a:ext uri="{FF2B5EF4-FFF2-40B4-BE49-F238E27FC236}">
                <a16:creationId xmlns:a16="http://schemas.microsoft.com/office/drawing/2014/main" id="{0C5458FD-6E88-FE4E-8BC1-3669CA8DB744}"/>
              </a:ext>
            </a:extLst>
          </p:cNvPr>
          <p:cNvSpPr/>
          <p:nvPr/>
        </p:nvSpPr>
        <p:spPr>
          <a:xfrm>
            <a:off x="2755571" y="977907"/>
            <a:ext cx="8998857" cy="478144"/>
          </a:xfrm>
          <a:prstGeom prst="rect">
            <a:avLst/>
          </a:prstGeom>
        </p:spPr>
        <p:txBody>
          <a:bodyPr wrap="square">
            <a:spAutoFit/>
          </a:bodyPr>
          <a:lstStyle/>
          <a:p>
            <a:pPr lvl="0" algn="just">
              <a:lnSpc>
                <a:spcPct val="114000"/>
              </a:lnSpc>
              <a:defRPr/>
            </a:pPr>
            <a:r>
              <a:rPr lang="vi-VN" sz="2400" dirty="0">
                <a:solidFill>
                  <a:srgbClr val="002060"/>
                </a:solidFill>
              </a:rPr>
              <a:t>Kể thêm một số quy định nơi công cộng khác mà em biết.</a:t>
            </a:r>
          </a:p>
        </p:txBody>
      </p:sp>
      <p:grpSp>
        <p:nvGrpSpPr>
          <p:cNvPr id="17" name="Group 16">
            <a:extLst>
              <a:ext uri="{FF2B5EF4-FFF2-40B4-BE49-F238E27FC236}">
                <a16:creationId xmlns:a16="http://schemas.microsoft.com/office/drawing/2014/main" id="{4CC15C37-271A-654C-A309-6E8CC02A5397}"/>
              </a:ext>
            </a:extLst>
          </p:cNvPr>
          <p:cNvGrpSpPr/>
          <p:nvPr/>
        </p:nvGrpSpPr>
        <p:grpSpPr>
          <a:xfrm>
            <a:off x="445312" y="2076307"/>
            <a:ext cx="5939732" cy="3847614"/>
            <a:chOff x="445312" y="2076307"/>
            <a:chExt cx="5939732" cy="3847614"/>
          </a:xfrm>
        </p:grpSpPr>
        <p:grpSp>
          <p:nvGrpSpPr>
            <p:cNvPr id="12" name="Group 11">
              <a:extLst>
                <a:ext uri="{FF2B5EF4-FFF2-40B4-BE49-F238E27FC236}">
                  <a16:creationId xmlns:a16="http://schemas.microsoft.com/office/drawing/2014/main" id="{18BAEDEF-1D2E-154B-83F5-F146C60777FC}"/>
                </a:ext>
              </a:extLst>
            </p:cNvPr>
            <p:cNvGrpSpPr/>
            <p:nvPr/>
          </p:nvGrpSpPr>
          <p:grpSpPr>
            <a:xfrm>
              <a:off x="445312" y="2076307"/>
              <a:ext cx="5309591" cy="3632564"/>
              <a:chOff x="667657" y="2247529"/>
              <a:chExt cx="4572627" cy="3128369"/>
            </a:xfrm>
          </p:grpSpPr>
          <p:grpSp>
            <p:nvGrpSpPr>
              <p:cNvPr id="10" name="Group 9">
                <a:extLst>
                  <a:ext uri="{FF2B5EF4-FFF2-40B4-BE49-F238E27FC236}">
                    <a16:creationId xmlns:a16="http://schemas.microsoft.com/office/drawing/2014/main" id="{58F15182-0B05-684F-8921-79FB4015F690}"/>
                  </a:ext>
                </a:extLst>
              </p:cNvPr>
              <p:cNvGrpSpPr/>
              <p:nvPr/>
            </p:nvGrpSpPr>
            <p:grpSpPr>
              <a:xfrm>
                <a:off x="667657" y="2247529"/>
                <a:ext cx="4572627" cy="3128369"/>
                <a:chOff x="667657" y="2247529"/>
                <a:chExt cx="4572627" cy="3128369"/>
              </a:xfrm>
            </p:grpSpPr>
            <p:sp>
              <p:nvSpPr>
                <p:cNvPr id="7" name="Rounded Rectangle 6">
                  <a:extLst>
                    <a:ext uri="{FF2B5EF4-FFF2-40B4-BE49-F238E27FC236}">
                      <a16:creationId xmlns:a16="http://schemas.microsoft.com/office/drawing/2014/main" id="{87EC7A53-7322-8945-B211-963CCD53F014}"/>
                    </a:ext>
                  </a:extLst>
                </p:cNvPr>
                <p:cNvSpPr/>
                <p:nvPr/>
              </p:nvSpPr>
              <p:spPr>
                <a:xfrm>
                  <a:off x="667657" y="2249714"/>
                  <a:ext cx="4572000" cy="3120572"/>
                </a:xfrm>
                <a:prstGeom prst="roundRect">
                  <a:avLst>
                    <a:gd name="adj" fmla="val 4205"/>
                  </a:avLst>
                </a:prstGeom>
                <a:solidFill>
                  <a:srgbClr val="FFFAD9"/>
                </a:solidFill>
                <a:ln w="28575">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9" name="Rounded Rectangle 18">
                  <a:extLst>
                    <a:ext uri="{FF2B5EF4-FFF2-40B4-BE49-F238E27FC236}">
                      <a16:creationId xmlns:a16="http://schemas.microsoft.com/office/drawing/2014/main" id="{E8C41EEB-3B05-904C-9538-2403218639C7}"/>
                    </a:ext>
                  </a:extLst>
                </p:cNvPr>
                <p:cNvSpPr/>
                <p:nvPr/>
              </p:nvSpPr>
              <p:spPr>
                <a:xfrm>
                  <a:off x="875475" y="2391558"/>
                  <a:ext cx="4156364" cy="2836884"/>
                </a:xfrm>
                <a:prstGeom prst="roundRect">
                  <a:avLst>
                    <a:gd name="adj" fmla="val 2998"/>
                  </a:avLst>
                </a:prstGeom>
                <a:solidFill>
                  <a:srgbClr val="FFFAD9"/>
                </a:solidFill>
                <a:ln w="28575">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L-Shape 7">
                  <a:extLst>
                    <a:ext uri="{FF2B5EF4-FFF2-40B4-BE49-F238E27FC236}">
                      <a16:creationId xmlns:a16="http://schemas.microsoft.com/office/drawing/2014/main" id="{E5315756-99CD-1C4C-B540-E7306F74FDD3}"/>
                    </a:ext>
                  </a:extLst>
                </p:cNvPr>
                <p:cNvSpPr/>
                <p:nvPr/>
              </p:nvSpPr>
              <p:spPr>
                <a:xfrm>
                  <a:off x="857723" y="5061176"/>
                  <a:ext cx="166069" cy="188544"/>
                </a:xfrm>
                <a:prstGeom prst="corner">
                  <a:avLst>
                    <a:gd name="adj1" fmla="val 27778"/>
                    <a:gd name="adj2" fmla="val 27778"/>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L-Shape 21">
                  <a:extLst>
                    <a:ext uri="{FF2B5EF4-FFF2-40B4-BE49-F238E27FC236}">
                      <a16:creationId xmlns:a16="http://schemas.microsoft.com/office/drawing/2014/main" id="{929853DF-ED21-4048-BEA7-D7B8E1BC6FAB}"/>
                    </a:ext>
                  </a:extLst>
                </p:cNvPr>
                <p:cNvSpPr/>
                <p:nvPr/>
              </p:nvSpPr>
              <p:spPr>
                <a:xfrm flipH="1">
                  <a:off x="4883521" y="5051962"/>
                  <a:ext cx="166069" cy="188544"/>
                </a:xfrm>
                <a:prstGeom prst="corner">
                  <a:avLst>
                    <a:gd name="adj1" fmla="val 27778"/>
                    <a:gd name="adj2" fmla="val 27778"/>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3" name="L-Shape 22">
                  <a:extLst>
                    <a:ext uri="{FF2B5EF4-FFF2-40B4-BE49-F238E27FC236}">
                      <a16:creationId xmlns:a16="http://schemas.microsoft.com/office/drawing/2014/main" id="{E9B16BCE-165A-384F-987F-3051CBB44328}"/>
                    </a:ext>
                  </a:extLst>
                </p:cNvPr>
                <p:cNvSpPr/>
                <p:nvPr/>
              </p:nvSpPr>
              <p:spPr>
                <a:xfrm flipV="1">
                  <a:off x="857724" y="2379494"/>
                  <a:ext cx="166069" cy="188544"/>
                </a:xfrm>
                <a:prstGeom prst="corner">
                  <a:avLst>
                    <a:gd name="adj1" fmla="val 27778"/>
                    <a:gd name="adj2" fmla="val 27778"/>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4" name="L-Shape 23">
                  <a:extLst>
                    <a:ext uri="{FF2B5EF4-FFF2-40B4-BE49-F238E27FC236}">
                      <a16:creationId xmlns:a16="http://schemas.microsoft.com/office/drawing/2014/main" id="{4BAE72AC-6F61-844C-A076-CF514AE705BE}"/>
                    </a:ext>
                  </a:extLst>
                </p:cNvPr>
                <p:cNvSpPr/>
                <p:nvPr/>
              </p:nvSpPr>
              <p:spPr>
                <a:xfrm flipH="1" flipV="1">
                  <a:off x="4883521" y="2370280"/>
                  <a:ext cx="166069" cy="188544"/>
                </a:xfrm>
                <a:prstGeom prst="corner">
                  <a:avLst>
                    <a:gd name="adj1" fmla="val 27778"/>
                    <a:gd name="adj2" fmla="val 27778"/>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9" name="Right Triangle 8">
                  <a:extLst>
                    <a:ext uri="{FF2B5EF4-FFF2-40B4-BE49-F238E27FC236}">
                      <a16:creationId xmlns:a16="http://schemas.microsoft.com/office/drawing/2014/main" id="{F3390223-8BFE-8D4F-A40A-3714AC9A9535}"/>
                    </a:ext>
                  </a:extLst>
                </p:cNvPr>
                <p:cNvSpPr/>
                <p:nvPr/>
              </p:nvSpPr>
              <p:spPr>
                <a:xfrm rot="5400000">
                  <a:off x="686621" y="2230751"/>
                  <a:ext cx="182521" cy="220450"/>
                </a:xfrm>
                <a:prstGeom prst="rtTriangle">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6" name="Right Triangle 25">
                  <a:extLst>
                    <a:ext uri="{FF2B5EF4-FFF2-40B4-BE49-F238E27FC236}">
                      <a16:creationId xmlns:a16="http://schemas.microsoft.com/office/drawing/2014/main" id="{DFC236A9-DE0E-0743-8E29-1E27083247D4}"/>
                    </a:ext>
                  </a:extLst>
                </p:cNvPr>
                <p:cNvSpPr/>
                <p:nvPr/>
              </p:nvSpPr>
              <p:spPr>
                <a:xfrm>
                  <a:off x="668244" y="5155448"/>
                  <a:ext cx="182521" cy="220450"/>
                </a:xfrm>
                <a:prstGeom prst="rtTriangle">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7" name="Right Triangle 26">
                  <a:extLst>
                    <a:ext uri="{FF2B5EF4-FFF2-40B4-BE49-F238E27FC236}">
                      <a16:creationId xmlns:a16="http://schemas.microsoft.com/office/drawing/2014/main" id="{728AEDFF-4CDB-AD4B-B450-4B77554C49FF}"/>
                    </a:ext>
                  </a:extLst>
                </p:cNvPr>
                <p:cNvSpPr/>
                <p:nvPr/>
              </p:nvSpPr>
              <p:spPr>
                <a:xfrm rot="16200000" flipH="1">
                  <a:off x="5038798" y="2228565"/>
                  <a:ext cx="182521" cy="220450"/>
                </a:xfrm>
                <a:prstGeom prst="rtTriangle">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Right Triangle 27">
                  <a:extLst>
                    <a:ext uri="{FF2B5EF4-FFF2-40B4-BE49-F238E27FC236}">
                      <a16:creationId xmlns:a16="http://schemas.microsoft.com/office/drawing/2014/main" id="{DFF04763-5629-8E48-B714-49CC3E2EED6B}"/>
                    </a:ext>
                  </a:extLst>
                </p:cNvPr>
                <p:cNvSpPr/>
                <p:nvPr/>
              </p:nvSpPr>
              <p:spPr>
                <a:xfrm flipH="1">
                  <a:off x="5057449" y="5149837"/>
                  <a:ext cx="182521" cy="220450"/>
                </a:xfrm>
                <a:prstGeom prst="rtTriangle">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sp>
            <p:nvSpPr>
              <p:cNvPr id="11" name="TextBox 10">
                <a:extLst>
                  <a:ext uri="{FF2B5EF4-FFF2-40B4-BE49-F238E27FC236}">
                    <a16:creationId xmlns:a16="http://schemas.microsoft.com/office/drawing/2014/main" id="{23D524BC-EF98-1743-8FFB-ED396B68B2C2}"/>
                  </a:ext>
                </a:extLst>
              </p:cNvPr>
              <p:cNvSpPr txBox="1"/>
              <p:nvPr/>
            </p:nvSpPr>
            <p:spPr>
              <a:xfrm>
                <a:off x="1116128" y="2475519"/>
                <a:ext cx="3697222" cy="450598"/>
              </a:xfrm>
              <a:prstGeom prst="rect">
                <a:avLst/>
              </a:prstGeom>
              <a:noFill/>
            </p:spPr>
            <p:txBody>
              <a:bodyPr wrap="none" rtlCol="0">
                <a:spAutoFit/>
              </a:bodyPr>
              <a:lstStyle/>
              <a:p>
                <a:pPr algn="ctr"/>
                <a:r>
                  <a:rPr lang="en-VN" sz="2800" b="1" dirty="0"/>
                  <a:t>NỘI QUY NHÀ TRƯỜNG</a:t>
                </a:r>
              </a:p>
            </p:txBody>
          </p:sp>
        </p:grpSp>
        <p:pic>
          <p:nvPicPr>
            <p:cNvPr id="7170" name="Picture 2" descr="School Classroom Advertising Background, Advertising Background, Simple,  Blackboard Background Image for Free Download">
              <a:extLst>
                <a:ext uri="{FF2B5EF4-FFF2-40B4-BE49-F238E27FC236}">
                  <a16:creationId xmlns:a16="http://schemas.microsoft.com/office/drawing/2014/main" id="{2BB226BF-D12F-CE49-994B-2828ED927FA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2778" r="96389">
                          <a14:foregroundMark x1="5833" y1="76389" x2="6944" y2="74444"/>
                          <a14:foregroundMark x1="4444" y1="68333" x2="4444" y2="68333"/>
                          <a14:foregroundMark x1="2778" y1="75556" x2="2778" y2="75556"/>
                          <a14:foregroundMark x1="42778" y1="68056" x2="46944" y2="71667"/>
                          <a14:foregroundMark x1="46944" y1="71111" x2="56111" y2="67500"/>
                          <a14:foregroundMark x1="56111" y1="67222" x2="38333" y2="67778"/>
                          <a14:foregroundMark x1="93333" y1="77500" x2="93333" y2="72500"/>
                          <a14:foregroundMark x1="96111" y1="75278" x2="96111" y2="75278"/>
                          <a14:foregroundMark x1="96389" y1="67778" x2="96389" y2="67778"/>
                          <a14:foregroundMark x1="56111" y1="68889" x2="58333" y2="70833"/>
                          <a14:foregroundMark x1="61389" y1="40278" x2="61389" y2="40278"/>
                          <a14:foregroundMark x1="61389" y1="40278" x2="60556" y2="38333"/>
                          <a14:foregroundMark x1="40278" y1="39722" x2="36389" y2="40000"/>
                        </a14:backgroundRemoval>
                      </a14:imgEffect>
                    </a14:imgLayer>
                  </a14:imgProps>
                </a:ext>
                <a:ext uri="{28A0092B-C50C-407E-A947-70E740481C1C}">
                  <a14:useLocalDpi xmlns:a14="http://schemas.microsoft.com/office/drawing/2010/main" val="0"/>
                </a:ext>
              </a:extLst>
            </a:blip>
            <a:srcRect t="24159" b="17605"/>
            <a:stretch/>
          </p:blipFill>
          <p:spPr bwMode="auto">
            <a:xfrm>
              <a:off x="4113533" y="4601064"/>
              <a:ext cx="2271511" cy="132285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A9F6D70-CE92-0F4D-9AC8-C304F74498D2}"/>
                </a:ext>
              </a:extLst>
            </p:cNvPr>
            <p:cNvSpPr txBox="1"/>
            <p:nvPr/>
          </p:nvSpPr>
          <p:spPr>
            <a:xfrm>
              <a:off x="720396" y="2729049"/>
              <a:ext cx="4841310" cy="2793842"/>
            </a:xfrm>
            <a:prstGeom prst="rect">
              <a:avLst/>
            </a:prstGeom>
            <a:noFill/>
          </p:spPr>
          <p:txBody>
            <a:bodyPr wrap="square" rtlCol="0">
              <a:spAutoFit/>
            </a:bodyPr>
            <a:lstStyle/>
            <a:p>
              <a:pPr marL="342900" indent="-342900">
                <a:lnSpc>
                  <a:spcPct val="150000"/>
                </a:lnSpc>
                <a:buAutoNum type="arabicPeriod"/>
              </a:pPr>
              <a:r>
                <a:rPr lang="en-VN" sz="2400" dirty="0">
                  <a:solidFill>
                    <a:srgbClr val="002060"/>
                  </a:solidFill>
                </a:rPr>
                <a:t>Đi học đều, đúng giờ.</a:t>
              </a:r>
            </a:p>
            <a:p>
              <a:pPr marL="342900" indent="-342900">
                <a:lnSpc>
                  <a:spcPct val="150000"/>
                </a:lnSpc>
                <a:buAutoNum type="arabicPeriod"/>
              </a:pPr>
              <a:r>
                <a:rPr lang="en-VN" sz="2400" dirty="0">
                  <a:solidFill>
                    <a:srgbClr val="002060"/>
                  </a:solidFill>
                </a:rPr>
                <a:t>Trang phục gọn gàng, phù hợp.</a:t>
              </a:r>
            </a:p>
            <a:p>
              <a:pPr marL="342900" indent="-342900">
                <a:lnSpc>
                  <a:spcPct val="150000"/>
                </a:lnSpc>
                <a:buAutoNum type="arabicPeriod"/>
              </a:pPr>
              <a:r>
                <a:rPr lang="en-VN" sz="2400" dirty="0">
                  <a:solidFill>
                    <a:srgbClr val="002060"/>
                  </a:solidFill>
                </a:rPr>
                <a:t>Họp tập chăm chỉ.</a:t>
              </a:r>
            </a:p>
            <a:p>
              <a:pPr marL="342900" indent="-342900">
                <a:lnSpc>
                  <a:spcPct val="150000"/>
                </a:lnSpc>
                <a:buAutoNum type="arabicPeriod"/>
              </a:pPr>
              <a:r>
                <a:rPr lang="en-VN" sz="2400" dirty="0">
                  <a:solidFill>
                    <a:srgbClr val="002060"/>
                  </a:solidFill>
                </a:rPr>
                <a:t>Có ý thức giữ gìn và bảo vệ </a:t>
              </a:r>
            </a:p>
            <a:p>
              <a:pPr>
                <a:lnSpc>
                  <a:spcPct val="150000"/>
                </a:lnSpc>
              </a:pPr>
              <a:r>
                <a:rPr lang="en-VN" sz="2400" dirty="0">
                  <a:solidFill>
                    <a:srgbClr val="002060"/>
                  </a:solidFill>
                </a:rPr>
                <a:t>tài sản của trường, lớp.</a:t>
              </a:r>
            </a:p>
          </p:txBody>
        </p:sp>
      </p:grpSp>
      <p:grpSp>
        <p:nvGrpSpPr>
          <p:cNvPr id="16" name="Group 15">
            <a:extLst>
              <a:ext uri="{FF2B5EF4-FFF2-40B4-BE49-F238E27FC236}">
                <a16:creationId xmlns:a16="http://schemas.microsoft.com/office/drawing/2014/main" id="{EF81F2A4-70F4-7B4E-AD56-65AAA55EC567}"/>
              </a:ext>
            </a:extLst>
          </p:cNvPr>
          <p:cNvGrpSpPr/>
          <p:nvPr/>
        </p:nvGrpSpPr>
        <p:grpSpPr>
          <a:xfrm>
            <a:off x="6436415" y="2069790"/>
            <a:ext cx="5396208" cy="3947682"/>
            <a:chOff x="6436415" y="2069790"/>
            <a:chExt cx="5396208" cy="3947682"/>
          </a:xfrm>
        </p:grpSpPr>
        <p:grpSp>
          <p:nvGrpSpPr>
            <p:cNvPr id="40" name="Group 39">
              <a:extLst>
                <a:ext uri="{FF2B5EF4-FFF2-40B4-BE49-F238E27FC236}">
                  <a16:creationId xmlns:a16="http://schemas.microsoft.com/office/drawing/2014/main" id="{E138C886-F59D-1B43-91B6-433CF0070A64}"/>
                </a:ext>
              </a:extLst>
            </p:cNvPr>
            <p:cNvGrpSpPr/>
            <p:nvPr/>
          </p:nvGrpSpPr>
          <p:grpSpPr>
            <a:xfrm>
              <a:off x="6436415" y="2069790"/>
              <a:ext cx="5309591" cy="3632564"/>
              <a:chOff x="667657" y="2247529"/>
              <a:chExt cx="4572627" cy="3128369"/>
            </a:xfrm>
          </p:grpSpPr>
          <p:grpSp>
            <p:nvGrpSpPr>
              <p:cNvPr id="44" name="Group 43">
                <a:extLst>
                  <a:ext uri="{FF2B5EF4-FFF2-40B4-BE49-F238E27FC236}">
                    <a16:creationId xmlns:a16="http://schemas.microsoft.com/office/drawing/2014/main" id="{786A7B08-95D3-B948-8BE6-1AD681CBF2B5}"/>
                  </a:ext>
                </a:extLst>
              </p:cNvPr>
              <p:cNvGrpSpPr/>
              <p:nvPr/>
            </p:nvGrpSpPr>
            <p:grpSpPr>
              <a:xfrm>
                <a:off x="667657" y="2247529"/>
                <a:ext cx="4572627" cy="3128369"/>
                <a:chOff x="667657" y="2247529"/>
                <a:chExt cx="4572627" cy="3128369"/>
              </a:xfrm>
            </p:grpSpPr>
            <p:sp>
              <p:nvSpPr>
                <p:cNvPr id="46" name="Rounded Rectangle 45">
                  <a:extLst>
                    <a:ext uri="{FF2B5EF4-FFF2-40B4-BE49-F238E27FC236}">
                      <a16:creationId xmlns:a16="http://schemas.microsoft.com/office/drawing/2014/main" id="{E745B8D1-423E-1A4B-83AF-FE0C480E69B7}"/>
                    </a:ext>
                  </a:extLst>
                </p:cNvPr>
                <p:cNvSpPr/>
                <p:nvPr/>
              </p:nvSpPr>
              <p:spPr>
                <a:xfrm>
                  <a:off x="667657" y="2249714"/>
                  <a:ext cx="4572000" cy="3120572"/>
                </a:xfrm>
                <a:prstGeom prst="roundRect">
                  <a:avLst>
                    <a:gd name="adj" fmla="val 4205"/>
                  </a:avLst>
                </a:prstGeom>
                <a:solidFill>
                  <a:srgbClr val="FFFAD9"/>
                </a:solidFill>
                <a:ln w="28575">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7" name="Rounded Rectangle 46">
                  <a:extLst>
                    <a:ext uri="{FF2B5EF4-FFF2-40B4-BE49-F238E27FC236}">
                      <a16:creationId xmlns:a16="http://schemas.microsoft.com/office/drawing/2014/main" id="{AA0A36D5-4B19-1C4F-886C-1FC954638EA3}"/>
                    </a:ext>
                  </a:extLst>
                </p:cNvPr>
                <p:cNvSpPr/>
                <p:nvPr/>
              </p:nvSpPr>
              <p:spPr>
                <a:xfrm>
                  <a:off x="875475" y="2391558"/>
                  <a:ext cx="4156364" cy="2836884"/>
                </a:xfrm>
                <a:prstGeom prst="roundRect">
                  <a:avLst>
                    <a:gd name="adj" fmla="val 2998"/>
                  </a:avLst>
                </a:prstGeom>
                <a:solidFill>
                  <a:srgbClr val="FFFAD9"/>
                </a:solidFill>
                <a:ln w="28575">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8" name="L-Shape 47">
                  <a:extLst>
                    <a:ext uri="{FF2B5EF4-FFF2-40B4-BE49-F238E27FC236}">
                      <a16:creationId xmlns:a16="http://schemas.microsoft.com/office/drawing/2014/main" id="{E8325CCC-EE02-3D4A-AEB6-CE43241ACE3B}"/>
                    </a:ext>
                  </a:extLst>
                </p:cNvPr>
                <p:cNvSpPr/>
                <p:nvPr/>
              </p:nvSpPr>
              <p:spPr>
                <a:xfrm>
                  <a:off x="857723" y="5061176"/>
                  <a:ext cx="166069" cy="188544"/>
                </a:xfrm>
                <a:prstGeom prst="corner">
                  <a:avLst>
                    <a:gd name="adj1" fmla="val 27778"/>
                    <a:gd name="adj2" fmla="val 27778"/>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9" name="L-Shape 48">
                  <a:extLst>
                    <a:ext uri="{FF2B5EF4-FFF2-40B4-BE49-F238E27FC236}">
                      <a16:creationId xmlns:a16="http://schemas.microsoft.com/office/drawing/2014/main" id="{78BBE38D-AA95-7940-BE85-A9DEE7BFE4AD}"/>
                    </a:ext>
                  </a:extLst>
                </p:cNvPr>
                <p:cNvSpPr/>
                <p:nvPr/>
              </p:nvSpPr>
              <p:spPr>
                <a:xfrm flipH="1">
                  <a:off x="4883521" y="5051962"/>
                  <a:ext cx="166069" cy="188544"/>
                </a:xfrm>
                <a:prstGeom prst="corner">
                  <a:avLst>
                    <a:gd name="adj1" fmla="val 27778"/>
                    <a:gd name="adj2" fmla="val 27778"/>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0" name="L-Shape 49">
                  <a:extLst>
                    <a:ext uri="{FF2B5EF4-FFF2-40B4-BE49-F238E27FC236}">
                      <a16:creationId xmlns:a16="http://schemas.microsoft.com/office/drawing/2014/main" id="{AF81542C-9EA7-FC44-B5B0-A1C949A8C8E0}"/>
                    </a:ext>
                  </a:extLst>
                </p:cNvPr>
                <p:cNvSpPr/>
                <p:nvPr/>
              </p:nvSpPr>
              <p:spPr>
                <a:xfrm flipV="1">
                  <a:off x="857724" y="2379494"/>
                  <a:ext cx="166069" cy="188544"/>
                </a:xfrm>
                <a:prstGeom prst="corner">
                  <a:avLst>
                    <a:gd name="adj1" fmla="val 27778"/>
                    <a:gd name="adj2" fmla="val 27778"/>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1" name="L-Shape 50">
                  <a:extLst>
                    <a:ext uri="{FF2B5EF4-FFF2-40B4-BE49-F238E27FC236}">
                      <a16:creationId xmlns:a16="http://schemas.microsoft.com/office/drawing/2014/main" id="{324FC38A-F666-C34E-8EE1-53313F4C98E7}"/>
                    </a:ext>
                  </a:extLst>
                </p:cNvPr>
                <p:cNvSpPr/>
                <p:nvPr/>
              </p:nvSpPr>
              <p:spPr>
                <a:xfrm flipH="1" flipV="1">
                  <a:off x="4883521" y="2370280"/>
                  <a:ext cx="166069" cy="188544"/>
                </a:xfrm>
                <a:prstGeom prst="corner">
                  <a:avLst>
                    <a:gd name="adj1" fmla="val 27778"/>
                    <a:gd name="adj2" fmla="val 27778"/>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2" name="Right Triangle 51">
                  <a:extLst>
                    <a:ext uri="{FF2B5EF4-FFF2-40B4-BE49-F238E27FC236}">
                      <a16:creationId xmlns:a16="http://schemas.microsoft.com/office/drawing/2014/main" id="{AF8D3C37-964D-8D42-9C44-7A7BE28483C7}"/>
                    </a:ext>
                  </a:extLst>
                </p:cNvPr>
                <p:cNvSpPr/>
                <p:nvPr/>
              </p:nvSpPr>
              <p:spPr>
                <a:xfrm rot="5400000">
                  <a:off x="686621" y="2230751"/>
                  <a:ext cx="182521" cy="220450"/>
                </a:xfrm>
                <a:prstGeom prst="rtTriangle">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ight Triangle 52">
                  <a:extLst>
                    <a:ext uri="{FF2B5EF4-FFF2-40B4-BE49-F238E27FC236}">
                      <a16:creationId xmlns:a16="http://schemas.microsoft.com/office/drawing/2014/main" id="{89A4BA34-42A9-7343-80EE-EF264EBAEF37}"/>
                    </a:ext>
                  </a:extLst>
                </p:cNvPr>
                <p:cNvSpPr/>
                <p:nvPr/>
              </p:nvSpPr>
              <p:spPr>
                <a:xfrm>
                  <a:off x="668244" y="5155448"/>
                  <a:ext cx="182521" cy="220450"/>
                </a:xfrm>
                <a:prstGeom prst="rtTriangle">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4" name="Right Triangle 53">
                  <a:extLst>
                    <a:ext uri="{FF2B5EF4-FFF2-40B4-BE49-F238E27FC236}">
                      <a16:creationId xmlns:a16="http://schemas.microsoft.com/office/drawing/2014/main" id="{692F680A-2697-4D44-A642-8F65DD512602}"/>
                    </a:ext>
                  </a:extLst>
                </p:cNvPr>
                <p:cNvSpPr/>
                <p:nvPr/>
              </p:nvSpPr>
              <p:spPr>
                <a:xfrm rot="16200000" flipH="1">
                  <a:off x="5038798" y="2228565"/>
                  <a:ext cx="182521" cy="220450"/>
                </a:xfrm>
                <a:prstGeom prst="rtTriangle">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5" name="Right Triangle 54">
                  <a:extLst>
                    <a:ext uri="{FF2B5EF4-FFF2-40B4-BE49-F238E27FC236}">
                      <a16:creationId xmlns:a16="http://schemas.microsoft.com/office/drawing/2014/main" id="{E877110A-7065-D748-942F-053A6C870E3B}"/>
                    </a:ext>
                  </a:extLst>
                </p:cNvPr>
                <p:cNvSpPr/>
                <p:nvPr/>
              </p:nvSpPr>
              <p:spPr>
                <a:xfrm flipH="1">
                  <a:off x="5057449" y="5149837"/>
                  <a:ext cx="182521" cy="220450"/>
                </a:xfrm>
                <a:prstGeom prst="rtTriangle">
                  <a:avLst/>
                </a:prstGeom>
                <a:solidFill>
                  <a:srgbClr val="DA8B37"/>
                </a:solidFill>
                <a:ln>
                  <a:solidFill>
                    <a:srgbClr val="E89A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sp>
            <p:nvSpPr>
              <p:cNvPr id="45" name="TextBox 44">
                <a:extLst>
                  <a:ext uri="{FF2B5EF4-FFF2-40B4-BE49-F238E27FC236}">
                    <a16:creationId xmlns:a16="http://schemas.microsoft.com/office/drawing/2014/main" id="{3F065C5E-B7B9-DF4D-BD3F-BEDBA1D51163}"/>
                  </a:ext>
                </a:extLst>
              </p:cNvPr>
              <p:cNvSpPr txBox="1"/>
              <p:nvPr/>
            </p:nvSpPr>
            <p:spPr>
              <a:xfrm>
                <a:off x="1554936" y="2475519"/>
                <a:ext cx="2819606" cy="424093"/>
              </a:xfrm>
              <a:prstGeom prst="rect">
                <a:avLst/>
              </a:prstGeom>
              <a:noFill/>
            </p:spPr>
            <p:txBody>
              <a:bodyPr wrap="none" rtlCol="0">
                <a:spAutoFit/>
              </a:bodyPr>
              <a:lstStyle/>
              <a:p>
                <a:pPr algn="ctr"/>
                <a:r>
                  <a:rPr lang="en-VN" sz="2600" b="1" dirty="0"/>
                  <a:t>NỘI QUY THƯ VIỆN</a:t>
                </a:r>
              </a:p>
            </p:txBody>
          </p:sp>
        </p:grpSp>
        <p:sp>
          <p:nvSpPr>
            <p:cNvPr id="56" name="TextBox 55">
              <a:extLst>
                <a:ext uri="{FF2B5EF4-FFF2-40B4-BE49-F238E27FC236}">
                  <a16:creationId xmlns:a16="http://schemas.microsoft.com/office/drawing/2014/main" id="{2EA312CF-A857-EA42-8222-FF287E7B768C}"/>
                </a:ext>
              </a:extLst>
            </p:cNvPr>
            <p:cNvSpPr txBox="1"/>
            <p:nvPr/>
          </p:nvSpPr>
          <p:spPr>
            <a:xfrm>
              <a:off x="6837345" y="2820864"/>
              <a:ext cx="4841310" cy="1685846"/>
            </a:xfrm>
            <a:prstGeom prst="rect">
              <a:avLst/>
            </a:prstGeom>
            <a:noFill/>
          </p:spPr>
          <p:txBody>
            <a:bodyPr wrap="square" rtlCol="0">
              <a:spAutoFit/>
            </a:bodyPr>
            <a:lstStyle/>
            <a:p>
              <a:pPr marL="342900" indent="-342900">
                <a:lnSpc>
                  <a:spcPct val="150000"/>
                </a:lnSpc>
                <a:buAutoNum type="arabicPeriod"/>
              </a:pPr>
              <a:r>
                <a:rPr lang="en-VN" sz="2400" dirty="0">
                  <a:solidFill>
                    <a:srgbClr val="002060"/>
                  </a:solidFill>
                </a:rPr>
                <a:t>Giữ trật tự.</a:t>
              </a:r>
            </a:p>
            <a:p>
              <a:pPr marL="342900" indent="-342900">
                <a:lnSpc>
                  <a:spcPct val="150000"/>
                </a:lnSpc>
                <a:buAutoNum type="arabicPeriod"/>
              </a:pPr>
              <a:r>
                <a:rPr lang="en-VN" sz="2400" dirty="0">
                  <a:solidFill>
                    <a:srgbClr val="002060"/>
                  </a:solidFill>
                </a:rPr>
                <a:t>Giữ vệ sinh.</a:t>
              </a:r>
            </a:p>
            <a:p>
              <a:pPr marL="342900" indent="-342900">
                <a:lnSpc>
                  <a:spcPct val="150000"/>
                </a:lnSpc>
                <a:buAutoNum type="arabicPeriod"/>
              </a:pPr>
              <a:r>
                <a:rPr lang="en-VN" sz="2400" dirty="0">
                  <a:solidFill>
                    <a:srgbClr val="002060"/>
                  </a:solidFill>
                </a:rPr>
                <a:t>Sắp xếp đúng nơi quy định.</a:t>
              </a:r>
            </a:p>
          </p:txBody>
        </p:sp>
        <p:pic>
          <p:nvPicPr>
            <p:cNvPr id="7172" name="Picture 4" descr="Book Cartoon clipart - Book, Product, Line, transparent clip art">
              <a:extLst>
                <a:ext uri="{FF2B5EF4-FFF2-40B4-BE49-F238E27FC236}">
                  <a16:creationId xmlns:a16="http://schemas.microsoft.com/office/drawing/2014/main" id="{C2D7BD20-A28A-AD45-B79A-BA26033BB26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8181" y="4485682"/>
              <a:ext cx="2054442" cy="15317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767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8A1BE0-E469-4869-8417-DE9B9EC6F2B4}"/>
              </a:ext>
            </a:extLst>
          </p:cNvPr>
          <p:cNvGrpSpPr/>
          <p:nvPr/>
        </p:nvGrpSpPr>
        <p:grpSpPr>
          <a:xfrm>
            <a:off x="537988" y="259719"/>
            <a:ext cx="2677424" cy="1274454"/>
            <a:chOff x="479771" y="4186500"/>
            <a:chExt cx="2677424" cy="1274454"/>
          </a:xfrm>
        </p:grpSpPr>
        <p:pic>
          <p:nvPicPr>
            <p:cNvPr id="3" name="Picture 2">
              <a:extLst>
                <a:ext uri="{FF2B5EF4-FFF2-40B4-BE49-F238E27FC236}">
                  <a16:creationId xmlns:a16="http://schemas.microsoft.com/office/drawing/2014/main" id="{8A137115-0E6C-4EB8-9AFF-E91DFB9C91F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479771" y="4186500"/>
              <a:ext cx="2677424" cy="1274454"/>
            </a:xfrm>
            <a:prstGeom prst="rect">
              <a:avLst/>
            </a:prstGeom>
          </p:spPr>
        </p:pic>
        <p:sp>
          <p:nvSpPr>
            <p:cNvPr id="4" name="TextBox 3">
              <a:extLst>
                <a:ext uri="{FF2B5EF4-FFF2-40B4-BE49-F238E27FC236}">
                  <a16:creationId xmlns:a16="http://schemas.microsoft.com/office/drawing/2014/main" id="{99733AAB-E5E3-46A1-9F4E-0452DF37F2DF}"/>
                </a:ext>
              </a:extLst>
            </p:cNvPr>
            <p:cNvSpPr txBox="1"/>
            <p:nvPr/>
          </p:nvSpPr>
          <p:spPr>
            <a:xfrm>
              <a:off x="1148949" y="4550361"/>
              <a:ext cx="1797287" cy="523220"/>
            </a:xfrm>
            <a:prstGeom prst="rect">
              <a:avLst/>
            </a:prstGeom>
            <a:noFill/>
          </p:spPr>
          <p:txBody>
            <a:bodyPr wrap="none" rtlCol="0">
              <a:spAutoFit/>
            </a:bodyPr>
            <a:lstStyle/>
            <a:p>
              <a:r>
                <a:rPr lang="vi-VN" sz="2800" b="1" dirty="0">
                  <a:solidFill>
                    <a:schemeClr val="accent2"/>
                  </a:solidFill>
                  <a:latin typeface="+mj-lt"/>
                </a:rPr>
                <a:t>VẬN DỤNG</a:t>
              </a:r>
            </a:p>
          </p:txBody>
        </p:sp>
      </p:grpSp>
      <p:sp>
        <p:nvSpPr>
          <p:cNvPr id="6" name="TextBox 5">
            <a:extLst>
              <a:ext uri="{FF2B5EF4-FFF2-40B4-BE49-F238E27FC236}">
                <a16:creationId xmlns:a16="http://schemas.microsoft.com/office/drawing/2014/main" id="{914F83CF-2475-CC43-A670-4B855B5684FD}"/>
              </a:ext>
            </a:extLst>
          </p:cNvPr>
          <p:cNvSpPr txBox="1"/>
          <p:nvPr/>
        </p:nvSpPr>
        <p:spPr>
          <a:xfrm>
            <a:off x="731043" y="1534173"/>
            <a:ext cx="10729913" cy="1154290"/>
          </a:xfrm>
          <a:prstGeom prst="rect">
            <a:avLst/>
          </a:prstGeom>
          <a:noFill/>
        </p:spPr>
        <p:txBody>
          <a:bodyPr wrap="square" rtlCol="0">
            <a:spAutoFit/>
          </a:bodyPr>
          <a:lstStyle/>
          <a:p>
            <a:pPr marL="285750" indent="-285750" algn="just">
              <a:lnSpc>
                <a:spcPct val="130000"/>
              </a:lnSpc>
              <a:buFont typeface="Arial" panose="020B0604020202020204" pitchFamily="34" charset="0"/>
              <a:buChar char="•"/>
            </a:pPr>
            <a:r>
              <a:rPr lang="en-VN" sz="2800" dirty="0"/>
              <a:t> </a:t>
            </a:r>
            <a:r>
              <a:rPr lang="en-VN" sz="2800" dirty="0">
                <a:solidFill>
                  <a:srgbClr val="002060"/>
                </a:solidFill>
              </a:rPr>
              <a:t>Chia sẻ với các bạn về những quy định ở nơi gia đình em đang sinh sống.</a:t>
            </a:r>
          </a:p>
        </p:txBody>
      </p:sp>
    </p:spTree>
    <p:extLst>
      <p:ext uri="{BB962C8B-B14F-4D97-AF65-F5344CB8AC3E}">
        <p14:creationId xmlns:p14="http://schemas.microsoft.com/office/powerpoint/2010/main" val="9239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470560-20FD-4E40-87F0-500C9498A5F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3000"/>
                    </a14:imgEffect>
                  </a14:imgLayer>
                </a14:imgProps>
              </a:ext>
              <a:ext uri="{28A0092B-C50C-407E-A947-70E740481C1C}">
                <a14:useLocalDpi xmlns:a14="http://schemas.microsoft.com/office/drawing/2010/main" val="0"/>
              </a:ext>
            </a:extLst>
          </a:blip>
          <a:stretch>
            <a:fillRect/>
          </a:stretch>
        </p:blipFill>
        <p:spPr>
          <a:xfrm>
            <a:off x="3205392" y="2960176"/>
            <a:ext cx="8180695" cy="3213434"/>
          </a:xfrm>
          <a:prstGeom prst="rect">
            <a:avLst/>
          </a:prstGeom>
        </p:spPr>
      </p:pic>
      <p:pic>
        <p:nvPicPr>
          <p:cNvPr id="4" name="Picture 2" descr="Cute children playing at pencil house Premium Vector">
            <a:extLst>
              <a:ext uri="{FF2B5EF4-FFF2-40B4-BE49-F238E27FC236}">
                <a16:creationId xmlns:a16="http://schemas.microsoft.com/office/drawing/2014/main" id="{22EA5111-4BB0-451D-B093-72EC1A40CB0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857" y="448330"/>
            <a:ext cx="4644572" cy="590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69792"/>
      </p:ext>
    </p:extLst>
  </p:cSld>
  <p:clrMapOvr>
    <a:masterClrMapping/>
  </p:clrMapOvr>
</p:sld>
</file>

<file path=ppt/theme/theme1.xml><?xml version="1.0" encoding="utf-8"?>
<a:theme xmlns:a="http://schemas.openxmlformats.org/drawingml/2006/main" name="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te Sticker by Slidesgo">
  <a:themeElements>
    <a:clrScheme name="Simple Light">
      <a:dk1>
        <a:srgbClr val="EA4F46"/>
      </a:dk1>
      <a:lt1>
        <a:srgbClr val="F7D538"/>
      </a:lt1>
      <a:dk2>
        <a:srgbClr val="472C18"/>
      </a:dk2>
      <a:lt2>
        <a:srgbClr val="B2DEEE"/>
      </a:lt2>
      <a:accent1>
        <a:srgbClr val="A2CF9D"/>
      </a:accent1>
      <a:accent2>
        <a:srgbClr val="FFFFFF"/>
      </a:accent2>
      <a:accent3>
        <a:srgbClr val="EF786D"/>
      </a:accent3>
      <a:accent4>
        <a:srgbClr val="7A4934"/>
      </a:accent4>
      <a:accent5>
        <a:srgbClr val="D43733"/>
      </a:accent5>
      <a:accent6>
        <a:srgbClr val="D3AC09"/>
      </a:accent6>
      <a:hlink>
        <a:srgbClr val="F7D538"/>
      </a:hlink>
      <a:folHlink>
        <a:srgbClr val="0097A7"/>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1965</TotalTime>
  <Words>271</Words>
  <Application>Microsoft Office PowerPoint</Application>
  <PresentationFormat>Widescreen</PresentationFormat>
  <Paragraphs>47</Paragraphs>
  <Slides>8</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UTM Avo</vt:lpstr>
      <vt:lpstr>UTM Cookies</vt:lpstr>
      <vt:lpstr>UTM Cooper Black</vt:lpstr>
      <vt:lpstr>Cute Sticker by Slidesgo</vt:lpstr>
      <vt:lpstr>1_Cute Sticker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huyen nguyen</cp:lastModifiedBy>
  <cp:revision>144</cp:revision>
  <dcterms:created xsi:type="dcterms:W3CDTF">2021-06-11T02:39:36Z</dcterms:created>
  <dcterms:modified xsi:type="dcterms:W3CDTF">2022-04-19T16:16:00Z</dcterms:modified>
</cp:coreProperties>
</file>