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52" r:id="rId8"/>
    <p:sldMasterId id="2147483765" r:id="rId9"/>
    <p:sldMasterId id="2147483778" r:id="rId10"/>
    <p:sldMasterId id="2147483791" r:id="rId11"/>
    <p:sldMasterId id="2147483804" r:id="rId12"/>
    <p:sldMasterId id="2147483817" r:id="rId13"/>
    <p:sldMasterId id="2147483830" r:id="rId14"/>
  </p:sldMasterIdLst>
  <p:notesMasterIdLst>
    <p:notesMasterId r:id="rId43"/>
  </p:notesMasterIdLst>
  <p:sldIdLst>
    <p:sldId id="330" r:id="rId15"/>
    <p:sldId id="289" r:id="rId16"/>
    <p:sldId id="316" r:id="rId17"/>
    <p:sldId id="317" r:id="rId18"/>
    <p:sldId id="318" r:id="rId19"/>
    <p:sldId id="319" r:id="rId20"/>
    <p:sldId id="320" r:id="rId21"/>
    <p:sldId id="293" r:id="rId22"/>
    <p:sldId id="321" r:id="rId23"/>
    <p:sldId id="322" r:id="rId24"/>
    <p:sldId id="294" r:id="rId25"/>
    <p:sldId id="295" r:id="rId26"/>
    <p:sldId id="324" r:id="rId27"/>
    <p:sldId id="325" r:id="rId28"/>
    <p:sldId id="326" r:id="rId29"/>
    <p:sldId id="327" r:id="rId30"/>
    <p:sldId id="328" r:id="rId31"/>
    <p:sldId id="329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4" r:id="rId40"/>
    <p:sldId id="311" r:id="rId41"/>
    <p:sldId id="31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26" autoAdjust="0"/>
  </p:normalViewPr>
  <p:slideViewPr>
    <p:cSldViewPr>
      <p:cViewPr varScale="1">
        <p:scale>
          <a:sx n="70" d="100"/>
          <a:sy n="7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4CB4-5757-4DA6-B063-1C743B9B23AC}" type="datetimeFigureOut">
              <a:rPr lang="en-US" smtClean="0"/>
              <a:pPr/>
              <a:t>18/04/2022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C29A0-E5BD-4BDB-9150-7EE180118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1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  <a:cs typeface="等线"/>
            </a:endParaRP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CDBAFC-4F54-4071-9478-2A3D8A4EA7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2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29A0-E5BD-4BDB-9150-7EE1801188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0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29A0-E5BD-4BDB-9150-7EE1801188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18/04/2022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18/04/2022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A8C55-EFA3-4D42-8909-FE802B15492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979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95965-D882-4CFB-8C6E-B87AE60A9A5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36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F3B06-0AF7-4586-8A5F-E6828B23166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7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99F28-B955-4D6F-B99B-848688FDAA8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76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61C19-D5AC-4E63-A902-55077D5B8D0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122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6CB44-4E09-4A25-9172-DB73A50C4F0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003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885B8-AB36-4997-9EDA-76606269723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520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3F585-F33B-4B00-A137-58A9B2851B9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856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CC52-23F4-4F28-B872-19E4526EA08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498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1CCE5-993F-4B95-BBE9-F9C8C15AAF5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3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18/04/2022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2D3AF-6791-4AA1-89C1-7A4CBBC7ABA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279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2A244-B35B-4333-AA8A-92210EC36D9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43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A8C55-EFA3-4D42-8909-FE802B15492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771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95965-D882-4CFB-8C6E-B87AE60A9A5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251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F3B06-0AF7-4586-8A5F-E6828B23166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720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99F28-B955-4D6F-B99B-848688FDAA8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449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61C19-D5AC-4E63-A902-55077D5B8D0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081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6CB44-4E09-4A25-9172-DB73A50C4F0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678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885B8-AB36-4997-9EDA-76606269723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945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3F585-F33B-4B00-A137-58A9B2851B9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3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F4291-B88D-4B9A-9DD4-AAF6289CF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CC52-23F4-4F28-B872-19E4526EA08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186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1CCE5-993F-4B95-BBE9-F9C8C15AAF5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032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2D3AF-6791-4AA1-89C1-7A4CBBC7ABA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288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2A244-B35B-4333-AA8A-92210EC36D9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350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A8C55-EFA3-4D42-8909-FE802B15492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217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95965-D882-4CFB-8C6E-B87AE60A9A5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656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F3B06-0AF7-4586-8A5F-E6828B23166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51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99F28-B955-4D6F-B99B-848688FDAA8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156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61C19-D5AC-4E63-A902-55077D5B8D0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710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6CB44-4E09-4A25-9172-DB73A50C4F0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52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1CCE5-993F-4B95-BBE9-F9C8C15AAF5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636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885B8-AB36-4997-9EDA-76606269723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491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3F585-F33B-4B00-A137-58A9B2851B9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37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CC52-23F4-4F28-B872-19E4526EA08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766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1CCE5-993F-4B95-BBE9-F9C8C15AAF5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97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2D3AF-6791-4AA1-89C1-7A4CBBC7ABA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38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2A244-B35B-4333-AA8A-92210EC36D9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636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A8C55-EFA3-4D42-8909-FE802B15492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83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95965-D882-4CFB-8C6E-B87AE60A9A5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671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F3B06-0AF7-4586-8A5F-E6828B23166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301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99F28-B955-4D6F-B99B-848688FDAA8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21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2D3AF-6791-4AA1-89C1-7A4CBBC7ABA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265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61C19-D5AC-4E63-A902-55077D5B8D0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816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6CB44-4E09-4A25-9172-DB73A50C4F0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532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885B8-AB36-4997-9EDA-76606269723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152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3F585-F33B-4B00-A137-58A9B2851B9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689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CC52-23F4-4F28-B872-19E4526EA08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413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1CCE5-993F-4B95-BBE9-F9C8C15AAF5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1760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2D3AF-6791-4AA1-89C1-7A4CBBC7ABA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515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2A244-B35B-4333-AA8A-92210EC36D9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723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A8C55-EFA3-4D42-8909-FE802B15492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4079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95965-D882-4CFB-8C6E-B87AE60A9A5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9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2A244-B35B-4333-AA8A-92210EC36D9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439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F3B06-0AF7-4586-8A5F-E6828B23166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348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99F28-B955-4D6F-B99B-848688FDAA8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96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61C19-D5AC-4E63-A902-55077D5B8D0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874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6CB44-4E09-4A25-9172-DB73A50C4F0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415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885B8-AB36-4997-9EDA-76606269723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663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3F585-F33B-4B00-A137-58A9B2851B9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9489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CC52-23F4-4F28-B872-19E4526EA08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005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AB094-59FB-4569-A91B-60FBE1AB024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37066"/>
      </p:ext>
    </p:extLst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A495C-7CC3-43FC-A7CD-B0815569D9A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609216"/>
      </p:ext>
    </p:extLst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AED9BF-6670-43F2-9E3B-EF7BDED2D6E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57707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A8C55-EFA3-4D42-8909-FE802B15492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9319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AA8834-42F8-4A0D-B84E-90639ADF5B6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919467"/>
      </p:ext>
    </p:extLst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222F2-9465-4D03-9A1B-73ACECCC6B8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312968"/>
      </p:ext>
    </p:extLst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43C07-0EF9-4AD2-91D6-81A29B9EDB5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320623"/>
      </p:ext>
    </p:extLst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B5EC58-D248-42F3-8B06-1563E7443B4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818331"/>
      </p:ext>
    </p:extLst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10E6B1-39AF-4C14-8DDB-585BA91E466B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013046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87364-D8AA-4637-B79E-C78AB459B60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047163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61BA0-AB37-48C4-9898-4A108913D77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946345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C9B206-6701-449B-80CD-E769E04970E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616320"/>
      </p:ext>
    </p:extLst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337806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95965-D882-4CFB-8C6E-B87AE60A9A5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45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F3B06-0AF7-4586-8A5F-E6828B23166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70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99F28-B955-4D6F-B99B-848688FDAA8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9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18/04/2022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61C19-D5AC-4E63-A902-55077D5B8D0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61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6CB44-4E09-4A25-9172-DB73A50C4F0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9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885B8-AB36-4997-9EDA-76606269723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91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3F585-F33B-4B00-A137-58A9B2851B9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55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CC52-23F4-4F28-B872-19E4526EA08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55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1CCE5-993F-4B95-BBE9-F9C8C15AAF5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91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2D3AF-6791-4AA1-89C1-7A4CBBC7ABA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02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2A244-B35B-4333-AA8A-92210EC36D9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33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A8C55-EFA3-4D42-8909-FE802B15492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14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95965-D882-4CFB-8C6E-B87AE60A9A5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9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18/04/2022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F3B06-0AF7-4586-8A5F-E6828B23166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73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99F28-B955-4D6F-B99B-848688FDAA8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88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61C19-D5AC-4E63-A902-55077D5B8D0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17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6CB44-4E09-4A25-9172-DB73A50C4F0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28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885B8-AB36-4997-9EDA-76606269723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86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3F585-F33B-4B00-A137-58A9B2851B9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81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CC52-23F4-4F28-B872-19E4526EA08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0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1CCE5-993F-4B95-BBE9-F9C8C15AAF5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37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2D3AF-6791-4AA1-89C1-7A4CBBC7ABA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72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2A244-B35B-4333-AA8A-92210EC36D9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6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18/04/2022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A8C55-EFA3-4D42-8909-FE802B15492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16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95965-D882-4CFB-8C6E-B87AE60A9A5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24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F3B06-0AF7-4586-8A5F-E6828B23166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07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99F28-B955-4D6F-B99B-848688FDAA8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70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61C19-D5AC-4E63-A902-55077D5B8D0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85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6CB44-4E09-4A25-9172-DB73A50C4F0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94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885B8-AB36-4997-9EDA-76606269723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97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3F585-F33B-4B00-A137-58A9B2851B9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27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CC52-23F4-4F28-B872-19E4526EA08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6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1CCE5-993F-4B95-BBE9-F9C8C15AAF5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2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18/04/2022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2D3AF-6791-4AA1-89C1-7A4CBBC7ABA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3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2A244-B35B-4333-AA8A-92210EC36D9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68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A8C55-EFA3-4D42-8909-FE802B15492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11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95965-D882-4CFB-8C6E-B87AE60A9A5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67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F3B06-0AF7-4586-8A5F-E6828B23166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699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99F28-B955-4D6F-B99B-848688FDAA8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039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61C19-D5AC-4E63-A902-55077D5B8D0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12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6CB44-4E09-4A25-9172-DB73A50C4F0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26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885B8-AB36-4997-9EDA-76606269723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743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3F585-F33B-4B00-A137-58A9B2851B9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2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18/04/2022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CC52-23F4-4F28-B872-19E4526EA08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991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1CCE5-993F-4B95-BBE9-F9C8C15AAF5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555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2D3AF-6791-4AA1-89C1-7A4CBBC7ABA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874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2A244-B35B-4333-AA8A-92210EC36D9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18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A8C55-EFA3-4D42-8909-FE802B15492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4835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95965-D882-4CFB-8C6E-B87AE60A9A5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994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F3B06-0AF7-4586-8A5F-E6828B23166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209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99F28-B955-4D6F-B99B-848688FDAA8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374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61C19-D5AC-4E63-A902-55077D5B8D0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34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6CB44-4E09-4A25-9172-DB73A50C4F0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8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18/04/2022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885B8-AB36-4997-9EDA-76606269723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167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3F585-F33B-4B00-A137-58A9B2851B9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467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CC52-23F4-4F28-B872-19E4526EA08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999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1CCE5-993F-4B95-BBE9-F9C8C15AAF5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950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2D3AF-6791-4AA1-89C1-7A4CBBC7ABA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787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2A244-B35B-4333-AA8A-92210EC36D9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43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A8C55-EFA3-4D42-8909-FE802B15492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71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95965-D882-4CFB-8C6E-B87AE60A9A5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628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F3B06-0AF7-4586-8A5F-E6828B23166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120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99F28-B955-4D6F-B99B-848688FDAA8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4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18/04/2022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61C19-D5AC-4E63-A902-55077D5B8D0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593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6CB44-4E09-4A25-9172-DB73A50C4F0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594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885B8-AB36-4997-9EDA-76606269723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883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3F585-F33B-4B00-A137-58A9B2851B9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622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CC52-23F4-4F28-B872-19E4526EA08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213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1CCE5-993F-4B95-BBE9-F9C8C15AAF5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917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2D3AF-6791-4AA1-89C1-7A4CBBC7ABA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600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2A244-B35B-4333-AA8A-92210EC36D9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236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A8C55-EFA3-4D42-8909-FE802B15492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19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95965-D882-4CFB-8C6E-B87AE60A9A5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18/04/2022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F3B06-0AF7-4586-8A5F-E6828B23166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166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99F28-B955-4D6F-B99B-848688FDAA8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080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61C19-D5AC-4E63-A902-55077D5B8D0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082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6CB44-4E09-4A25-9172-DB73A50C4F0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774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885B8-AB36-4997-9EDA-76606269723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596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3F585-F33B-4B00-A137-58A9B2851B9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763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CC52-23F4-4F28-B872-19E4526EA08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048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1CCE5-993F-4B95-BBE9-F9C8C15AAF5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010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2D3AF-6791-4AA1-89C1-7A4CBBC7ABA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262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2A244-B35B-4333-AA8A-92210EC36D9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7F8D-0144-408C-8B9A-CD72943D5143}" type="datetimeFigureOut">
              <a:rPr lang="en-US" smtClean="0"/>
              <a:pPr/>
              <a:t>18/04/2022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6D3B9-D758-4256-8EE5-336071578C82}" type="slidenum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1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6D3B9-D758-4256-8EE5-336071578C82}" type="slidenum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4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6D3B9-D758-4256-8EE5-336071578C82}" type="slidenum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8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6D3B9-D758-4256-8EE5-336071578C82}" type="slidenum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4608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057" name="Picture 4" descr="slidemaster_med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4D604F-754F-4009-B360-D084D5D9524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9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6D3B9-D758-4256-8EE5-336071578C82}" type="slidenum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6D3B9-D758-4256-8EE5-336071578C82}" type="slidenum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6D3B9-D758-4256-8EE5-336071578C82}" type="slidenum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6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6D3B9-D758-4256-8EE5-336071578C82}" type="slidenum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3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6D3B9-D758-4256-8EE5-336071578C82}" type="slidenum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0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6D3B9-D758-4256-8EE5-336071578C82}" type="slidenum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7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6D3B9-D758-4256-8EE5-336071578C82}" type="slidenum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3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6D3B9-D758-4256-8EE5-336071578C82}" type="slidenum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6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8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saharavn.com/resources/uploads/sp_large_444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saharavn.com/resources/uploads/sp_large_444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saharavn.com/resources/uploads/sp_large_444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6.xml"/><Relationship Id="rId4" Type="http://schemas.openxmlformats.org/officeDocument/2006/relationships/image" Target="http://www.saharavn.com/resources/uploads/sp_large_444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2.xml"/><Relationship Id="rId5" Type="http://schemas.openxmlformats.org/officeDocument/2006/relationships/image" Target="../Downloads/http:/www.saharavn.com/resources/uploads/sp_large_444.jpg" TargetMode="Externa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Silk\Documents\Downloads\T&#7921;%20nhi&#234;n%20v&#224;%20x&#227;%20h&#7897;i%20l&#7899;p%203%20(online-video-cutter.com).mp4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ilk\Documents\Downloads\Tr&#225;i%20&#272;&#7845;t%20N&#224;y%20L&#224;%20C&#7911;a%20Ch&#250;ng%20M&#236;nh%20-%20CLB%20Taca%20Emca%20%5b%20Trung%20Thu%20H&#7891;ng%20%5d%20(mp3cut.net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Administrator\Downloads\Trai-Dat-Nay-La-Cua-Chung-Minh-Be-Bao-An%20(mp3cut.net)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A_MakeIt Last.mp3">
            <a:hlinkClick r:id="" action="ppaction://media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675" y="-16764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4332288"/>
            <a:ext cx="12874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/>
          </p:cNvPr>
          <p:cNvSpPr txBox="1">
            <a:spLocks/>
          </p:cNvSpPr>
          <p:nvPr/>
        </p:nvSpPr>
        <p:spPr>
          <a:xfrm>
            <a:off x="2008201" y="2187706"/>
            <a:ext cx="5172053" cy="2485762"/>
          </a:xfrm>
          <a:prstGeom prst="rect">
            <a:avLst/>
          </a:prstGeom>
        </p:spPr>
        <p:txBody>
          <a:bodyPr spcFirstLastPara="1" lIns="76786" tIns="38393" rIns="76786" bIns="38393">
            <a:prstTxWarp prst="textArchUp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CHÀO MỪNG CÁC EM ĐẾN VỚI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</a:t>
            </a:r>
            <a:r>
              <a:rPr kumimoji="0" lang="en-US" sz="4000" b="0" i="0" u="none" strike="noStrike" kern="1200" cap="none" spc="0" normalizeH="0" baseline="0" noProof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HÔM NAY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3332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sp_large_44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066800"/>
            <a:ext cx="4495800" cy="5791200"/>
          </a:xfrm>
          <a:noFill/>
        </p:spPr>
      </p:pic>
      <p:sp>
        <p:nvSpPr>
          <p:cNvPr id="4199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4191000" cy="121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địa cầu là mô hình thu nhỏ của Trái Đất.</a:t>
            </a:r>
          </a:p>
        </p:txBody>
      </p:sp>
      <p:sp>
        <p:nvSpPr>
          <p:cNvPr id="20484" name="TextBox 10"/>
          <p:cNvSpPr txBox="1">
            <a:spLocks noChangeArrowheads="1"/>
          </p:cNvSpPr>
          <p:nvPr/>
        </p:nvSpPr>
        <p:spPr bwMode="auto">
          <a:xfrm>
            <a:off x="457200" y="288925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2:Tìm hiểu về hình dạng của quả địa cầu.</a:t>
            </a:r>
          </a:p>
        </p:txBody>
      </p:sp>
    </p:spTree>
    <p:extLst>
      <p:ext uri="{BB962C8B-B14F-4D97-AF65-F5344CB8AC3E}">
        <p14:creationId xmlns:p14="http://schemas.microsoft.com/office/powerpoint/2010/main" val="1507474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28600" y="0"/>
            <a:ext cx="8534400" cy="6553200"/>
            <a:chOff x="228600" y="0"/>
            <a:chExt cx="8534400" cy="6553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609600"/>
              <a:ext cx="853440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148840" y="0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BẢN ĐỒ THẾ GIỚI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k\Documents\Downloads\cầu\hin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763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99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2438400"/>
            <a:ext cx="5181600" cy="4419600"/>
          </a:xfrm>
        </p:spPr>
        <p:txBody>
          <a:bodyPr/>
          <a:lstStyle/>
          <a:p>
            <a:pPr marL="400050" indent="-40005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    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trang 112) hãy chỉ trên quả địa cầu: </a:t>
            </a:r>
            <a:endParaRPr lang="vi-VN" alt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eaLnBrk="1" hangingPunct="1">
              <a:buFont typeface="Arial" panose="020B0604020202020204" pitchFamily="34" charset="0"/>
              <a:buAutoNum type="arabicPeriod"/>
            </a:pPr>
            <a:r>
              <a:rPr lang="vi-VN" alt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rục và giá đỡ của quả địa cầu</a:t>
            </a:r>
            <a:endParaRPr lang="vi-VN" alt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 Bắc, cực Nam, xích đạo, Bắc bán cầu, Nam bán cầu</a:t>
            </a:r>
            <a:r>
              <a:rPr lang="vi-VN" alt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200400" y="25400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sng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559" name="Picture 8" descr="sp_large_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342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Line 19"/>
          <p:cNvSpPr>
            <a:spLocks noChangeShapeType="1"/>
          </p:cNvSpPr>
          <p:nvPr/>
        </p:nvSpPr>
        <p:spPr bwMode="auto">
          <a:xfrm>
            <a:off x="457200" y="3657600"/>
            <a:ext cx="2590800" cy="914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61" name="Line 20"/>
          <p:cNvSpPr>
            <a:spLocks noChangeShapeType="1"/>
          </p:cNvSpPr>
          <p:nvPr/>
        </p:nvSpPr>
        <p:spPr bwMode="auto">
          <a:xfrm flipH="1">
            <a:off x="1066800" y="2667000"/>
            <a:ext cx="1371600" cy="2667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63" name="Picture 21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438525" y="636588"/>
            <a:ext cx="3181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1442308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235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ttp://www.saharavn.com/resources/uploads/sp_large_444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219200"/>
            <a:ext cx="4146550" cy="5638800"/>
          </a:xfrm>
          <a:noFill/>
        </p:spPr>
      </p:pic>
      <p:sp>
        <p:nvSpPr>
          <p:cNvPr id="22531" name="Line 19"/>
          <p:cNvSpPr>
            <a:spLocks noChangeShapeType="1"/>
          </p:cNvSpPr>
          <p:nvPr/>
        </p:nvSpPr>
        <p:spPr bwMode="auto">
          <a:xfrm>
            <a:off x="2590800" y="2667000"/>
            <a:ext cx="3124200" cy="1295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2" name="Line 20"/>
          <p:cNvSpPr>
            <a:spLocks noChangeShapeType="1"/>
          </p:cNvSpPr>
          <p:nvPr/>
        </p:nvSpPr>
        <p:spPr bwMode="auto">
          <a:xfrm flipH="1">
            <a:off x="3124200" y="1447800"/>
            <a:ext cx="1981200" cy="40386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34200" y="914400"/>
            <a:ext cx="1219200" cy="5476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Trục</a:t>
            </a:r>
          </a:p>
        </p:txBody>
      </p:sp>
      <p:cxnSp>
        <p:nvCxnSpPr>
          <p:cNvPr id="22534" name="Straight Arrow Connector 28"/>
          <p:cNvCxnSpPr>
            <a:cxnSpLocks noChangeShapeType="1"/>
          </p:cNvCxnSpPr>
          <p:nvPr/>
        </p:nvCxnSpPr>
        <p:spPr bwMode="auto">
          <a:xfrm flipH="1">
            <a:off x="5105400" y="1295400"/>
            <a:ext cx="1828800" cy="276225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  <a:stCxn id="35" idx="3"/>
          </p:cNvCxnSpPr>
          <p:nvPr/>
        </p:nvCxnSpPr>
        <p:spPr bwMode="auto">
          <a:xfrm>
            <a:off x="2300288" y="1493838"/>
            <a:ext cx="2409825" cy="487362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85800" y="1219200"/>
            <a:ext cx="1600200" cy="5476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 Bắc</a:t>
            </a:r>
          </a:p>
        </p:txBody>
      </p:sp>
      <p:cxnSp>
        <p:nvCxnSpPr>
          <p:cNvPr id="22537" name="Straight Arrow Connector 37"/>
          <p:cNvCxnSpPr>
            <a:cxnSpLocks noChangeShapeType="1"/>
          </p:cNvCxnSpPr>
          <p:nvPr/>
        </p:nvCxnSpPr>
        <p:spPr bwMode="auto">
          <a:xfrm flipH="1" flipV="1">
            <a:off x="5410200" y="2895600"/>
            <a:ext cx="1233488" cy="198438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705600" y="2743200"/>
            <a:ext cx="2133600" cy="5476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 bán cầu</a:t>
            </a:r>
          </a:p>
        </p:txBody>
      </p:sp>
      <p:cxnSp>
        <p:nvCxnSpPr>
          <p:cNvPr id="22539" name="Straight Arrow Connector 39"/>
          <p:cNvCxnSpPr>
            <a:cxnSpLocks noChangeShapeType="1"/>
            <a:stCxn id="44" idx="3"/>
          </p:cNvCxnSpPr>
          <p:nvPr/>
        </p:nvCxnSpPr>
        <p:spPr bwMode="auto">
          <a:xfrm>
            <a:off x="1995488" y="2789238"/>
            <a:ext cx="976312" cy="30162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28600" y="2514600"/>
            <a:ext cx="1752600" cy="5476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Xích đạo</a:t>
            </a:r>
          </a:p>
        </p:txBody>
      </p:sp>
      <p:cxnSp>
        <p:nvCxnSpPr>
          <p:cNvPr id="22541" name="Straight Arrow Connector 44"/>
          <p:cNvCxnSpPr>
            <a:cxnSpLocks noChangeShapeType="1"/>
            <a:stCxn id="56" idx="1"/>
          </p:cNvCxnSpPr>
          <p:nvPr/>
        </p:nvCxnSpPr>
        <p:spPr bwMode="auto">
          <a:xfrm flipH="1" flipV="1">
            <a:off x="5791200" y="4267200"/>
            <a:ext cx="1738313" cy="884238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Straight Arrow Connector 46"/>
          <p:cNvCxnSpPr>
            <a:cxnSpLocks noChangeShapeType="1"/>
            <a:stCxn id="48" idx="3"/>
          </p:cNvCxnSpPr>
          <p:nvPr/>
        </p:nvCxnSpPr>
        <p:spPr bwMode="auto">
          <a:xfrm flipV="1">
            <a:off x="1838325" y="3530600"/>
            <a:ext cx="1352550" cy="492125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95275" y="3530600"/>
            <a:ext cx="1524000" cy="984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 bán cầu</a:t>
            </a:r>
          </a:p>
        </p:txBody>
      </p:sp>
      <p:cxnSp>
        <p:nvCxnSpPr>
          <p:cNvPr id="22544" name="Straight Arrow Connector 48"/>
          <p:cNvCxnSpPr>
            <a:cxnSpLocks noChangeShapeType="1"/>
          </p:cNvCxnSpPr>
          <p:nvPr/>
        </p:nvCxnSpPr>
        <p:spPr bwMode="auto">
          <a:xfrm flipV="1">
            <a:off x="1981200" y="4495800"/>
            <a:ext cx="1343025" cy="808038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6200" y="4953000"/>
            <a:ext cx="1752600" cy="5476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 Nam</a:t>
            </a:r>
          </a:p>
        </p:txBody>
      </p:sp>
      <p:cxnSp>
        <p:nvCxnSpPr>
          <p:cNvPr id="53" name="Straight Arrow Connector 52"/>
          <p:cNvCxnSpPr>
            <a:cxnSpLocks noChangeShapeType="1"/>
            <a:stCxn id="56" idx="1"/>
          </p:cNvCxnSpPr>
          <p:nvPr/>
        </p:nvCxnSpPr>
        <p:spPr bwMode="auto">
          <a:xfrm flipH="1">
            <a:off x="5334000" y="5151438"/>
            <a:ext cx="2195513" cy="944562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543800" y="4876800"/>
            <a:ext cx="1447800" cy="5476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 đỡ</a:t>
            </a:r>
          </a:p>
        </p:txBody>
      </p:sp>
      <p:sp>
        <p:nvSpPr>
          <p:cNvPr id="22548" name="TextBox 56"/>
          <p:cNvSpPr txBox="1">
            <a:spLocks noChangeArrowheads="1"/>
          </p:cNvSpPr>
          <p:nvPr/>
        </p:nvSpPr>
        <p:spPr bwMode="auto">
          <a:xfrm>
            <a:off x="3124200" y="33655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 địa cầu</a:t>
            </a:r>
          </a:p>
        </p:txBody>
      </p:sp>
    </p:spTree>
    <p:extLst>
      <p:ext uri="{BB962C8B-B14F-4D97-AF65-F5344CB8AC3E}">
        <p14:creationId xmlns:p14="http://schemas.microsoft.com/office/powerpoint/2010/main" val="3724986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 animBg="1"/>
      <p:bldP spid="39" grpId="0" animBg="1"/>
      <p:bldP spid="44" grpId="0" animBg="1"/>
      <p:bldP spid="48" grpId="0" animBg="1"/>
      <p:bldP spid="52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pattFill prst="sphere">
              <a:fgClr>
                <a:srgbClr val="CC00CC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55" name="Picture 3" descr="49518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239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"/>
            <a:ext cx="91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676900"/>
            <a:ext cx="1333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1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10668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7239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5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1333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6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5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800600"/>
            <a:ext cx="7239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 descr="Fireworks-09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152400"/>
            <a:ext cx="2667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7" descr="SPARK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0075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8" descr="SPARK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958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9" descr="SPARK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20" descr="me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4763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21" descr="carrotma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4495800"/>
            <a:ext cx="177641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22" descr="53034"/>
          <p:cNvPicPr>
            <a:picLocks noChangeAspect="1" noChangeArrowheads="1"/>
          </p:cNvPicPr>
          <p:nvPr/>
        </p:nvPicPr>
        <p:blipFill>
          <a:blip r:embed="rId9">
            <a:lum bright="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2041525" y="13604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76" name="WordArt 24"/>
          <p:cNvSpPr>
            <a:spLocks noChangeArrowheads="1" noChangeShapeType="1" noTextEdit="1"/>
          </p:cNvSpPr>
          <p:nvPr/>
        </p:nvSpPr>
        <p:spPr bwMode="auto">
          <a:xfrm>
            <a:off x="3352800" y="1217613"/>
            <a:ext cx="2819400" cy="839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2727325" y="31892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2400" y="2057400"/>
            <a:ext cx="89916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1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 địa cầu là mô hình thu nhỏ của Trái Đất. Quả địa cầu gồm các bộ phận: trục, giá đỡ quả địa cầu.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1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 quả địa cầu thể hiện một số điểm cơ bản như : cực Bắc, cực Nam, xích đạo, Bắc bán cầu và Nam bán cầu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3724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6172200"/>
            <a:ext cx="8991600" cy="457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latin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7651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019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Line 20"/>
          <p:cNvSpPr>
            <a:spLocks noChangeShapeType="1"/>
          </p:cNvSpPr>
          <p:nvPr/>
        </p:nvSpPr>
        <p:spPr bwMode="auto">
          <a:xfrm flipH="1">
            <a:off x="2438400" y="533400"/>
            <a:ext cx="2667000" cy="36576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682" name="Picture 10" descr="ANI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4953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563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3581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Line 20"/>
          <p:cNvSpPr>
            <a:spLocks noChangeShapeType="1"/>
          </p:cNvSpPr>
          <p:nvPr/>
        </p:nvSpPr>
        <p:spPr bwMode="auto">
          <a:xfrm flipH="1">
            <a:off x="6400800" y="2209800"/>
            <a:ext cx="1600200" cy="3200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09600" y="228600"/>
            <a:ext cx="5105400" cy="1104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màu sắc chủ yếu trên quả địa cầu là: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33400" y="1828800"/>
            <a:ext cx="4876800" cy="974725"/>
          </a:xfrm>
          <a:prstGeom prst="rect">
            <a:avLst/>
          </a:prstGeom>
          <a:solidFill>
            <a:srgbClr val="00FF00"/>
          </a:solidFill>
          <a:ln w="28575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*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 xanh lá cây chỉ đồng bằng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33400" y="3124200"/>
            <a:ext cx="4876800" cy="984250"/>
          </a:xfrm>
          <a:prstGeom prst="rect">
            <a:avLst/>
          </a:prstGeom>
          <a:solidFill>
            <a:srgbClr val="FFFF00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 vàng, màu da cam chỉ đồi núi, cao nguyên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33400" y="4495800"/>
            <a:ext cx="4876800" cy="974725"/>
          </a:xfrm>
          <a:prstGeom prst="rect">
            <a:avLst/>
          </a:prstGeom>
          <a:solidFill>
            <a:srgbClr val="33CCFF"/>
          </a:solidFill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*Màu xanh lơ  thường dùng để chỉ biển</a:t>
            </a:r>
          </a:p>
        </p:txBody>
      </p:sp>
      <p:pic>
        <p:nvPicPr>
          <p:cNvPr id="28682" name="Picture 10" descr="ANI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045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58375" grpId="0" animBg="1"/>
      <p:bldP spid="58376" grpId="0" animBg="1"/>
      <p:bldP spid="583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434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 của quả địa cầu nghiêng hay thẳng đứng so với mặt bàn 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5334000"/>
            <a:ext cx="8001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Trục của quả địa cầu nghiêng so với mặt bàn.</a:t>
            </a:r>
          </a:p>
        </p:txBody>
      </p:sp>
      <p:pic>
        <p:nvPicPr>
          <p:cNvPr id="26628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648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Line 20"/>
          <p:cNvSpPr>
            <a:spLocks noChangeShapeType="1"/>
          </p:cNvSpPr>
          <p:nvPr/>
        </p:nvSpPr>
        <p:spPr bwMode="auto">
          <a:xfrm flipH="1">
            <a:off x="3124200" y="152400"/>
            <a:ext cx="2057400" cy="2819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35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ellcol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14588" y="1695450"/>
            <a:ext cx="4876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133600" y="2690813"/>
            <a:ext cx="5029200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7" name="WordArt 24"/>
          <p:cNvSpPr>
            <a:spLocks noChangeArrowheads="1" noChangeShapeType="1" noTextEdit="1"/>
          </p:cNvSpPr>
          <p:nvPr/>
        </p:nvSpPr>
        <p:spPr bwMode="auto">
          <a:xfrm>
            <a:off x="2438400" y="828675"/>
            <a:ext cx="41148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3" presetClass="emph" presetSubtype="2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0.03334 -0.1956 " pathEditMode="relative" rAng="0" ptsTypes="AA">
                                      <p:cBhvr>
                                        <p:cTn id="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9800"/>
                                    </p:animMotion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-0.03333 -0.20671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10300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7ef13e6488ebda4182295e359de7186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8382000" cy="586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24084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5800" y="1639797"/>
            <a:ext cx="7696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68580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23622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30480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67400" y="37338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Xích đạo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781800" y="1270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1524000" y="609600"/>
            <a:ext cx="2286000" cy="533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TextBox 20"/>
          <p:cNvSpPr txBox="1"/>
          <p:nvPr/>
        </p:nvSpPr>
        <p:spPr>
          <a:xfrm>
            <a:off x="2057400" y="5791200"/>
            <a:ext cx="27432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rc 22"/>
          <p:cNvSpPr/>
          <p:nvPr/>
        </p:nvSpPr>
        <p:spPr>
          <a:xfrm rot="12029793">
            <a:off x="1917445" y="1894055"/>
            <a:ext cx="2923605" cy="795873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Câu 1: </a:t>
            </a:r>
            <a:r>
              <a:rPr lang="en-US" sz="2400" smtClean="0"/>
              <a:t>Hãy cho biết mũi tên chỉ vị trí nào trên quả địa cầu?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81000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Arc 37"/>
          <p:cNvSpPr/>
          <p:nvPr/>
        </p:nvSpPr>
        <p:spPr>
          <a:xfrm rot="12029793">
            <a:off x="1433637" y="1675379"/>
            <a:ext cx="2923605" cy="795873"/>
          </a:xfrm>
          <a:prstGeom prst="arc">
            <a:avLst>
              <a:gd name="adj1" fmla="val 10851011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838200" y="2286000"/>
            <a:ext cx="1371600" cy="10668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196840" y="39624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196840" y="25908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196840" y="32766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66294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52600" y="59436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52400" y="762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>
                <a:solidFill>
                  <a:prstClr val="black"/>
                </a:solidFill>
              </a:rPr>
              <a:t>Câu </a:t>
            </a:r>
            <a:r>
              <a:rPr lang="en-US" sz="2400" b="1" smtClean="0">
                <a:solidFill>
                  <a:prstClr val="black"/>
                </a:solidFill>
              </a:rPr>
              <a:t>2: </a:t>
            </a:r>
            <a:r>
              <a:rPr lang="en-US" sz="2400">
                <a:solidFill>
                  <a:prstClr val="black"/>
                </a:solidFill>
              </a:rPr>
              <a:t>Hãy cho biết mũi tên chỉ vị trí nào trên quả địa cầu?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4800" y="497147"/>
            <a:ext cx="5410200" cy="549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rc 22"/>
          <p:cNvSpPr/>
          <p:nvPr/>
        </p:nvSpPr>
        <p:spPr>
          <a:xfrm rot="12029793">
            <a:off x="1625543" y="1787110"/>
            <a:ext cx="2768730" cy="795873"/>
          </a:xfrm>
          <a:prstGeom prst="arc">
            <a:avLst>
              <a:gd name="adj1" fmla="val 10923085"/>
              <a:gd name="adj2" fmla="val 21417093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990600" y="2895600"/>
            <a:ext cx="1143000" cy="3810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1447800" y="6019800"/>
            <a:ext cx="27432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 địa cầu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48423" y="2514600"/>
            <a:ext cx="3048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Nam bán cầu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48423" y="3200400"/>
            <a:ext cx="3048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Bắc bán cầu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48423" y="3886200"/>
            <a:ext cx="306217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Cực Nam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6294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6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>
                <a:solidFill>
                  <a:prstClr val="black"/>
                </a:solidFill>
              </a:rPr>
              <a:t>Câu </a:t>
            </a:r>
            <a:r>
              <a:rPr lang="en-US" sz="2400" b="1" smtClean="0">
                <a:solidFill>
                  <a:prstClr val="black"/>
                </a:solidFill>
              </a:rPr>
              <a:t>3: </a:t>
            </a:r>
            <a:r>
              <a:rPr lang="en-US" sz="2400">
                <a:solidFill>
                  <a:prstClr val="black"/>
                </a:solidFill>
              </a:rPr>
              <a:t>Hãy cho biết mũi tên chỉ vị trí nào trên quả địa cầu?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68580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c 4"/>
          <p:cNvSpPr/>
          <p:nvPr/>
        </p:nvSpPr>
        <p:spPr>
          <a:xfrm rot="12029793">
            <a:off x="1917445" y="1894055"/>
            <a:ext cx="2923605" cy="795873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38800" y="3962400"/>
            <a:ext cx="280634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Bắc bán cầu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38800" y="2590800"/>
            <a:ext cx="280634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Cực Bắc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638800" y="3276600"/>
            <a:ext cx="28194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bán cầu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65532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81200" y="57912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1752600" y="838200"/>
            <a:ext cx="1371600" cy="914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" name="Rectangle 1"/>
          <p:cNvSpPr/>
          <p:nvPr/>
        </p:nvSpPr>
        <p:spPr>
          <a:xfrm>
            <a:off x="0" y="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>
                <a:solidFill>
                  <a:prstClr val="black"/>
                </a:solidFill>
              </a:rPr>
              <a:t>Câu </a:t>
            </a:r>
            <a:r>
              <a:rPr lang="en-US" sz="2400" b="1" smtClean="0">
                <a:solidFill>
                  <a:prstClr val="black"/>
                </a:solidFill>
              </a:rPr>
              <a:t>4: </a:t>
            </a:r>
            <a:r>
              <a:rPr lang="en-US" sz="2400">
                <a:solidFill>
                  <a:prstClr val="black"/>
                </a:solidFill>
              </a:rPr>
              <a:t>Hãy cho biết mũi tên chỉ vị trí nào trên quả địa cầu?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457200"/>
            <a:ext cx="5791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rc 6"/>
          <p:cNvSpPr/>
          <p:nvPr/>
        </p:nvSpPr>
        <p:spPr>
          <a:xfrm rot="12029793">
            <a:off x="1917445" y="1894055"/>
            <a:ext cx="2923605" cy="795873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56388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1219200" y="3505200"/>
            <a:ext cx="1371600" cy="533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15000" y="2133600"/>
            <a:ext cx="2667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Cực Nam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15000" y="2819400"/>
            <a:ext cx="2667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715000" y="3505200"/>
            <a:ext cx="2679405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Xích đạo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5532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>
                <a:solidFill>
                  <a:prstClr val="black"/>
                </a:solidFill>
              </a:rPr>
              <a:t>Câu </a:t>
            </a:r>
            <a:r>
              <a:rPr lang="en-US" sz="2400" b="1" smtClean="0">
                <a:solidFill>
                  <a:prstClr val="black"/>
                </a:solidFill>
              </a:rPr>
              <a:t>5: </a:t>
            </a:r>
            <a:r>
              <a:rPr lang="en-US" sz="2400">
                <a:solidFill>
                  <a:prstClr val="black"/>
                </a:solidFill>
              </a:rPr>
              <a:t>Hãy cho biết mũi tên chỉ vị trí nào trên quả địa cầu?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1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5562600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0" descr="http://3.bp.blogspot.com/-zAp4jwmtUSk/T5KXJHY8qhI/AAAAAAAAYMQ/WVzumGho5QU/s1600/00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581">
            <a:off x="1371600" y="342900"/>
            <a:ext cx="23526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638800" y="228600"/>
            <a:ext cx="24177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1975" y="3871913"/>
            <a:ext cx="8353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ự nhiên và xã hội lớp 3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8" y="152400"/>
            <a:ext cx="9133562" cy="65532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enid.com.vn/fileman/Uploads/tbNews/104/chung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752600" y="4724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3764280"/>
            <a:ext cx="5257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325" algn="just"/>
            <a:endParaRPr lang="en-US" sz="23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" y="46772"/>
            <a:ext cx="9052560" cy="67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WordArt 5"/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7239000" cy="1752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9658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8"/>
          <p:cNvSpPr>
            <a:spLocks noChangeArrowheads="1" noChangeShapeType="1" noTextEdit="1"/>
          </p:cNvSpPr>
          <p:nvPr/>
        </p:nvSpPr>
        <p:spPr bwMode="auto">
          <a:xfrm>
            <a:off x="762000" y="2014200"/>
            <a:ext cx="7391400" cy="1223536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</a:bodyPr>
          <a:lstStyle/>
          <a:p>
            <a:pPr algn="ctr"/>
            <a:r>
              <a:rPr lang="pt-BR" sz="3600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Chúc các em học giỏi</a:t>
            </a:r>
            <a:endParaRPr lang="en-US" sz="3600" kern="1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038599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144000" y="0"/>
            <a:ext cx="358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03"/>
          <p:cNvPicPr>
            <a:picLocks noChangeAspect="1" noChangeArrowheads="1"/>
          </p:cNvPicPr>
          <p:nvPr/>
        </p:nvPicPr>
        <p:blipFill>
          <a:blip r:embed="rId3">
            <a:lum bright="-42000"/>
          </a:blip>
          <a:srcRect/>
          <a:stretch>
            <a:fillRect/>
          </a:stretch>
        </p:blipFill>
        <p:spPr bwMode="auto">
          <a:xfrm>
            <a:off x="0" y="190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762000" y="137160"/>
            <a:ext cx="7696200" cy="6720840"/>
          </a:xfrm>
          <a:prstGeom prst="ellipse">
            <a:avLst/>
          </a:prstGeom>
          <a:gradFill rotWithShape="1">
            <a:gsLst>
              <a:gs pos="0">
                <a:srgbClr val="F4F92F">
                  <a:gamma/>
                  <a:shade val="46275"/>
                  <a:invGamma/>
                </a:srgbClr>
              </a:gs>
              <a:gs pos="50000">
                <a:srgbClr val="F4F92F">
                  <a:alpha val="25000"/>
                </a:srgbClr>
              </a:gs>
              <a:gs pos="100000">
                <a:srgbClr val="F4F92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209800" y="2133600"/>
            <a:ext cx="5638800" cy="92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 ĐẤT NÀY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439" name="Picture 7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85800"/>
            <a:ext cx="857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3D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685800"/>
            <a:ext cx="480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762000" y="3048000"/>
            <a:ext cx="8382000" cy="92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 CỦA CHÚNG MÌNH </a:t>
            </a:r>
          </a:p>
        </p:txBody>
      </p:sp>
      <p:pic>
        <p:nvPicPr>
          <p:cNvPr id="11" name="Trái Đất Này Là Của Chúng Mình - CLB Taca Emca [ Trung Thu Hồng ]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54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8"/>
          <p:cNvGrpSpPr>
            <a:grpSpLocks/>
          </p:cNvGrpSpPr>
          <p:nvPr/>
        </p:nvGrpSpPr>
        <p:grpSpPr bwMode="auto">
          <a:xfrm rot="-130155">
            <a:off x="-304800" y="5713413"/>
            <a:ext cx="2667000" cy="1219200"/>
            <a:chOff x="17" y="2256"/>
            <a:chExt cx="1829" cy="2064"/>
          </a:xfrm>
        </p:grpSpPr>
        <p:grpSp>
          <p:nvGrpSpPr>
            <p:cNvPr id="15394" name="Group 9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5402" name="Freeform 10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03" name="Freeform 11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04" name="Freeform 12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05" name="Freeform 13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06" name="Freeform 14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07" name="Freeform 15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08" name="Freeform 16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09" name="Freeform 17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10" name="Freeform 18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5411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2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3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4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15" name="Freeform 23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16" name="Freeform 24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17" name="Freeform 25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5418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9" name="Picture 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95" name="Group 28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5396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7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8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9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0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1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63" name="Group 35"/>
          <p:cNvGrpSpPr>
            <a:grpSpLocks/>
          </p:cNvGrpSpPr>
          <p:nvPr/>
        </p:nvGrpSpPr>
        <p:grpSpPr bwMode="auto">
          <a:xfrm rot="-5400000">
            <a:off x="6705600" y="4724400"/>
            <a:ext cx="1524000" cy="3352800"/>
            <a:chOff x="17" y="2256"/>
            <a:chExt cx="1829" cy="2064"/>
          </a:xfrm>
        </p:grpSpPr>
        <p:grpSp>
          <p:nvGrpSpPr>
            <p:cNvPr id="15368" name="Group 36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5376" name="Freeform 37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77" name="Freeform 38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78" name="Freeform 39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79" name="Freeform 40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80" name="Freeform 41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81" name="Freeform 42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82" name="Freeform 43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83" name="Freeform 44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84" name="Freeform 45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5385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6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7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8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9" name="Freeform 50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90" name="Freeform 51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91" name="Freeform 52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5392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3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69" name="Group 55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5370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2" name="Picture 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4" name="Picture 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5" name="Picture 6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364" name="Picture 6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75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3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23957" y="3968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01" name="WordArt 41"/>
          <p:cNvSpPr>
            <a:spLocks noChangeArrowheads="1" noChangeShapeType="1" noTextEdit="1"/>
          </p:cNvSpPr>
          <p:nvPr/>
        </p:nvSpPr>
        <p:spPr bwMode="auto">
          <a:xfrm>
            <a:off x="682625" y="688975"/>
            <a:ext cx="7937500" cy="587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257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hát: Trái Đất Này Là Của Chúng Mình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vi-VN" sz="3600" b="1" i="0" u="none" strike="noStrike" kern="1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 đất này là của chúng mình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 bóng xanh bay giữa trời xanh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Bồ câu ơi tiếng chim gù thương mến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 âu ơi cánh chim vờn trên sóng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 bay nào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trái đất quay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 bay nào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trái đất quay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 đất này là của chúng mình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 trắng đen tuy khác màu da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 yêu ơi, chúng ta là hoa quý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 hương thơm nắng tô màu tươi thắm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 hoa nào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 quý cũng thơm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 da nào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 quý cũng thơm </a:t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3600" b="1" i="0" u="none" strike="noStrike" kern="1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3600" b="1" i="0" u="none" strike="noStrike" kern="1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Trai-Dat-Nay-La-Cua-Chung-Minh-Be-Bao-A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5867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410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9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earth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7"/>
          <p:cNvSpPr>
            <a:spLocks noChangeArrowheads="1" noChangeShapeType="1" noTextEdit="1"/>
          </p:cNvSpPr>
          <p:nvPr/>
        </p:nvSpPr>
        <p:spPr bwMode="auto">
          <a:xfrm>
            <a:off x="666750" y="990600"/>
            <a:ext cx="7772400" cy="28194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TRÁI ĐẤT. QUẢ ĐỊA CẦU</a:t>
            </a:r>
            <a:endParaRPr kumimoji="0" lang="en-US" sz="3600" b="1" i="0" u="none" strike="noStrike" kern="10" cap="none" spc="0" normalizeH="0" baseline="0" noProof="0" smtClean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Tập tin:The Earth seen from Apollo 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3" y="1981200"/>
            <a:ext cx="3962400" cy="4114800"/>
          </a:xfrm>
          <a:noFill/>
        </p:spPr>
      </p:pic>
      <p:pic>
        <p:nvPicPr>
          <p:cNvPr id="7" name="Picture 26" descr="001ks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45013" y="1981200"/>
            <a:ext cx="4267200" cy="4038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18436" name="Rectangle 22"/>
          <p:cNvSpPr txBox="1">
            <a:spLocks noChangeArrowheads="1"/>
          </p:cNvSpPr>
          <p:nvPr/>
        </p:nvSpPr>
        <p:spPr bwMode="auto">
          <a:xfrm>
            <a:off x="271463" y="762000"/>
            <a:ext cx="8534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 đây là ảnh chụp Trái Đất từ tàu vũ trụ</a:t>
            </a:r>
            <a:endParaRPr kumimoji="0" lang="vi-VN" altLang="en-US" sz="3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</a:t>
            </a:r>
            <a:r>
              <a:rPr kumimoji="0" lang="vi-V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 đất hình gì ?</a:t>
            </a: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271463" y="220663"/>
            <a:ext cx="807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 1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Tìm hiểu về hình dạng của Trái Đất:</a:t>
            </a:r>
          </a:p>
        </p:txBody>
      </p:sp>
    </p:spTree>
    <p:extLst>
      <p:ext uri="{BB962C8B-B14F-4D97-AF65-F5344CB8AC3E}">
        <p14:creationId xmlns:p14="http://schemas.microsoft.com/office/powerpoint/2010/main" val="172335924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6" descr="001ks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3352800" cy="2667000"/>
          </a:xfrm>
          <a:noFill/>
        </p:spPr>
      </p:pic>
      <p:pic>
        <p:nvPicPr>
          <p:cNvPr id="21507" name="Picture 27" descr="003dm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3505200" cy="2667000"/>
          </a:xfrm>
          <a:noFill/>
        </p:spPr>
      </p:pic>
      <p:pic>
        <p:nvPicPr>
          <p:cNvPr id="21508" name="Picture 28" descr="005oz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743200"/>
            <a:ext cx="3352800" cy="2514600"/>
          </a:xfr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2578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luận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 Đất có dạng hình cầu và hơi dẹt ở hai đầu. </a:t>
            </a:r>
            <a:endParaRPr kumimoji="0" lang="vi-VN" altLang="en-US" sz="3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Trái Đất rất lớn</a:t>
            </a:r>
            <a:r>
              <a:rPr kumimoji="0" lang="vi-V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819400"/>
            <a:ext cx="3511550" cy="2438400"/>
          </a:xfrm>
        </p:spPr>
      </p:pic>
    </p:spTree>
    <p:extLst>
      <p:ext uri="{BB962C8B-B14F-4D97-AF65-F5344CB8AC3E}">
        <p14:creationId xmlns:p14="http://schemas.microsoft.com/office/powerpoint/2010/main" val="23896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9436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75"/>
            <a:ext cx="9144000" cy="6842125"/>
          </a:xfrm>
        </p:spPr>
      </p:pic>
    </p:spTree>
    <p:extLst>
      <p:ext uri="{BB962C8B-B14F-4D97-AF65-F5344CB8AC3E}">
        <p14:creationId xmlns:p14="http://schemas.microsoft.com/office/powerpoint/2010/main" val="9928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620</Words>
  <Application>Microsoft Office PowerPoint</Application>
  <PresentationFormat>On-screen Show (4:3)</PresentationFormat>
  <Paragraphs>128</Paragraphs>
  <Slides>28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Silk</dc:creator>
  <cp:lastModifiedBy>Windows User</cp:lastModifiedBy>
  <cp:revision>39</cp:revision>
  <dcterms:created xsi:type="dcterms:W3CDTF">2019-03-30T08:34:09Z</dcterms:created>
  <dcterms:modified xsi:type="dcterms:W3CDTF">2022-04-18T07:22:00Z</dcterms:modified>
</cp:coreProperties>
</file>