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5" r:id="rId3"/>
    <p:sldId id="267" r:id="rId4"/>
    <p:sldId id="268" r:id="rId5"/>
    <p:sldId id="260" r:id="rId6"/>
    <p:sldId id="288" r:id="rId7"/>
    <p:sldId id="281" r:id="rId8"/>
    <p:sldId id="289" r:id="rId9"/>
    <p:sldId id="290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8C2"/>
    <a:srgbClr val="000099"/>
    <a:srgbClr val="CCECFF"/>
    <a:srgbClr val="006600"/>
    <a:srgbClr val="CC0099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10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2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</a:t>
            </a:r>
            <a:r>
              <a:rPr lang="vi-VN" sz="2400" b="1" dirty="0" smtClean="0">
                <a:solidFill>
                  <a:srgbClr val="000099"/>
                </a:solidFill>
              </a:rPr>
              <a:t>7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06" y="40944"/>
            <a:ext cx="908789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vi-VN" sz="2400" b="1" dirty="0" smtClean="0"/>
              <a:t>3</a:t>
            </a:r>
            <a:r>
              <a:rPr lang="en-US" sz="2400" b="1" dirty="0" smtClean="0"/>
              <a:t>. </a:t>
            </a:r>
            <a:r>
              <a:rPr lang="vi-VN" sz="2400" b="1" dirty="0" smtClean="0"/>
              <a:t>Hằng ngày, chúng ta cần ăn đủ ba bữa để cơ thể khoẻ mạnh. Hãy vẽ kim đồng hồ chỉ thời gian các bữa em ăn trong ngày.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1127234" y="3733800"/>
            <a:ext cx="22860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55834" y="2895600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374932" y="3330466"/>
            <a:ext cx="228600" cy="419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03532" y="2911366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95898" y="3733800"/>
            <a:ext cx="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95898" y="2895600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D08C2"/>
                </a:solidFill>
              </a:rPr>
              <a:t>Câu</a:t>
            </a:r>
            <a:r>
              <a:rPr lang="en-US" sz="2400" b="1" dirty="0" smtClean="0">
                <a:solidFill>
                  <a:srgbClr val="3D08C2"/>
                </a:solidFill>
              </a:rPr>
              <a:t> </a:t>
            </a:r>
            <a:r>
              <a:rPr lang="vi-VN" sz="2400" b="1" dirty="0" smtClean="0">
                <a:solidFill>
                  <a:srgbClr val="3D08C2"/>
                </a:solidFill>
              </a:rPr>
              <a:t>4</a:t>
            </a:r>
            <a:r>
              <a:rPr lang="en-US" sz="2400" b="1" dirty="0" smtClean="0">
                <a:solidFill>
                  <a:srgbClr val="3D08C2"/>
                </a:solidFill>
              </a:rPr>
              <a:t>. </a:t>
            </a:r>
            <a:r>
              <a:rPr lang="vi-VN" sz="2400" b="1" dirty="0" smtClean="0">
                <a:solidFill>
                  <a:srgbClr val="3D08C2"/>
                </a:solidFill>
              </a:rPr>
              <a:t>Hãy viết những thức ăn, đồ uống của một ngày trong một tuần của em vào bảng dưới đây.</a:t>
            </a:r>
            <a:endParaRPr lang="en-US" sz="2400" b="1" dirty="0">
              <a:solidFill>
                <a:srgbClr val="3D08C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43766"/>
              </p:ext>
            </p:extLst>
          </p:nvPr>
        </p:nvGraphicFramePr>
        <p:xfrm>
          <a:off x="136634" y="914400"/>
          <a:ext cx="89154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Thứ</a:t>
                      </a:r>
                      <a:endParaRPr lang="en-US" sz="2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Bữa</a:t>
                      </a:r>
                      <a:r>
                        <a:rPr lang="vi-VN" sz="2800" b="1" baseline="0" dirty="0" smtClean="0"/>
                        <a:t> sáng</a:t>
                      </a:r>
                      <a:endParaRPr lang="en-US" sz="2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Bữa trưa</a:t>
                      </a:r>
                      <a:endParaRPr lang="en-US" sz="2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Bữa tối</a:t>
                      </a:r>
                      <a:endParaRPr lang="en-US" sz="2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hai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ba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tư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năm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sáu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Thứ bảy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/>
                        <a:t>Chủ nhật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135188"/>
            <a:ext cx="891540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Ăn uống hằng ngày</a:t>
            </a:r>
            <a:endParaRPr lang="en-US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4826876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8600" y="2105025"/>
            <a:ext cx="8763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Xác định số bữa ăn và những thức ăn thường dùng hằng ngày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8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77" y="960817"/>
            <a:ext cx="3548823" cy="4114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69" y="3895677"/>
            <a:ext cx="3083731" cy="2962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3276601" cy="306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25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7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4953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52400" y="2181225"/>
            <a:ext cx="8763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Chơi trò chơi: « Đi siêu thị»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22245" cy="16001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2905"/>
            <a:ext cx="7010400" cy="52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149</Words>
  <Application>Microsoft Office PowerPoint</Application>
  <PresentationFormat>On-screen Show (4:3)</PresentationFormat>
  <Paragraphs>29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.VnSouthern</vt:lpstr>
      <vt:lpstr>.VnTime</vt:lpstr>
      <vt:lpstr>Arial</vt:lpstr>
      <vt:lpstr>Ariston</vt:lpstr>
      <vt:lpstr>Calibri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51</cp:revision>
  <dcterms:created xsi:type="dcterms:W3CDTF">2020-08-07T14:18:09Z</dcterms:created>
  <dcterms:modified xsi:type="dcterms:W3CDTF">2022-04-20T01:36:56Z</dcterms:modified>
</cp:coreProperties>
</file>