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9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281" r:id="rId23"/>
    <p:sldId id="269" r:id="rId24"/>
    <p:sldId id="282" r:id="rId25"/>
    <p:sldId id="270" r:id="rId26"/>
    <p:sldId id="283" r:id="rId27"/>
    <p:sldId id="271" r:id="rId28"/>
    <p:sldId id="284" r:id="rId29"/>
    <p:sldId id="285" r:id="rId30"/>
    <p:sldId id="272" r:id="rId31"/>
    <p:sldId id="286" r:id="rId32"/>
    <p:sldId id="273" r:id="rId33"/>
    <p:sldId id="287" r:id="rId34"/>
    <p:sldId id="314" r:id="rId35"/>
    <p:sldId id="274" r:id="rId36"/>
  </p:sldIdLst>
  <p:sldSz cx="9144000" cy="5143500" type="screen16x9"/>
  <p:notesSz cx="6858000" cy="9144000"/>
  <p:embeddedFontLst>
    <p:embeddedFont>
      <p:font typeface="DFPOP1-W9" panose="020B0604020202020204" charset="-128"/>
      <p:regular r:id="rId38"/>
    </p:embeddedFont>
    <p:embeddedFont>
      <p:font typeface="宋体" panose="02010600030101010101" pitchFamily="2" charset="-122"/>
      <p:regular r:id="rId39"/>
    </p:embeddedFont>
    <p:embeddedFont>
      <p:font typeface="HL Hoctro" panose="02000000000000000000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-Rounded" panose="020B0500000000000000" charset="0"/>
      <p:regular r:id="rId45"/>
    </p:embeddedFont>
    <p:embeddedFont>
      <p:font typeface="微软雅黑" panose="020B0503020204020204" pitchFamily="34" charset="-122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8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ags" Target="tags/tag1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5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3809" y="4151077"/>
            <a:ext cx="34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www.w3.org/XML/1998/namespace"/>
    <ds:schemaRef ds:uri="http://schemas.microsoft.com/office/2006/documentManagement/types"/>
    <ds:schemaRef ds:uri="2954521b-b4ab-4ce3-8aa8-8bfa99a4c36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786</Words>
  <Application>Microsoft Office PowerPoint</Application>
  <PresentationFormat>On-screen Show (16:9)</PresentationFormat>
  <Paragraphs>181</Paragraphs>
  <Slides>32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DFPOP1-W9</vt:lpstr>
      <vt:lpstr>宋体</vt:lpstr>
      <vt:lpstr>HL Hoctro</vt:lpstr>
      <vt:lpstr>Calibri</vt:lpstr>
      <vt:lpstr>Arial-Rounded</vt:lpstr>
      <vt:lpstr>微软雅黑</vt:lpstr>
      <vt:lpstr>华康少女文字W5</vt:lpstr>
      <vt:lpstr>Times New Roman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105</cp:revision>
  <dcterms:created xsi:type="dcterms:W3CDTF">2020-08-13T09:19:08Z</dcterms:created>
  <dcterms:modified xsi:type="dcterms:W3CDTF">2022-03-15T07:09:15Z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