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8" r:id="rId6"/>
    <p:sldId id="275" r:id="rId7"/>
    <p:sldId id="266" r:id="rId8"/>
    <p:sldId id="276" r:id="rId9"/>
    <p:sldId id="277" r:id="rId10"/>
    <p:sldId id="289" r:id="rId11"/>
    <p:sldId id="267" r:id="rId12"/>
    <p:sldId id="279" r:id="rId13"/>
    <p:sldId id="268" r:id="rId14"/>
    <p:sldId id="281" r:id="rId15"/>
    <p:sldId id="269" r:id="rId16"/>
    <p:sldId id="282" r:id="rId17"/>
    <p:sldId id="270" r:id="rId18"/>
    <p:sldId id="283" r:id="rId19"/>
    <p:sldId id="290" r:id="rId20"/>
    <p:sldId id="271" r:id="rId21"/>
    <p:sldId id="284" r:id="rId22"/>
    <p:sldId id="285" r:id="rId23"/>
    <p:sldId id="272" r:id="rId24"/>
    <p:sldId id="286" r:id="rId25"/>
    <p:sldId id="273" r:id="rId26"/>
    <p:sldId id="287" r:id="rId27"/>
    <p:sldId id="274" r:id="rId28"/>
  </p:sldIdLst>
  <p:sldSz cx="9144000" cy="5143500" type="screen16x9"/>
  <p:notesSz cx="6858000" cy="9144000"/>
  <p:embeddedFontLst>
    <p:embeddedFont>
      <p:font typeface="DFPOP1-W9" panose="020B0604020202020204" charset="-128"/>
      <p:regular r:id="rId30"/>
    </p:embeddedFont>
    <p:embeddedFont>
      <p:font typeface="宋体" panose="02010600030101010101" pitchFamily="2" charset="-122"/>
      <p:regular r:id="rId31"/>
    </p:embeddedFont>
    <p:embeddedFont>
      <p:font typeface="HL Hoctro" panose="02000000000000000000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Arial-Rounded" panose="020B0500000000000000" charset="0"/>
      <p:regular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HP-211" panose="020B0604020202020204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9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0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C4D836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86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r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bg-clou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bg-tre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bg-flow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bg-white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tex02"/>
          <p:cNvSpPr txBox="1"/>
          <p:nvPr/>
        </p:nvSpPr>
        <p:spPr>
          <a:xfrm>
            <a:off x="2216864" y="2872683"/>
            <a:ext cx="4927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6600"/>
                </a:solidFill>
                <a:latin typeface="HP-211" panose="020B08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zh-CN" altLang="en-US" sz="4000" b="1" dirty="0">
              <a:solidFill>
                <a:srgbClr val="FF6600"/>
              </a:solidFill>
              <a:latin typeface="HP-211" panose="020B08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text01"/>
          <p:cNvSpPr/>
          <p:nvPr/>
        </p:nvSpPr>
        <p:spPr>
          <a:xfrm>
            <a:off x="4057112" y="1730844"/>
            <a:ext cx="12474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6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ligh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hangrao0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tree-left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hangrao0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tree-right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bg03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bg02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bg0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nGV"/>
          <p:cNvSpPr/>
          <p:nvPr/>
        </p:nvSpPr>
        <p:spPr>
          <a:xfrm>
            <a:off x="3429536" y="4073598"/>
            <a:ext cx="25026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Trần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Thu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Hiền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97"/>
          <p:cNvSpPr/>
          <p:nvPr/>
        </p:nvSpPr>
        <p:spPr>
          <a:xfrm>
            <a:off x="2063578" y="1608023"/>
            <a:ext cx="4689277" cy="126466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6" grpId="0"/>
      <p:bldP spid="98" grpId="0"/>
      <p:bldP spid="92" grpId="0" animBg="1"/>
      <p:bldP spid="111" grpId="0" animBg="1"/>
      <p:bldP spid="112" grpId="0" animBg="1"/>
      <p:bldP spid="4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38968" y="605343"/>
            <a:ext cx="642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39187" y="1799757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dê mẹ vừa đi xa, sói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777912" y="1799757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03200" y="1761657"/>
            <a:ext cx="8387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       	 gõ cửa và </a:t>
            </a:r>
          </a:p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 giọng dê mẹ.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190626" y="1087238"/>
            <a:ext cx="67817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09726" y="1087237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81075" y="2588593"/>
            <a:ext cx="8128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ở nhà một mình , em không được                      cho người lạ.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427459" y="1087236"/>
            <a:ext cx="21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mở cửa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6788603" y="254910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30743" y="1088624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lời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36475 0.294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58900"/>
            <a:ext cx="4489906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58900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615484" y="996587"/>
            <a:ext cx="5813880" cy="325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1627420" y="938531"/>
            <a:ext cx="5813881" cy="325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00844"/>
            <a:ext cx="4489906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00844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249C35-0887-456B-ACC6-9F266D87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48" y="1301750"/>
            <a:ext cx="8763640" cy="2508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C3E54-DDDB-4CB7-8FF9-772C1E7B6887}"/>
              </a:ext>
            </a:extLst>
          </p:cNvPr>
          <p:cNvSpPr/>
          <p:nvPr/>
        </p:nvSpPr>
        <p:spPr>
          <a:xfrm>
            <a:off x="2219960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9FFEF1-9D99-4F86-AA60-E8B06A1AE53D}"/>
              </a:ext>
            </a:extLst>
          </p:cNvPr>
          <p:cNvSpPr/>
          <p:nvPr/>
        </p:nvSpPr>
        <p:spPr>
          <a:xfrm>
            <a:off x="4111472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73E3D-19A6-4F43-82A7-DB4D289C27C7}"/>
              </a:ext>
            </a:extLst>
          </p:cNvPr>
          <p:cNvSpPr/>
          <p:nvPr/>
        </p:nvSpPr>
        <p:spPr>
          <a:xfrm>
            <a:off x="2916884" y="2484121"/>
            <a:ext cx="810566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MeDiVang-ThanhThao_469ez">
            <a:hlinkClick r:id="" action="ppaction://media"/>
            <a:extLst>
              <a:ext uri="{FF2B5EF4-FFF2-40B4-BE49-F238E27FC236}">
                <a16:creationId xmlns:a16="http://schemas.microsoft.com/office/drawing/2014/main" id="{D0E5AFA0-AA40-4DC5-AB62-9722AD73F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622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3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6744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phù hợp thay cho bông 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694261-49CE-4A10-8626-8F30834CEC05}"/>
              </a:ext>
            </a:extLst>
          </p:cNvPr>
          <p:cNvSpPr txBox="1"/>
          <p:nvPr/>
        </p:nvSpPr>
        <p:spPr>
          <a:xfrm>
            <a:off x="211017" y="1512278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1D856-3567-4EFC-8E94-7C5E43F9AAFA}"/>
              </a:ext>
            </a:extLst>
          </p:cNvPr>
          <p:cNvSpPr txBox="1"/>
          <p:nvPr/>
        </p:nvSpPr>
        <p:spPr>
          <a:xfrm>
            <a:off x="2395616" y="1507961"/>
            <a:ext cx="653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ì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ỏ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non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ể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chuyện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2576C5-C76B-4953-9332-C2B07D07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09" y="1627189"/>
            <a:ext cx="329213" cy="329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BEEFD4-8E5C-49DF-BEBC-6B4378AA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518" y="1627189"/>
            <a:ext cx="329213" cy="329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346BEF-50B2-4965-BDAA-7ED52615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702" y="1627188"/>
            <a:ext cx="329213" cy="329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1AA4CB-14EC-4986-9B7E-2BDBC9C403A5}"/>
              </a:ext>
            </a:extLst>
          </p:cNvPr>
          <p:cNvSpPr txBox="1"/>
          <p:nvPr/>
        </p:nvSpPr>
        <p:spPr>
          <a:xfrm>
            <a:off x="211017" y="2314457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567D1-5939-4942-812A-E720331B615F}"/>
              </a:ext>
            </a:extLst>
          </p:cNvPr>
          <p:cNvSpPr txBox="1"/>
          <p:nvPr/>
        </p:nvSpPr>
        <p:spPr>
          <a:xfrm>
            <a:off x="2395616" y="2310140"/>
            <a:ext cx="5889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ề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ội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vã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29984F-78D4-405A-ABD6-F6884107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95" y="2428000"/>
            <a:ext cx="329213" cy="329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42400-2731-45FD-8259-C280D09D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07" y="2414792"/>
            <a:ext cx="329213" cy="329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EA7C6A-A426-49DD-A97E-EFE9486B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187" y="2414791"/>
            <a:ext cx="32921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AB4E3-E977-4541-BE67-08F0F67E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47" y="1244600"/>
            <a:ext cx="5438103" cy="3800650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00481" y="98250"/>
            <a:ext cx="8743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dùng từ ngữ trong khung để nói theo tranh: </a:t>
            </a:r>
            <a:r>
              <a:rPr lang="en-US" altLang="zh-CN" sz="2800" i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 gì em cần phải tự làm? Những gì không được tự ý làm?</a:t>
            </a:r>
            <a:endParaRPr lang="zh-CN" altLang="en-US" sz="2800" i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90FE3-1E94-4349-A1D8-A99BC6E8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06" y="569192"/>
            <a:ext cx="5714563" cy="3957066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thấy những gì trong bức tranh?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Theo em, bạn nhỏ nên làm gì? Vì sao?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5242C1-1D04-44D4-9943-4C2A8CF18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02"/>
          <a:stretch/>
        </p:blipFill>
        <p:spPr>
          <a:xfrm>
            <a:off x="209944" y="0"/>
            <a:ext cx="4447779" cy="236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737BA1-C0FE-4AEC-87FC-ED1DB6DB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3" y="-7892"/>
            <a:ext cx="4247000" cy="2375708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3" y="2852521"/>
            <a:ext cx="448627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</a:p>
          <a:p>
            <a:pPr indent="228600" algn="r">
              <a:lnSpc>
                <a:spcPct val="150000"/>
              </a:lnSpc>
              <a:spcAft>
                <a:spcPts val="0"/>
              </a:spcAft>
            </a:pPr>
            <a:r>
              <a:rPr lang="en-US" sz="1400" i="1" dirty="0">
                <a:effectLst/>
                <a:latin typeface="Arial"/>
                <a:ea typeface="Arial"/>
              </a:rPr>
              <a:t>(</a:t>
            </a:r>
            <a:r>
              <a:rPr lang="en-US" sz="1400" i="1" dirty="0" err="1">
                <a:effectLst/>
                <a:latin typeface="Arial"/>
                <a:ea typeface="Arial"/>
              </a:rPr>
              <a:t>Phỏng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theo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Truyện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cổ</a:t>
            </a:r>
            <a:r>
              <a:rPr lang="en-US" sz="1400" i="1" dirty="0">
                <a:effectLst/>
                <a:latin typeface="Arial"/>
                <a:ea typeface="Arial"/>
              </a:rPr>
              <a:t> Grim)</a:t>
            </a:r>
          </a:p>
        </p:txBody>
      </p:sp>
      <p:sp>
        <p:nvSpPr>
          <p:cNvPr id="7" name="Shape 660"/>
          <p:cNvSpPr txBox="1"/>
          <p:nvPr/>
        </p:nvSpPr>
        <p:spPr>
          <a:xfrm>
            <a:off x="177138" y="2850398"/>
            <a:ext cx="420052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endParaRPr lang="en-US" sz="1400" dirty="0">
              <a:effectLst/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0732" y="2417861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MẸ </a:t>
            </a:r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 NHÀ</a:t>
            </a:r>
          </a:p>
        </p:txBody>
      </p:sp>
      <p:pic>
        <p:nvPicPr>
          <p:cNvPr id="3" name="Khi mẹ vắng n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8" y="-78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 hidden="1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4944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 hidden="1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7723224" y="40647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 hidden="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824719" y="84528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 hidden="1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1700768" y="11961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 hidden="1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91013" y="15689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 hidden="1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91123" y="21154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48956" y="202881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29731" y="25547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556" y="291714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087356" y="291714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429746" y="3164796"/>
            <a:ext cx="53240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67250" y="3167292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825206" y="366009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7D68E159-C670-49F3-9A64-0FB682A284C4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66700"/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  <a:endParaRPr lang="en-GB" sz="1800" dirty="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(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Phỏng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theo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Truyện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cổ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10481" y="417414"/>
            <a:ext cx="280643" cy="30143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685174" y="339098"/>
            <a:ext cx="304245" cy="2290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5945" y="1101571"/>
            <a:ext cx="283977" cy="26161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301794" y="1023665"/>
            <a:ext cx="261382" cy="27650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75385" y="1471437"/>
            <a:ext cx="286628" cy="25984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853299" y="1451785"/>
            <a:ext cx="246196" cy="1972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1850142"/>
            <a:ext cx="287777" cy="2620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03321" y="2241449"/>
            <a:ext cx="253587" cy="2616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786030" y="2160250"/>
            <a:ext cx="269328" cy="21204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2449" y="3036591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688340" y="2776890"/>
            <a:ext cx="329917" cy="29917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072" y="3385153"/>
            <a:ext cx="287211" cy="3035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29832" y="4180240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050" y="3011617"/>
            <a:ext cx="378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58374" y="277689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2702" y="337304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0070" y="412764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2641077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614" y="259889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443" y="4485701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1688" y="443093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2" grpId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 animBg="1"/>
      <p:bldP spid="42" grpId="0"/>
      <p:bldP spid="44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A2C345DF-CF54-42A2-82D9-AC69AA50A51A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E43FDCD-5BCB-413B-B719-F6287EB41BA8}"/>
              </a:ext>
            </a:extLst>
          </p:cNvPr>
          <p:cNvSpPr/>
          <p:nvPr/>
        </p:nvSpPr>
        <p:spPr>
          <a:xfrm>
            <a:off x="76201" y="3429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AC77F4-5B5E-4871-BE63-279D023EB274}"/>
              </a:ext>
            </a:extLst>
          </p:cNvPr>
          <p:cNvSpPr/>
          <p:nvPr/>
        </p:nvSpPr>
        <p:spPr>
          <a:xfrm>
            <a:off x="76201" y="14478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4D3222-9035-43FE-A42C-725C3EF86E98}"/>
              </a:ext>
            </a:extLst>
          </p:cNvPr>
          <p:cNvSpPr/>
          <p:nvPr/>
        </p:nvSpPr>
        <p:spPr>
          <a:xfrm>
            <a:off x="76201" y="29083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93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575" y="1136650"/>
            <a:ext cx="4066384" cy="3377477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1313" y="29228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Dê mẹ dặn dê con chỉ được mở cửa khi nào?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1313" y="292279"/>
            <a:ext cx="6206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Sói làm gì khi dê mẹ vừa đi xa?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12113" y="29888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Khi về, dê mẹ đã nói gì với đàn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982</Words>
  <Application>Microsoft Office PowerPoint</Application>
  <PresentationFormat>On-screen Show (16:9)</PresentationFormat>
  <Paragraphs>141</Paragraphs>
  <Slides>24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DFPOP1-W9</vt:lpstr>
      <vt:lpstr>宋体</vt:lpstr>
      <vt:lpstr>HL Hoctro</vt:lpstr>
      <vt:lpstr>Calibri</vt:lpstr>
      <vt:lpstr>Arial-Rounded</vt:lpstr>
      <vt:lpstr>微软雅黑</vt:lpstr>
      <vt:lpstr>华康少女文字W5</vt:lpstr>
      <vt:lpstr>HP-211</vt:lpstr>
      <vt:lpstr>Times New Roman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84</cp:revision>
  <dcterms:created xsi:type="dcterms:W3CDTF">2020-08-13T09:19:08Z</dcterms:created>
  <dcterms:modified xsi:type="dcterms:W3CDTF">2022-03-15T05:55:45Z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