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1"/>
  </p:notesMasterIdLst>
  <p:sldIdLst>
    <p:sldId id="256" r:id="rId5"/>
    <p:sldId id="258" r:id="rId6"/>
    <p:sldId id="275" r:id="rId7"/>
    <p:sldId id="266" r:id="rId8"/>
    <p:sldId id="276" r:id="rId9"/>
    <p:sldId id="277" r:id="rId10"/>
    <p:sldId id="267" r:id="rId11"/>
    <p:sldId id="279" r:id="rId12"/>
    <p:sldId id="268" r:id="rId13"/>
    <p:sldId id="281" r:id="rId14"/>
    <p:sldId id="269" r:id="rId15"/>
    <p:sldId id="282" r:id="rId16"/>
    <p:sldId id="270" r:id="rId17"/>
    <p:sldId id="283" r:id="rId18"/>
    <p:sldId id="271" r:id="rId19"/>
    <p:sldId id="284" r:id="rId20"/>
    <p:sldId id="285" r:id="rId21"/>
    <p:sldId id="272" r:id="rId22"/>
    <p:sldId id="290" r:id="rId23"/>
    <p:sldId id="273" r:id="rId24"/>
    <p:sldId id="287" r:id="rId25"/>
    <p:sldId id="291" r:id="rId26"/>
    <p:sldId id="292" r:id="rId27"/>
    <p:sldId id="293" r:id="rId28"/>
    <p:sldId id="294" r:id="rId29"/>
    <p:sldId id="274" r:id="rId30"/>
  </p:sldIdLst>
  <p:sldSz cx="9144000" cy="5143500" type="screen16x9"/>
  <p:notesSz cx="6858000" cy="9144000"/>
  <p:embeddedFontLst>
    <p:embeddedFont>
      <p:font typeface="DFPOP1-W9" panose="020B0604020202020204" charset="-128"/>
      <p:regular r:id="rId32"/>
    </p:embeddedFont>
    <p:embeddedFont>
      <p:font typeface="宋体" panose="02010600030101010101" pitchFamily="2" charset="-122"/>
      <p:regular r:id="rId33"/>
    </p:embeddedFont>
    <p:embeddedFont>
      <p:font typeface="HL Hoctro" panose="02000000000000000000" pitchFamily="2" charset="0"/>
      <p:regular r:id="rId34"/>
    </p:embeddedFont>
    <p:embeddedFont>
      <p:font typeface="Calibri" panose="020F0502020204030204" pitchFamily="34" charset="0"/>
      <p:regular r:id="rId35"/>
      <p:bold r:id="rId36"/>
      <p:italic r:id="rId37"/>
      <p:boldItalic r:id="rId38"/>
    </p:embeddedFont>
    <p:embeddedFont>
      <p:font typeface="Arial-Rounded" panose="020B0500000000000000" charset="0"/>
      <p:regular r:id="rId39"/>
    </p:embeddedFont>
    <p:embeddedFont>
      <p:font typeface="微软雅黑" panose="020B0503020204020204" pitchFamily="34" charset="-122"/>
      <p:regular r:id="rId40"/>
      <p:bold r:id="rId41"/>
    </p:embeddedFont>
  </p:embeddedFontLst>
  <p:custDataLst>
    <p:tags r:id="rId42"/>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89293C27-06D2-442F-A694-0966E65ACEDD}">
          <p14:sldIdLst>
            <p14:sldId id="256"/>
          </p14:sldIdLst>
        </p14:section>
        <p14:section name="Tiết 1" id="{694160BE-F2C5-4F1F-9227-A8A060926D5B}">
          <p14:sldIdLst>
            <p14:sldId id="258"/>
            <p14:sldId id="275"/>
            <p14:sldId id="266"/>
            <p14:sldId id="276"/>
            <p14:sldId id="277"/>
          </p14:sldIdLst>
        </p14:section>
        <p14:section name="Tiết 2" id="{47239A1A-9B72-4DA5-96A7-F8786F163078}">
          <p14:sldIdLst>
            <p14:sldId id="267"/>
            <p14:sldId id="279"/>
            <p14:sldId id="268"/>
            <p14:sldId id="281"/>
          </p14:sldIdLst>
        </p14:section>
        <p14:section name="Tiết 3" id="{8DB3B22B-32B6-4C3F-838D-DF98A9DBE4B7}">
          <p14:sldIdLst>
            <p14:sldId id="269"/>
            <p14:sldId id="282"/>
            <p14:sldId id="270"/>
            <p14:sldId id="283"/>
            <p14:sldId id="271"/>
          </p14:sldIdLst>
        </p14:section>
        <p14:section name="Tiết 4" id="{30D029CA-39C5-4833-936C-43C5EF842993}">
          <p14:sldIdLst>
            <p14:sldId id="284"/>
            <p14:sldId id="285"/>
            <p14:sldId id="272"/>
            <p14:sldId id="290"/>
            <p14:sldId id="273"/>
            <p14:sldId id="287"/>
            <p14:sldId id="291"/>
            <p14:sldId id="292"/>
            <p14:sldId id="293"/>
            <p14:sldId id="294"/>
            <p14:sldId id="27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A420"/>
    <a:srgbClr val="F14420"/>
    <a:srgbClr val="679C31"/>
    <a:srgbClr val="920000"/>
    <a:srgbClr val="F56636"/>
    <a:srgbClr val="EF2A19"/>
    <a:srgbClr val="A9250B"/>
    <a:srgbClr val="FF6600"/>
    <a:srgbClr val="8CB823"/>
    <a:srgbClr val="C4D8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DC2EE-9B3C-458B-A42D-C4ACB5BF02CE}" v="893" dt="2020-08-13T12:42:42.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929" autoAdjust="0"/>
    <p:restoredTop sz="94660"/>
  </p:normalViewPr>
  <p:slideViewPr>
    <p:cSldViewPr snapToGrid="0">
      <p:cViewPr varScale="1">
        <p:scale>
          <a:sx n="111" d="100"/>
          <a:sy n="111" d="100"/>
        </p:scale>
        <p:origin x="77" y="36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tags" Target="tags/tag1.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m Thi Minh Phuong" userId="59a886c1-9eb9-4e41-a264-fe10a6ee0c2c" providerId="ADAL" clId="{70ADC2EE-9B3C-458B-A42D-C4ACB5BF02CE}"/>
    <pc:docChg chg="undo custSel addSld delSld modSld sldOrd modSection">
      <pc:chgData name="Pham Thi Minh Phuong" userId="59a886c1-9eb9-4e41-a264-fe10a6ee0c2c" providerId="ADAL" clId="{70ADC2EE-9B3C-458B-A42D-C4ACB5BF02CE}" dt="2020-08-13T12:43:09.445" v="1275" actId="47"/>
      <pc:docMkLst>
        <pc:docMk/>
      </pc:docMkLst>
      <pc:sldChg chg="del">
        <pc:chgData name="Pham Thi Minh Phuong" userId="59a886c1-9eb9-4e41-a264-fe10a6ee0c2c" providerId="ADAL" clId="{70ADC2EE-9B3C-458B-A42D-C4ACB5BF02CE}" dt="2020-08-13T12:43:09.445" v="1275" actId="47"/>
        <pc:sldMkLst>
          <pc:docMk/>
          <pc:sldMk cId="0" sldId="265"/>
        </pc:sldMkLst>
      </pc:sldChg>
      <pc:sldChg chg="ord">
        <pc:chgData name="Pham Thi Minh Phuong" userId="59a886c1-9eb9-4e41-a264-fe10a6ee0c2c" providerId="ADAL" clId="{70ADC2EE-9B3C-458B-A42D-C4ACB5BF02CE}" dt="2020-08-13T12:22:30.495" v="697"/>
        <pc:sldMkLst>
          <pc:docMk/>
          <pc:sldMk cId="2825134617" sldId="270"/>
        </pc:sldMkLst>
      </pc:sldChg>
      <pc:sldChg chg="addSp delSp modSp add mod delAnim modAnim">
        <pc:chgData name="Pham Thi Minh Phuong" userId="59a886c1-9eb9-4e41-a264-fe10a6ee0c2c" providerId="ADAL" clId="{70ADC2EE-9B3C-458B-A42D-C4ACB5BF02CE}" dt="2020-08-13T12:02:50.467" v="47"/>
        <pc:sldMkLst>
          <pc:docMk/>
          <pc:sldMk cId="2645575311" sldId="280"/>
        </pc:sldMkLst>
        <pc:spChg chg="mod">
          <ac:chgData name="Pham Thi Minh Phuong" userId="59a886c1-9eb9-4e41-a264-fe10a6ee0c2c" providerId="ADAL" clId="{70ADC2EE-9B3C-458B-A42D-C4ACB5BF02CE}" dt="2020-08-13T11:43:31.795" v="30" actId="1076"/>
          <ac:spMkLst>
            <pc:docMk/>
            <pc:sldMk cId="2645575311" sldId="280"/>
            <ac:spMk id="4" creationId="{DAECB3AA-DE44-4B2E-8E42-EC1E254E3EC5}"/>
          </ac:spMkLst>
        </pc:spChg>
        <pc:spChg chg="del mod">
          <ac:chgData name="Pham Thi Minh Phuong" userId="59a886c1-9eb9-4e41-a264-fe10a6ee0c2c" providerId="ADAL" clId="{70ADC2EE-9B3C-458B-A42D-C4ACB5BF02CE}" dt="2020-08-13T11:42:41.313" v="5" actId="478"/>
          <ac:spMkLst>
            <pc:docMk/>
            <pc:sldMk cId="2645575311" sldId="280"/>
            <ac:spMk id="5" creationId="{D97AFF8F-506F-4519-A1B5-52D97C6C130F}"/>
          </ac:spMkLst>
        </pc:spChg>
        <pc:spChg chg="del mod">
          <ac:chgData name="Pham Thi Minh Phuong" userId="59a886c1-9eb9-4e41-a264-fe10a6ee0c2c" providerId="ADAL" clId="{70ADC2EE-9B3C-458B-A42D-C4ACB5BF02CE}" dt="2020-08-13T11:42:37.781" v="3" actId="478"/>
          <ac:spMkLst>
            <pc:docMk/>
            <pc:sldMk cId="2645575311" sldId="280"/>
            <ac:spMk id="6" creationId="{BEF69370-038A-4CCC-B259-2DF7CD5468DF}"/>
          </ac:spMkLst>
        </pc:spChg>
        <pc:picChg chg="del">
          <ac:chgData name="Pham Thi Minh Phuong" userId="59a886c1-9eb9-4e41-a264-fe10a6ee0c2c" providerId="ADAL" clId="{70ADC2EE-9B3C-458B-A42D-C4ACB5BF02CE}" dt="2020-08-13T11:42:34.624" v="1" actId="478"/>
          <ac:picMkLst>
            <pc:docMk/>
            <pc:sldMk cId="2645575311" sldId="280"/>
            <ac:picMk id="3" creationId="{27C78D3E-DE5B-4098-A02B-EF0192F8D4A2}"/>
          </ac:picMkLst>
        </pc:picChg>
        <pc:picChg chg="add mod modCrop">
          <ac:chgData name="Pham Thi Minh Phuong" userId="59a886c1-9eb9-4e41-a264-fe10a6ee0c2c" providerId="ADAL" clId="{70ADC2EE-9B3C-458B-A42D-C4ACB5BF02CE}" dt="2020-08-13T11:49:54.897" v="34" actId="1076"/>
          <ac:picMkLst>
            <pc:docMk/>
            <pc:sldMk cId="2645575311" sldId="280"/>
            <ac:picMk id="7" creationId="{456507CA-563C-4E84-96BC-D406D155209E}"/>
          </ac:picMkLst>
        </pc:picChg>
        <pc:picChg chg="add mod modCrop">
          <ac:chgData name="Pham Thi Minh Phuong" userId="59a886c1-9eb9-4e41-a264-fe10a6ee0c2c" providerId="ADAL" clId="{70ADC2EE-9B3C-458B-A42D-C4ACB5BF02CE}" dt="2020-08-13T12:01:26.223" v="41" actId="1076"/>
          <ac:picMkLst>
            <pc:docMk/>
            <pc:sldMk cId="2645575311" sldId="280"/>
            <ac:picMk id="8" creationId="{184C4DBE-C93C-41EF-923B-72B16638A915}"/>
          </ac:picMkLst>
        </pc:picChg>
      </pc:sldChg>
      <pc:sldChg chg="addSp delSp modSp add mod modTransition addAnim delAnim modAnim">
        <pc:chgData name="Pham Thi Minh Phuong" userId="59a886c1-9eb9-4e41-a264-fe10a6ee0c2c" providerId="ADAL" clId="{70ADC2EE-9B3C-458B-A42D-C4ACB5BF02CE}" dt="2020-08-13T12:20:36.271" v="618" actId="1076"/>
        <pc:sldMkLst>
          <pc:docMk/>
          <pc:sldMk cId="4085870559" sldId="281"/>
        </pc:sldMkLst>
        <pc:spChg chg="mod">
          <ac:chgData name="Pham Thi Minh Phuong" userId="59a886c1-9eb9-4e41-a264-fe10a6ee0c2c" providerId="ADAL" clId="{70ADC2EE-9B3C-458B-A42D-C4ACB5BF02CE}" dt="2020-08-13T12:20:36.271" v="618" actId="1076"/>
          <ac:spMkLst>
            <pc:docMk/>
            <pc:sldMk cId="4085870559" sldId="281"/>
            <ac:spMk id="4" creationId="{DAECB3AA-DE44-4B2E-8E42-EC1E254E3EC5}"/>
          </ac:spMkLst>
        </pc:spChg>
        <pc:spChg chg="add del mod">
          <ac:chgData name="Pham Thi Minh Phuong" userId="59a886c1-9eb9-4e41-a264-fe10a6ee0c2c" providerId="ADAL" clId="{70ADC2EE-9B3C-458B-A42D-C4ACB5BF02CE}" dt="2020-08-13T12:05:09.241" v="159" actId="478"/>
          <ac:spMkLst>
            <pc:docMk/>
            <pc:sldMk cId="4085870559" sldId="281"/>
            <ac:spMk id="5" creationId="{4B0C02D3-BE6B-4097-8EEA-F4160CA348FB}"/>
          </ac:spMkLst>
        </pc:spChg>
        <pc:spChg chg="add del mod">
          <ac:chgData name="Pham Thi Minh Phuong" userId="59a886c1-9eb9-4e41-a264-fe10a6ee0c2c" providerId="ADAL" clId="{70ADC2EE-9B3C-458B-A42D-C4ACB5BF02CE}" dt="2020-08-13T12:18:54.657" v="552" actId="478"/>
          <ac:spMkLst>
            <pc:docMk/>
            <pc:sldMk cId="4085870559" sldId="281"/>
            <ac:spMk id="6" creationId="{17DAEFD8-428E-45E8-A326-6B222640B924}"/>
          </ac:spMkLst>
        </pc:spChg>
        <pc:spChg chg="add del mod">
          <ac:chgData name="Pham Thi Minh Phuong" userId="59a886c1-9eb9-4e41-a264-fe10a6ee0c2c" providerId="ADAL" clId="{70ADC2EE-9B3C-458B-A42D-C4ACB5BF02CE}" dt="2020-08-13T12:19:21.928" v="590" actId="20577"/>
          <ac:spMkLst>
            <pc:docMk/>
            <pc:sldMk cId="4085870559" sldId="281"/>
            <ac:spMk id="9" creationId="{7B87E5EA-B738-483C-BD90-0802211D530F}"/>
          </ac:spMkLst>
        </pc:spChg>
        <pc:spChg chg="add mod">
          <ac:chgData name="Pham Thi Minh Phuong" userId="59a886c1-9eb9-4e41-a264-fe10a6ee0c2c" providerId="ADAL" clId="{70ADC2EE-9B3C-458B-A42D-C4ACB5BF02CE}" dt="2020-08-13T12:19:31.589" v="592" actId="1076"/>
          <ac:spMkLst>
            <pc:docMk/>
            <pc:sldMk cId="4085870559" sldId="281"/>
            <ac:spMk id="10" creationId="{6AC064CB-F32F-40DB-A8F8-D2BDF9EB5902}"/>
          </ac:spMkLst>
        </pc:spChg>
        <pc:spChg chg="add mod">
          <ac:chgData name="Pham Thi Minh Phuong" userId="59a886c1-9eb9-4e41-a264-fe10a6ee0c2c" providerId="ADAL" clId="{70ADC2EE-9B3C-458B-A42D-C4ACB5BF02CE}" dt="2020-08-13T12:20:16.844" v="616" actId="1076"/>
          <ac:spMkLst>
            <pc:docMk/>
            <pc:sldMk cId="4085870559" sldId="281"/>
            <ac:spMk id="11" creationId="{40914BD5-55B4-4A73-8F34-EF6C6547B99C}"/>
          </ac:spMkLst>
        </pc:spChg>
        <pc:picChg chg="add del mod">
          <ac:chgData name="Pham Thi Minh Phuong" userId="59a886c1-9eb9-4e41-a264-fe10a6ee0c2c" providerId="ADAL" clId="{70ADC2EE-9B3C-458B-A42D-C4ACB5BF02CE}" dt="2020-08-13T12:18:44.605" v="549" actId="478"/>
          <ac:picMkLst>
            <pc:docMk/>
            <pc:sldMk cId="4085870559" sldId="281"/>
            <ac:picMk id="3" creationId="{A67A21D7-114B-4DE2-9C48-8241812B59C5}"/>
          </ac:picMkLst>
        </pc:picChg>
        <pc:picChg chg="del">
          <ac:chgData name="Pham Thi Minh Phuong" userId="59a886c1-9eb9-4e41-a264-fe10a6ee0c2c" providerId="ADAL" clId="{70ADC2EE-9B3C-458B-A42D-C4ACB5BF02CE}" dt="2020-08-13T12:03:36.089" v="50" actId="478"/>
          <ac:picMkLst>
            <pc:docMk/>
            <pc:sldMk cId="4085870559" sldId="281"/>
            <ac:picMk id="7" creationId="{456507CA-563C-4E84-96BC-D406D155209E}"/>
          </ac:picMkLst>
        </pc:picChg>
        <pc:picChg chg="del">
          <ac:chgData name="Pham Thi Minh Phuong" userId="59a886c1-9eb9-4e41-a264-fe10a6ee0c2c" providerId="ADAL" clId="{70ADC2EE-9B3C-458B-A42D-C4ACB5BF02CE}" dt="2020-08-13T12:03:35.219" v="49" actId="478"/>
          <ac:picMkLst>
            <pc:docMk/>
            <pc:sldMk cId="4085870559" sldId="281"/>
            <ac:picMk id="8" creationId="{184C4DBE-C93C-41EF-923B-72B16638A915}"/>
          </ac:picMkLst>
        </pc:picChg>
      </pc:sldChg>
      <pc:sldChg chg="addSp delSp modSp add mod delAnim modAnim">
        <pc:chgData name="Pham Thi Minh Phuong" userId="59a886c1-9eb9-4e41-a264-fe10a6ee0c2c" providerId="ADAL" clId="{70ADC2EE-9B3C-458B-A42D-C4ACB5BF02CE}" dt="2020-08-13T12:18:05.945" v="548"/>
        <pc:sldMkLst>
          <pc:docMk/>
          <pc:sldMk cId="3398830490" sldId="282"/>
        </pc:sldMkLst>
        <pc:spChg chg="mod">
          <ac:chgData name="Pham Thi Minh Phuong" userId="59a886c1-9eb9-4e41-a264-fe10a6ee0c2c" providerId="ADAL" clId="{70ADC2EE-9B3C-458B-A42D-C4ACB5BF02CE}" dt="2020-08-13T12:10:40.993" v="358" actId="1076"/>
          <ac:spMkLst>
            <pc:docMk/>
            <pc:sldMk cId="3398830490" sldId="282"/>
            <ac:spMk id="4" creationId="{DAECB3AA-DE44-4B2E-8E42-EC1E254E3EC5}"/>
          </ac:spMkLst>
        </pc:spChg>
        <pc:spChg chg="mod">
          <ac:chgData name="Pham Thi Minh Phuong" userId="59a886c1-9eb9-4e41-a264-fe10a6ee0c2c" providerId="ADAL" clId="{70ADC2EE-9B3C-458B-A42D-C4ACB5BF02CE}" dt="2020-08-13T12:12:44.113" v="435" actId="207"/>
          <ac:spMkLst>
            <pc:docMk/>
            <pc:sldMk cId="3398830490" sldId="282"/>
            <ac:spMk id="5" creationId="{D97AFF8F-506F-4519-A1B5-52D97C6C130F}"/>
          </ac:spMkLst>
        </pc:spChg>
        <pc:spChg chg="mod">
          <ac:chgData name="Pham Thi Minh Phuong" userId="59a886c1-9eb9-4e41-a264-fe10a6ee0c2c" providerId="ADAL" clId="{70ADC2EE-9B3C-458B-A42D-C4ACB5BF02CE}" dt="2020-08-13T12:17:56.132" v="546" actId="1076"/>
          <ac:spMkLst>
            <pc:docMk/>
            <pc:sldMk cId="3398830490" sldId="282"/>
            <ac:spMk id="6" creationId="{BEF69370-038A-4CCC-B259-2DF7CD5468DF}"/>
          </ac:spMkLst>
        </pc:spChg>
        <pc:spChg chg="add mod ord">
          <ac:chgData name="Pham Thi Minh Phuong" userId="59a886c1-9eb9-4e41-a264-fe10a6ee0c2c" providerId="ADAL" clId="{70ADC2EE-9B3C-458B-A42D-C4ACB5BF02CE}" dt="2020-08-13T12:11:58.156" v="411" actId="14100"/>
          <ac:spMkLst>
            <pc:docMk/>
            <pc:sldMk cId="3398830490" sldId="282"/>
            <ac:spMk id="8" creationId="{63EAF4D1-AA65-4EFA-BD15-B31C71E1FD91}"/>
          </ac:spMkLst>
        </pc:spChg>
        <pc:spChg chg="add mod">
          <ac:chgData name="Pham Thi Minh Phuong" userId="59a886c1-9eb9-4e41-a264-fe10a6ee0c2c" providerId="ADAL" clId="{70ADC2EE-9B3C-458B-A42D-C4ACB5BF02CE}" dt="2020-08-13T12:12:37.912" v="434" actId="207"/>
          <ac:spMkLst>
            <pc:docMk/>
            <pc:sldMk cId="3398830490" sldId="282"/>
            <ac:spMk id="9" creationId="{DB9B755B-9E32-4739-B22C-9B8497B3881F}"/>
          </ac:spMkLst>
        </pc:spChg>
        <pc:spChg chg="add mod">
          <ac:chgData name="Pham Thi Minh Phuong" userId="59a886c1-9eb9-4e41-a264-fe10a6ee0c2c" providerId="ADAL" clId="{70ADC2EE-9B3C-458B-A42D-C4ACB5BF02CE}" dt="2020-08-13T12:14:32.834" v="531" actId="1076"/>
          <ac:spMkLst>
            <pc:docMk/>
            <pc:sldMk cId="3398830490" sldId="282"/>
            <ac:spMk id="10" creationId="{A2F459A0-6A26-4DA5-B309-4C38E867922B}"/>
          </ac:spMkLst>
        </pc:spChg>
        <pc:picChg chg="del mod modCrop">
          <ac:chgData name="Pham Thi Minh Phuong" userId="59a886c1-9eb9-4e41-a264-fe10a6ee0c2c" providerId="ADAL" clId="{70ADC2EE-9B3C-458B-A42D-C4ACB5BF02CE}" dt="2020-08-13T12:09:50.004" v="254" actId="478"/>
          <ac:picMkLst>
            <pc:docMk/>
            <pc:sldMk cId="3398830490" sldId="282"/>
            <ac:picMk id="3" creationId="{27C78D3E-DE5B-4098-A02B-EF0192F8D4A2}"/>
          </ac:picMkLst>
        </pc:picChg>
        <pc:picChg chg="add del mod">
          <ac:chgData name="Pham Thi Minh Phuong" userId="59a886c1-9eb9-4e41-a264-fe10a6ee0c2c" providerId="ADAL" clId="{70ADC2EE-9B3C-458B-A42D-C4ACB5BF02CE}" dt="2020-08-13T12:10:15.206" v="259" actId="478"/>
          <ac:picMkLst>
            <pc:docMk/>
            <pc:sldMk cId="3398830490" sldId="282"/>
            <ac:picMk id="7" creationId="{DE9E3206-D168-4D6E-AFDF-845914F93695}"/>
          </ac:picMkLst>
        </pc:picChg>
      </pc:sldChg>
      <pc:sldChg chg="delSp modSp add mod delAnim modAnim">
        <pc:chgData name="Pham Thi Minh Phuong" userId="59a886c1-9eb9-4e41-a264-fe10a6ee0c2c" providerId="ADAL" clId="{70ADC2EE-9B3C-458B-A42D-C4ACB5BF02CE}" dt="2020-08-13T12:22:48.521" v="703"/>
        <pc:sldMkLst>
          <pc:docMk/>
          <pc:sldMk cId="2837296450" sldId="283"/>
        </pc:sldMkLst>
        <pc:spChg chg="mod">
          <ac:chgData name="Pham Thi Minh Phuong" userId="59a886c1-9eb9-4e41-a264-fe10a6ee0c2c" providerId="ADAL" clId="{70ADC2EE-9B3C-458B-A42D-C4ACB5BF02CE}" dt="2020-08-13T12:22:18.764" v="695" actId="20577"/>
          <ac:spMkLst>
            <pc:docMk/>
            <pc:sldMk cId="2837296450" sldId="283"/>
            <ac:spMk id="4" creationId="{DAECB3AA-DE44-4B2E-8E42-EC1E254E3EC5}"/>
          </ac:spMkLst>
        </pc:spChg>
        <pc:spChg chg="del">
          <ac:chgData name="Pham Thi Minh Phuong" userId="59a886c1-9eb9-4e41-a264-fe10a6ee0c2c" providerId="ADAL" clId="{70ADC2EE-9B3C-458B-A42D-C4ACB5BF02CE}" dt="2020-08-13T12:21:39.465" v="625" actId="478"/>
          <ac:spMkLst>
            <pc:docMk/>
            <pc:sldMk cId="2837296450" sldId="283"/>
            <ac:spMk id="5" creationId="{D97AFF8F-506F-4519-A1B5-52D97C6C130F}"/>
          </ac:spMkLst>
        </pc:spChg>
        <pc:spChg chg="del mod">
          <ac:chgData name="Pham Thi Minh Phuong" userId="59a886c1-9eb9-4e41-a264-fe10a6ee0c2c" providerId="ADAL" clId="{70ADC2EE-9B3C-458B-A42D-C4ACB5BF02CE}" dt="2020-08-13T12:21:37.552" v="624" actId="478"/>
          <ac:spMkLst>
            <pc:docMk/>
            <pc:sldMk cId="2837296450" sldId="283"/>
            <ac:spMk id="6" creationId="{BEF69370-038A-4CCC-B259-2DF7CD5468DF}"/>
          </ac:spMkLst>
        </pc:spChg>
        <pc:picChg chg="mod modCrop">
          <ac:chgData name="Pham Thi Minh Phuong" userId="59a886c1-9eb9-4e41-a264-fe10a6ee0c2c" providerId="ADAL" clId="{70ADC2EE-9B3C-458B-A42D-C4ACB5BF02CE}" dt="2020-08-13T12:22:41.978" v="701" actId="1076"/>
          <ac:picMkLst>
            <pc:docMk/>
            <pc:sldMk cId="2837296450" sldId="283"/>
            <ac:picMk id="3" creationId="{27C78D3E-DE5B-4098-A02B-EF0192F8D4A2}"/>
          </ac:picMkLst>
        </pc:picChg>
      </pc:sldChg>
      <pc:sldChg chg="addSp modSp add mod modAnim">
        <pc:chgData name="Pham Thi Minh Phuong" userId="59a886c1-9eb9-4e41-a264-fe10a6ee0c2c" providerId="ADAL" clId="{70ADC2EE-9B3C-458B-A42D-C4ACB5BF02CE}" dt="2020-08-13T12:26:49.807" v="739" actId="571"/>
        <pc:sldMkLst>
          <pc:docMk/>
          <pc:sldMk cId="2088887311" sldId="284"/>
        </pc:sldMkLst>
        <pc:spChg chg="add mod">
          <ac:chgData name="Pham Thi Minh Phuong" userId="59a886c1-9eb9-4e41-a264-fe10a6ee0c2c" providerId="ADAL" clId="{70ADC2EE-9B3C-458B-A42D-C4ACB5BF02CE}" dt="2020-08-13T12:26:15.831" v="734" actId="1582"/>
          <ac:spMkLst>
            <pc:docMk/>
            <pc:sldMk cId="2088887311" sldId="284"/>
            <ac:spMk id="2" creationId="{AA025045-4BEC-4053-AD7F-BB20DBF8B4FF}"/>
          </ac:spMkLst>
        </pc:spChg>
        <pc:spChg chg="mod">
          <ac:chgData name="Pham Thi Minh Phuong" userId="59a886c1-9eb9-4e41-a264-fe10a6ee0c2c" providerId="ADAL" clId="{70ADC2EE-9B3C-458B-A42D-C4ACB5BF02CE}" dt="2020-08-13T12:23:40.053" v="721" actId="14100"/>
          <ac:spMkLst>
            <pc:docMk/>
            <pc:sldMk cId="2088887311" sldId="284"/>
            <ac:spMk id="4" creationId="{DAECB3AA-DE44-4B2E-8E42-EC1E254E3EC5}"/>
          </ac:spMkLst>
        </pc:spChg>
        <pc:spChg chg="add mod">
          <ac:chgData name="Pham Thi Minh Phuong" userId="59a886c1-9eb9-4e41-a264-fe10a6ee0c2c" providerId="ADAL" clId="{70ADC2EE-9B3C-458B-A42D-C4ACB5BF02CE}" dt="2020-08-13T12:26:42.600" v="738" actId="14100"/>
          <ac:spMkLst>
            <pc:docMk/>
            <pc:sldMk cId="2088887311" sldId="284"/>
            <ac:spMk id="5" creationId="{4D1F74B1-A493-4F90-83D0-FFDCD4969EF8}"/>
          </ac:spMkLst>
        </pc:spChg>
        <pc:spChg chg="add mod">
          <ac:chgData name="Pham Thi Minh Phuong" userId="59a886c1-9eb9-4e41-a264-fe10a6ee0c2c" providerId="ADAL" clId="{70ADC2EE-9B3C-458B-A42D-C4ACB5BF02CE}" dt="2020-08-13T12:26:49.807" v="739" actId="571"/>
          <ac:spMkLst>
            <pc:docMk/>
            <pc:sldMk cId="2088887311" sldId="284"/>
            <ac:spMk id="6" creationId="{6E86600A-260E-4EDA-8C1F-2E79C8D20FB9}"/>
          </ac:spMkLst>
        </pc:spChg>
        <pc:picChg chg="mod modCrop">
          <ac:chgData name="Pham Thi Minh Phuong" userId="59a886c1-9eb9-4e41-a264-fe10a6ee0c2c" providerId="ADAL" clId="{70ADC2EE-9B3C-458B-A42D-C4ACB5BF02CE}" dt="2020-08-13T12:25:00.564" v="730" actId="1076"/>
          <ac:picMkLst>
            <pc:docMk/>
            <pc:sldMk cId="2088887311" sldId="284"/>
            <ac:picMk id="3" creationId="{27C78D3E-DE5B-4098-A02B-EF0192F8D4A2}"/>
          </ac:picMkLst>
        </pc:picChg>
      </pc:sldChg>
      <pc:sldChg chg="delSp modSp add mod">
        <pc:chgData name="Pham Thi Minh Phuong" userId="59a886c1-9eb9-4e41-a264-fe10a6ee0c2c" providerId="ADAL" clId="{70ADC2EE-9B3C-458B-A42D-C4ACB5BF02CE}" dt="2020-08-13T12:30:22.459" v="746" actId="1076"/>
        <pc:sldMkLst>
          <pc:docMk/>
          <pc:sldMk cId="3112488098" sldId="285"/>
        </pc:sldMkLst>
        <pc:spChg chg="del">
          <ac:chgData name="Pham Thi Minh Phuong" userId="59a886c1-9eb9-4e41-a264-fe10a6ee0c2c" providerId="ADAL" clId="{70ADC2EE-9B3C-458B-A42D-C4ACB5BF02CE}" dt="2020-08-13T12:30:05.836" v="741" actId="478"/>
          <ac:spMkLst>
            <pc:docMk/>
            <pc:sldMk cId="3112488098" sldId="285"/>
            <ac:spMk id="4" creationId="{DAECB3AA-DE44-4B2E-8E42-EC1E254E3EC5}"/>
          </ac:spMkLst>
        </pc:spChg>
        <pc:picChg chg="mod">
          <ac:chgData name="Pham Thi Minh Phuong" userId="59a886c1-9eb9-4e41-a264-fe10a6ee0c2c" providerId="ADAL" clId="{70ADC2EE-9B3C-458B-A42D-C4ACB5BF02CE}" dt="2020-08-13T12:30:22.459" v="746" actId="1076"/>
          <ac:picMkLst>
            <pc:docMk/>
            <pc:sldMk cId="3112488098" sldId="285"/>
            <ac:picMk id="3" creationId="{27C78D3E-DE5B-4098-A02B-EF0192F8D4A2}"/>
          </ac:picMkLst>
        </pc:picChg>
      </pc:sldChg>
      <pc:sldChg chg="addSp delSp modSp add mod delAnim modAnim">
        <pc:chgData name="Pham Thi Minh Phuong" userId="59a886c1-9eb9-4e41-a264-fe10a6ee0c2c" providerId="ADAL" clId="{70ADC2EE-9B3C-458B-A42D-C4ACB5BF02CE}" dt="2020-08-13T12:38:44.387" v="952" actId="20577"/>
        <pc:sldMkLst>
          <pc:docMk/>
          <pc:sldMk cId="2323096739" sldId="286"/>
        </pc:sldMkLst>
        <pc:spChg chg="add mod">
          <ac:chgData name="Pham Thi Minh Phuong" userId="59a886c1-9eb9-4e41-a264-fe10a6ee0c2c" providerId="ADAL" clId="{70ADC2EE-9B3C-458B-A42D-C4ACB5BF02CE}" dt="2020-08-13T12:35:26.650" v="846" actId="207"/>
          <ac:spMkLst>
            <pc:docMk/>
            <pc:sldMk cId="2323096739" sldId="286"/>
            <ac:spMk id="2" creationId="{112FC4F9-6254-446C-A408-9B87763FFC3D}"/>
          </ac:spMkLst>
        </pc:spChg>
        <pc:spChg chg="mod">
          <ac:chgData name="Pham Thi Minh Phuong" userId="59a886c1-9eb9-4e41-a264-fe10a6ee0c2c" providerId="ADAL" clId="{70ADC2EE-9B3C-458B-A42D-C4ACB5BF02CE}" dt="2020-08-13T12:33:36.556" v="813" actId="1076"/>
          <ac:spMkLst>
            <pc:docMk/>
            <pc:sldMk cId="2323096739" sldId="286"/>
            <ac:spMk id="4" creationId="{DAECB3AA-DE44-4B2E-8E42-EC1E254E3EC5}"/>
          </ac:spMkLst>
        </pc:spChg>
        <pc:spChg chg="add mod">
          <ac:chgData name="Pham Thi Minh Phuong" userId="59a886c1-9eb9-4e41-a264-fe10a6ee0c2c" providerId="ADAL" clId="{70ADC2EE-9B3C-458B-A42D-C4ACB5BF02CE}" dt="2020-08-13T12:36:16.184" v="863" actId="207"/>
          <ac:spMkLst>
            <pc:docMk/>
            <pc:sldMk cId="2323096739" sldId="286"/>
            <ac:spMk id="5" creationId="{E70D5203-C913-4D7A-BAE1-08A9F14E5A39}"/>
          </ac:spMkLst>
        </pc:spChg>
        <pc:spChg chg="add mod">
          <ac:chgData name="Pham Thi Minh Phuong" userId="59a886c1-9eb9-4e41-a264-fe10a6ee0c2c" providerId="ADAL" clId="{70ADC2EE-9B3C-458B-A42D-C4ACB5BF02CE}" dt="2020-08-13T12:36:38.406" v="877" actId="1076"/>
          <ac:spMkLst>
            <pc:docMk/>
            <pc:sldMk cId="2323096739" sldId="286"/>
            <ac:spMk id="6" creationId="{B95B6E9E-E64A-4DCE-A748-3BFC97161753}"/>
          </ac:spMkLst>
        </pc:spChg>
        <pc:spChg chg="add del mod">
          <ac:chgData name="Pham Thi Minh Phuong" userId="59a886c1-9eb9-4e41-a264-fe10a6ee0c2c" providerId="ADAL" clId="{70ADC2EE-9B3C-458B-A42D-C4ACB5BF02CE}" dt="2020-08-13T12:36:54.027" v="880" actId="478"/>
          <ac:spMkLst>
            <pc:docMk/>
            <pc:sldMk cId="2323096739" sldId="286"/>
            <ac:spMk id="7" creationId="{4DCDB8D1-E32A-4FBE-A792-EFB28FD7C8D9}"/>
          </ac:spMkLst>
        </pc:spChg>
        <pc:spChg chg="add mod">
          <ac:chgData name="Pham Thi Minh Phuong" userId="59a886c1-9eb9-4e41-a264-fe10a6ee0c2c" providerId="ADAL" clId="{70ADC2EE-9B3C-458B-A42D-C4ACB5BF02CE}" dt="2020-08-13T12:38:17.195" v="937" actId="1038"/>
          <ac:spMkLst>
            <pc:docMk/>
            <pc:sldMk cId="2323096739" sldId="286"/>
            <ac:spMk id="8" creationId="{CBBFFB9C-BE2C-49E6-A050-4CD40B5FD726}"/>
          </ac:spMkLst>
        </pc:spChg>
        <pc:spChg chg="add mod">
          <ac:chgData name="Pham Thi Minh Phuong" userId="59a886c1-9eb9-4e41-a264-fe10a6ee0c2c" providerId="ADAL" clId="{70ADC2EE-9B3C-458B-A42D-C4ACB5BF02CE}" dt="2020-08-13T12:38:07.998" v="925" actId="20577"/>
          <ac:spMkLst>
            <pc:docMk/>
            <pc:sldMk cId="2323096739" sldId="286"/>
            <ac:spMk id="9" creationId="{BF504A1A-8443-494E-BC4E-32D77EFC1CE9}"/>
          </ac:spMkLst>
        </pc:spChg>
        <pc:spChg chg="add del mod">
          <ac:chgData name="Pham Thi Minh Phuong" userId="59a886c1-9eb9-4e41-a264-fe10a6ee0c2c" providerId="ADAL" clId="{70ADC2EE-9B3C-458B-A42D-C4ACB5BF02CE}" dt="2020-08-13T12:38:26.983" v="940" actId="478"/>
          <ac:spMkLst>
            <pc:docMk/>
            <pc:sldMk cId="2323096739" sldId="286"/>
            <ac:spMk id="10" creationId="{B8D60F63-3909-4B38-8CA3-C56FD2E8F0F7}"/>
          </ac:spMkLst>
        </pc:spChg>
        <pc:spChg chg="add mod">
          <ac:chgData name="Pham Thi Minh Phuong" userId="59a886c1-9eb9-4e41-a264-fe10a6ee0c2c" providerId="ADAL" clId="{70ADC2EE-9B3C-458B-A42D-C4ACB5BF02CE}" dt="2020-08-13T12:38:44.387" v="952" actId="20577"/>
          <ac:spMkLst>
            <pc:docMk/>
            <pc:sldMk cId="2323096739" sldId="286"/>
            <ac:spMk id="11" creationId="{34226D4E-3F01-4C02-81D6-DF350CD10A44}"/>
          </ac:spMkLst>
        </pc:spChg>
        <pc:picChg chg="mod modCrop">
          <ac:chgData name="Pham Thi Minh Phuong" userId="59a886c1-9eb9-4e41-a264-fe10a6ee0c2c" providerId="ADAL" clId="{70ADC2EE-9B3C-458B-A42D-C4ACB5BF02CE}" dt="2020-08-13T12:33:08.040" v="762" actId="14100"/>
          <ac:picMkLst>
            <pc:docMk/>
            <pc:sldMk cId="2323096739" sldId="286"/>
            <ac:picMk id="3" creationId="{27C78D3E-DE5B-4098-A02B-EF0192F8D4A2}"/>
          </ac:picMkLst>
        </pc:picChg>
      </pc:sldChg>
      <pc:sldChg chg="addSp modSp add mod modAnim">
        <pc:chgData name="Pham Thi Minh Phuong" userId="59a886c1-9eb9-4e41-a264-fe10a6ee0c2c" providerId="ADAL" clId="{70ADC2EE-9B3C-458B-A42D-C4ACB5BF02CE}" dt="2020-08-13T12:42:42.922" v="1274" actId="207"/>
        <pc:sldMkLst>
          <pc:docMk/>
          <pc:sldMk cId="3456317301" sldId="287"/>
        </pc:sldMkLst>
        <pc:spChg chg="mod">
          <ac:chgData name="Pham Thi Minh Phuong" userId="59a886c1-9eb9-4e41-a264-fe10a6ee0c2c" providerId="ADAL" clId="{70ADC2EE-9B3C-458B-A42D-C4ACB5BF02CE}" dt="2020-08-13T12:40:29.960" v="1027" actId="1076"/>
          <ac:spMkLst>
            <pc:docMk/>
            <pc:sldMk cId="3456317301" sldId="287"/>
            <ac:spMk id="4" creationId="{DAECB3AA-DE44-4B2E-8E42-EC1E254E3EC5}"/>
          </ac:spMkLst>
        </pc:spChg>
        <pc:spChg chg="add mod">
          <ac:chgData name="Pham Thi Minh Phuong" userId="59a886c1-9eb9-4e41-a264-fe10a6ee0c2c" providerId="ADAL" clId="{70ADC2EE-9B3C-458B-A42D-C4ACB5BF02CE}" dt="2020-08-13T12:41:04.432" v="1067" actId="14100"/>
          <ac:spMkLst>
            <pc:docMk/>
            <pc:sldMk cId="3456317301" sldId="287"/>
            <ac:spMk id="5" creationId="{8EE7D316-1524-4456-B263-AED08A2F4A8F}"/>
          </ac:spMkLst>
        </pc:spChg>
        <pc:spChg chg="add mod">
          <ac:chgData name="Pham Thi Minh Phuong" userId="59a886c1-9eb9-4e41-a264-fe10a6ee0c2c" providerId="ADAL" clId="{70ADC2EE-9B3C-458B-A42D-C4ACB5BF02CE}" dt="2020-08-13T12:42:42.922" v="1274" actId="207"/>
          <ac:spMkLst>
            <pc:docMk/>
            <pc:sldMk cId="3456317301" sldId="287"/>
            <ac:spMk id="6" creationId="{FD33C0DE-D76D-49EC-9F5F-2EB09012767C}"/>
          </ac:spMkLst>
        </pc:spChg>
        <pc:picChg chg="mod modCrop">
          <ac:chgData name="Pham Thi Minh Phuong" userId="59a886c1-9eb9-4e41-a264-fe10a6ee0c2c" providerId="ADAL" clId="{70ADC2EE-9B3C-458B-A42D-C4ACB5BF02CE}" dt="2020-08-13T12:40:05.376" v="964" actId="14100"/>
          <ac:picMkLst>
            <pc:docMk/>
            <pc:sldMk cId="3456317301" sldId="287"/>
            <ac:picMk id="3" creationId="{27C78D3E-DE5B-4098-A02B-EF0192F8D4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62ACC-35BD-4150-8E45-CFF6493109C7}" type="datetimeFigureOut">
              <a:rPr lang="zh-CN" altLang="en-US" smtClean="0"/>
              <a:t>2022/3/15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4C845-2BE2-4423-97B3-49F88020EF3B}" type="slidenum">
              <a:rPr lang="zh-CN" altLang="en-US" smtClean="0"/>
              <a:t>‹#›</a:t>
            </a:fld>
            <a:endParaRPr lang="zh-CN" altLang="en-US"/>
          </a:p>
        </p:txBody>
      </p:sp>
    </p:spTree>
    <p:extLst>
      <p:ext uri="{BB962C8B-B14F-4D97-AF65-F5344CB8AC3E}">
        <p14:creationId xmlns:p14="http://schemas.microsoft.com/office/powerpoint/2010/main" val="215975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p>
        </p:txBody>
      </p:sp>
      <p:sp>
        <p:nvSpPr>
          <p:cNvPr id="4" name="灯片编号占位符 3"/>
          <p:cNvSpPr>
            <a:spLocks noGrp="1"/>
          </p:cNvSpPr>
          <p:nvPr>
            <p:ph type="sldNum" sz="quarter" idx="10"/>
          </p:nvPr>
        </p:nvSpPr>
        <p:spPr/>
        <p:txBody>
          <a:bodyPr/>
          <a:lstStyle/>
          <a:p>
            <a:fld id="{60D4C845-2BE2-4423-97B3-49F88020EF3B}" type="slidenum">
              <a:rPr lang="zh-CN" altLang="en-US" smtClean="0"/>
              <a:t>1</a:t>
            </a:fld>
            <a:endParaRPr lang="zh-CN" altLang="en-US"/>
          </a:p>
        </p:txBody>
      </p:sp>
    </p:spTree>
    <p:extLst>
      <p:ext uri="{BB962C8B-B14F-4D97-AF65-F5344CB8AC3E}">
        <p14:creationId xmlns:p14="http://schemas.microsoft.com/office/powerpoint/2010/main" val="1932554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20</a:t>
            </a:fld>
            <a:endParaRPr lang="zh-CN" altLang="en-US"/>
          </a:p>
        </p:txBody>
      </p:sp>
    </p:spTree>
    <p:extLst>
      <p:ext uri="{BB962C8B-B14F-4D97-AF65-F5344CB8AC3E}">
        <p14:creationId xmlns:p14="http://schemas.microsoft.com/office/powerpoint/2010/main" val="2037572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extLst>
      <p:ext uri="{BB962C8B-B14F-4D97-AF65-F5344CB8AC3E}">
        <p14:creationId xmlns:p14="http://schemas.microsoft.com/office/powerpoint/2010/main" val="1360735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26</a:t>
            </a:fld>
            <a:endParaRPr lang="zh-CN" altLang="en-US"/>
          </a:p>
        </p:txBody>
      </p:sp>
    </p:spTree>
    <p:extLst>
      <p:ext uri="{BB962C8B-B14F-4D97-AF65-F5344CB8AC3E}">
        <p14:creationId xmlns:p14="http://schemas.microsoft.com/office/powerpoint/2010/main" val="2287210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a:t>
            </a:fld>
            <a:endParaRPr lang="zh-CN" altLang="en-US"/>
          </a:p>
        </p:txBody>
      </p:sp>
    </p:spTree>
    <p:extLst>
      <p:ext uri="{BB962C8B-B14F-4D97-AF65-F5344CB8AC3E}">
        <p14:creationId xmlns:p14="http://schemas.microsoft.com/office/powerpoint/2010/main" val="134336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4</a:t>
            </a:fld>
            <a:endParaRPr lang="zh-CN" altLang="en-US"/>
          </a:p>
        </p:txBody>
      </p:sp>
    </p:spTree>
    <p:extLst>
      <p:ext uri="{BB962C8B-B14F-4D97-AF65-F5344CB8AC3E}">
        <p14:creationId xmlns:p14="http://schemas.microsoft.com/office/powerpoint/2010/main" val="4218595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7</a:t>
            </a:fld>
            <a:endParaRPr lang="zh-CN" altLang="en-US"/>
          </a:p>
        </p:txBody>
      </p:sp>
    </p:spTree>
    <p:extLst>
      <p:ext uri="{BB962C8B-B14F-4D97-AF65-F5344CB8AC3E}">
        <p14:creationId xmlns:p14="http://schemas.microsoft.com/office/powerpoint/2010/main" val="2777914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9</a:t>
            </a:fld>
            <a:endParaRPr lang="zh-CN" altLang="en-US"/>
          </a:p>
        </p:txBody>
      </p:sp>
    </p:spTree>
    <p:extLst>
      <p:ext uri="{BB962C8B-B14F-4D97-AF65-F5344CB8AC3E}">
        <p14:creationId xmlns:p14="http://schemas.microsoft.com/office/powerpoint/2010/main" val="237120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11</a:t>
            </a:fld>
            <a:endParaRPr lang="zh-CN" altLang="en-US"/>
          </a:p>
        </p:txBody>
      </p:sp>
    </p:spTree>
    <p:extLst>
      <p:ext uri="{BB962C8B-B14F-4D97-AF65-F5344CB8AC3E}">
        <p14:creationId xmlns:p14="http://schemas.microsoft.com/office/powerpoint/2010/main" val="3462872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13</a:t>
            </a:fld>
            <a:endParaRPr lang="zh-CN" altLang="en-US"/>
          </a:p>
        </p:txBody>
      </p:sp>
    </p:spTree>
    <p:extLst>
      <p:ext uri="{BB962C8B-B14F-4D97-AF65-F5344CB8AC3E}">
        <p14:creationId xmlns:p14="http://schemas.microsoft.com/office/powerpoint/2010/main" val="114022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15</a:t>
            </a:fld>
            <a:endParaRPr lang="zh-CN" altLang="en-US"/>
          </a:p>
        </p:txBody>
      </p:sp>
    </p:spTree>
    <p:extLst>
      <p:ext uri="{BB962C8B-B14F-4D97-AF65-F5344CB8AC3E}">
        <p14:creationId xmlns:p14="http://schemas.microsoft.com/office/powerpoint/2010/main" val="3899729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18</a:t>
            </a:fld>
            <a:endParaRPr lang="zh-CN" altLang="en-US"/>
          </a:p>
        </p:txBody>
      </p:sp>
    </p:spTree>
    <p:extLst>
      <p:ext uri="{BB962C8B-B14F-4D97-AF65-F5344CB8AC3E}">
        <p14:creationId xmlns:p14="http://schemas.microsoft.com/office/powerpoint/2010/main" val="1771258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2022/3/15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2022/3/15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2022/3/15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2022/3/15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2022/3/15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72800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2022/3/15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t>2022/3/15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t>2022/3/15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t>2022/3/15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93027" y="3505218"/>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t>2022/3/15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t>2022/3/15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t>‹#›</a:t>
            </a:fld>
            <a:endParaRPr lang="zh-CN" altLang="en-US"/>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2107" y="3505218"/>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7455" y="3987533"/>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spTree>
    <p:extLst>
      <p:ext uri="{BB962C8B-B14F-4D97-AF65-F5344CB8AC3E}">
        <p14:creationId xmlns:p14="http://schemas.microsoft.com/office/powerpoint/2010/main" val="345229409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2E82ED4-375F-4F08-A54B-E5C986F28C77}" type="datetimeFigureOut">
              <a:rPr lang="zh-CN" altLang="en-US" smtClean="0"/>
              <a:t>2022/3/15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BA53EF-2EDB-4BAB-8ED2-F5C23094728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58" r:id="rId11"/>
    <p:sldLayoutId id="2147483659" r:id="rId12"/>
    <p:sldLayoutId id="2147483660" r:id="rId13"/>
    <p:sldLayoutId id="2147483662" r:id="rId14"/>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2.png"/><Relationship Id="rId12" Type="http://schemas.openxmlformats.org/officeDocument/2006/relationships/image" Target="../media/image1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png"/><Relationship Id="rId11" Type="http://schemas.openxmlformats.org/officeDocument/2006/relationships/image" Target="../media/image12.png"/><Relationship Id="rId5" Type="http://schemas.openxmlformats.org/officeDocument/2006/relationships/image" Target="../media/image10.png"/><Relationship Id="rId15" Type="http://schemas.openxmlformats.org/officeDocument/2006/relationships/image" Target="../media/image16.png"/><Relationship Id="rId10" Type="http://schemas.openxmlformats.org/officeDocument/2006/relationships/image" Target="../media/image3.png"/><Relationship Id="rId4" Type="http://schemas.openxmlformats.org/officeDocument/2006/relationships/notesSlide" Target="../notesSlides/notesSlide1.xml"/><Relationship Id="rId9" Type="http://schemas.openxmlformats.org/officeDocument/2006/relationships/image" Target="../media/image9.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slide" Target="slide17.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slide" Target="slide11.xml"/><Relationship Id="rId5" Type="http://schemas.openxmlformats.org/officeDocument/2006/relationships/slide" Target="slide12.xml"/><Relationship Id="rId4" Type="http://schemas.openxmlformats.org/officeDocument/2006/relationships/slide" Target="slide10.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9.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9.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770" y="528041"/>
            <a:ext cx="1996233" cy="668625"/>
          </a:xfrm>
          <a:prstGeom prst="rect">
            <a:avLst/>
          </a:prstGeom>
        </p:spPr>
      </p:pic>
      <p:pic>
        <p:nvPicPr>
          <p:cNvPr id="81" name="图片 80"/>
          <p:cNvPicPr>
            <a:picLocks noChangeAspect="1"/>
          </p:cNvPicPr>
          <p:nvPr/>
        </p:nvPicPr>
        <p:blipFill rotWithShape="1">
          <a:blip r:embed="rId6">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82" name="图片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23" name="图片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505" y="340206"/>
            <a:ext cx="9248571" cy="8019887"/>
          </a:xfrm>
          <a:prstGeom prst="rect">
            <a:avLst/>
          </a:prstGeom>
        </p:spPr>
      </p:pic>
      <p:sp>
        <p:nvSpPr>
          <p:cNvPr id="26" name="任意多边形 25"/>
          <p:cNvSpPr/>
          <p:nvPr/>
        </p:nvSpPr>
        <p:spPr>
          <a:xfrm>
            <a:off x="1426996" y="1748343"/>
            <a:ext cx="6253677" cy="3444184"/>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6" name="文本框 95"/>
          <p:cNvSpPr txBox="1"/>
          <p:nvPr/>
        </p:nvSpPr>
        <p:spPr>
          <a:xfrm>
            <a:off x="2135599" y="3033470"/>
            <a:ext cx="4872801" cy="687339"/>
          </a:xfrm>
          <a:prstGeom prst="rect">
            <a:avLst/>
          </a:prstGeom>
          <a:noFill/>
        </p:spPr>
        <p:txBody>
          <a:bodyPr wrap="none" rtlCol="0">
            <a:prstTxWarp prst="textDoubleWave1">
              <a:avLst/>
            </a:prstTxWarp>
            <a:spAutoFit/>
          </a:bodyPr>
          <a:lstStyle/>
          <a:p>
            <a:r>
              <a:rPr lang="en-US" altLang="zh-CN" sz="3600" smtClean="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Câu hỏi của sói</a:t>
            </a:r>
            <a:endParaRPr lang="zh-CN" altLang="en-US" sz="3600"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8" name="矩形 97"/>
          <p:cNvSpPr/>
          <p:nvPr/>
        </p:nvSpPr>
        <p:spPr>
          <a:xfrm>
            <a:off x="3743355" y="2036066"/>
            <a:ext cx="1620957" cy="923330"/>
          </a:xfrm>
          <a:prstGeom prst="rect">
            <a:avLst/>
          </a:prstGeom>
        </p:spPr>
        <p:txBody>
          <a:bodyPr wrap="none">
            <a:spAutoFit/>
          </a:bodyPr>
          <a:lstStyle/>
          <a:p>
            <a:pPr algn="l"/>
            <a:r>
              <a:rPr lang="en-US" altLang="zh-CN" sz="5400" b="1" err="1">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smtClean="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3</a:t>
            </a:r>
            <a:endParaRPr lang="zh-CN" altLang="en-US" sz="4800" b="1"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89" name="图片 88"/>
          <p:cNvPicPr>
            <a:picLocks noChangeAspect="1"/>
          </p:cNvPicPr>
          <p:nvPr/>
        </p:nvPicPr>
        <p:blipFill rotWithShape="1">
          <a:blip r:embed="rId9">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80" name="图片 79"/>
          <p:cNvPicPr>
            <a:picLocks noChangeAspect="1"/>
          </p:cNvPicPr>
          <p:nvPr/>
        </p:nvPicPr>
        <p:blipFill rotWithShape="1">
          <a:blip r:embed="rId10">
            <a:extLst>
              <a:ext uri="{28A0092B-C50C-407E-A947-70E740481C1C}">
                <a14:useLocalDpi xmlns:a14="http://schemas.microsoft.com/office/drawing/2010/main" val="0"/>
              </a:ext>
            </a:extLst>
          </a:blip>
          <a:srcRect l="1" r="77432"/>
          <a:stretch>
            <a:fillRect/>
          </a:stretch>
        </p:blipFill>
        <p:spPr>
          <a:xfrm>
            <a:off x="0" y="3630617"/>
            <a:ext cx="2063578" cy="1215615"/>
          </a:xfrm>
          <a:prstGeom prst="rect">
            <a:avLst/>
          </a:prstGeom>
        </p:spPr>
      </p:pic>
      <p:grpSp>
        <p:nvGrpSpPr>
          <p:cNvPr id="108" name="组合 107"/>
          <p:cNvGrpSpPr/>
          <p:nvPr/>
        </p:nvGrpSpPr>
        <p:grpSpPr>
          <a:xfrm>
            <a:off x="479780" y="2610930"/>
            <a:ext cx="1053959" cy="2015590"/>
            <a:chOff x="181346" y="1761375"/>
            <a:chExt cx="1517253" cy="2901593"/>
          </a:xfrm>
        </p:grpSpPr>
        <p:pic>
          <p:nvPicPr>
            <p:cNvPr id="18" name="图片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10">
            <a:extLst>
              <a:ext uri="{28A0092B-C50C-407E-A947-70E740481C1C}">
                <a14:useLocalDpi xmlns:a14="http://schemas.microsoft.com/office/drawing/2010/main" val="0"/>
              </a:ext>
            </a:extLst>
          </a:blip>
          <a:srcRect l="77162"/>
          <a:stretch>
            <a:fillRect/>
          </a:stretch>
        </p:blipFill>
        <p:spPr>
          <a:xfrm>
            <a:off x="7055708" y="3600543"/>
            <a:ext cx="2088292" cy="1215615"/>
          </a:xfrm>
          <a:prstGeom prst="rect">
            <a:avLst/>
          </a:prstGeom>
        </p:spPr>
      </p:pic>
      <p:pic>
        <p:nvPicPr>
          <p:cNvPr id="27" name="图片 26"/>
          <p:cNvPicPr>
            <a:picLocks noChangeAspect="1"/>
          </p:cNvPicPr>
          <p:nvPr/>
        </p:nvPicPr>
        <p:blipFill rotWithShape="1">
          <a:blip r:embed="rId14" cstate="print">
            <a:extLst>
              <a:ext uri="{28A0092B-C50C-407E-A947-70E740481C1C}">
                <a14:useLocalDpi xmlns:a14="http://schemas.microsoft.com/office/drawing/2010/main" val="0"/>
              </a:ext>
            </a:extLst>
          </a:blip>
          <a:srcRect r="45910"/>
          <a:stretch>
            <a:fillRect/>
          </a:stretch>
        </p:blipFill>
        <p:spPr>
          <a:xfrm>
            <a:off x="7252679" y="2497731"/>
            <a:ext cx="1632418" cy="2532923"/>
          </a:xfrm>
          <a:prstGeom prst="rect">
            <a:avLst/>
          </a:prstGeom>
        </p:spPr>
      </p:pic>
      <p:sp>
        <p:nvSpPr>
          <p:cNvPr id="92" name="任意多边形 91"/>
          <p:cNvSpPr/>
          <p:nvPr/>
        </p:nvSpPr>
        <p:spPr>
          <a:xfrm>
            <a:off x="-4933" y="4626519"/>
            <a:ext cx="9144000" cy="51466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任意多边形 110"/>
          <p:cNvSpPr/>
          <p:nvPr/>
        </p:nvSpPr>
        <p:spPr>
          <a:xfrm>
            <a:off x="-4933" y="4718797"/>
            <a:ext cx="9144000" cy="42677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任意多边形 111"/>
          <p:cNvSpPr/>
          <p:nvPr/>
        </p:nvSpPr>
        <p:spPr>
          <a:xfrm>
            <a:off x="-4933" y="4865599"/>
            <a:ext cx="9144000" cy="27422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7 Princess-甜蜜的爱">
            <a:hlinkClick r:id="" action="ppaction://media"/>
          </p:cNvPr>
          <p:cNvPicPr>
            <a:picLocks noChangeAspect="1"/>
          </p:cNvPicPr>
          <p:nvPr>
            <a:audioFile r:link="rId1"/>
            <p:extLst>
              <p:ext uri="{DAA4B4D4-6D71-4841-9C94-3DE7FCFB9230}">
                <p14:media xmlns:p14="http://schemas.microsoft.com/office/powerpoint/2010/main" r:embed="rId2">
                  <p14:trim st="8900"/>
                </p14:media>
              </p:ext>
            </p:extLst>
          </p:nvPr>
        </p:nvPicPr>
        <p:blipFill>
          <a:blip r:embed="rId15"/>
          <a:stretch>
            <a:fillRect/>
          </a:stretch>
        </p:blipFill>
        <p:spPr>
          <a:xfrm>
            <a:off x="9308757" y="-766706"/>
            <a:ext cx="609600" cy="609600"/>
          </a:xfrm>
          <a:prstGeom prst="rect">
            <a:avLst/>
          </a:prstGeom>
        </p:spPr>
      </p:pic>
      <p:sp>
        <p:nvSpPr>
          <p:cNvPr id="4" name="矩形 3"/>
          <p:cNvSpPr/>
          <p:nvPr/>
        </p:nvSpPr>
        <p:spPr>
          <a:xfrm>
            <a:off x="3075226" y="4073598"/>
            <a:ext cx="2367956" cy="415498"/>
          </a:xfrm>
          <a:prstGeom prst="rect">
            <a:avLst/>
          </a:prstGeom>
        </p:spPr>
        <p:txBody>
          <a:bodyPr wrap="none">
            <a:spAutoFit/>
          </a:bodyPr>
          <a:lstStyle/>
          <a:p>
            <a:pPr>
              <a:lnSpc>
                <a:spcPct val="150000"/>
              </a:lnSpc>
            </a:pPr>
            <a:r>
              <a:rPr lang="en-US" altLang="zh-CN" sz="1400" b="1" kern="0" dirty="0" err="1">
                <a:latin typeface="Times New Roman" panose="02020603050405020304" pitchFamily="18" charset="0"/>
                <a:ea typeface="微软雅黑" panose="020B0503020204020204" pitchFamily="34" charset="-122"/>
                <a:cs typeface="Times New Roman" panose="02020603050405020304" pitchFamily="18" charset="0"/>
              </a:rPr>
              <a:t>Giáo</a:t>
            </a:r>
            <a:r>
              <a:rPr lang="en-US" altLang="zh-CN" sz="1400" b="1" kern="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b="1" kern="0" dirty="0" err="1">
                <a:latin typeface="Times New Roman" panose="02020603050405020304" pitchFamily="18" charset="0"/>
                <a:ea typeface="微软雅黑" panose="020B0503020204020204" pitchFamily="34" charset="-122"/>
                <a:cs typeface="Times New Roman" panose="02020603050405020304" pitchFamily="18" charset="0"/>
              </a:rPr>
              <a:t>viên</a:t>
            </a:r>
            <a:r>
              <a:rPr lang="en-US" altLang="zh-CN" sz="1400" b="1" ker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b="1" kern="0" smtClean="0">
                <a:latin typeface="Times New Roman" panose="02020603050405020304" pitchFamily="18" charset="0"/>
                <a:ea typeface="微软雅黑" panose="020B0503020204020204" pitchFamily="34" charset="-122"/>
                <a:cs typeface="Times New Roman" panose="02020603050405020304" pitchFamily="18" charset="0"/>
              </a:rPr>
              <a:t>Nguyễn Thị Loan</a:t>
            </a:r>
            <a:endParaRPr lang="zh-CN" alt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
                                      <p:cBhvr>
                                        <p:cTn id="6" dur="1" fill="hold"/>
                                        <p:tgtEl>
                                          <p:spTgt spid="3"/>
                                        </p:tgtEl>
                                      </p:cBhvr>
                                    </p:cmd>
                                  </p:childTnLst>
                                </p:cTn>
                              </p:par>
                              <p:par>
                                <p:cTn id="7" presetID="2" presetClass="entr" presetSubtype="3" decel="50600" fill="hold" nodeType="withEffect">
                                  <p:stCondLst>
                                    <p:cond delay="0"/>
                                  </p:stCondLst>
                                  <p:childTnLst>
                                    <p:set>
                                      <p:cBhvr>
                                        <p:cTn id="8" dur="1" fill="hold">
                                          <p:stCondLst>
                                            <p:cond delay="0"/>
                                          </p:stCondLst>
                                        </p:cTn>
                                        <p:tgtEl>
                                          <p:spTgt spid="89"/>
                                        </p:tgtEl>
                                        <p:attrNameLst>
                                          <p:attrName>style.visibility</p:attrName>
                                        </p:attrNameLst>
                                      </p:cBhvr>
                                      <p:to>
                                        <p:strVal val="visible"/>
                                      </p:to>
                                    </p:set>
                                    <p:anim calcmode="lin" valueType="num">
                                      <p:cBhvr additive="base">
                                        <p:cTn id="9" dur="1000" fill="hold"/>
                                        <p:tgtEl>
                                          <p:spTgt spid="89"/>
                                        </p:tgtEl>
                                        <p:attrNameLst>
                                          <p:attrName>ppt_x</p:attrName>
                                        </p:attrNameLst>
                                      </p:cBhvr>
                                      <p:tavLst>
                                        <p:tav tm="0">
                                          <p:val>
                                            <p:strVal val="1+#ppt_w/2"/>
                                          </p:val>
                                        </p:tav>
                                        <p:tav tm="100000">
                                          <p:val>
                                            <p:strVal val="#ppt_x"/>
                                          </p:val>
                                        </p:tav>
                                      </p:tavLst>
                                    </p:anim>
                                    <p:anim calcmode="lin" valueType="num">
                                      <p:cBhvr additive="base">
                                        <p:cTn id="10" dur="1000" fill="hold"/>
                                        <p:tgtEl>
                                          <p:spTgt spid="89"/>
                                        </p:tgtEl>
                                        <p:attrNameLst>
                                          <p:attrName>ppt_y</p:attrName>
                                        </p:attrNameLst>
                                      </p:cBhvr>
                                      <p:tavLst>
                                        <p:tav tm="0">
                                          <p:val>
                                            <p:strVal val="0-#ppt_h/2"/>
                                          </p:val>
                                        </p:tav>
                                        <p:tav tm="100000">
                                          <p:val>
                                            <p:strVal val="#ppt_y"/>
                                          </p:val>
                                        </p:tav>
                                      </p:tavLst>
                                    </p:anim>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92"/>
                                        </p:tgtEl>
                                        <p:attrNameLst>
                                          <p:attrName>style.visibility</p:attrName>
                                        </p:attrNameLst>
                                      </p:cBhvr>
                                      <p:to>
                                        <p:strVal val="visible"/>
                                      </p:to>
                                    </p:set>
                                    <p:animEffect transition="in" filter="wipe(down)">
                                      <p:cBhvr>
                                        <p:cTn id="14" dur="500"/>
                                        <p:tgtEl>
                                          <p:spTgt spid="92"/>
                                        </p:tgtEl>
                                      </p:cBhvr>
                                    </p:animEffect>
                                  </p:childTnLst>
                                </p:cTn>
                              </p:par>
                              <p:par>
                                <p:cTn id="15" presetID="22" presetClass="entr" presetSubtype="4" fill="hold" grpId="0" nodeType="withEffect">
                                  <p:stCondLst>
                                    <p:cond delay="250"/>
                                  </p:stCondLst>
                                  <p:childTnLst>
                                    <p:set>
                                      <p:cBhvr>
                                        <p:cTn id="16" dur="1" fill="hold">
                                          <p:stCondLst>
                                            <p:cond delay="0"/>
                                          </p:stCondLst>
                                        </p:cTn>
                                        <p:tgtEl>
                                          <p:spTgt spid="111"/>
                                        </p:tgtEl>
                                        <p:attrNameLst>
                                          <p:attrName>style.visibility</p:attrName>
                                        </p:attrNameLst>
                                      </p:cBhvr>
                                      <p:to>
                                        <p:strVal val="visible"/>
                                      </p:to>
                                    </p:set>
                                    <p:animEffect transition="in" filter="wipe(down)">
                                      <p:cBhvr>
                                        <p:cTn id="17" dur="500"/>
                                        <p:tgtEl>
                                          <p:spTgt spid="111"/>
                                        </p:tgtEl>
                                      </p:cBhvr>
                                    </p:animEffect>
                                  </p:childTnLst>
                                </p:cTn>
                              </p:par>
                              <p:par>
                                <p:cTn id="18" presetID="22" presetClass="entr" presetSubtype="4" fill="hold" grpId="0" nodeType="withEffect">
                                  <p:stCondLst>
                                    <p:cond delay="500"/>
                                  </p:stCondLst>
                                  <p:childTnLst>
                                    <p:set>
                                      <p:cBhvr>
                                        <p:cTn id="19" dur="1" fill="hold">
                                          <p:stCondLst>
                                            <p:cond delay="0"/>
                                          </p:stCondLst>
                                        </p:cTn>
                                        <p:tgtEl>
                                          <p:spTgt spid="112"/>
                                        </p:tgtEl>
                                        <p:attrNameLst>
                                          <p:attrName>style.visibility</p:attrName>
                                        </p:attrNameLst>
                                      </p:cBhvr>
                                      <p:to>
                                        <p:strVal val="visible"/>
                                      </p:to>
                                    </p:set>
                                    <p:animEffect transition="in" filter="wipe(down)">
                                      <p:cBhvr>
                                        <p:cTn id="20" dur="500"/>
                                        <p:tgtEl>
                                          <p:spTgt spid="112"/>
                                        </p:tgtEl>
                                      </p:cBhvr>
                                    </p:animEffect>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fade">
                                      <p:cBhvr>
                                        <p:cTn id="24" dur="1000"/>
                                        <p:tgtEl>
                                          <p:spTgt spid="82"/>
                                        </p:tgtEl>
                                      </p:cBhvr>
                                    </p:animEffect>
                                    <p:anim calcmode="lin" valueType="num">
                                      <p:cBhvr>
                                        <p:cTn id="25" dur="1000" fill="hold"/>
                                        <p:tgtEl>
                                          <p:spTgt spid="82"/>
                                        </p:tgtEl>
                                        <p:attrNameLst>
                                          <p:attrName>ppt_x</p:attrName>
                                        </p:attrNameLst>
                                      </p:cBhvr>
                                      <p:tavLst>
                                        <p:tav tm="0">
                                          <p:val>
                                            <p:strVal val="#ppt_x"/>
                                          </p:val>
                                        </p:tav>
                                        <p:tav tm="100000">
                                          <p:val>
                                            <p:strVal val="#ppt_x"/>
                                          </p:val>
                                        </p:tav>
                                      </p:tavLst>
                                    </p:anim>
                                    <p:anim calcmode="lin" valueType="num">
                                      <p:cBhvr>
                                        <p:cTn id="26" dur="1000" fill="hold"/>
                                        <p:tgtEl>
                                          <p:spTgt spid="8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par>
                          <p:cTn id="34" fill="hold">
                            <p:stCondLst>
                              <p:cond delay="3500"/>
                            </p:stCondLst>
                            <p:childTnLst>
                              <p:par>
                                <p:cTn id="35" presetID="8" presetClass="emph" presetSubtype="0" fill="hold" nodeType="afterEffect">
                                  <p:stCondLst>
                                    <p:cond delay="0"/>
                                  </p:stCondLst>
                                  <p:childTnLst>
                                    <p:animRot by="21600000">
                                      <p:cBhvr>
                                        <p:cTn id="36" dur="10000" fill="hold"/>
                                        <p:tgtEl>
                                          <p:spTgt spid="23"/>
                                        </p:tgtEl>
                                        <p:attrNameLst>
                                          <p:attrName>r</p:attrName>
                                        </p:attrNameLst>
                                      </p:cBhvr>
                                    </p:animRot>
                                  </p:childTnLst>
                                </p:cTn>
                              </p:par>
                              <p:par>
                                <p:cTn id="37" presetID="22" presetClass="entr" presetSubtype="8" fill="hold" nodeType="withEffect">
                                  <p:stCondLst>
                                    <p:cond delay="500"/>
                                  </p:stCondLst>
                                  <p:childTnLst>
                                    <p:set>
                                      <p:cBhvr>
                                        <p:cTn id="38" dur="1" fill="hold">
                                          <p:stCondLst>
                                            <p:cond delay="0"/>
                                          </p:stCondLst>
                                        </p:cTn>
                                        <p:tgtEl>
                                          <p:spTgt spid="80"/>
                                        </p:tgtEl>
                                        <p:attrNameLst>
                                          <p:attrName>style.visibility</p:attrName>
                                        </p:attrNameLst>
                                      </p:cBhvr>
                                      <p:to>
                                        <p:strVal val="visible"/>
                                      </p:to>
                                    </p:set>
                                    <p:animEffect transition="in" filter="wipe(left)">
                                      <p:cBhvr>
                                        <p:cTn id="39" dur="500"/>
                                        <p:tgtEl>
                                          <p:spTgt spid="80"/>
                                        </p:tgtEl>
                                      </p:cBhvr>
                                    </p:animEffect>
                                  </p:childTnLst>
                                </p:cTn>
                              </p:par>
                              <p:par>
                                <p:cTn id="40" presetID="22" presetClass="entr" presetSubtype="2" fill="hold" nodeType="withEffect">
                                  <p:stCondLst>
                                    <p:cond delay="500"/>
                                  </p:stCondLst>
                                  <p:childTnLst>
                                    <p:set>
                                      <p:cBhvr>
                                        <p:cTn id="41" dur="1" fill="hold">
                                          <p:stCondLst>
                                            <p:cond delay="0"/>
                                          </p:stCondLst>
                                        </p:cTn>
                                        <p:tgtEl>
                                          <p:spTgt spid="86"/>
                                        </p:tgtEl>
                                        <p:attrNameLst>
                                          <p:attrName>style.visibility</p:attrName>
                                        </p:attrNameLst>
                                      </p:cBhvr>
                                      <p:to>
                                        <p:strVal val="visible"/>
                                      </p:to>
                                    </p:set>
                                    <p:animEffect transition="in" filter="wipe(right)">
                                      <p:cBhvr>
                                        <p:cTn id="42" dur="500"/>
                                        <p:tgtEl>
                                          <p:spTgt spid="86"/>
                                        </p:tgtEl>
                                      </p:cBhvr>
                                    </p:animEffect>
                                  </p:childTnLst>
                                </p:cTn>
                              </p:par>
                              <p:par>
                                <p:cTn id="43" presetID="42" presetClass="entr" presetSubtype="0" fill="hold" nodeType="withEffect">
                                  <p:stCondLst>
                                    <p:cond delay="1000"/>
                                  </p:stCondLst>
                                  <p:childTnLst>
                                    <p:set>
                                      <p:cBhvr>
                                        <p:cTn id="44" dur="1" fill="hold">
                                          <p:stCondLst>
                                            <p:cond delay="0"/>
                                          </p:stCondLst>
                                        </p:cTn>
                                        <p:tgtEl>
                                          <p:spTgt spid="108"/>
                                        </p:tgtEl>
                                        <p:attrNameLst>
                                          <p:attrName>style.visibility</p:attrName>
                                        </p:attrNameLst>
                                      </p:cBhvr>
                                      <p:to>
                                        <p:strVal val="visible"/>
                                      </p:to>
                                    </p:set>
                                    <p:animEffect transition="in" filter="fade">
                                      <p:cBhvr>
                                        <p:cTn id="45" dur="1000"/>
                                        <p:tgtEl>
                                          <p:spTgt spid="108"/>
                                        </p:tgtEl>
                                      </p:cBhvr>
                                    </p:animEffect>
                                    <p:anim calcmode="lin" valueType="num">
                                      <p:cBhvr>
                                        <p:cTn id="46" dur="1000" fill="hold"/>
                                        <p:tgtEl>
                                          <p:spTgt spid="108"/>
                                        </p:tgtEl>
                                        <p:attrNameLst>
                                          <p:attrName>ppt_x</p:attrName>
                                        </p:attrNameLst>
                                      </p:cBhvr>
                                      <p:tavLst>
                                        <p:tav tm="0">
                                          <p:val>
                                            <p:strVal val="#ppt_x"/>
                                          </p:val>
                                        </p:tav>
                                        <p:tav tm="100000">
                                          <p:val>
                                            <p:strVal val="#ppt_x"/>
                                          </p:val>
                                        </p:tav>
                                      </p:tavLst>
                                    </p:anim>
                                    <p:anim calcmode="lin" valueType="num">
                                      <p:cBhvr>
                                        <p:cTn id="47" dur="1000" fill="hold"/>
                                        <p:tgtEl>
                                          <p:spTgt spid="108"/>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100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par>
                                <p:cTn id="53" presetID="53" presetClass="entr" presetSubtype="528" fill="hold" nodeType="withEffect">
                                  <p:stCondLst>
                                    <p:cond delay="2000"/>
                                  </p:stCondLst>
                                  <p:childTnLst>
                                    <p:set>
                                      <p:cBhvr>
                                        <p:cTn id="54" dur="1" fill="hold">
                                          <p:stCondLst>
                                            <p:cond delay="0"/>
                                          </p:stCondLst>
                                        </p:cTn>
                                        <p:tgtEl>
                                          <p:spTgt spid="2"/>
                                        </p:tgtEl>
                                        <p:attrNameLst>
                                          <p:attrName>style.visibility</p:attrName>
                                        </p:attrNameLst>
                                      </p:cBhvr>
                                      <p:to>
                                        <p:strVal val="visible"/>
                                      </p:to>
                                    </p:set>
                                    <p:anim calcmode="lin" valueType="num">
                                      <p:cBhvr>
                                        <p:cTn id="55" dur="1250" fill="hold"/>
                                        <p:tgtEl>
                                          <p:spTgt spid="2"/>
                                        </p:tgtEl>
                                        <p:attrNameLst>
                                          <p:attrName>ppt_w</p:attrName>
                                        </p:attrNameLst>
                                      </p:cBhvr>
                                      <p:tavLst>
                                        <p:tav tm="0">
                                          <p:val>
                                            <p:fltVal val="0"/>
                                          </p:val>
                                        </p:tav>
                                        <p:tav tm="100000">
                                          <p:val>
                                            <p:strVal val="#ppt_w"/>
                                          </p:val>
                                        </p:tav>
                                      </p:tavLst>
                                    </p:anim>
                                    <p:anim calcmode="lin" valueType="num">
                                      <p:cBhvr>
                                        <p:cTn id="56" dur="1250" fill="hold"/>
                                        <p:tgtEl>
                                          <p:spTgt spid="2"/>
                                        </p:tgtEl>
                                        <p:attrNameLst>
                                          <p:attrName>ppt_h</p:attrName>
                                        </p:attrNameLst>
                                      </p:cBhvr>
                                      <p:tavLst>
                                        <p:tav tm="0">
                                          <p:val>
                                            <p:fltVal val="0"/>
                                          </p:val>
                                        </p:tav>
                                        <p:tav tm="100000">
                                          <p:val>
                                            <p:strVal val="#ppt_h"/>
                                          </p:val>
                                        </p:tav>
                                      </p:tavLst>
                                    </p:anim>
                                    <p:animEffect transition="in" filter="fade">
                                      <p:cBhvr>
                                        <p:cTn id="57" dur="1250"/>
                                        <p:tgtEl>
                                          <p:spTgt spid="2"/>
                                        </p:tgtEl>
                                      </p:cBhvr>
                                    </p:animEffect>
                                    <p:anim calcmode="lin" valueType="num">
                                      <p:cBhvr>
                                        <p:cTn id="58" dur="1250" fill="hold"/>
                                        <p:tgtEl>
                                          <p:spTgt spid="2"/>
                                        </p:tgtEl>
                                        <p:attrNameLst>
                                          <p:attrName>ppt_x</p:attrName>
                                        </p:attrNameLst>
                                      </p:cBhvr>
                                      <p:tavLst>
                                        <p:tav tm="0">
                                          <p:val>
                                            <p:fltVal val="0.5"/>
                                          </p:val>
                                        </p:tav>
                                        <p:tav tm="100000">
                                          <p:val>
                                            <p:strVal val="#ppt_x"/>
                                          </p:val>
                                        </p:tav>
                                      </p:tavLst>
                                    </p:anim>
                                    <p:anim calcmode="lin" valueType="num">
                                      <p:cBhvr>
                                        <p:cTn id="59" dur="125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60" repeatCount="indefinite" fill="hold" display="0">
                  <p:stCondLst>
                    <p:cond delay="indefinite"/>
                  </p:stCondLst>
                  <p:endCondLst>
                    <p:cond evt="onStopAudio" delay="0">
                      <p:tgtEl>
                        <p:sldTgt/>
                      </p:tgtEl>
                    </p:cond>
                  </p:endCondLst>
                </p:cTn>
                <p:tgtEl>
                  <p:spTgt spid="3"/>
                </p:tgtEl>
              </p:cMediaNode>
            </p:audio>
          </p:childTnLst>
        </p:cTn>
      </p:par>
    </p:tnLst>
    <p:bldLst>
      <p:bldP spid="26" grpId="0" animBg="1"/>
      <p:bldP spid="92" grpId="0" animBg="1"/>
      <p:bldP spid="111" grpId="0" animBg="1"/>
      <p:bldP spid="1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609812" y="659053"/>
            <a:ext cx="7908546" cy="584775"/>
          </a:xfrm>
          <a:prstGeom prst="rect">
            <a:avLst/>
          </a:prstGeom>
        </p:spPr>
        <p:txBody>
          <a:bodyPr wrap="square">
            <a:spAutoFit/>
          </a:bodyPr>
          <a:lstStyle/>
          <a:p>
            <a:r>
              <a:rPr lang="en-US" altLang="zh-CN" sz="32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Viết vào vở câu trả lời cho câu hỏi c ở mục 3</a:t>
            </a:r>
            <a:endParaRPr lang="zh-CN" altLang="en-US" sz="3200" b="1" dirty="0">
              <a:solidFill>
                <a:srgbClr val="4CA420"/>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9" name="矩形 8">
            <a:extLst>
              <a:ext uri="{FF2B5EF4-FFF2-40B4-BE49-F238E27FC236}">
                <a16:creationId xmlns:a16="http://schemas.microsoft.com/office/drawing/2014/main" id="{7B87E5EA-B738-483C-BD90-0802211D530F}"/>
              </a:ext>
            </a:extLst>
          </p:cNvPr>
          <p:cNvSpPr/>
          <p:nvPr/>
        </p:nvSpPr>
        <p:spPr>
          <a:xfrm>
            <a:off x="0" y="2001493"/>
            <a:ext cx="8582314" cy="584775"/>
          </a:xfrm>
          <a:prstGeom prst="rect">
            <a:avLst/>
          </a:prstGeom>
        </p:spPr>
        <p:txBody>
          <a:bodyPr wrap="square">
            <a:spAutoFit/>
          </a:bodyPr>
          <a:lstStyle/>
          <a:p>
            <a:r>
              <a:rPr lang="en-US" altLang="zh-CN" sz="240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Sói lúc nào cũng</a:t>
            </a:r>
            <a:r>
              <a:rPr lang="en-US" altLang="zh-CN" sz="320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cảm thầy buồn bực vì</a:t>
            </a:r>
            <a:r>
              <a:rPr lang="en-US" altLang="zh-CN" sz="320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endParaRPr lang="zh-CN" altLang="en-US" sz="3200" b="1" dirty="0">
              <a:solidFill>
                <a:srgbClr val="0070C0"/>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10" name="矩形 8">
            <a:extLst>
              <a:ext uri="{FF2B5EF4-FFF2-40B4-BE49-F238E27FC236}">
                <a16:creationId xmlns:a16="http://schemas.microsoft.com/office/drawing/2014/main" id="{6AC064CB-F32F-40DB-A8F8-D2BDF9EB5902}"/>
              </a:ext>
            </a:extLst>
          </p:cNvPr>
          <p:cNvSpPr/>
          <p:nvPr/>
        </p:nvSpPr>
        <p:spPr>
          <a:xfrm>
            <a:off x="5043400" y="2054459"/>
            <a:ext cx="1466675" cy="461665"/>
          </a:xfrm>
          <a:prstGeom prst="rect">
            <a:avLst/>
          </a:prstGeom>
        </p:spPr>
        <p:txBody>
          <a:bodyPr wrap="square">
            <a:spAutoFit/>
          </a:bodyPr>
          <a:lstStyle/>
          <a:p>
            <a:r>
              <a:rPr lang="en-US" altLang="zh-CN" sz="240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2400" b="1" dirty="0">
              <a:solidFill>
                <a:srgbClr val="0070C0"/>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11" name="矩形 8">
            <a:extLst>
              <a:ext uri="{FF2B5EF4-FFF2-40B4-BE49-F238E27FC236}">
                <a16:creationId xmlns:a16="http://schemas.microsoft.com/office/drawing/2014/main" id="{40914BD5-55B4-4A73-8F34-EF6C6547B99C}"/>
              </a:ext>
            </a:extLst>
          </p:cNvPr>
          <p:cNvSpPr/>
          <p:nvPr/>
        </p:nvSpPr>
        <p:spPr>
          <a:xfrm>
            <a:off x="7709835" y="1509886"/>
            <a:ext cx="1063267" cy="1015663"/>
          </a:xfrm>
          <a:prstGeom prst="rect">
            <a:avLst/>
          </a:prstGeom>
        </p:spPr>
        <p:txBody>
          <a:bodyPr wrap="square">
            <a:spAutoFit/>
          </a:bodyPr>
          <a:lstStyle/>
          <a:p>
            <a:r>
              <a:rPr lang="en-US" altLang="zh-CN" sz="600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endParaRPr lang="zh-CN" altLang="en-US" sz="3200" b="1" dirty="0">
              <a:solidFill>
                <a:srgbClr val="0070C0"/>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2" name="Rectangle 1"/>
          <p:cNvSpPr/>
          <p:nvPr/>
        </p:nvSpPr>
        <p:spPr>
          <a:xfrm>
            <a:off x="5126337" y="2073109"/>
            <a:ext cx="2872902" cy="461665"/>
          </a:xfrm>
          <a:prstGeom prst="rect">
            <a:avLst/>
          </a:prstGeom>
        </p:spPr>
        <p:txBody>
          <a:bodyPr wrap="none">
            <a:spAutoFit/>
          </a:bodyPr>
          <a:lstStyle/>
          <a:p>
            <a:pPr lvl="0"/>
            <a:r>
              <a:rPr lang="en-US" altLang="zh-CN" sz="2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s</a:t>
            </a:r>
            <a:r>
              <a:rPr lang="en-US" altLang="zh-CN" sz="2400" dirty="0" err="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ói</a:t>
            </a:r>
            <a:r>
              <a:rPr lang="en-US" altLang="zh-CN" sz="24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dirty="0" err="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US" altLang="zh-CN" sz="24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dirty="0" err="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có</a:t>
            </a:r>
            <a:r>
              <a:rPr lang="en-US" altLang="zh-CN" sz="24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dirty="0" err="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US" altLang="zh-CN" sz="24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dirty="0" err="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bè</a:t>
            </a:r>
            <a:r>
              <a:rPr lang="en-US" altLang="zh-CN" sz="24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2400" b="1" dirty="0">
              <a:solidFill>
                <a:srgbClr val="FF0000"/>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4085870559"/>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2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0" grpId="1"/>
      <p:bldP spid="11"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ngữ</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5</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418998757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8">
            <a:extLst>
              <a:ext uri="{FF2B5EF4-FFF2-40B4-BE49-F238E27FC236}">
                <a16:creationId xmlns:a16="http://schemas.microsoft.com/office/drawing/2014/main" id="{63EAF4D1-AA65-4EFA-BD15-B31C71E1FD91}"/>
              </a:ext>
            </a:extLst>
          </p:cNvPr>
          <p:cNvSpPr/>
          <p:nvPr/>
        </p:nvSpPr>
        <p:spPr>
          <a:xfrm>
            <a:off x="66232" y="1147065"/>
            <a:ext cx="8916994" cy="5847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 name="矩形 8">
            <a:extLst>
              <a:ext uri="{FF2B5EF4-FFF2-40B4-BE49-F238E27FC236}">
                <a16:creationId xmlns:a16="http://schemas.microsoft.com/office/drawing/2014/main" id="{DAECB3AA-DE44-4B2E-8E42-EC1E254E3EC5}"/>
              </a:ext>
            </a:extLst>
          </p:cNvPr>
          <p:cNvSpPr/>
          <p:nvPr/>
        </p:nvSpPr>
        <p:spPr>
          <a:xfrm>
            <a:off x="319177" y="207704"/>
            <a:ext cx="8505646" cy="584775"/>
          </a:xfrm>
          <a:prstGeom prst="rect">
            <a:avLst/>
          </a:prstGeom>
        </p:spPr>
        <p:txBody>
          <a:bodyPr wrap="square">
            <a:spAutoFit/>
          </a:bodyPr>
          <a:lstStyle/>
          <a:p>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ngữ</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hoàn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thiện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vào</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vở</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5" name="矩形 8">
            <a:extLst>
              <a:ext uri="{FF2B5EF4-FFF2-40B4-BE49-F238E27FC236}">
                <a16:creationId xmlns:a16="http://schemas.microsoft.com/office/drawing/2014/main" id="{D97AFF8F-506F-4519-A1B5-52D97C6C130F}"/>
              </a:ext>
            </a:extLst>
          </p:cNvPr>
          <p:cNvSpPr/>
          <p:nvPr/>
        </p:nvSpPr>
        <p:spPr>
          <a:xfrm>
            <a:off x="94337" y="1142040"/>
            <a:ext cx="2673531" cy="584775"/>
          </a:xfrm>
          <a:prstGeom prst="rect">
            <a:avLst/>
          </a:prstGeom>
        </p:spPr>
        <p:txBody>
          <a:bodyPr wrap="square">
            <a:spAutoFit/>
          </a:bodyPr>
          <a:lstStyle/>
          <a:p>
            <a:r>
              <a:rPr lang="en-US" altLang="zh-CN" sz="3200" smtClean="0">
                <a:latin typeface="Arial-Rounded" panose="020B0500000000000000" pitchFamily="34" charset="-93"/>
                <a:ea typeface="Arial-Rounded" panose="020B0500000000000000" pitchFamily="34" charset="-93"/>
                <a:cs typeface="Arial-Rounded" panose="020B0500000000000000" pitchFamily="34" charset="-93"/>
                <a:sym typeface="+mn-lt"/>
              </a:rPr>
              <a:t>gây gổ</a:t>
            </a:r>
            <a:endParaRPr lang="zh-CN" altLang="en-US"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矩形 8">
            <a:extLst>
              <a:ext uri="{FF2B5EF4-FFF2-40B4-BE49-F238E27FC236}">
                <a16:creationId xmlns:a16="http://schemas.microsoft.com/office/drawing/2014/main" id="{BEF69370-038A-4CCC-B259-2DF7CD5468DF}"/>
              </a:ext>
            </a:extLst>
          </p:cNvPr>
          <p:cNvSpPr/>
          <p:nvPr/>
        </p:nvSpPr>
        <p:spPr>
          <a:xfrm>
            <a:off x="94337" y="3381869"/>
            <a:ext cx="8888889" cy="584775"/>
          </a:xfrm>
          <a:prstGeom prst="rect">
            <a:avLst/>
          </a:prstGeom>
        </p:spPr>
        <p:txBody>
          <a:bodyPr wrap="square">
            <a:spAutoFit/>
          </a:bodyPr>
          <a:lstStyle/>
          <a:p>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b. </a:t>
            </a:r>
            <a:r>
              <a:rPr lang="en-US" altLang="zh-CN" sz="3200"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Người</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nào</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hay                </a:t>
            </a:r>
            <a:r>
              <a:rPr lang="en-US" altLang="zh-CN" sz="3200"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thì</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sẽ</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có</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bè</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矩形 8">
            <a:extLst>
              <a:ext uri="{FF2B5EF4-FFF2-40B4-BE49-F238E27FC236}">
                <a16:creationId xmlns:a16="http://schemas.microsoft.com/office/drawing/2014/main" id="{DB9B755B-9E32-4739-B22C-9B8497B3881F}"/>
              </a:ext>
            </a:extLst>
          </p:cNvPr>
          <p:cNvSpPr/>
          <p:nvPr/>
        </p:nvSpPr>
        <p:spPr>
          <a:xfrm>
            <a:off x="1219346" y="1142040"/>
            <a:ext cx="2673531" cy="584775"/>
          </a:xfrm>
          <a:prstGeom prst="rect">
            <a:avLst/>
          </a:prstGeom>
        </p:spPr>
        <p:txBody>
          <a:bodyPr wrap="square">
            <a:spAutoFit/>
          </a:bodyPr>
          <a:lstStyle/>
          <a:p>
            <a:r>
              <a:rPr lang="en-US" altLang="zh-CN" sz="3200" smtClean="0">
                <a:latin typeface="Arial-Rounded" panose="020B0500000000000000" pitchFamily="34" charset="-93"/>
                <a:ea typeface="Arial-Rounded" panose="020B0500000000000000" pitchFamily="34" charset="-93"/>
                <a:cs typeface="Arial-Rounded" panose="020B0500000000000000" pitchFamily="34" charset="-93"/>
                <a:sym typeface="+mn-lt"/>
              </a:rPr>
              <a:t>      nhảy nhót</a:t>
            </a:r>
            <a:endParaRPr lang="zh-CN" altLang="en-US"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1" name="矩形 8">
            <a:extLst>
              <a:ext uri="{FF2B5EF4-FFF2-40B4-BE49-F238E27FC236}">
                <a16:creationId xmlns:a16="http://schemas.microsoft.com/office/drawing/2014/main" id="{BEF69370-038A-4CCC-B259-2DF7CD5468DF}"/>
              </a:ext>
            </a:extLst>
          </p:cNvPr>
          <p:cNvSpPr/>
          <p:nvPr/>
        </p:nvSpPr>
        <p:spPr>
          <a:xfrm>
            <a:off x="0" y="2724142"/>
            <a:ext cx="9066998" cy="584775"/>
          </a:xfrm>
          <a:prstGeom prst="rect">
            <a:avLst/>
          </a:prstGeom>
        </p:spPr>
        <p:txBody>
          <a:bodyPr wrap="square">
            <a:spAutoFit/>
          </a:bodyPr>
          <a:lstStyle/>
          <a:p>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 </a:t>
            </a:r>
            <a:r>
              <a:rPr lang="en-US" altLang="zh-CN" sz="3200"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Mấy</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chú</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chim</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sẻ</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đang</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trên</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cành</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cây</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2" name="矩形 8">
            <a:extLst>
              <a:ext uri="{FF2B5EF4-FFF2-40B4-BE49-F238E27FC236}">
                <a16:creationId xmlns:a16="http://schemas.microsoft.com/office/drawing/2014/main" id="{D97AFF8F-506F-4519-A1B5-52D97C6C130F}"/>
              </a:ext>
            </a:extLst>
          </p:cNvPr>
          <p:cNvSpPr/>
          <p:nvPr/>
        </p:nvSpPr>
        <p:spPr>
          <a:xfrm>
            <a:off x="3368842" y="1118471"/>
            <a:ext cx="5614384" cy="584775"/>
          </a:xfrm>
          <a:prstGeom prst="rect">
            <a:avLst/>
          </a:prstGeom>
        </p:spPr>
        <p:txBody>
          <a:bodyPr wrap="square">
            <a:spAutoFit/>
          </a:bodyPr>
          <a:lstStyle/>
          <a:p>
            <a:r>
              <a:rPr lang="en-US"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hát</a:t>
            </a:r>
            <a:r>
              <a:rPr lang="en-US"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tốt</a:t>
            </a:r>
            <a:r>
              <a:rPr lang="en-US"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bụng</a:t>
            </a:r>
            <a:r>
              <a:rPr lang="en-US"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chăm</a:t>
            </a:r>
            <a:r>
              <a:rPr lang="en-US"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chỉ</a:t>
            </a:r>
            <a:endParaRPr lang="zh-CN" altLang="en-US"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3" name="TextBox 12"/>
          <p:cNvSpPr txBox="1"/>
          <p:nvPr/>
        </p:nvSpPr>
        <p:spPr>
          <a:xfrm>
            <a:off x="4811634" y="2692113"/>
            <a:ext cx="1243012" cy="584775"/>
          </a:xfrm>
          <a:prstGeom prst="rect">
            <a:avLst/>
          </a:prstGeom>
          <a:noFill/>
        </p:spPr>
        <p:txBody>
          <a:bodyPr wrap="square" rtlCol="0">
            <a:spAutoFit/>
          </a:bodyPr>
          <a:lstStyle/>
          <a:p>
            <a:r>
              <a:rPr lang="en-US" sz="3200" dirty="0" smtClean="0">
                <a:solidFill>
                  <a:srgbClr val="0070C0"/>
                </a:solidFill>
                <a:latin typeface="Arial-Rounded" charset="0"/>
                <a:ea typeface="Arial-Rounded" charset="0"/>
                <a:cs typeface="Arial-Rounded" charset="0"/>
              </a:rPr>
              <a:t>(…..)</a:t>
            </a:r>
            <a:endParaRPr lang="en-US" sz="3200" dirty="0">
              <a:solidFill>
                <a:srgbClr val="0070C0"/>
              </a:solidFill>
              <a:latin typeface="Arial-Rounded" charset="0"/>
              <a:ea typeface="Arial-Rounded" charset="0"/>
              <a:cs typeface="Arial-Rounded" charset="0"/>
            </a:endParaRPr>
          </a:p>
        </p:txBody>
      </p:sp>
      <p:sp>
        <p:nvSpPr>
          <p:cNvPr id="14" name="TextBox 13"/>
          <p:cNvSpPr txBox="1"/>
          <p:nvPr/>
        </p:nvSpPr>
        <p:spPr>
          <a:xfrm>
            <a:off x="3328988" y="3385466"/>
            <a:ext cx="1243012" cy="584775"/>
          </a:xfrm>
          <a:prstGeom prst="rect">
            <a:avLst/>
          </a:prstGeom>
          <a:noFill/>
        </p:spPr>
        <p:txBody>
          <a:bodyPr wrap="square" rtlCol="0">
            <a:spAutoFit/>
          </a:bodyPr>
          <a:lstStyle/>
          <a:p>
            <a:r>
              <a:rPr lang="en-US" sz="3200" dirty="0" smtClean="0">
                <a:solidFill>
                  <a:srgbClr val="0070C0"/>
                </a:solidFill>
                <a:latin typeface="Arial-Rounded" charset="0"/>
                <a:ea typeface="Arial-Rounded" charset="0"/>
                <a:cs typeface="Arial-Rounded" charset="0"/>
              </a:rPr>
              <a:t>(…..)</a:t>
            </a:r>
            <a:endParaRPr lang="en-US" sz="3200" dirty="0">
              <a:solidFill>
                <a:srgbClr val="0070C0"/>
              </a:solidFill>
              <a:latin typeface="Arial-Rounded" charset="0"/>
              <a:ea typeface="Arial-Rounded" charset="0"/>
              <a:cs typeface="Arial-Rounded" charset="0"/>
            </a:endParaRPr>
          </a:p>
        </p:txBody>
      </p:sp>
    </p:spTree>
    <p:extLst>
      <p:ext uri="{BB962C8B-B14F-4D97-AF65-F5344CB8AC3E}">
        <p14:creationId xmlns:p14="http://schemas.microsoft.com/office/powerpoint/2010/main" val="3398830490"/>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4115 0.00741 L 0.30782 0.31099 " pathEditMode="relative" rAng="0" ptsTypes="AA">
                                      <p:cBhvr>
                                        <p:cTn id="6" dur="2000" fill="hold"/>
                                        <p:tgtEl>
                                          <p:spTgt spid="9"/>
                                        </p:tgtEl>
                                        <p:attrNameLst>
                                          <p:attrName>ppt_x</p:attrName>
                                          <p:attrName>ppt_y</p:attrName>
                                        </p:attrNameLst>
                                      </p:cBhvr>
                                      <p:rCtr x="13333" y="15164"/>
                                    </p:animMotion>
                                  </p:childTnLst>
                                </p:cTn>
                              </p:par>
                              <p:par>
                                <p:cTn id="7" presetID="10" presetClass="exit" presetSubtype="0" fill="hold" grpId="0" nodeType="withEffect">
                                  <p:stCondLst>
                                    <p:cond delay="0"/>
                                  </p:stCondLst>
                                  <p:childTnLst>
                                    <p:animEffect transition="out" filter="fade">
                                      <p:cBhvr>
                                        <p:cTn id="8" dur="500"/>
                                        <p:tgtEl>
                                          <p:spTgt spid="13"/>
                                        </p:tgtEl>
                                      </p:cBhvr>
                                    </p:animEffect>
                                    <p:set>
                                      <p:cBhvr>
                                        <p:cTn id="9" dur="1" fill="hold">
                                          <p:stCondLst>
                                            <p:cond delay="499"/>
                                          </p:stCondLst>
                                        </p:cTn>
                                        <p:tgtEl>
                                          <p:spTgt spid="1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0.11893 0.01328 L 0.33577 0.44224 " pathEditMode="relative" rAng="0" ptsTypes="AA">
                                      <p:cBhvr>
                                        <p:cTn id="13" dur="2000" fill="hold"/>
                                        <p:tgtEl>
                                          <p:spTgt spid="5"/>
                                        </p:tgtEl>
                                        <p:attrNameLst>
                                          <p:attrName>ppt_x</p:attrName>
                                          <p:attrName>ppt_y</p:attrName>
                                        </p:attrNameLst>
                                      </p:cBhvr>
                                      <p:rCtr x="10833" y="21433"/>
                                    </p:animMotion>
                                  </p:childTnLst>
                                </p:cTn>
                              </p:par>
                              <p:par>
                                <p:cTn id="14" presetID="10" presetClass="exit" presetSubtype="0" fill="hold" grpId="0" nodeType="withEffect">
                                  <p:stCondLst>
                                    <p:cond delay="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1446550"/>
          </a:xfrm>
          <a:prstGeom prst="rect">
            <a:avLst/>
          </a:prstGeom>
          <a:noFill/>
        </p:spPr>
        <p:txBody>
          <a:bodyPr wrap="square" rtlCol="0">
            <a:spAutoFit/>
          </a:bodyPr>
          <a:lstStyle/>
          <a:p>
            <a:pPr algn="ct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Quan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sát</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tranh</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6</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82513461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20988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572746" y="14664"/>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Quan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sát</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tranh</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dùng</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ngữ</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nói</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theo</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tranh</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矩形 8">
            <a:extLst>
              <a:ext uri="{FF2B5EF4-FFF2-40B4-BE49-F238E27FC236}">
                <a16:creationId xmlns:a16="http://schemas.microsoft.com/office/drawing/2014/main" id="{D97AFF8F-506F-4519-A1B5-52D97C6C130F}"/>
              </a:ext>
            </a:extLst>
          </p:cNvPr>
          <p:cNvSpPr/>
          <p:nvPr/>
        </p:nvSpPr>
        <p:spPr>
          <a:xfrm>
            <a:off x="3282734" y="898798"/>
            <a:ext cx="2168040" cy="584775"/>
          </a:xfrm>
          <a:prstGeom prst="rect">
            <a:avLst/>
          </a:prstGeom>
        </p:spPr>
        <p:txBody>
          <a:bodyPr wrap="square">
            <a:spAutoFit/>
          </a:bodyPr>
          <a:lstStyle/>
          <a:p>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bè</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endParaRPr lang="zh-CN" altLang="en-US"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矩形 8">
            <a:extLst>
              <a:ext uri="{FF2B5EF4-FFF2-40B4-BE49-F238E27FC236}">
                <a16:creationId xmlns:a16="http://schemas.microsoft.com/office/drawing/2014/main" id="{D97AFF8F-506F-4519-A1B5-52D97C6C130F}"/>
              </a:ext>
            </a:extLst>
          </p:cNvPr>
          <p:cNvSpPr/>
          <p:nvPr/>
        </p:nvSpPr>
        <p:spPr>
          <a:xfrm>
            <a:off x="6052374" y="874423"/>
            <a:ext cx="2706615" cy="584775"/>
          </a:xfrm>
          <a:prstGeom prst="rect">
            <a:avLst/>
          </a:prstGeom>
        </p:spPr>
        <p:txBody>
          <a:bodyPr wrap="square">
            <a:spAutoFit/>
          </a:bodyPr>
          <a:lstStyle/>
          <a:p>
            <a:r>
              <a:rPr lang="en-US" altLang="zh-CN" sz="320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chơi</a:t>
            </a:r>
            <a:endParaRPr lang="zh-CN" altLang="en-US"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59198"/>
            <a:ext cx="9143999" cy="3684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8">
            <a:extLst>
              <a:ext uri="{FF2B5EF4-FFF2-40B4-BE49-F238E27FC236}">
                <a16:creationId xmlns:a16="http://schemas.microsoft.com/office/drawing/2014/main" id="{D97AFF8F-506F-4519-A1B5-52D97C6C130F}"/>
              </a:ext>
            </a:extLst>
          </p:cNvPr>
          <p:cNvSpPr/>
          <p:nvPr/>
        </p:nvSpPr>
        <p:spPr>
          <a:xfrm>
            <a:off x="796354" y="922549"/>
            <a:ext cx="1994347" cy="584775"/>
          </a:xfrm>
          <a:prstGeom prst="rect">
            <a:avLst/>
          </a:prstGeom>
        </p:spPr>
        <p:txBody>
          <a:bodyPr wrap="square">
            <a:spAutoFit/>
          </a:bodyPr>
          <a:lstStyle/>
          <a:p>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gây</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gổ</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endParaRPr lang="zh-CN" altLang="en-US"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283729645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Nghe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viết</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7</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67869078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472100" y="563303"/>
            <a:ext cx="192196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Nghe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viết</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Rectangle 6"/>
          <p:cNvSpPr/>
          <p:nvPr/>
        </p:nvSpPr>
        <p:spPr>
          <a:xfrm>
            <a:off x="375385" y="1299411"/>
            <a:ext cx="8643487" cy="2123658"/>
          </a:xfrm>
          <a:prstGeom prst="rect">
            <a:avLst/>
          </a:prstGeom>
        </p:spPr>
        <p:txBody>
          <a:bodyPr wrap="square">
            <a:spAutoFit/>
          </a:bodyPr>
          <a:lstStyle/>
          <a:p>
            <a:pPr algn="just"/>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Sói</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luôn</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thấy</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buồn</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bực</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vì</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sói</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không</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có</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bạn</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bè</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Còn</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sóc</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lúc</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nào</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cũng</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vui</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vẻ</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vì</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sóc</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có</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nhiều</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bạn</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tốt</a:t>
            </a:r>
            <a:r>
              <a:rPr lang="en-US" sz="4400" dirty="0" smtClean="0">
                <a:latin typeface="Arial-Rounded" charset="-93"/>
                <a:ea typeface="Arial-Rounded" charset="-93"/>
                <a:cs typeface="Arial-Rounded" charset="-93"/>
              </a:rPr>
              <a:t>.</a:t>
            </a:r>
            <a:endParaRPr lang="en-US" sz="4400" dirty="0">
              <a:latin typeface="Arial-Rounded" charset="-93"/>
              <a:ea typeface="Arial-Rounded" charset="-93"/>
              <a:cs typeface="Arial-Rounded" charset="-93"/>
            </a:endParaRPr>
          </a:p>
        </p:txBody>
      </p:sp>
      <p:cxnSp>
        <p:nvCxnSpPr>
          <p:cNvPr id="3" name="Straight Connector 2"/>
          <p:cNvCxnSpPr/>
          <p:nvPr/>
        </p:nvCxnSpPr>
        <p:spPr>
          <a:xfrm>
            <a:off x="4916384" y="1935678"/>
            <a:ext cx="23750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18166" y="3299361"/>
            <a:ext cx="13676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88731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27C78D3E-DE5B-4098-A02B-EF0192F8D4A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49491" y="546129"/>
            <a:ext cx="4045018" cy="4051242"/>
          </a:xfrm>
          <a:prstGeom prst="rect">
            <a:avLst/>
          </a:prstGeom>
          <a:ln>
            <a:noFill/>
          </a:ln>
          <a:effectLst>
            <a:softEdge rad="112500"/>
          </a:effectLst>
        </p:spPr>
      </p:pic>
    </p:spTree>
    <p:extLst>
      <p:ext uri="{BB962C8B-B14F-4D97-AF65-F5344CB8AC3E}">
        <p14:creationId xmlns:p14="http://schemas.microsoft.com/office/powerpoint/2010/main" val="311248809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1446550"/>
          </a:xfrm>
          <a:prstGeom prst="rect">
            <a:avLst/>
          </a:prstGeom>
          <a:noFill/>
        </p:spPr>
        <p:txBody>
          <a:bodyPr wrap="square" rtlCol="0">
            <a:spAutoFit/>
          </a:bodyPr>
          <a:lstStyle/>
          <a:p>
            <a:pPr algn="ctr"/>
            <a:r>
              <a:rPr lang="en-US" altLang="zh-CN" sz="4400" b="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a:t>
            </a: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họn dấu thanh</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8</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55934683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375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2" presetClass="entr" presetSubtype="2" decel="38600" fill="hold" nodeType="withEffect">
                                  <p:stCondLst>
                                    <p:cond delay="2250"/>
                                  </p:stCondLst>
                                  <p:childTnLst>
                                    <p:set>
                                      <p:cBhvr>
                                        <p:cTn id="85" dur="1" fill="hold">
                                          <p:stCondLst>
                                            <p:cond delay="0"/>
                                          </p:stCondLst>
                                        </p:cTn>
                                        <p:tgtEl>
                                          <p:spTgt spid="4"/>
                                        </p:tgtEl>
                                        <p:attrNameLst>
                                          <p:attrName>style.visibility</p:attrName>
                                        </p:attrNameLst>
                                      </p:cBhvr>
                                      <p:to>
                                        <p:strVal val="visible"/>
                                      </p:to>
                                    </p:set>
                                    <p:anim calcmode="lin" valueType="num">
                                      <p:cBhvr additive="base">
                                        <p:cTn id="86" dur="1250" fill="hold"/>
                                        <p:tgtEl>
                                          <p:spTgt spid="4"/>
                                        </p:tgtEl>
                                        <p:attrNameLst>
                                          <p:attrName>ppt_x</p:attrName>
                                        </p:attrNameLst>
                                      </p:cBhvr>
                                      <p:tavLst>
                                        <p:tav tm="0">
                                          <p:val>
                                            <p:strVal val="1+#ppt_w/2"/>
                                          </p:val>
                                        </p:tav>
                                        <p:tav tm="100000">
                                          <p:val>
                                            <p:strVal val="#ppt_x"/>
                                          </p:val>
                                        </p:tav>
                                      </p:tavLst>
                                    </p:anim>
                                    <p:anim calcmode="lin" valueType="num">
                                      <p:cBhvr additive="base">
                                        <p:cTn id="87"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035" y="737571"/>
            <a:ext cx="7875587" cy="2813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Hình chữ nhật: Góc Tròn 1">
            <a:extLst>
              <a:ext uri="{FF2B5EF4-FFF2-40B4-BE49-F238E27FC236}">
                <a16:creationId xmlns:a16="http://schemas.microsoft.com/office/drawing/2014/main" id="{112FC4F9-6254-446C-A408-9B87763FFC3D}"/>
              </a:ext>
            </a:extLst>
          </p:cNvPr>
          <p:cNvSpPr/>
          <p:nvPr/>
        </p:nvSpPr>
        <p:spPr>
          <a:xfrm>
            <a:off x="3224279" y="2064808"/>
            <a:ext cx="287729" cy="158675"/>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solidFill>
                  <a:srgbClr val="FF0000"/>
                </a:solidFill>
                <a:latin typeface="Arial Rounded"/>
                <a:ea typeface="Arial Rounded"/>
                <a:cs typeface="Arial Rounded"/>
                <a:sym typeface="Arial Rounded"/>
              </a:rPr>
              <a:t>~</a:t>
            </a:r>
            <a:endParaRPr lang="vi-VN" sz="28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4" name="Hình chữ nhật: Góc Tròn 1">
            <a:extLst>
              <a:ext uri="{FF2B5EF4-FFF2-40B4-BE49-F238E27FC236}">
                <a16:creationId xmlns:a16="http://schemas.microsoft.com/office/drawing/2014/main" id="{112FC4F9-6254-446C-A408-9B87763FFC3D}"/>
              </a:ext>
            </a:extLst>
          </p:cNvPr>
          <p:cNvSpPr/>
          <p:nvPr/>
        </p:nvSpPr>
        <p:spPr>
          <a:xfrm>
            <a:off x="3586729" y="2834726"/>
            <a:ext cx="287729" cy="158675"/>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solidFill>
                  <a:srgbClr val="FF0000"/>
                </a:solidFill>
                <a:latin typeface="Arial Rounded"/>
                <a:ea typeface="Arial Rounded"/>
                <a:cs typeface="Arial Rounded"/>
                <a:sym typeface="Arial Rounded"/>
              </a:rPr>
              <a:t>~</a:t>
            </a:r>
            <a:endParaRPr lang="vi-VN" sz="28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5" name="Hình chữ nhật: Góc Tròn 1">
            <a:extLst>
              <a:ext uri="{FF2B5EF4-FFF2-40B4-BE49-F238E27FC236}">
                <a16:creationId xmlns:a16="http://schemas.microsoft.com/office/drawing/2014/main" id="{112FC4F9-6254-446C-A408-9B87763FFC3D}"/>
              </a:ext>
            </a:extLst>
          </p:cNvPr>
          <p:cNvSpPr/>
          <p:nvPr/>
        </p:nvSpPr>
        <p:spPr>
          <a:xfrm>
            <a:off x="5514236" y="1826141"/>
            <a:ext cx="287729" cy="370114"/>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smtClean="0">
                <a:solidFill>
                  <a:srgbClr val="FF0000"/>
                </a:solidFill>
                <a:latin typeface="Arial Rounded"/>
                <a:ea typeface="Arial Rounded"/>
                <a:cs typeface="Arial Rounded"/>
                <a:sym typeface="Arial Rounded"/>
              </a:rPr>
              <a:t>,</a:t>
            </a:r>
            <a:endParaRPr lang="vi-VN" sz="32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6" name="Hình chữ nhật: Góc Tròn 1">
            <a:extLst>
              <a:ext uri="{FF2B5EF4-FFF2-40B4-BE49-F238E27FC236}">
                <a16:creationId xmlns:a16="http://schemas.microsoft.com/office/drawing/2014/main" id="{112FC4F9-6254-446C-A408-9B87763FFC3D}"/>
              </a:ext>
            </a:extLst>
          </p:cNvPr>
          <p:cNvSpPr/>
          <p:nvPr/>
        </p:nvSpPr>
        <p:spPr>
          <a:xfrm>
            <a:off x="7721068" y="1832251"/>
            <a:ext cx="287729" cy="370114"/>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smtClean="0">
                <a:solidFill>
                  <a:srgbClr val="FF0000"/>
                </a:solidFill>
                <a:latin typeface="Arial Rounded"/>
                <a:ea typeface="Arial Rounded"/>
                <a:cs typeface="Arial Rounded"/>
                <a:sym typeface="Arial Rounded"/>
              </a:rPr>
              <a:t>,</a:t>
            </a:r>
            <a:endParaRPr lang="vi-VN" sz="32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7" name="Hình chữ nhật: Góc Tròn 1">
            <a:extLst>
              <a:ext uri="{FF2B5EF4-FFF2-40B4-BE49-F238E27FC236}">
                <a16:creationId xmlns:a16="http://schemas.microsoft.com/office/drawing/2014/main" id="{112FC4F9-6254-446C-A408-9B87763FFC3D}"/>
              </a:ext>
            </a:extLst>
          </p:cNvPr>
          <p:cNvSpPr/>
          <p:nvPr/>
        </p:nvSpPr>
        <p:spPr>
          <a:xfrm>
            <a:off x="5666636" y="2639430"/>
            <a:ext cx="287729" cy="370114"/>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smtClean="0">
                <a:solidFill>
                  <a:srgbClr val="FF0000"/>
                </a:solidFill>
                <a:latin typeface="Arial Rounded"/>
                <a:ea typeface="Arial Rounded"/>
                <a:cs typeface="Arial Rounded"/>
                <a:sym typeface="Arial Rounded"/>
              </a:rPr>
              <a:t>,</a:t>
            </a:r>
            <a:endParaRPr lang="vi-VN" sz="32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8" name="Hình chữ nhật: Góc Tròn 1">
            <a:extLst>
              <a:ext uri="{FF2B5EF4-FFF2-40B4-BE49-F238E27FC236}">
                <a16:creationId xmlns:a16="http://schemas.microsoft.com/office/drawing/2014/main" id="{112FC4F9-6254-446C-A408-9B87763FFC3D}"/>
              </a:ext>
            </a:extLst>
          </p:cNvPr>
          <p:cNvSpPr/>
          <p:nvPr/>
        </p:nvSpPr>
        <p:spPr>
          <a:xfrm>
            <a:off x="7103550" y="2637794"/>
            <a:ext cx="287729" cy="370114"/>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smtClean="0">
                <a:solidFill>
                  <a:srgbClr val="FF0000"/>
                </a:solidFill>
                <a:latin typeface="Arial Rounded"/>
                <a:ea typeface="Arial Rounded"/>
                <a:cs typeface="Arial Rounded"/>
                <a:sym typeface="Arial Rounded"/>
              </a:rPr>
              <a:t>,</a:t>
            </a:r>
            <a:endParaRPr lang="vi-VN" sz="32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Tree>
    <p:extLst>
      <p:ext uri="{BB962C8B-B14F-4D97-AF65-F5344CB8AC3E}">
        <p14:creationId xmlns:p14="http://schemas.microsoft.com/office/powerpoint/2010/main" val="166093857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73229" y="2325603"/>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Khởi</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445315" y="1383779"/>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1</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1.85185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71918" y="2201752"/>
            <a:ext cx="3588404" cy="769441"/>
          </a:xfrm>
          <a:prstGeom prst="rect">
            <a:avLst/>
          </a:prstGeom>
          <a:noFill/>
        </p:spPr>
        <p:txBody>
          <a:bodyPr wrap="square" rtlCol="0">
            <a:spAutoFit/>
          </a:bodyPr>
          <a:lstStyle/>
          <a:p>
            <a:pPr algn="ct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Giải ô chữ</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9</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409370095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375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2" presetClass="entr" presetSubtype="2" decel="38600" fill="hold" nodeType="withEffect">
                                  <p:stCondLst>
                                    <p:cond delay="2250"/>
                                  </p:stCondLst>
                                  <p:childTnLst>
                                    <p:set>
                                      <p:cBhvr>
                                        <p:cTn id="85" dur="1" fill="hold">
                                          <p:stCondLst>
                                            <p:cond delay="0"/>
                                          </p:stCondLst>
                                        </p:cTn>
                                        <p:tgtEl>
                                          <p:spTgt spid="4"/>
                                        </p:tgtEl>
                                        <p:attrNameLst>
                                          <p:attrName>style.visibility</p:attrName>
                                        </p:attrNameLst>
                                      </p:cBhvr>
                                      <p:to>
                                        <p:strVal val="visible"/>
                                      </p:to>
                                    </p:set>
                                    <p:anim calcmode="lin" valueType="num">
                                      <p:cBhvr additive="base">
                                        <p:cTn id="86" dur="1250" fill="hold"/>
                                        <p:tgtEl>
                                          <p:spTgt spid="4"/>
                                        </p:tgtEl>
                                        <p:attrNameLst>
                                          <p:attrName>ppt_x</p:attrName>
                                        </p:attrNameLst>
                                      </p:cBhvr>
                                      <p:tavLst>
                                        <p:tav tm="0">
                                          <p:val>
                                            <p:strVal val="1+#ppt_w/2"/>
                                          </p:val>
                                        </p:tav>
                                        <p:tav tm="100000">
                                          <p:val>
                                            <p:strVal val="#ppt_x"/>
                                          </p:val>
                                        </p:tav>
                                      </p:tavLst>
                                    </p:anim>
                                    <p:anim calcmode="lin" valueType="num">
                                      <p:cBhvr additive="base">
                                        <p:cTn id="87"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508540" y="262090"/>
            <a:ext cx="7432302" cy="584775"/>
          </a:xfrm>
          <a:prstGeom prst="rect">
            <a:avLst/>
          </a:prstGeom>
        </p:spPr>
        <p:txBody>
          <a:bodyPr wrap="square">
            <a:spAutoFit/>
          </a:bodyPr>
          <a:lstStyle/>
          <a:p>
            <a:r>
              <a:rPr lang="en-US" altLang="zh-CN" sz="32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Giải ô chữ Đi tìm nhân vật</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2114"/>
            <a:ext cx="9144000" cy="4141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631730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774608" y="1686207"/>
            <a:ext cx="2718075" cy="576949"/>
            <a:chOff x="3730865" y="3269867"/>
            <a:chExt cx="2718075" cy="576949"/>
          </a:xfrm>
        </p:grpSpPr>
        <p:grpSp>
          <p:nvGrpSpPr>
            <p:cNvPr id="37" name="Group 36">
              <a:extLst>
                <a:ext uri="{FF2B5EF4-FFF2-40B4-BE49-F238E27FC236}">
                  <a16:creationId xmlns:a16="http://schemas.microsoft.com/office/drawing/2014/main" id="{D7FF61DC-E9C9-4836-8509-A18A667484AB}"/>
                </a:ext>
              </a:extLst>
            </p:cNvPr>
            <p:cNvGrpSpPr/>
            <p:nvPr/>
          </p:nvGrpSpPr>
          <p:grpSpPr>
            <a:xfrm>
              <a:off x="3730865" y="3269867"/>
              <a:ext cx="2169365" cy="576947"/>
              <a:chOff x="1793369" y="1456995"/>
              <a:chExt cx="2892110" cy="769441"/>
            </a:xfrm>
          </p:grpSpPr>
          <p:sp>
            <p:nvSpPr>
              <p:cNvPr id="38" name="Rectangle 37">
                <a:extLst>
                  <a:ext uri="{FF2B5EF4-FFF2-40B4-BE49-F238E27FC236}">
                    <a16:creationId xmlns:a16="http://schemas.microsoft.com/office/drawing/2014/main" id="{CD7741BE-8E28-4B17-81FB-049AB9CD88FF}"/>
                  </a:ext>
                </a:extLst>
              </p:cNvPr>
              <p:cNvSpPr/>
              <p:nvPr/>
            </p:nvSpPr>
            <p:spPr>
              <a:xfrm>
                <a:off x="2524889" y="1456996"/>
                <a:ext cx="731519" cy="769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F09E6273-A497-44F6-ADA5-A719B459416D}"/>
                  </a:ext>
                </a:extLst>
              </p:cNvPr>
              <p:cNvSpPr/>
              <p:nvPr/>
            </p:nvSpPr>
            <p:spPr>
              <a:xfrm>
                <a:off x="1793369" y="1456996"/>
                <a:ext cx="731519" cy="7694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37D9A6D-9E90-4671-B54C-2EB5A09C8B81}"/>
                  </a:ext>
                </a:extLst>
              </p:cNvPr>
              <p:cNvSpPr/>
              <p:nvPr/>
            </p:nvSpPr>
            <p:spPr>
              <a:xfrm>
                <a:off x="3267736" y="1456995"/>
                <a:ext cx="73152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4FC35F2-B5CF-4DB0-BA59-E7DD0179143D}"/>
                  </a:ext>
                </a:extLst>
              </p:cNvPr>
              <p:cNvSpPr/>
              <p:nvPr/>
            </p:nvSpPr>
            <p:spPr>
              <a:xfrm>
                <a:off x="3953959" y="1456995"/>
                <a:ext cx="73152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4" name="Rectangle 163">
              <a:extLst>
                <a:ext uri="{FF2B5EF4-FFF2-40B4-BE49-F238E27FC236}">
                  <a16:creationId xmlns:a16="http://schemas.microsoft.com/office/drawing/2014/main" id="{912B85C3-6E08-414E-9B5D-54CDD673EBBC}"/>
                </a:ext>
              </a:extLst>
            </p:cNvPr>
            <p:cNvSpPr/>
            <p:nvPr/>
          </p:nvSpPr>
          <p:spPr>
            <a:xfrm>
              <a:off x="5900229" y="3269869"/>
              <a:ext cx="548711" cy="5769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Arial" panose="020B0604020202020204" pitchFamily="34" charset="0"/>
                <a:cs typeface="Arial" panose="020B0604020202020204" pitchFamily="34" charset="0"/>
              </a:endParaRPr>
            </a:p>
          </p:txBody>
        </p:sp>
      </p:grpSp>
      <p:pic>
        <p:nvPicPr>
          <p:cNvPr id="15" name="图片 14">
            <a:extLst>
              <a:ext uri="{FF2B5EF4-FFF2-40B4-BE49-F238E27FC236}">
                <a16:creationId xmlns:a16="http://schemas.microsoft.com/office/drawing/2014/main" id="{4B91D39C-EC93-4870-AC18-09E70B2E7B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66420" y="43023"/>
            <a:ext cx="877580" cy="760999"/>
          </a:xfrm>
          <a:prstGeom prst="rect">
            <a:avLst/>
          </a:prstGeom>
        </p:spPr>
      </p:pic>
      <p:sp>
        <p:nvSpPr>
          <p:cNvPr id="5" name="Hộp Văn bản 8">
            <a:extLst>
              <a:ext uri="{FF2B5EF4-FFF2-40B4-BE49-F238E27FC236}">
                <a16:creationId xmlns:a16="http://schemas.microsoft.com/office/drawing/2014/main" id="{D2C3781F-FAAF-4D95-BBAD-654897E74047}"/>
              </a:ext>
            </a:extLst>
          </p:cNvPr>
          <p:cNvSpPr txBox="1"/>
          <p:nvPr/>
        </p:nvSpPr>
        <p:spPr>
          <a:xfrm>
            <a:off x="202813" y="-109822"/>
            <a:ext cx="8312767" cy="576947"/>
          </a:xfrm>
          <a:prstGeom prst="rect">
            <a:avLst/>
          </a:prstGeom>
          <a:noFill/>
        </p:spPr>
        <p:txBody>
          <a:bodyPr wrap="square" lIns="68571" tIns="34285" rIns="68571" bIns="34285" rtlCol="0">
            <a:spAutoFit/>
          </a:bodyPr>
          <a:lstStyle/>
          <a:p>
            <a:r>
              <a:rPr lang="en-US" sz="3300" b="1"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rPr>
              <a:t>2. </a:t>
            </a:r>
            <a:r>
              <a:rPr lang="en-US" sz="3300" b="1"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rPr>
              <a:t>Giải</a:t>
            </a:r>
            <a:r>
              <a:rPr lang="en-US" sz="3300" b="1"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rPr>
              <a:t> ô </a:t>
            </a:r>
            <a:r>
              <a:rPr lang="en-US" sz="3300" b="1"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rPr>
              <a:t>chữ</a:t>
            </a:r>
            <a:endParaRPr lang="vi-VN" sz="3300" b="1"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endParaRPr>
          </a:p>
        </p:txBody>
      </p:sp>
      <p:grpSp>
        <p:nvGrpSpPr>
          <p:cNvPr id="60" name="Group 59">
            <a:extLst>
              <a:ext uri="{FF2B5EF4-FFF2-40B4-BE49-F238E27FC236}">
                <a16:creationId xmlns:a16="http://schemas.microsoft.com/office/drawing/2014/main" id="{837BEA83-015D-473A-9860-D70FF4A07E87}"/>
              </a:ext>
            </a:extLst>
          </p:cNvPr>
          <p:cNvGrpSpPr/>
          <p:nvPr/>
        </p:nvGrpSpPr>
        <p:grpSpPr>
          <a:xfrm>
            <a:off x="2557913" y="527191"/>
            <a:ext cx="3781032" cy="587282"/>
            <a:chOff x="2536216" y="687557"/>
            <a:chExt cx="5040719" cy="783224"/>
          </a:xfrm>
        </p:grpSpPr>
        <p:sp>
          <p:nvSpPr>
            <p:cNvPr id="4" name="Rectangle 3">
              <a:extLst>
                <a:ext uri="{FF2B5EF4-FFF2-40B4-BE49-F238E27FC236}">
                  <a16:creationId xmlns:a16="http://schemas.microsoft.com/office/drawing/2014/main" id="{CF62F9F6-8525-4C8D-A51E-D09F86E7C51D}"/>
                </a:ext>
              </a:extLst>
            </p:cNvPr>
            <p:cNvSpPr/>
            <p:nvPr/>
          </p:nvSpPr>
          <p:spPr>
            <a:xfrm>
              <a:off x="2536216" y="698493"/>
              <a:ext cx="73152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8" name="Rectangle 7">
              <a:extLst>
                <a:ext uri="{FF2B5EF4-FFF2-40B4-BE49-F238E27FC236}">
                  <a16:creationId xmlns:a16="http://schemas.microsoft.com/office/drawing/2014/main" id="{39096CFC-7241-4408-9785-40B5BA95F8A3}"/>
                </a:ext>
              </a:extLst>
            </p:cNvPr>
            <p:cNvSpPr/>
            <p:nvPr/>
          </p:nvSpPr>
          <p:spPr>
            <a:xfrm>
              <a:off x="3267736" y="698493"/>
              <a:ext cx="73152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9" name="Rectangle 8">
              <a:extLst>
                <a:ext uri="{FF2B5EF4-FFF2-40B4-BE49-F238E27FC236}">
                  <a16:creationId xmlns:a16="http://schemas.microsoft.com/office/drawing/2014/main" id="{23170E91-9E23-413A-9620-A86499B5F18B}"/>
                </a:ext>
              </a:extLst>
            </p:cNvPr>
            <p:cNvSpPr/>
            <p:nvPr/>
          </p:nvSpPr>
          <p:spPr>
            <a:xfrm>
              <a:off x="3999256" y="698492"/>
              <a:ext cx="73152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965FEB-3291-45CD-9C5D-2D824F880203}"/>
                </a:ext>
              </a:extLst>
            </p:cNvPr>
            <p:cNvSpPr/>
            <p:nvPr/>
          </p:nvSpPr>
          <p:spPr>
            <a:xfrm>
              <a:off x="4685479" y="698492"/>
              <a:ext cx="73152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949B66B-F8B7-4590-817F-FDC5B823608B}"/>
                </a:ext>
              </a:extLst>
            </p:cNvPr>
            <p:cNvSpPr/>
            <p:nvPr/>
          </p:nvSpPr>
          <p:spPr>
            <a:xfrm>
              <a:off x="5416999" y="687557"/>
              <a:ext cx="73152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BD41BF0-327F-4FD4-B6CC-5B4FA298F495}"/>
                </a:ext>
              </a:extLst>
            </p:cNvPr>
            <p:cNvSpPr/>
            <p:nvPr/>
          </p:nvSpPr>
          <p:spPr>
            <a:xfrm>
              <a:off x="6127751" y="701340"/>
              <a:ext cx="73152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64D59A-6272-48BF-8E44-51896FB4B4A9}"/>
                </a:ext>
              </a:extLst>
            </p:cNvPr>
            <p:cNvSpPr/>
            <p:nvPr/>
          </p:nvSpPr>
          <p:spPr>
            <a:xfrm>
              <a:off x="6845415" y="698492"/>
              <a:ext cx="73152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AAA7123-6C02-44FB-AB1D-AD9253921113}"/>
              </a:ext>
            </a:extLst>
          </p:cNvPr>
          <p:cNvGrpSpPr/>
          <p:nvPr/>
        </p:nvGrpSpPr>
        <p:grpSpPr>
          <a:xfrm>
            <a:off x="3657798" y="1109261"/>
            <a:ext cx="1644449" cy="576949"/>
            <a:chOff x="1793370" y="1456993"/>
            <a:chExt cx="2192314" cy="769443"/>
          </a:xfrm>
        </p:grpSpPr>
        <p:sp>
          <p:nvSpPr>
            <p:cNvPr id="32" name="Rectangle 31">
              <a:extLst>
                <a:ext uri="{FF2B5EF4-FFF2-40B4-BE49-F238E27FC236}">
                  <a16:creationId xmlns:a16="http://schemas.microsoft.com/office/drawing/2014/main" id="{5065E74F-3AFF-444A-B1A0-D28B5F96494D}"/>
                </a:ext>
              </a:extLst>
            </p:cNvPr>
            <p:cNvSpPr/>
            <p:nvPr/>
          </p:nvSpPr>
          <p:spPr>
            <a:xfrm>
              <a:off x="1793370" y="1456995"/>
              <a:ext cx="73152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495F2DD-EF16-4770-9F69-3D50FF8F8B79}"/>
                </a:ext>
              </a:extLst>
            </p:cNvPr>
            <p:cNvSpPr/>
            <p:nvPr/>
          </p:nvSpPr>
          <p:spPr>
            <a:xfrm>
              <a:off x="3254165" y="1456993"/>
              <a:ext cx="731519" cy="7694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B795BDC-C412-4861-A4BE-7C37BED6C7D8}"/>
                </a:ext>
              </a:extLst>
            </p:cNvPr>
            <p:cNvSpPr/>
            <p:nvPr/>
          </p:nvSpPr>
          <p:spPr>
            <a:xfrm>
              <a:off x="2536216" y="1456993"/>
              <a:ext cx="731519" cy="769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Oval 91">
            <a:hlinkClick r:id="rId4" action="ppaction://hlinksldjump"/>
            <a:extLst>
              <a:ext uri="{FF2B5EF4-FFF2-40B4-BE49-F238E27FC236}">
                <a16:creationId xmlns:a16="http://schemas.microsoft.com/office/drawing/2014/main" id="{9958ADCE-10BA-41AF-87D0-DF25B9B95038}"/>
              </a:ext>
            </a:extLst>
          </p:cNvPr>
          <p:cNvSpPr/>
          <p:nvPr/>
        </p:nvSpPr>
        <p:spPr>
          <a:xfrm>
            <a:off x="1954038" y="536717"/>
            <a:ext cx="534156" cy="4796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r>
              <a:rPr lang="en-US" sz="2100" b="1" dirty="0">
                <a:solidFill>
                  <a:schemeClr val="tx1"/>
                </a:solidFill>
              </a:rPr>
              <a:t>1</a:t>
            </a:r>
          </a:p>
        </p:txBody>
      </p:sp>
      <p:sp>
        <p:nvSpPr>
          <p:cNvPr id="101" name="Oval 100">
            <a:hlinkClick r:id="rId5" action="ppaction://hlinksldjump"/>
            <a:extLst>
              <a:ext uri="{FF2B5EF4-FFF2-40B4-BE49-F238E27FC236}">
                <a16:creationId xmlns:a16="http://schemas.microsoft.com/office/drawing/2014/main" id="{D15E0172-0264-44D0-9C56-A68804D6CF6B}"/>
              </a:ext>
            </a:extLst>
          </p:cNvPr>
          <p:cNvSpPr/>
          <p:nvPr/>
        </p:nvSpPr>
        <p:spPr>
          <a:xfrm>
            <a:off x="1932393" y="1182778"/>
            <a:ext cx="534156" cy="4796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r>
              <a:rPr lang="en-US" sz="2100" b="1" dirty="0">
                <a:solidFill>
                  <a:schemeClr val="tx1"/>
                </a:solidFill>
              </a:rPr>
              <a:t>2</a:t>
            </a:r>
          </a:p>
        </p:txBody>
      </p:sp>
      <p:grpSp>
        <p:nvGrpSpPr>
          <p:cNvPr id="102" name="Group 101">
            <a:extLst>
              <a:ext uri="{FF2B5EF4-FFF2-40B4-BE49-F238E27FC236}">
                <a16:creationId xmlns:a16="http://schemas.microsoft.com/office/drawing/2014/main" id="{CB82A77C-297D-4860-8843-8590A4A8E1FC}"/>
              </a:ext>
            </a:extLst>
          </p:cNvPr>
          <p:cNvGrpSpPr/>
          <p:nvPr/>
        </p:nvGrpSpPr>
        <p:grpSpPr>
          <a:xfrm>
            <a:off x="3677779" y="1100552"/>
            <a:ext cx="1624468" cy="581932"/>
            <a:chOff x="1793370" y="1450347"/>
            <a:chExt cx="2165676" cy="776089"/>
          </a:xfrm>
        </p:grpSpPr>
        <p:sp>
          <p:nvSpPr>
            <p:cNvPr id="103" name="Rectangle 102">
              <a:extLst>
                <a:ext uri="{FF2B5EF4-FFF2-40B4-BE49-F238E27FC236}">
                  <a16:creationId xmlns:a16="http://schemas.microsoft.com/office/drawing/2014/main" id="{5F40A501-8753-418E-B7B2-C55920EDBF50}"/>
                </a:ext>
              </a:extLst>
            </p:cNvPr>
            <p:cNvSpPr/>
            <p:nvPr/>
          </p:nvSpPr>
          <p:spPr>
            <a:xfrm>
              <a:off x="1793370" y="1456995"/>
              <a:ext cx="731520" cy="769441"/>
            </a:xfrm>
            <a:prstGeom prst="rect">
              <a:avLst/>
            </a:prstGeom>
            <a:solidFill>
              <a:srgbClr val="B4E9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rgbClr val="FF0000"/>
                  </a:solidFill>
                  <a:latin typeface="Arial" panose="020B0604020202020204" pitchFamily="34" charset="0"/>
                  <a:cs typeface="Arial" panose="020B0604020202020204" pitchFamily="34" charset="0"/>
                </a:rPr>
                <a:t>C</a:t>
              </a:r>
            </a:p>
          </p:txBody>
        </p:sp>
        <p:sp>
          <p:nvSpPr>
            <p:cNvPr id="104" name="Rectangle 103">
              <a:extLst>
                <a:ext uri="{FF2B5EF4-FFF2-40B4-BE49-F238E27FC236}">
                  <a16:creationId xmlns:a16="http://schemas.microsoft.com/office/drawing/2014/main" id="{E7684B45-D748-410D-97D0-605BE7CED475}"/>
                </a:ext>
              </a:extLst>
            </p:cNvPr>
            <p:cNvSpPr/>
            <p:nvPr/>
          </p:nvSpPr>
          <p:spPr>
            <a:xfrm>
              <a:off x="3227527" y="1450347"/>
              <a:ext cx="731519" cy="7694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FF0000"/>
                  </a:solidFill>
                  <a:latin typeface="Arial" panose="020B0604020202020204" pitchFamily="34" charset="0"/>
                  <a:cs typeface="Arial" panose="020B0604020202020204" pitchFamily="34" charset="0"/>
                </a:rPr>
                <a:t>o</a:t>
              </a:r>
            </a:p>
          </p:txBody>
        </p:sp>
        <p:sp>
          <p:nvSpPr>
            <p:cNvPr id="105" name="Rectangle 104">
              <a:extLst>
                <a:ext uri="{FF2B5EF4-FFF2-40B4-BE49-F238E27FC236}">
                  <a16:creationId xmlns:a16="http://schemas.microsoft.com/office/drawing/2014/main" id="{9DD145AD-3368-4482-A184-4F89345E2351}"/>
                </a:ext>
              </a:extLst>
            </p:cNvPr>
            <p:cNvSpPr/>
            <p:nvPr/>
          </p:nvSpPr>
          <p:spPr>
            <a:xfrm>
              <a:off x="2521855" y="1456995"/>
              <a:ext cx="731519" cy="769441"/>
            </a:xfrm>
            <a:prstGeom prst="rect">
              <a:avLst/>
            </a:prstGeom>
            <a:solidFill>
              <a:srgbClr val="B4E9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rgbClr val="FF0000"/>
                  </a:solidFill>
                  <a:latin typeface="Arial" panose="020B0604020202020204" pitchFamily="34" charset="0"/>
                  <a:cs typeface="Arial" panose="020B0604020202020204" pitchFamily="34" charset="0"/>
                </a:rPr>
                <a:t>H</a:t>
              </a:r>
            </a:p>
          </p:txBody>
        </p:sp>
      </p:grpSp>
      <p:sp>
        <p:nvSpPr>
          <p:cNvPr id="107" name="Oval 106">
            <a:hlinkClick r:id="rId6" action="ppaction://hlinksldjump"/>
            <a:extLst>
              <a:ext uri="{FF2B5EF4-FFF2-40B4-BE49-F238E27FC236}">
                <a16:creationId xmlns:a16="http://schemas.microsoft.com/office/drawing/2014/main" id="{1E4F2121-80A4-49C8-8F8A-A0A0E38D1CC2}"/>
              </a:ext>
            </a:extLst>
          </p:cNvPr>
          <p:cNvSpPr/>
          <p:nvPr/>
        </p:nvSpPr>
        <p:spPr>
          <a:xfrm>
            <a:off x="1975143" y="1797100"/>
            <a:ext cx="534156" cy="4796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r>
              <a:rPr lang="en-US" sz="2100" b="1" dirty="0">
                <a:solidFill>
                  <a:schemeClr val="tx1"/>
                </a:solidFill>
              </a:rPr>
              <a:t>3</a:t>
            </a:r>
          </a:p>
        </p:txBody>
      </p:sp>
      <p:sp>
        <p:nvSpPr>
          <p:cNvPr id="3" name="Right Arrow 2">
            <a:hlinkClick r:id="rId7" action="ppaction://hlinksldjump"/>
          </p:cNvPr>
          <p:cNvSpPr/>
          <p:nvPr/>
        </p:nvSpPr>
        <p:spPr>
          <a:xfrm>
            <a:off x="6620874" y="3980813"/>
            <a:ext cx="1564633" cy="907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en-US"/>
          </a:p>
        </p:txBody>
      </p:sp>
      <p:grpSp>
        <p:nvGrpSpPr>
          <p:cNvPr id="6" name="Group 5"/>
          <p:cNvGrpSpPr/>
          <p:nvPr/>
        </p:nvGrpSpPr>
        <p:grpSpPr>
          <a:xfrm>
            <a:off x="4789834" y="1685228"/>
            <a:ext cx="2706346" cy="591558"/>
            <a:chOff x="3404142" y="2469027"/>
            <a:chExt cx="2706346" cy="591558"/>
          </a:xfrm>
        </p:grpSpPr>
        <p:grpSp>
          <p:nvGrpSpPr>
            <p:cNvPr id="108" name="Group 107">
              <a:extLst>
                <a:ext uri="{FF2B5EF4-FFF2-40B4-BE49-F238E27FC236}">
                  <a16:creationId xmlns:a16="http://schemas.microsoft.com/office/drawing/2014/main" id="{78A51677-426D-42E6-A954-619E0F865FB6}"/>
                </a:ext>
              </a:extLst>
            </p:cNvPr>
            <p:cNvGrpSpPr/>
            <p:nvPr/>
          </p:nvGrpSpPr>
          <p:grpSpPr>
            <a:xfrm>
              <a:off x="3404142" y="2469027"/>
              <a:ext cx="2157635" cy="587129"/>
              <a:chOff x="1809005" y="1443416"/>
              <a:chExt cx="2876474" cy="783020"/>
            </a:xfrm>
          </p:grpSpPr>
          <p:sp>
            <p:nvSpPr>
              <p:cNvPr id="109" name="Rectangle 108">
                <a:extLst>
                  <a:ext uri="{FF2B5EF4-FFF2-40B4-BE49-F238E27FC236}">
                    <a16:creationId xmlns:a16="http://schemas.microsoft.com/office/drawing/2014/main" id="{2607C6EB-50AF-457C-98D8-79D3D4EA13F2}"/>
                  </a:ext>
                </a:extLst>
              </p:cNvPr>
              <p:cNvSpPr/>
              <p:nvPr/>
            </p:nvSpPr>
            <p:spPr>
              <a:xfrm>
                <a:off x="2546192" y="1443416"/>
                <a:ext cx="731519" cy="769441"/>
              </a:xfrm>
              <a:prstGeom prst="rect">
                <a:avLst/>
              </a:prstGeom>
              <a:solidFill>
                <a:srgbClr val="B4E9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rgbClr val="FF0000"/>
                    </a:solidFill>
                    <a:latin typeface="Arial" panose="020B0604020202020204" pitchFamily="34" charset="0"/>
                    <a:cs typeface="Arial" panose="020B0604020202020204" pitchFamily="34" charset="0"/>
                  </a:rPr>
                  <a:t>U</a:t>
                </a:r>
              </a:p>
            </p:txBody>
          </p:sp>
          <p:sp>
            <p:nvSpPr>
              <p:cNvPr id="110" name="Rectangle 109">
                <a:extLst>
                  <a:ext uri="{FF2B5EF4-FFF2-40B4-BE49-F238E27FC236}">
                    <a16:creationId xmlns:a16="http://schemas.microsoft.com/office/drawing/2014/main" id="{E5E9B345-5A6D-4327-ACDB-F821312BC423}"/>
                  </a:ext>
                </a:extLst>
              </p:cNvPr>
              <p:cNvSpPr/>
              <p:nvPr/>
            </p:nvSpPr>
            <p:spPr>
              <a:xfrm>
                <a:off x="1809005" y="1443417"/>
                <a:ext cx="731520" cy="7694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smtClean="0">
                    <a:solidFill>
                      <a:srgbClr val="FF0000"/>
                    </a:solidFill>
                    <a:latin typeface="Arial" panose="020B0604020202020204" pitchFamily="34" charset="0"/>
                    <a:cs typeface="Arial" panose="020B0604020202020204" pitchFamily="34" charset="0"/>
                  </a:rPr>
                  <a:t>C</a:t>
                </a:r>
                <a:endParaRPr lang="en-US" sz="2100" dirty="0">
                  <a:solidFill>
                    <a:srgbClr val="FF0000"/>
                  </a:solidFill>
                  <a:latin typeface="Arial" panose="020B0604020202020204" pitchFamily="34" charset="0"/>
                  <a:cs typeface="Arial" panose="020B0604020202020204" pitchFamily="34" charset="0"/>
                </a:endParaRPr>
              </a:p>
            </p:txBody>
          </p:sp>
          <p:sp>
            <p:nvSpPr>
              <p:cNvPr id="111" name="Rectangle 110">
                <a:extLst>
                  <a:ext uri="{FF2B5EF4-FFF2-40B4-BE49-F238E27FC236}">
                    <a16:creationId xmlns:a16="http://schemas.microsoft.com/office/drawing/2014/main" id="{689B21C3-FBFE-41E9-82C7-5C978330F359}"/>
                  </a:ext>
                </a:extLst>
              </p:cNvPr>
              <p:cNvSpPr/>
              <p:nvPr/>
            </p:nvSpPr>
            <p:spPr>
              <a:xfrm>
                <a:off x="3267736" y="1456995"/>
                <a:ext cx="731520" cy="769441"/>
              </a:xfrm>
              <a:prstGeom prst="rect">
                <a:avLst/>
              </a:prstGeom>
              <a:solidFill>
                <a:srgbClr val="B4E9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smtClean="0">
                    <a:solidFill>
                      <a:srgbClr val="FF0000"/>
                    </a:solidFill>
                    <a:latin typeface="Arial" panose="020B0604020202020204" pitchFamily="34" charset="0"/>
                    <a:cs typeface="Arial" panose="020B0604020202020204" pitchFamily="34" charset="0"/>
                  </a:rPr>
                  <a:t>M</a:t>
                </a:r>
                <a:endParaRPr lang="en-US" sz="2100" dirty="0">
                  <a:solidFill>
                    <a:srgbClr val="FF0000"/>
                  </a:solidFill>
                  <a:latin typeface="Arial" panose="020B0604020202020204" pitchFamily="34" charset="0"/>
                  <a:cs typeface="Arial" panose="020B0604020202020204" pitchFamily="34" charset="0"/>
                </a:endParaRPr>
              </a:p>
            </p:txBody>
          </p:sp>
          <p:sp>
            <p:nvSpPr>
              <p:cNvPr id="112" name="Rectangle 111">
                <a:extLst>
                  <a:ext uri="{FF2B5EF4-FFF2-40B4-BE49-F238E27FC236}">
                    <a16:creationId xmlns:a16="http://schemas.microsoft.com/office/drawing/2014/main" id="{912B85C3-6E08-414E-9B5D-54CDD673EBBC}"/>
                  </a:ext>
                </a:extLst>
              </p:cNvPr>
              <p:cNvSpPr/>
              <p:nvPr/>
            </p:nvSpPr>
            <p:spPr>
              <a:xfrm>
                <a:off x="3953959" y="1456995"/>
                <a:ext cx="731520" cy="769441"/>
              </a:xfrm>
              <a:prstGeom prst="rect">
                <a:avLst/>
              </a:prstGeom>
              <a:solidFill>
                <a:srgbClr val="B4E9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rgbClr val="FF0000"/>
                    </a:solidFill>
                    <a:latin typeface="Arial" panose="020B0604020202020204" pitchFamily="34" charset="0"/>
                    <a:cs typeface="Arial" panose="020B0604020202020204" pitchFamily="34" charset="0"/>
                  </a:rPr>
                  <a:t>E</a:t>
                </a:r>
              </a:p>
            </p:txBody>
          </p:sp>
        </p:grpSp>
        <p:sp>
          <p:nvSpPr>
            <p:cNvPr id="163" name="Rectangle 162">
              <a:extLst>
                <a:ext uri="{FF2B5EF4-FFF2-40B4-BE49-F238E27FC236}">
                  <a16:creationId xmlns:a16="http://schemas.microsoft.com/office/drawing/2014/main" id="{912B85C3-6E08-414E-9B5D-54CDD673EBBC}"/>
                </a:ext>
              </a:extLst>
            </p:cNvPr>
            <p:cNvSpPr/>
            <p:nvPr/>
          </p:nvSpPr>
          <p:spPr>
            <a:xfrm>
              <a:off x="5561777" y="2483638"/>
              <a:ext cx="548711" cy="576947"/>
            </a:xfrm>
            <a:prstGeom prst="rect">
              <a:avLst/>
            </a:prstGeom>
            <a:solidFill>
              <a:srgbClr val="B4E9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smtClean="0">
                  <a:solidFill>
                    <a:srgbClr val="FF0000"/>
                  </a:solidFill>
                  <a:latin typeface="Arial" panose="020B0604020202020204" pitchFamily="34" charset="0"/>
                  <a:cs typeface="Arial" panose="020B0604020202020204" pitchFamily="34" charset="0"/>
                </a:rPr>
                <a:t>O</a:t>
              </a:r>
              <a:endParaRPr lang="en-US" sz="2100" dirty="0">
                <a:solidFill>
                  <a:srgbClr val="FF0000"/>
                </a:solidFill>
                <a:latin typeface="Arial" panose="020B0604020202020204" pitchFamily="34" charset="0"/>
                <a:cs typeface="Arial" panose="020B0604020202020204" pitchFamily="34" charset="0"/>
              </a:endParaRPr>
            </a:p>
          </p:txBody>
        </p:sp>
      </p:grpSp>
      <p:sp>
        <p:nvSpPr>
          <p:cNvPr id="165" name="Rectangle 164">
            <a:extLst>
              <a:ext uri="{FF2B5EF4-FFF2-40B4-BE49-F238E27FC236}">
                <a16:creationId xmlns:a16="http://schemas.microsoft.com/office/drawing/2014/main" id="{1495F2DD-EF16-4770-9F69-3D50FF8F8B79}"/>
              </a:ext>
            </a:extLst>
          </p:cNvPr>
          <p:cNvSpPr/>
          <p:nvPr/>
        </p:nvSpPr>
        <p:spPr>
          <a:xfrm>
            <a:off x="4745853" y="527423"/>
            <a:ext cx="548710" cy="5769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90C4219C-3567-4E69-BFA0-7E500A6EE4A9}"/>
              </a:ext>
            </a:extLst>
          </p:cNvPr>
          <p:cNvGrpSpPr/>
          <p:nvPr/>
        </p:nvGrpSpPr>
        <p:grpSpPr>
          <a:xfrm>
            <a:off x="2558632" y="510991"/>
            <a:ext cx="3799930" cy="598271"/>
            <a:chOff x="952178" y="1695147"/>
            <a:chExt cx="5065913" cy="797880"/>
          </a:xfrm>
        </p:grpSpPr>
        <p:sp>
          <p:nvSpPr>
            <p:cNvPr id="19" name="Rectangle 18">
              <a:extLst>
                <a:ext uri="{FF2B5EF4-FFF2-40B4-BE49-F238E27FC236}">
                  <a16:creationId xmlns:a16="http://schemas.microsoft.com/office/drawing/2014/main" id="{FCF3C9FA-9F1F-43B6-B53E-1600D1EE29F8}"/>
                </a:ext>
              </a:extLst>
            </p:cNvPr>
            <p:cNvSpPr/>
            <p:nvPr/>
          </p:nvSpPr>
          <p:spPr>
            <a:xfrm>
              <a:off x="3860484" y="1722071"/>
              <a:ext cx="731519" cy="7694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FF0000"/>
                  </a:solidFill>
                </a:rPr>
                <a:t>S</a:t>
              </a:r>
            </a:p>
          </p:txBody>
        </p:sp>
        <p:grpSp>
          <p:nvGrpSpPr>
            <p:cNvPr id="7" name="Group 6">
              <a:extLst>
                <a:ext uri="{FF2B5EF4-FFF2-40B4-BE49-F238E27FC236}">
                  <a16:creationId xmlns:a16="http://schemas.microsoft.com/office/drawing/2014/main" id="{3FE594EC-40FC-462F-87B0-2B88BBC9A67B}"/>
                </a:ext>
              </a:extLst>
            </p:cNvPr>
            <p:cNvGrpSpPr/>
            <p:nvPr/>
          </p:nvGrpSpPr>
          <p:grpSpPr>
            <a:xfrm>
              <a:off x="952178" y="1695147"/>
              <a:ext cx="5065913" cy="797880"/>
              <a:chOff x="952178" y="1695147"/>
              <a:chExt cx="5065913" cy="797880"/>
            </a:xfrm>
          </p:grpSpPr>
          <p:sp>
            <p:nvSpPr>
              <p:cNvPr id="20" name="Rectangle 19">
                <a:extLst>
                  <a:ext uri="{FF2B5EF4-FFF2-40B4-BE49-F238E27FC236}">
                    <a16:creationId xmlns:a16="http://schemas.microsoft.com/office/drawing/2014/main" id="{45EF036C-EBDB-47C5-934C-AFC7F1898CD5}"/>
                  </a:ext>
                </a:extLst>
              </p:cNvPr>
              <p:cNvSpPr/>
              <p:nvPr/>
            </p:nvSpPr>
            <p:spPr>
              <a:xfrm>
                <a:off x="952178" y="1710984"/>
                <a:ext cx="731521" cy="769441"/>
              </a:xfrm>
              <a:prstGeom prst="rect">
                <a:avLst/>
              </a:prstGeom>
              <a:solidFill>
                <a:srgbClr val="B4E9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rgbClr val="FF0000"/>
                    </a:solidFill>
                  </a:rPr>
                  <a:t>C</a:t>
                </a:r>
                <a:endParaRPr lang="en-US" sz="2100" b="1" dirty="0">
                  <a:solidFill>
                    <a:srgbClr val="FF0000"/>
                  </a:solidFill>
                </a:endParaRPr>
              </a:p>
            </p:txBody>
          </p:sp>
          <p:sp>
            <p:nvSpPr>
              <p:cNvPr id="21" name="Rectangle 20">
                <a:extLst>
                  <a:ext uri="{FF2B5EF4-FFF2-40B4-BE49-F238E27FC236}">
                    <a16:creationId xmlns:a16="http://schemas.microsoft.com/office/drawing/2014/main" id="{7A59F564-51EE-4C40-A871-E4F1DC7C465F}"/>
                  </a:ext>
                </a:extLst>
              </p:cNvPr>
              <p:cNvSpPr/>
              <p:nvPr/>
            </p:nvSpPr>
            <p:spPr>
              <a:xfrm>
                <a:off x="1683700" y="1695147"/>
                <a:ext cx="731519" cy="769441"/>
              </a:xfrm>
              <a:prstGeom prst="rect">
                <a:avLst/>
              </a:prstGeom>
              <a:solidFill>
                <a:srgbClr val="B4E9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rgbClr val="FF0000"/>
                    </a:solidFill>
                  </a:rPr>
                  <a:t>H</a:t>
                </a:r>
                <a:endParaRPr lang="en-US" sz="2100" b="1" dirty="0">
                  <a:solidFill>
                    <a:srgbClr val="FF0000"/>
                  </a:solidFill>
                </a:endParaRPr>
              </a:p>
            </p:txBody>
          </p:sp>
          <p:sp>
            <p:nvSpPr>
              <p:cNvPr id="22" name="Rectangle 21">
                <a:extLst>
                  <a:ext uri="{FF2B5EF4-FFF2-40B4-BE49-F238E27FC236}">
                    <a16:creationId xmlns:a16="http://schemas.microsoft.com/office/drawing/2014/main" id="{85F41433-5369-4B9B-9AE6-C03B26C2F427}"/>
                  </a:ext>
                </a:extLst>
              </p:cNvPr>
              <p:cNvSpPr/>
              <p:nvPr/>
            </p:nvSpPr>
            <p:spPr>
              <a:xfrm>
                <a:off x="2415218" y="1708214"/>
                <a:ext cx="731519" cy="769441"/>
              </a:xfrm>
              <a:prstGeom prst="rect">
                <a:avLst/>
              </a:prstGeom>
              <a:solidFill>
                <a:srgbClr val="B4E9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rgbClr val="FF0000"/>
                    </a:solidFill>
                  </a:rPr>
                  <a:t>I</a:t>
                </a:r>
                <a:endParaRPr lang="en-US" sz="2100" b="1" dirty="0">
                  <a:solidFill>
                    <a:srgbClr val="FF0000"/>
                  </a:solidFill>
                </a:endParaRPr>
              </a:p>
            </p:txBody>
          </p:sp>
          <p:sp>
            <p:nvSpPr>
              <p:cNvPr id="23" name="Rectangle 22">
                <a:extLst>
                  <a:ext uri="{FF2B5EF4-FFF2-40B4-BE49-F238E27FC236}">
                    <a16:creationId xmlns:a16="http://schemas.microsoft.com/office/drawing/2014/main" id="{FC83AA65-17AA-4583-B32D-192AF4B7FF5C}"/>
                  </a:ext>
                </a:extLst>
              </p:cNvPr>
              <p:cNvSpPr/>
              <p:nvPr/>
            </p:nvSpPr>
            <p:spPr>
              <a:xfrm>
                <a:off x="3128965" y="1710983"/>
                <a:ext cx="731519" cy="769441"/>
              </a:xfrm>
              <a:prstGeom prst="rect">
                <a:avLst/>
              </a:prstGeom>
              <a:solidFill>
                <a:srgbClr val="B4E9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rgbClr val="FF0000"/>
                    </a:solidFill>
                  </a:rPr>
                  <a:t>M</a:t>
                </a:r>
                <a:endParaRPr lang="en-US" sz="2100" b="1" dirty="0">
                  <a:solidFill>
                    <a:srgbClr val="FF0000"/>
                  </a:solidFill>
                </a:endParaRPr>
              </a:p>
            </p:txBody>
          </p:sp>
          <p:sp>
            <p:nvSpPr>
              <p:cNvPr id="24" name="Rectangle 23">
                <a:extLst>
                  <a:ext uri="{FF2B5EF4-FFF2-40B4-BE49-F238E27FC236}">
                    <a16:creationId xmlns:a16="http://schemas.microsoft.com/office/drawing/2014/main" id="{3FEEFC71-0A0D-4821-8F1D-96E86C2AD814}"/>
                  </a:ext>
                </a:extLst>
              </p:cNvPr>
              <p:cNvSpPr/>
              <p:nvPr/>
            </p:nvSpPr>
            <p:spPr>
              <a:xfrm>
                <a:off x="4568907" y="1723586"/>
                <a:ext cx="731521" cy="769441"/>
              </a:xfrm>
              <a:prstGeom prst="rect">
                <a:avLst/>
              </a:prstGeom>
              <a:solidFill>
                <a:srgbClr val="B4E9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rgbClr val="FF0000"/>
                    </a:solidFill>
                  </a:rPr>
                  <a:t>Â</a:t>
                </a:r>
                <a:endParaRPr lang="en-US" sz="2100" b="1" dirty="0">
                  <a:solidFill>
                    <a:srgbClr val="FF0000"/>
                  </a:solidFill>
                </a:endParaRPr>
              </a:p>
            </p:txBody>
          </p:sp>
          <p:sp>
            <p:nvSpPr>
              <p:cNvPr id="25" name="Rectangle 24">
                <a:extLst>
                  <a:ext uri="{FF2B5EF4-FFF2-40B4-BE49-F238E27FC236}">
                    <a16:creationId xmlns:a16="http://schemas.microsoft.com/office/drawing/2014/main" id="{423373B0-A65B-4D44-93FC-4E16171AAE4E}"/>
                  </a:ext>
                </a:extLst>
              </p:cNvPr>
              <p:cNvSpPr/>
              <p:nvPr/>
            </p:nvSpPr>
            <p:spPr>
              <a:xfrm>
                <a:off x="5286570" y="1720738"/>
                <a:ext cx="731521" cy="769441"/>
              </a:xfrm>
              <a:prstGeom prst="rect">
                <a:avLst/>
              </a:prstGeom>
              <a:solidFill>
                <a:srgbClr val="B4E9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rgbClr val="FF0000"/>
                    </a:solidFill>
                  </a:rPr>
                  <a:t>U</a:t>
                </a:r>
                <a:endParaRPr lang="en-US" sz="2100" b="1" dirty="0">
                  <a:solidFill>
                    <a:srgbClr val="FF0000"/>
                  </a:solidFill>
                </a:endParaRPr>
              </a:p>
            </p:txBody>
          </p:sp>
        </p:grpSp>
      </p:grpSp>
    </p:spTree>
    <p:extLst>
      <p:ext uri="{BB962C8B-B14F-4D97-AF65-F5344CB8AC3E}">
        <p14:creationId xmlns:p14="http://schemas.microsoft.com/office/powerpoint/2010/main" val="4093903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0520A2-7D45-4106-8F4A-7D24C834163A}"/>
              </a:ext>
            </a:extLst>
          </p:cNvPr>
          <p:cNvSpPr/>
          <p:nvPr/>
        </p:nvSpPr>
        <p:spPr>
          <a:xfrm>
            <a:off x="0" y="0"/>
            <a:ext cx="9144000" cy="5143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r>
              <a:rPr lang="en-US" sz="2400" b="1" dirty="0" err="1" smtClean="0">
                <a:solidFill>
                  <a:schemeClr val="tx1"/>
                </a:solidFill>
                <a:latin typeface="Arial" panose="020B0604020202020204" pitchFamily="34" charset="0"/>
                <a:cs typeface="Arial" panose="020B0604020202020204" pitchFamily="34" charset="0"/>
              </a:rPr>
              <a:t>Sớm</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sớm</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lích</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rích</a:t>
            </a:r>
            <a:endParaRPr lang="en-US" sz="2400" b="1" dirty="0" smtClean="0">
              <a:solidFill>
                <a:schemeClr val="tx1"/>
              </a:solidFill>
              <a:latin typeface="Arial" panose="020B0604020202020204" pitchFamily="34" charset="0"/>
              <a:cs typeface="Arial" panose="020B0604020202020204" pitchFamily="34" charset="0"/>
            </a:endParaRPr>
          </a:p>
          <a:p>
            <a:pPr algn="ctr"/>
            <a:r>
              <a:rPr lang="en-US" sz="2400" b="1" dirty="0" err="1" smtClean="0">
                <a:solidFill>
                  <a:schemeClr val="tx1"/>
                </a:solidFill>
                <a:latin typeface="Arial" panose="020B0604020202020204" pitchFamily="34" charset="0"/>
                <a:cs typeface="Arial" panose="020B0604020202020204" pitchFamily="34" charset="0"/>
              </a:rPr>
              <a:t>Rất</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thích</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bắt</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sâu</a:t>
            </a:r>
            <a:endParaRPr lang="en-US" sz="2400" b="1" dirty="0" smtClean="0">
              <a:solidFill>
                <a:schemeClr val="tx1"/>
              </a:solidFill>
              <a:latin typeface="Arial" panose="020B0604020202020204" pitchFamily="34" charset="0"/>
              <a:cs typeface="Arial" panose="020B0604020202020204" pitchFamily="34" charset="0"/>
            </a:endParaRPr>
          </a:p>
          <a:p>
            <a:pPr algn="ctr"/>
            <a:r>
              <a:rPr lang="en-US" sz="2400" b="1" dirty="0" err="1" smtClean="0">
                <a:solidFill>
                  <a:schemeClr val="tx1"/>
                </a:solidFill>
                <a:latin typeface="Arial" panose="020B0604020202020204" pitchFamily="34" charset="0"/>
                <a:cs typeface="Arial" panose="020B0604020202020204" pitchFamily="34" charset="0"/>
              </a:rPr>
              <a:t>Sâu</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trốn</a:t>
            </a:r>
            <a:r>
              <a:rPr lang="en-US" sz="2400" b="1" dirty="0" smtClean="0">
                <a:solidFill>
                  <a:schemeClr val="tx1"/>
                </a:solidFill>
                <a:latin typeface="Arial" panose="020B0604020202020204" pitchFamily="34" charset="0"/>
                <a:cs typeface="Arial" panose="020B0604020202020204" pitchFamily="34" charset="0"/>
              </a:rPr>
              <a:t> ở </a:t>
            </a:r>
            <a:r>
              <a:rPr lang="en-US" sz="2400" b="1" dirty="0" err="1" smtClean="0">
                <a:solidFill>
                  <a:schemeClr val="tx1"/>
                </a:solidFill>
                <a:latin typeface="Arial" panose="020B0604020202020204" pitchFamily="34" charset="0"/>
                <a:cs typeface="Arial" panose="020B0604020202020204" pitchFamily="34" charset="0"/>
              </a:rPr>
              <a:t>đâu</a:t>
            </a:r>
            <a:endParaRPr lang="en-US" sz="2400" b="1" dirty="0" smtClean="0">
              <a:solidFill>
                <a:schemeClr val="tx1"/>
              </a:solidFill>
              <a:latin typeface="Arial" panose="020B0604020202020204" pitchFamily="34" charset="0"/>
              <a:cs typeface="Arial" panose="020B0604020202020204" pitchFamily="34" charset="0"/>
            </a:endParaRPr>
          </a:p>
          <a:p>
            <a:pPr algn="ctr"/>
            <a:r>
              <a:rPr lang="en-US" sz="2400" b="1" dirty="0" err="1" smtClean="0">
                <a:solidFill>
                  <a:schemeClr val="tx1"/>
                </a:solidFill>
                <a:latin typeface="Arial" panose="020B0604020202020204" pitchFamily="34" charset="0"/>
                <a:cs typeface="Arial" panose="020B0604020202020204" pitchFamily="34" charset="0"/>
              </a:rPr>
              <a:t>Cũng</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tìm</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ra</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được</a:t>
            </a:r>
            <a:r>
              <a:rPr lang="en-US" sz="2400" b="1" dirty="0" smtClean="0">
                <a:solidFill>
                  <a:schemeClr val="tx1"/>
                </a:solidFill>
                <a:latin typeface="Arial" panose="020B0604020202020204" pitchFamily="34" charset="0"/>
                <a:cs typeface="Arial" panose="020B0604020202020204" pitchFamily="34" charset="0"/>
              </a:rPr>
              <a:t>.</a:t>
            </a:r>
          </a:p>
          <a:p>
            <a:pPr algn="ctr"/>
            <a:r>
              <a:rPr lang="en-US" sz="2400" b="1" dirty="0" smtClean="0">
                <a:solidFill>
                  <a:schemeClr val="tx1"/>
                </a:solidFill>
                <a:latin typeface="Arial" panose="020B0604020202020204" pitchFamily="34" charset="0"/>
                <a:cs typeface="Arial" panose="020B0604020202020204" pitchFamily="34" charset="0"/>
              </a:rPr>
              <a:t>.</a:t>
            </a:r>
            <a:endParaRPr lang="en-US" sz="2400" b="1" dirty="0">
              <a:solidFill>
                <a:schemeClr val="tx1"/>
              </a:solidFill>
              <a:latin typeface="Arial" panose="020B0604020202020204" pitchFamily="34" charset="0"/>
              <a:cs typeface="Arial" panose="020B0604020202020204" pitchFamily="34" charset="0"/>
            </a:endParaRPr>
          </a:p>
        </p:txBody>
      </p:sp>
      <p:sp>
        <p:nvSpPr>
          <p:cNvPr id="4" name="Oval 3">
            <a:hlinkClick r:id="rId2" action="ppaction://hlinksldjump"/>
            <a:extLst>
              <a:ext uri="{FF2B5EF4-FFF2-40B4-BE49-F238E27FC236}">
                <a16:creationId xmlns:a16="http://schemas.microsoft.com/office/drawing/2014/main" id="{2F3B7A70-8630-4C8F-B5E1-858A18F56B40}"/>
              </a:ext>
            </a:extLst>
          </p:cNvPr>
          <p:cNvSpPr/>
          <p:nvPr/>
        </p:nvSpPr>
        <p:spPr>
          <a:xfrm>
            <a:off x="2808761" y="706737"/>
            <a:ext cx="534156" cy="4573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r>
              <a:rPr lang="en-US" sz="2100" b="1" dirty="0">
                <a:solidFill>
                  <a:schemeClr val="tx1"/>
                </a:solidFill>
              </a:rPr>
              <a:t>1</a:t>
            </a:r>
          </a:p>
        </p:txBody>
      </p:sp>
      <p:pic>
        <p:nvPicPr>
          <p:cNvPr id="5" name="Picture 4">
            <a:extLst>
              <a:ext uri="{FF2B5EF4-FFF2-40B4-BE49-F238E27FC236}">
                <a16:creationId xmlns:a16="http://schemas.microsoft.com/office/drawing/2014/main" id="{551B4D66-AF0F-48B3-904C-6BA2A2A47EA0}"/>
              </a:ext>
            </a:extLst>
          </p:cNvPr>
          <p:cNvPicPr>
            <a:picLocks noChangeAspect="1"/>
          </p:cNvPicPr>
          <p:nvPr/>
        </p:nvPicPr>
        <p:blipFill>
          <a:blip r:embed="rId3"/>
          <a:stretch>
            <a:fillRect/>
          </a:stretch>
        </p:blipFill>
        <p:spPr>
          <a:xfrm>
            <a:off x="7254287" y="171995"/>
            <a:ext cx="878014" cy="763413"/>
          </a:xfrm>
          <a:prstGeom prst="rect">
            <a:avLst/>
          </a:prstGeom>
        </p:spPr>
      </p:pic>
    </p:spTree>
    <p:extLst>
      <p:ext uri="{BB962C8B-B14F-4D97-AF65-F5344CB8AC3E}">
        <p14:creationId xmlns:p14="http://schemas.microsoft.com/office/powerpoint/2010/main" val="3096844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0520A2-7D45-4106-8F4A-7D24C834163A}"/>
              </a:ext>
            </a:extLst>
          </p:cNvPr>
          <p:cNvSpPr/>
          <p:nvPr/>
        </p:nvSpPr>
        <p:spPr>
          <a:xfrm>
            <a:off x="0" y="0"/>
            <a:ext cx="9144000" cy="5143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Ngày</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ngày</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ngồi</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đợi</a:t>
            </a:r>
            <a:endParaRPr lang="en-US" sz="2400" b="1" dirty="0" smtClean="0">
              <a:solidFill>
                <a:schemeClr val="tx1"/>
              </a:solidFill>
              <a:latin typeface="Arial" panose="020B0604020202020204" pitchFamily="34" charset="0"/>
              <a:cs typeface="Arial" panose="020B0604020202020204" pitchFamily="34" charset="0"/>
            </a:endParaRPr>
          </a:p>
          <a:p>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Mái</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hiên</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ngoài</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hè</a:t>
            </a:r>
            <a:endParaRPr lang="en-US" sz="2400" b="1" dirty="0" smtClean="0">
              <a:solidFill>
                <a:schemeClr val="tx1"/>
              </a:solidFill>
              <a:latin typeface="Arial" panose="020B0604020202020204" pitchFamily="34" charset="0"/>
              <a:cs typeface="Arial" panose="020B0604020202020204" pitchFamily="34" charset="0"/>
            </a:endParaRPr>
          </a:p>
          <a:p>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Mỗi</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khi</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chủ</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về</a:t>
            </a:r>
            <a:endParaRPr lang="en-US" sz="2400" b="1" dirty="0" smtClean="0">
              <a:solidFill>
                <a:schemeClr val="tx1"/>
              </a:solidFill>
              <a:latin typeface="Arial" panose="020B0604020202020204" pitchFamily="34" charset="0"/>
              <a:cs typeface="Arial" panose="020B0604020202020204" pitchFamily="34" charset="0"/>
            </a:endParaRPr>
          </a:p>
          <a:p>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Vẫy</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đuôi</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mừng</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rỡ</a:t>
            </a:r>
            <a:r>
              <a:rPr lang="en-US" sz="2400" b="1" dirty="0" smtClean="0">
                <a:solidFill>
                  <a:schemeClr val="tx1"/>
                </a:solidFill>
                <a:latin typeface="Arial" panose="020B0604020202020204" pitchFamily="34" charset="0"/>
                <a:cs typeface="Arial" panose="020B0604020202020204" pitchFamily="34" charset="0"/>
              </a:rPr>
              <a:t>?</a:t>
            </a:r>
            <a:endParaRPr lang="en-US" sz="2400" b="1" dirty="0">
              <a:solidFill>
                <a:schemeClr val="tx1"/>
              </a:solidFill>
              <a:latin typeface="Arial" panose="020B0604020202020204" pitchFamily="34" charset="0"/>
              <a:cs typeface="Arial" panose="020B0604020202020204" pitchFamily="34" charset="0"/>
            </a:endParaRPr>
          </a:p>
          <a:p>
            <a:pPr algn="ctr"/>
            <a:endParaRPr lang="en-US" sz="2400" b="1" dirty="0">
              <a:solidFill>
                <a:schemeClr val="tx1"/>
              </a:solidFill>
              <a:latin typeface="Arial" panose="020B0604020202020204" pitchFamily="34" charset="0"/>
              <a:cs typeface="Arial" panose="020B0604020202020204" pitchFamily="34" charset="0"/>
            </a:endParaRPr>
          </a:p>
        </p:txBody>
      </p:sp>
      <p:sp>
        <p:nvSpPr>
          <p:cNvPr id="4" name="Oval 3">
            <a:hlinkClick r:id="rId2" action="ppaction://hlinksldjump"/>
            <a:extLst>
              <a:ext uri="{FF2B5EF4-FFF2-40B4-BE49-F238E27FC236}">
                <a16:creationId xmlns:a16="http://schemas.microsoft.com/office/drawing/2014/main" id="{2F3B7A70-8630-4C8F-B5E1-858A18F56B40}"/>
              </a:ext>
            </a:extLst>
          </p:cNvPr>
          <p:cNvSpPr/>
          <p:nvPr/>
        </p:nvSpPr>
        <p:spPr>
          <a:xfrm>
            <a:off x="2808761" y="706737"/>
            <a:ext cx="534156" cy="4573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r>
              <a:rPr lang="en-US" sz="2100" b="1" dirty="0">
                <a:solidFill>
                  <a:schemeClr val="tx1"/>
                </a:solidFill>
              </a:rPr>
              <a:t>2</a:t>
            </a:r>
          </a:p>
        </p:txBody>
      </p:sp>
      <p:pic>
        <p:nvPicPr>
          <p:cNvPr id="5" name="Picture 4">
            <a:extLst>
              <a:ext uri="{FF2B5EF4-FFF2-40B4-BE49-F238E27FC236}">
                <a16:creationId xmlns:a16="http://schemas.microsoft.com/office/drawing/2014/main" id="{3142EDC4-CA0B-4956-A504-39B3F32F395A}"/>
              </a:ext>
            </a:extLst>
          </p:cNvPr>
          <p:cNvPicPr>
            <a:picLocks noChangeAspect="1"/>
          </p:cNvPicPr>
          <p:nvPr/>
        </p:nvPicPr>
        <p:blipFill>
          <a:blip r:embed="rId3"/>
          <a:stretch>
            <a:fillRect/>
          </a:stretch>
        </p:blipFill>
        <p:spPr>
          <a:xfrm>
            <a:off x="7950116" y="0"/>
            <a:ext cx="878014" cy="763413"/>
          </a:xfrm>
          <a:prstGeom prst="rect">
            <a:avLst/>
          </a:prstGeom>
        </p:spPr>
      </p:pic>
    </p:spTree>
    <p:extLst>
      <p:ext uri="{BB962C8B-B14F-4D97-AF65-F5344CB8AC3E}">
        <p14:creationId xmlns:p14="http://schemas.microsoft.com/office/powerpoint/2010/main" val="2505720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0520A2-7D45-4106-8F4A-7D24C834163A}"/>
              </a:ext>
            </a:extLst>
          </p:cNvPr>
          <p:cNvSpPr/>
          <p:nvPr/>
        </p:nvSpPr>
        <p:spPr>
          <a:xfrm>
            <a:off x="0" y="0"/>
            <a:ext cx="9144000" cy="5143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defRPr/>
            </a:pPr>
            <a:r>
              <a:rPr lang="en-US" sz="2400" b="1" dirty="0" err="1" smtClean="0">
                <a:solidFill>
                  <a:prstClr val="black"/>
                </a:solidFill>
                <a:latin typeface="Arial" panose="020B0604020202020204" pitchFamily="34" charset="0"/>
                <a:cs typeface="Arial" panose="020B0604020202020204" pitchFamily="34" charset="0"/>
              </a:rPr>
              <a:t>Trông</a:t>
            </a:r>
            <a:r>
              <a:rPr lang="en-US" sz="2400" b="1" dirty="0" smtClean="0">
                <a:solidFill>
                  <a:prstClr val="black"/>
                </a:solidFill>
                <a:latin typeface="Arial" panose="020B0604020202020204" pitchFamily="34" charset="0"/>
                <a:cs typeface="Arial" panose="020B0604020202020204" pitchFamily="34" charset="0"/>
              </a:rPr>
              <a:t> </a:t>
            </a:r>
            <a:r>
              <a:rPr lang="en-US" sz="2400" b="1" dirty="0" err="1" smtClean="0">
                <a:solidFill>
                  <a:prstClr val="black"/>
                </a:solidFill>
                <a:latin typeface="Arial" panose="020B0604020202020204" pitchFamily="34" charset="0"/>
                <a:cs typeface="Arial" panose="020B0604020202020204" pitchFamily="34" charset="0"/>
              </a:rPr>
              <a:t>xa</a:t>
            </a:r>
            <a:r>
              <a:rPr lang="en-US" sz="2400" b="1" dirty="0" smtClean="0">
                <a:solidFill>
                  <a:prstClr val="black"/>
                </a:solidFill>
                <a:latin typeface="Arial" panose="020B0604020202020204" pitchFamily="34" charset="0"/>
                <a:cs typeface="Arial" panose="020B0604020202020204" pitchFamily="34" charset="0"/>
              </a:rPr>
              <a:t> </a:t>
            </a:r>
            <a:r>
              <a:rPr lang="en-US" sz="2400" b="1" dirty="0" err="1" smtClean="0">
                <a:solidFill>
                  <a:prstClr val="black"/>
                </a:solidFill>
                <a:latin typeface="Arial" panose="020B0604020202020204" pitchFamily="34" charset="0"/>
                <a:cs typeface="Arial" panose="020B0604020202020204" pitchFamily="34" charset="0"/>
              </a:rPr>
              <a:t>thì</a:t>
            </a:r>
            <a:r>
              <a:rPr lang="en-US" sz="2400" b="1" dirty="0" smtClean="0">
                <a:solidFill>
                  <a:prstClr val="black"/>
                </a:solidFill>
                <a:latin typeface="Arial" panose="020B0604020202020204" pitchFamily="34" charset="0"/>
                <a:cs typeface="Arial" panose="020B0604020202020204" pitchFamily="34" charset="0"/>
              </a:rPr>
              <a:t> </a:t>
            </a:r>
            <a:r>
              <a:rPr lang="en-US" sz="2400" b="1" dirty="0" err="1" smtClean="0">
                <a:solidFill>
                  <a:prstClr val="black"/>
                </a:solidFill>
                <a:latin typeface="Arial" panose="020B0604020202020204" pitchFamily="34" charset="0"/>
                <a:cs typeface="Arial" panose="020B0604020202020204" pitchFamily="34" charset="0"/>
              </a:rPr>
              <a:t>tưởng</a:t>
            </a:r>
            <a:r>
              <a:rPr lang="en-US" sz="2400" b="1" dirty="0" smtClean="0">
                <a:solidFill>
                  <a:prstClr val="black"/>
                </a:solidFill>
                <a:latin typeface="Arial" panose="020B0604020202020204" pitchFamily="34" charset="0"/>
                <a:cs typeface="Arial" panose="020B0604020202020204" pitchFamily="34" charset="0"/>
              </a:rPr>
              <a:t> </a:t>
            </a:r>
            <a:r>
              <a:rPr lang="en-US" sz="2400" b="1" dirty="0" err="1" smtClean="0">
                <a:solidFill>
                  <a:prstClr val="black"/>
                </a:solidFill>
                <a:latin typeface="Arial" panose="020B0604020202020204" pitchFamily="34" charset="0"/>
                <a:cs typeface="Arial" panose="020B0604020202020204" pitchFamily="34" charset="0"/>
              </a:rPr>
              <a:t>là</a:t>
            </a:r>
            <a:r>
              <a:rPr lang="en-US" sz="2400" b="1" dirty="0" smtClean="0">
                <a:solidFill>
                  <a:prstClr val="black"/>
                </a:solidFill>
                <a:latin typeface="Arial" panose="020B0604020202020204" pitchFamily="34" charset="0"/>
                <a:cs typeface="Arial" panose="020B0604020202020204" pitchFamily="34" charset="0"/>
              </a:rPr>
              <a:t> </a:t>
            </a:r>
            <a:r>
              <a:rPr lang="en-US" sz="2400" b="1" dirty="0" err="1" smtClean="0">
                <a:solidFill>
                  <a:prstClr val="black"/>
                </a:solidFill>
                <a:latin typeface="Arial" panose="020B0604020202020204" pitchFamily="34" charset="0"/>
                <a:cs typeface="Arial" panose="020B0604020202020204" pitchFamily="34" charset="0"/>
              </a:rPr>
              <a:t>mèo</a:t>
            </a:r>
            <a:endParaRPr lang="en-US" sz="2400" b="1" dirty="0" smtClean="0">
              <a:solidFill>
                <a:prstClr val="black"/>
              </a:solidFill>
              <a:latin typeface="Arial" panose="020B0604020202020204" pitchFamily="34" charset="0"/>
              <a:cs typeface="Arial" panose="020B0604020202020204" pitchFamily="34" charset="0"/>
            </a:endParaRPr>
          </a:p>
          <a:p>
            <a:pPr algn="ctr">
              <a:defRPr/>
            </a:pPr>
            <a:r>
              <a:rPr lang="en-US" sz="2400" b="1" dirty="0" err="1" smtClean="0">
                <a:solidFill>
                  <a:prstClr val="black"/>
                </a:solidFill>
                <a:latin typeface="Arial" panose="020B0604020202020204" pitchFamily="34" charset="0"/>
                <a:cs typeface="Arial" panose="020B0604020202020204" pitchFamily="34" charset="0"/>
              </a:rPr>
              <a:t>Lại</a:t>
            </a:r>
            <a:r>
              <a:rPr lang="en-US" sz="2400" b="1" dirty="0" smtClean="0">
                <a:solidFill>
                  <a:prstClr val="black"/>
                </a:solidFill>
                <a:latin typeface="Arial" panose="020B0604020202020204" pitchFamily="34" charset="0"/>
                <a:cs typeface="Arial" panose="020B0604020202020204" pitchFamily="34" charset="0"/>
              </a:rPr>
              <a:t> </a:t>
            </a:r>
            <a:r>
              <a:rPr lang="en-US" sz="2400" b="1" dirty="0" err="1" smtClean="0">
                <a:solidFill>
                  <a:prstClr val="black"/>
                </a:solidFill>
                <a:latin typeface="Arial" panose="020B0604020202020204" pitchFamily="34" charset="0"/>
                <a:cs typeface="Arial" panose="020B0604020202020204" pitchFamily="34" charset="0"/>
              </a:rPr>
              <a:t>gần</a:t>
            </a:r>
            <a:r>
              <a:rPr lang="en-US" sz="2400" b="1" dirty="0" smtClean="0">
                <a:solidFill>
                  <a:prstClr val="black"/>
                </a:solidFill>
                <a:latin typeface="Arial" panose="020B0604020202020204" pitchFamily="34" charset="0"/>
                <a:cs typeface="Arial" panose="020B0604020202020204" pitchFamily="34" charset="0"/>
              </a:rPr>
              <a:t> </a:t>
            </a:r>
            <a:r>
              <a:rPr lang="en-US" sz="2400" b="1" dirty="0" err="1" smtClean="0">
                <a:solidFill>
                  <a:prstClr val="black"/>
                </a:solidFill>
                <a:latin typeface="Arial" panose="020B0604020202020204" pitchFamily="34" charset="0"/>
                <a:cs typeface="Arial" panose="020B0604020202020204" pitchFamily="34" charset="0"/>
              </a:rPr>
              <a:t>thì</a:t>
            </a:r>
            <a:r>
              <a:rPr lang="en-US" sz="2400" b="1" dirty="0" smtClean="0">
                <a:solidFill>
                  <a:prstClr val="black"/>
                </a:solidFill>
                <a:latin typeface="Arial" panose="020B0604020202020204" pitchFamily="34" charset="0"/>
                <a:cs typeface="Arial" panose="020B0604020202020204" pitchFamily="34" charset="0"/>
              </a:rPr>
              <a:t> </a:t>
            </a:r>
            <a:r>
              <a:rPr lang="en-US" sz="2400" b="1" dirty="0" err="1" smtClean="0">
                <a:solidFill>
                  <a:prstClr val="black"/>
                </a:solidFill>
                <a:latin typeface="Arial" panose="020B0604020202020204" pitchFamily="34" charset="0"/>
                <a:cs typeface="Arial" panose="020B0604020202020204" pitchFamily="34" charset="0"/>
              </a:rPr>
              <a:t>hóa</a:t>
            </a:r>
            <a:r>
              <a:rPr lang="en-US" sz="2400" b="1" dirty="0" smtClean="0">
                <a:solidFill>
                  <a:prstClr val="black"/>
                </a:solidFill>
                <a:latin typeface="Arial" panose="020B0604020202020204" pitchFamily="34" charset="0"/>
                <a:cs typeface="Arial" panose="020B0604020202020204" pitchFamily="34" charset="0"/>
              </a:rPr>
              <a:t> </a:t>
            </a:r>
            <a:r>
              <a:rPr lang="en-US" sz="2400" b="1" dirty="0" err="1" smtClean="0">
                <a:solidFill>
                  <a:prstClr val="black"/>
                </a:solidFill>
                <a:latin typeface="Arial" panose="020B0604020202020204" pitchFamily="34" charset="0"/>
                <a:cs typeface="Arial" panose="020B0604020202020204" pitchFamily="34" charset="0"/>
              </a:rPr>
              <a:t>là</a:t>
            </a:r>
            <a:r>
              <a:rPr lang="en-US" sz="2400" b="1" dirty="0" smtClean="0">
                <a:solidFill>
                  <a:prstClr val="black"/>
                </a:solidFill>
                <a:latin typeface="Arial" panose="020B0604020202020204" pitchFamily="34" charset="0"/>
                <a:cs typeface="Arial" panose="020B0604020202020204" pitchFamily="34" charset="0"/>
              </a:rPr>
              <a:t> </a:t>
            </a:r>
            <a:r>
              <a:rPr lang="en-US" sz="2400" b="1" dirty="0" err="1" smtClean="0">
                <a:solidFill>
                  <a:prstClr val="black"/>
                </a:solidFill>
                <a:latin typeface="Arial" panose="020B0604020202020204" pitchFamily="34" charset="0"/>
                <a:cs typeface="Arial" panose="020B0604020202020204" pitchFamily="34" charset="0"/>
              </a:rPr>
              <a:t>chim</a:t>
            </a:r>
            <a:endParaRPr lang="en-US" sz="2400" b="1" dirty="0" smtClean="0">
              <a:solidFill>
                <a:prstClr val="black"/>
              </a:solidFill>
              <a:latin typeface="Arial" panose="020B0604020202020204" pitchFamily="34" charset="0"/>
              <a:cs typeface="Arial" panose="020B0604020202020204" pitchFamily="34" charset="0"/>
            </a:endParaRPr>
          </a:p>
          <a:p>
            <a:pPr algn="ctr">
              <a:defRPr/>
            </a:pPr>
            <a:r>
              <a:rPr lang="en-US" sz="2400" b="1" dirty="0" smtClean="0">
                <a:solidFill>
                  <a:prstClr val="black"/>
                </a:solidFill>
                <a:latin typeface="Arial" panose="020B0604020202020204" pitchFamily="34" charset="0"/>
                <a:cs typeface="Arial" panose="020B0604020202020204" pitchFamily="34" charset="0"/>
              </a:rPr>
              <a:t>Ban </a:t>
            </a:r>
            <a:r>
              <a:rPr lang="en-US" sz="2400" b="1" dirty="0" err="1" smtClean="0">
                <a:solidFill>
                  <a:prstClr val="black"/>
                </a:solidFill>
                <a:latin typeface="Arial" panose="020B0604020202020204" pitchFamily="34" charset="0"/>
                <a:cs typeface="Arial" panose="020B0604020202020204" pitchFamily="34" charset="0"/>
              </a:rPr>
              <a:t>ngày</a:t>
            </a:r>
            <a:r>
              <a:rPr lang="en-US" sz="2400" b="1" dirty="0" smtClean="0">
                <a:solidFill>
                  <a:prstClr val="black"/>
                </a:solidFill>
                <a:latin typeface="Arial" panose="020B0604020202020204" pitchFamily="34" charset="0"/>
                <a:cs typeface="Arial" panose="020B0604020202020204" pitchFamily="34" charset="0"/>
              </a:rPr>
              <a:t> </a:t>
            </a:r>
            <a:r>
              <a:rPr lang="en-US" sz="2400" b="1" dirty="0" err="1" smtClean="0">
                <a:solidFill>
                  <a:prstClr val="black"/>
                </a:solidFill>
                <a:latin typeface="Arial" panose="020B0604020202020204" pitchFamily="34" charset="0"/>
                <a:cs typeface="Arial" panose="020B0604020202020204" pitchFamily="34" charset="0"/>
              </a:rPr>
              <a:t>ngủ</a:t>
            </a:r>
            <a:r>
              <a:rPr lang="en-US" sz="2400" b="1" dirty="0" smtClean="0">
                <a:solidFill>
                  <a:prstClr val="black"/>
                </a:solidFill>
                <a:latin typeface="Arial" panose="020B0604020202020204" pitchFamily="34" charset="0"/>
                <a:cs typeface="Arial" panose="020B0604020202020204" pitchFamily="34" charset="0"/>
              </a:rPr>
              <a:t> </a:t>
            </a:r>
            <a:r>
              <a:rPr lang="en-US" sz="2400" b="1" dirty="0" err="1" smtClean="0">
                <a:solidFill>
                  <a:prstClr val="black"/>
                </a:solidFill>
                <a:latin typeface="Arial" panose="020B0604020202020204" pitchFamily="34" charset="0"/>
                <a:cs typeface="Arial" panose="020B0604020202020204" pitchFamily="34" charset="0"/>
              </a:rPr>
              <a:t>lim</a:t>
            </a:r>
            <a:r>
              <a:rPr lang="en-US" sz="2400" b="1" dirty="0" smtClean="0">
                <a:solidFill>
                  <a:prstClr val="black"/>
                </a:solidFill>
                <a:latin typeface="Arial" panose="020B0604020202020204" pitchFamily="34" charset="0"/>
                <a:cs typeface="Arial" panose="020B0604020202020204" pitchFamily="34" charset="0"/>
              </a:rPr>
              <a:t> dim</a:t>
            </a:r>
          </a:p>
          <a:p>
            <a:pPr algn="ctr">
              <a:defRPr/>
            </a:pPr>
            <a:r>
              <a:rPr lang="en-US" sz="2400" b="1" dirty="0" err="1" smtClean="0">
                <a:solidFill>
                  <a:prstClr val="black"/>
                </a:solidFill>
                <a:latin typeface="Arial" panose="020B0604020202020204" pitchFamily="34" charset="0"/>
                <a:cs typeface="Arial" panose="020B0604020202020204" pitchFamily="34" charset="0"/>
              </a:rPr>
              <a:t>Đêm</a:t>
            </a:r>
            <a:r>
              <a:rPr lang="en-US" sz="2400" b="1" dirty="0" smtClean="0">
                <a:solidFill>
                  <a:prstClr val="black"/>
                </a:solidFill>
                <a:latin typeface="Arial" panose="020B0604020202020204" pitchFamily="34" charset="0"/>
                <a:cs typeface="Arial" panose="020B0604020202020204" pitchFamily="34" charset="0"/>
              </a:rPr>
              <a:t> </a:t>
            </a:r>
            <a:r>
              <a:rPr lang="en-US" sz="2400" b="1" dirty="0" err="1" smtClean="0">
                <a:solidFill>
                  <a:prstClr val="black"/>
                </a:solidFill>
                <a:latin typeface="Arial" panose="020B0604020202020204" pitchFamily="34" charset="0"/>
                <a:cs typeface="Arial" panose="020B0604020202020204" pitchFamily="34" charset="0"/>
              </a:rPr>
              <a:t>đêm</a:t>
            </a:r>
            <a:r>
              <a:rPr lang="en-US" sz="2400" b="1" dirty="0" smtClean="0">
                <a:solidFill>
                  <a:prstClr val="black"/>
                </a:solidFill>
                <a:latin typeface="Arial" panose="020B0604020202020204" pitchFamily="34" charset="0"/>
                <a:cs typeface="Arial" panose="020B0604020202020204" pitchFamily="34" charset="0"/>
              </a:rPr>
              <a:t> </a:t>
            </a:r>
            <a:r>
              <a:rPr lang="en-US" sz="2400" b="1" dirty="0" err="1" smtClean="0">
                <a:solidFill>
                  <a:prstClr val="black"/>
                </a:solidFill>
                <a:latin typeface="Arial" panose="020B0604020202020204" pitchFamily="34" charset="0"/>
                <a:cs typeface="Arial" panose="020B0604020202020204" pitchFamily="34" charset="0"/>
              </a:rPr>
              <a:t>lùng</a:t>
            </a:r>
            <a:r>
              <a:rPr lang="en-US" sz="2400" b="1" dirty="0" smtClean="0">
                <a:solidFill>
                  <a:prstClr val="black"/>
                </a:solidFill>
                <a:latin typeface="Arial" panose="020B0604020202020204" pitchFamily="34" charset="0"/>
                <a:cs typeface="Arial" panose="020B0604020202020204" pitchFamily="34" charset="0"/>
              </a:rPr>
              <a:t> </a:t>
            </a:r>
            <a:r>
              <a:rPr lang="en-US" sz="2400" b="1" dirty="0" err="1" smtClean="0">
                <a:solidFill>
                  <a:prstClr val="black"/>
                </a:solidFill>
                <a:latin typeface="Arial" panose="020B0604020202020204" pitchFamily="34" charset="0"/>
                <a:cs typeface="Arial" panose="020B0604020202020204" pitchFamily="34" charset="0"/>
              </a:rPr>
              <a:t>bắt</a:t>
            </a:r>
            <a:r>
              <a:rPr lang="en-US" sz="2400" b="1" dirty="0" smtClean="0">
                <a:solidFill>
                  <a:prstClr val="black"/>
                </a:solidFill>
                <a:latin typeface="Arial" panose="020B0604020202020204" pitchFamily="34" charset="0"/>
                <a:cs typeface="Arial" panose="020B0604020202020204" pitchFamily="34" charset="0"/>
              </a:rPr>
              <a:t> </a:t>
            </a:r>
            <a:r>
              <a:rPr lang="en-US" sz="2400" b="1" dirty="0" err="1" smtClean="0">
                <a:solidFill>
                  <a:prstClr val="black"/>
                </a:solidFill>
                <a:latin typeface="Arial" panose="020B0604020202020204" pitchFamily="34" charset="0"/>
                <a:cs typeface="Arial" panose="020B0604020202020204" pitchFamily="34" charset="0"/>
              </a:rPr>
              <a:t>chuột</a:t>
            </a:r>
            <a:endParaRPr lang="en-US" sz="2400" b="1" dirty="0" smtClean="0">
              <a:solidFill>
                <a:prstClr val="black"/>
              </a:solidFill>
              <a:latin typeface="Arial" panose="020B0604020202020204" pitchFamily="34" charset="0"/>
              <a:cs typeface="Arial" panose="020B0604020202020204" pitchFamily="34" charset="0"/>
            </a:endParaRPr>
          </a:p>
          <a:p>
            <a:pPr algn="ctr">
              <a:defRPr/>
            </a:pPr>
            <a:endParaRPr lang="en-US" sz="2400" b="1" dirty="0">
              <a:solidFill>
                <a:prstClr val="black"/>
              </a:solidFill>
              <a:latin typeface="Arial" panose="020B0604020202020204" pitchFamily="34" charset="0"/>
              <a:cs typeface="Arial" panose="020B0604020202020204" pitchFamily="34" charset="0"/>
            </a:endParaRPr>
          </a:p>
          <a:p>
            <a:pPr algn="ctr">
              <a:defRPr/>
            </a:pPr>
            <a:endParaRPr lang="en-US" sz="2400" b="1" dirty="0">
              <a:solidFill>
                <a:prstClr val="black"/>
              </a:solidFill>
              <a:latin typeface="Arial" panose="020B0604020202020204" pitchFamily="34" charset="0"/>
              <a:cs typeface="Arial" panose="020B0604020202020204" pitchFamily="34" charset="0"/>
            </a:endParaRPr>
          </a:p>
        </p:txBody>
      </p:sp>
      <p:sp>
        <p:nvSpPr>
          <p:cNvPr id="4" name="Oval 3">
            <a:hlinkClick r:id="rId2" action="ppaction://hlinksldjump"/>
            <a:extLst>
              <a:ext uri="{FF2B5EF4-FFF2-40B4-BE49-F238E27FC236}">
                <a16:creationId xmlns:a16="http://schemas.microsoft.com/office/drawing/2014/main" id="{2F3B7A70-8630-4C8F-B5E1-858A18F56B40}"/>
              </a:ext>
            </a:extLst>
          </p:cNvPr>
          <p:cNvSpPr/>
          <p:nvPr/>
        </p:nvSpPr>
        <p:spPr>
          <a:xfrm>
            <a:off x="2808761" y="706737"/>
            <a:ext cx="534156" cy="4573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defRPr/>
            </a:pPr>
            <a:r>
              <a:rPr lang="en-US" sz="2100" b="1" dirty="0">
                <a:solidFill>
                  <a:prstClr val="black"/>
                </a:solidFill>
                <a:latin typeface="等线"/>
              </a:rPr>
              <a:t>3</a:t>
            </a:r>
          </a:p>
        </p:txBody>
      </p:sp>
      <p:pic>
        <p:nvPicPr>
          <p:cNvPr id="5" name="Picture 4">
            <a:extLst>
              <a:ext uri="{FF2B5EF4-FFF2-40B4-BE49-F238E27FC236}">
                <a16:creationId xmlns:a16="http://schemas.microsoft.com/office/drawing/2014/main" id="{5BC2D293-CDBC-4041-8857-84A54E10D5F6}"/>
              </a:ext>
            </a:extLst>
          </p:cNvPr>
          <p:cNvPicPr>
            <a:picLocks noChangeAspect="1"/>
          </p:cNvPicPr>
          <p:nvPr/>
        </p:nvPicPr>
        <p:blipFill>
          <a:blip r:embed="rId3"/>
          <a:stretch>
            <a:fillRect/>
          </a:stretch>
        </p:blipFill>
        <p:spPr>
          <a:xfrm>
            <a:off x="7711546" y="171995"/>
            <a:ext cx="878014" cy="763413"/>
          </a:xfrm>
          <a:prstGeom prst="rect">
            <a:avLst/>
          </a:prstGeom>
        </p:spPr>
      </p:pic>
    </p:spTree>
    <p:extLst>
      <p:ext uri="{BB962C8B-B14F-4D97-AF65-F5344CB8AC3E}">
        <p14:creationId xmlns:p14="http://schemas.microsoft.com/office/powerpoint/2010/main" val="254695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Củng</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cố</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10</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00352088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9389"/>
            <a:ext cx="9144000" cy="4614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8">
            <a:extLst>
              <a:ext uri="{FF2B5EF4-FFF2-40B4-BE49-F238E27FC236}">
                <a16:creationId xmlns:a16="http://schemas.microsoft.com/office/drawing/2014/main" id="{6F1162E0-5263-4568-95A7-97DE0AA56844}"/>
              </a:ext>
            </a:extLst>
          </p:cNvPr>
          <p:cNvSpPr/>
          <p:nvPr/>
        </p:nvSpPr>
        <p:spPr>
          <a:xfrm>
            <a:off x="0" y="39883"/>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1</a:t>
            </a:r>
            <a:r>
              <a:rPr lang="en-US" altLang="zh-CN" sz="32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vi-VN" sz="2600" b="1">
                <a:solidFill>
                  <a:schemeClr val="accent6"/>
                </a:solidFill>
                <a:latin typeface="Arial-Rounded" charset="-93"/>
                <a:ea typeface="Arial-Rounded" charset="-93"/>
                <a:cs typeface="Arial-Rounded" charset="-93"/>
              </a:rPr>
              <a:t>Quan sát </a:t>
            </a:r>
            <a:r>
              <a:rPr lang="en-US" sz="2600" b="1" smtClean="0">
                <a:solidFill>
                  <a:schemeClr val="accent6"/>
                </a:solidFill>
                <a:latin typeface="Arial-Rounded" charset="-93"/>
                <a:ea typeface="Arial-Rounded" charset="-93"/>
                <a:cs typeface="Arial-Rounded" charset="-93"/>
              </a:rPr>
              <a:t>các </a:t>
            </a:r>
            <a:r>
              <a:rPr lang="vi-VN" sz="2600" b="1" smtClean="0">
                <a:solidFill>
                  <a:schemeClr val="accent6"/>
                </a:solidFill>
                <a:latin typeface="Arial-Rounded" charset="-93"/>
                <a:ea typeface="Arial-Rounded" charset="-93"/>
                <a:cs typeface="Arial-Rounded" charset="-93"/>
              </a:rPr>
              <a:t>con vật </a:t>
            </a:r>
            <a:r>
              <a:rPr lang="vi-VN" sz="2600" b="1">
                <a:solidFill>
                  <a:schemeClr val="accent6"/>
                </a:solidFill>
                <a:latin typeface="Arial-Rounded" charset="-93"/>
                <a:ea typeface="Arial-Rounded" charset="-93"/>
                <a:cs typeface="Arial-Rounded" charset="-93"/>
              </a:rPr>
              <a:t>trong </a:t>
            </a:r>
            <a:r>
              <a:rPr lang="vi-VN" sz="2600" b="1" smtClean="0">
                <a:solidFill>
                  <a:schemeClr val="accent6"/>
                </a:solidFill>
                <a:latin typeface="Arial-Rounded" charset="-93"/>
                <a:ea typeface="Arial-Rounded" charset="-93"/>
                <a:cs typeface="Arial-Rounded" charset="-93"/>
              </a:rPr>
              <a:t>tranh</a:t>
            </a:r>
            <a:endParaRPr lang="zh-CN" altLang="en-US" sz="2600" dirty="0">
              <a:solidFill>
                <a:schemeClr val="accent6"/>
              </a:solidFill>
              <a:latin typeface="Arial-Rounded" charset="-93"/>
              <a:ea typeface="Arial-Rounded" charset="-93"/>
              <a:cs typeface="Arial-Rounded" charset="-93"/>
              <a:sym typeface="+mn-lt"/>
            </a:endParaRPr>
          </a:p>
        </p:txBody>
      </p:sp>
    </p:spTree>
    <p:extLst>
      <p:ext uri="{BB962C8B-B14F-4D97-AF65-F5344CB8AC3E}">
        <p14:creationId xmlns:p14="http://schemas.microsoft.com/office/powerpoint/2010/main" val="257693598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73229" y="2325603"/>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445315" y="1383779"/>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2</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159879046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1.85185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doc">
            <a:hlinkClick r:id="" action="ppaction://media"/>
            <a:extLst>
              <a:ext uri="{FF2B5EF4-FFF2-40B4-BE49-F238E27FC236}">
                <a16:creationId xmlns:a16="http://schemas.microsoft.com/office/drawing/2014/main" id="{63FE8135-451D-4BD7-A1C7-4125650811B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447082" y="-1105837"/>
            <a:ext cx="609600" cy="609600"/>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724024"/>
            <a:ext cx="914400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50472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37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8">
            <a:extLst>
              <a:ext uri="{FF2B5EF4-FFF2-40B4-BE49-F238E27FC236}">
                <a16:creationId xmlns:a16="http://schemas.microsoft.com/office/drawing/2014/main" id="{97CDA310-DDA7-47C0-8950-DB78C5D823B7}"/>
              </a:ext>
            </a:extLst>
          </p:cNvPr>
          <p:cNvSpPr/>
          <p:nvPr/>
        </p:nvSpPr>
        <p:spPr>
          <a:xfrm>
            <a:off x="1" y="-334508"/>
            <a:ext cx="9143999" cy="9040773"/>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US" altLang="zh-CN" sz="3600" b="1" smtClean="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CÂU HỎI CỦA SÓI</a:t>
            </a:r>
            <a:endParaRPr lang="en-US" altLang="zh-CN" sz="36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a:p>
            <a:pPr algn="just"/>
            <a:r>
              <a:rPr lang="en-US" altLang="zh-CN" sz="320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smtClean="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vi-VN" sz="2000">
                <a:latin typeface="Arial-Rounded" charset="-93"/>
                <a:ea typeface="Arial-Rounded" charset="-93"/>
                <a:cs typeface="Arial-Rounded" charset="-93"/>
              </a:rPr>
              <a:t> </a:t>
            </a:r>
            <a:r>
              <a:rPr lang="en-US" sz="2100" smtClean="0">
                <a:latin typeface="Arial-Rounded" charset="-93"/>
                <a:ea typeface="Arial-Rounded" charset="-93"/>
                <a:cs typeface="Arial-Rounded" charset="-93"/>
              </a:rPr>
              <a:t>Một chú sóc  đang chuyền trên cành cây  bổng trượt chân, rơi trúng đầu lão</a:t>
            </a:r>
            <a:r>
              <a:rPr lang="en-US" sz="2100">
                <a:latin typeface="Arial-Rounded" charset="-93"/>
                <a:ea typeface="Arial-Rounded" charset="-93"/>
                <a:cs typeface="Arial-Rounded" charset="-93"/>
              </a:rPr>
              <a:t> </a:t>
            </a:r>
            <a:r>
              <a:rPr lang="en-US" sz="2100" smtClean="0">
                <a:latin typeface="Arial-Rounded" charset="-93"/>
                <a:ea typeface="Arial-Rounded" charset="-93"/>
                <a:cs typeface="Arial-Rounded" charset="-93"/>
              </a:rPr>
              <a:t>sói đang ngái ngủ. Sói chồm dậy, túm lấy sóc. Sóc van nài:</a:t>
            </a:r>
          </a:p>
          <a:p>
            <a:pPr algn="just"/>
            <a:r>
              <a:rPr lang="en-US" sz="2100">
                <a:latin typeface="Arial-Rounded" charset="-93"/>
                <a:ea typeface="Arial-Rounded" charset="-93"/>
                <a:cs typeface="Arial-Rounded" charset="-93"/>
              </a:rPr>
              <a:t>	</a:t>
            </a:r>
            <a:r>
              <a:rPr lang="en-US" sz="2100" smtClean="0">
                <a:latin typeface="Arial-Rounded" charset="-93"/>
                <a:ea typeface="Arial-Rounded" charset="-93"/>
                <a:cs typeface="Arial-Rounded" charset="-93"/>
              </a:rPr>
              <a:t>- Xin hãy thả tôi ra!</a:t>
            </a:r>
          </a:p>
          <a:p>
            <a:pPr algn="just"/>
            <a:r>
              <a:rPr lang="en-US" sz="2100">
                <a:latin typeface="Arial-Rounded" charset="-93"/>
                <a:ea typeface="Arial-Rounded" charset="-93"/>
                <a:cs typeface="Arial-Rounded" charset="-93"/>
              </a:rPr>
              <a:t>	</a:t>
            </a:r>
            <a:r>
              <a:rPr lang="en-US" sz="2100" smtClean="0">
                <a:latin typeface="Arial-Rounded" charset="-93"/>
                <a:ea typeface="Arial-Rounded" charset="-93"/>
                <a:cs typeface="Arial-Rounded" charset="-93"/>
              </a:rPr>
              <a:t>Sói nói:</a:t>
            </a:r>
          </a:p>
          <a:p>
            <a:pPr algn="just"/>
            <a:r>
              <a:rPr lang="en-US" sz="2100" smtClean="0">
                <a:latin typeface="Arial-Rounded" charset="-93"/>
                <a:ea typeface="Arial-Rounded" charset="-93"/>
                <a:cs typeface="Arial-Rounded" charset="-93"/>
              </a:rPr>
              <a:t>	- Được, ta sẽ thả, nhưng ngươi hãy cho ta biết: Vì sao baonj sóc các ngươi cứ nhảy nhót vui đùa suốt ngày, còn ta lúc nào cũng thấy buồn bực?</a:t>
            </a:r>
          </a:p>
          <a:p>
            <a:pPr algn="just"/>
            <a:r>
              <a:rPr lang="en-US" sz="2100">
                <a:latin typeface="Arial-Rounded" charset="-93"/>
                <a:ea typeface="Arial-Rounded" charset="-93"/>
                <a:cs typeface="Arial-Rounded" charset="-93"/>
              </a:rPr>
              <a:t>	</a:t>
            </a:r>
            <a:r>
              <a:rPr lang="en-US" sz="2100" smtClean="0">
                <a:latin typeface="Arial-Rounded" charset="-93"/>
                <a:ea typeface="Arial-Rounded" charset="-93"/>
                <a:cs typeface="Arial-Rounded" charset="-93"/>
              </a:rPr>
              <a:t>Sóc bảo:</a:t>
            </a:r>
          </a:p>
          <a:p>
            <a:pPr algn="just"/>
            <a:r>
              <a:rPr lang="en-US" sz="2100" smtClean="0">
                <a:latin typeface="Arial-Rounded" charset="-93"/>
                <a:ea typeface="Arial-Rounded" charset="-93"/>
                <a:cs typeface="Arial-Rounded" charset="-93"/>
              </a:rPr>
              <a:t>	- Thả tôi ra, rồi tôi sẽ nói.</a:t>
            </a:r>
          </a:p>
          <a:p>
            <a:pPr algn="just"/>
            <a:r>
              <a:rPr lang="en-US" sz="2100">
                <a:latin typeface="Arial-Rounded" charset="-93"/>
                <a:ea typeface="Arial-Rounded" charset="-93"/>
                <a:cs typeface="Arial-Rounded" charset="-93"/>
              </a:rPr>
              <a:t>	</a:t>
            </a:r>
            <a:r>
              <a:rPr lang="en-US" sz="2100" smtClean="0">
                <a:latin typeface="Arial-Rounded" charset="-93"/>
                <a:ea typeface="Arial-Rounded" charset="-93"/>
                <a:cs typeface="Arial-Rounded" charset="-93"/>
              </a:rPr>
              <a:t>Sói thả sóc ra. Sóc nhảy tót lên cây cao, rồi đáp vọng xuống:</a:t>
            </a:r>
          </a:p>
          <a:p>
            <a:pPr algn="just"/>
            <a:r>
              <a:rPr lang="en-US" sz="2100">
                <a:latin typeface="Arial-Rounded" charset="-93"/>
                <a:ea typeface="Arial-Rounded" charset="-93"/>
                <a:cs typeface="Arial-Rounded" charset="-93"/>
              </a:rPr>
              <a:t>	</a:t>
            </a:r>
            <a:r>
              <a:rPr lang="en-US" sz="2100" smtClean="0">
                <a:latin typeface="Arial-Rounded" charset="-93"/>
                <a:ea typeface="Arial-Rounded" charset="-93"/>
                <a:cs typeface="Arial-Rounded" charset="-93"/>
              </a:rPr>
              <a:t>- Mỗi khi nhìn thấy anh, chúng tôi đều bỏ chạy vì anh hay gây gổ. Anh buồn bực vì anh không có bạn bè. Còn chúng tôi  lúc nào cũng vui vì chúng tôi có nhiều bạn tốt.</a:t>
            </a:r>
            <a:endParaRPr lang="vi-VN" sz="2100">
              <a:latin typeface="Arial-Rounded" charset="-93"/>
              <a:ea typeface="Arial-Rounded" charset="-93"/>
              <a:cs typeface="Arial-Rounded" charset="-93"/>
            </a:endParaRPr>
          </a:p>
          <a:p>
            <a:r>
              <a:rPr lang="vi-VN" sz="2400"/>
              <a:t/>
            </a:r>
            <a:br>
              <a:rPr lang="vi-VN" sz="2400"/>
            </a:br>
            <a:r>
              <a:rPr lang="en-US" sz="3200" i="1">
                <a:latin typeface="Arial-Rounded" charset="-93"/>
                <a:ea typeface="Arial-Rounded" charset="-93"/>
                <a:cs typeface="Arial-Rounded" charset="-93"/>
              </a:rPr>
              <a:t>	</a:t>
            </a:r>
            <a:r>
              <a:rPr lang="en-US" sz="3200" i="1" smtClean="0">
                <a:latin typeface="Arial-Rounded" charset="-93"/>
                <a:ea typeface="Arial-Rounded" charset="-93"/>
                <a:cs typeface="Arial-Rounded" charset="-93"/>
              </a:rPr>
              <a:t>						</a:t>
            </a:r>
            <a:r>
              <a:rPr lang="vi-VN" sz="3200"/>
              <a:t/>
            </a:r>
            <a:br>
              <a:rPr lang="vi-VN" sz="3200"/>
            </a:br>
            <a:endParaRPr lang="vi-VN" sz="3200">
              <a:latin typeface="Arial-Rounded" charset="-93"/>
              <a:ea typeface="Arial-Rounded" charset="-93"/>
              <a:cs typeface="Arial-Rounded" charset="-93"/>
            </a:endParaRPr>
          </a:p>
          <a:p>
            <a:r>
              <a:rPr lang="vi-VN" sz="3200"/>
              <a:t/>
            </a:r>
            <a:br>
              <a:rPr lang="vi-VN" sz="3200"/>
            </a:br>
            <a:endParaRPr lang="en-US" altLang="zh-CN" sz="32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endParaRPr>
          </a:p>
          <a:p>
            <a:pPr algn="just"/>
            <a:r>
              <a:rPr lang="en-US" altLang="zh-CN" sz="32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endParaRPr lang="zh-CN" altLang="en-US" sz="3200"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Lưu đồ: Đường kết nối 8">
            <a:extLst>
              <a:ext uri="{FF2B5EF4-FFF2-40B4-BE49-F238E27FC236}">
                <a16:creationId xmlns:a16="http://schemas.microsoft.com/office/drawing/2014/main" id="{A3F0B0FD-818E-4BBD-B401-3895387E3487}"/>
              </a:ext>
            </a:extLst>
          </p:cNvPr>
          <p:cNvSpPr/>
          <p:nvPr/>
        </p:nvSpPr>
        <p:spPr>
          <a:xfrm>
            <a:off x="432126" y="740024"/>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1</a:t>
            </a:r>
            <a:endParaRPr lang="vi-VN" sz="2400" b="1" dirty="0">
              <a:latin typeface="Times New Roman" panose="02020603050405020304" pitchFamily="18" charset="0"/>
              <a:cs typeface="Times New Roman" panose="02020603050405020304" pitchFamily="18" charset="0"/>
            </a:endParaRPr>
          </a:p>
        </p:txBody>
      </p:sp>
      <p:sp>
        <p:nvSpPr>
          <p:cNvPr id="11" name="Lưu đồ: Đường kết nối 10">
            <a:extLst>
              <a:ext uri="{FF2B5EF4-FFF2-40B4-BE49-F238E27FC236}">
                <a16:creationId xmlns:a16="http://schemas.microsoft.com/office/drawing/2014/main" id="{C74DFE52-BB91-47E6-AC07-F1FB590B50DF}"/>
              </a:ext>
            </a:extLst>
          </p:cNvPr>
          <p:cNvSpPr/>
          <p:nvPr/>
        </p:nvSpPr>
        <p:spPr>
          <a:xfrm>
            <a:off x="697998" y="3747526"/>
            <a:ext cx="372140"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2</a:t>
            </a:r>
            <a:endParaRPr lang="vi-VN" sz="2400" b="1" dirty="0">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flipH="1">
            <a:off x="2793442" y="820411"/>
            <a:ext cx="221064" cy="3508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090976" y="820411"/>
            <a:ext cx="221064" cy="3508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8110695" y="820411"/>
            <a:ext cx="221064" cy="3508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128199" y="1191625"/>
            <a:ext cx="221064" cy="3508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042787" y="1171285"/>
            <a:ext cx="221064" cy="35087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730804"/>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750"/>
                                        <p:tgtEl>
                                          <p:spTgt spid="9"/>
                                        </p:tgtEl>
                                      </p:cBhvr>
                                    </p:animEffect>
                                  </p:childTnLst>
                                </p:cTn>
                              </p:par>
                            </p:childTnLst>
                          </p:cTn>
                        </p:par>
                        <p:par>
                          <p:cTn id="13" fill="hold">
                            <p:stCondLst>
                              <p:cond delay="750"/>
                            </p:stCondLst>
                            <p:childTnLst>
                              <p:par>
                                <p:cTn id="14" presetID="6" presetClass="entr" presetSubtype="1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75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par>
                                <p:cTn id="27" presetID="16" presetClass="entr" presetSubtype="21"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par>
                                <p:cTn id="30" presetID="16" presetClass="entr" presetSubtype="21"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par>
                                <p:cTn id="33" presetID="16" presetClass="entr" presetSubtype="21"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1446550"/>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lời</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p>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hỏi</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3</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365407410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20988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467513" y="149515"/>
            <a:ext cx="8505646" cy="1077218"/>
          </a:xfrm>
          <a:prstGeom prst="rect">
            <a:avLst/>
          </a:prstGeom>
        </p:spPr>
        <p:txBody>
          <a:bodyPr wrap="square">
            <a:spAutoFit/>
          </a:bodyPr>
          <a:lstStyle/>
          <a:p>
            <a:r>
              <a:rPr lang="vi-VN" sz="3200">
                <a:solidFill>
                  <a:schemeClr val="accent6"/>
                </a:solidFill>
                <a:latin typeface="Arial-Rounded" charset="-93"/>
                <a:ea typeface="Arial-Rounded" charset="-93"/>
                <a:cs typeface="Arial-Rounded" charset="-93"/>
              </a:rPr>
              <a:t>a. </a:t>
            </a:r>
            <a:r>
              <a:rPr lang="en-US" sz="3200" smtClean="0">
                <a:solidFill>
                  <a:schemeClr val="accent6"/>
                </a:solidFill>
                <a:latin typeface="Arial-Rounded" charset="-93"/>
                <a:ea typeface="Arial-Rounded" charset="-93"/>
                <a:cs typeface="Arial-Rounded" charset="-93"/>
              </a:rPr>
              <a:t>Chuyện gì xảy ra khi sóc đang chuyền trên cành cây</a:t>
            </a:r>
            <a:r>
              <a:rPr lang="vi-VN" sz="3200" smtClean="0">
                <a:solidFill>
                  <a:schemeClr val="accent6"/>
                </a:solidFill>
                <a:latin typeface="Arial-Rounded" charset="-93"/>
                <a:ea typeface="Arial-Rounded" charset="-93"/>
                <a:cs typeface="Arial-Rounded" charset="-93"/>
              </a:rPr>
              <a:t>?</a:t>
            </a:r>
            <a:endParaRPr lang="zh-CN" altLang="en-US" sz="3200" dirty="0">
              <a:solidFill>
                <a:schemeClr val="accent6"/>
              </a:solidFill>
              <a:latin typeface="Arial-Rounded" charset="-93"/>
              <a:ea typeface="Arial-Rounded" charset="-93"/>
              <a:cs typeface="Arial-Rounded" charset="-93"/>
              <a:sym typeface="+mn-lt"/>
            </a:endParaRPr>
          </a:p>
        </p:txBody>
      </p:sp>
      <p:sp>
        <p:nvSpPr>
          <p:cNvPr id="5" name="矩形 8">
            <a:extLst>
              <a:ext uri="{FF2B5EF4-FFF2-40B4-BE49-F238E27FC236}">
                <a16:creationId xmlns:a16="http://schemas.microsoft.com/office/drawing/2014/main" id="{D97AFF8F-506F-4519-A1B5-52D97C6C130F}"/>
              </a:ext>
            </a:extLst>
          </p:cNvPr>
          <p:cNvSpPr/>
          <p:nvPr/>
        </p:nvSpPr>
        <p:spPr>
          <a:xfrm>
            <a:off x="467513" y="149515"/>
            <a:ext cx="8505646" cy="584775"/>
          </a:xfrm>
          <a:prstGeom prst="rect">
            <a:avLst/>
          </a:prstGeom>
        </p:spPr>
        <p:txBody>
          <a:bodyPr wrap="square">
            <a:spAutoFit/>
          </a:bodyPr>
          <a:lstStyle/>
          <a:p>
            <a:r>
              <a:rPr lang="vi-VN" sz="3200">
                <a:solidFill>
                  <a:schemeClr val="accent6"/>
                </a:solidFill>
                <a:latin typeface="Arial-Rounded" charset="-93"/>
                <a:ea typeface="Arial-Rounded" charset="-93"/>
                <a:cs typeface="Arial-Rounded" charset="-93"/>
              </a:rPr>
              <a:t>b. </a:t>
            </a:r>
            <a:r>
              <a:rPr lang="en-US" sz="3200" smtClean="0">
                <a:solidFill>
                  <a:schemeClr val="accent6"/>
                </a:solidFill>
                <a:latin typeface="Arial-Rounded" charset="-93"/>
                <a:ea typeface="Arial-Rounded" charset="-93"/>
                <a:cs typeface="Arial-Rounded" charset="-93"/>
              </a:rPr>
              <a:t>Sói hỏi sóc điều gì?</a:t>
            </a:r>
            <a:endParaRPr lang="zh-CN" altLang="en-US" sz="3200" dirty="0">
              <a:solidFill>
                <a:schemeClr val="accent6"/>
              </a:solidFill>
              <a:latin typeface="Arial-Rounded" charset="-93"/>
              <a:ea typeface="Arial-Rounded" charset="-93"/>
              <a:cs typeface="Arial-Rounded" charset="-93"/>
              <a:sym typeface="+mn-lt"/>
            </a:endParaRPr>
          </a:p>
        </p:txBody>
      </p:sp>
      <p:sp>
        <p:nvSpPr>
          <p:cNvPr id="6" name="矩形 8">
            <a:extLst>
              <a:ext uri="{FF2B5EF4-FFF2-40B4-BE49-F238E27FC236}">
                <a16:creationId xmlns:a16="http://schemas.microsoft.com/office/drawing/2014/main" id="{BEF69370-038A-4CCC-B259-2DF7CD5468DF}"/>
              </a:ext>
            </a:extLst>
          </p:cNvPr>
          <p:cNvSpPr/>
          <p:nvPr/>
        </p:nvSpPr>
        <p:spPr>
          <a:xfrm>
            <a:off x="319177" y="154988"/>
            <a:ext cx="8505646" cy="1569660"/>
          </a:xfrm>
          <a:prstGeom prst="rect">
            <a:avLst/>
          </a:prstGeom>
        </p:spPr>
        <p:txBody>
          <a:bodyPr wrap="square">
            <a:spAutoFit/>
          </a:bodyPr>
          <a:lstStyle/>
          <a:p>
            <a:r>
              <a:rPr lang="vi-VN" sz="3200">
                <a:solidFill>
                  <a:schemeClr val="accent6"/>
                </a:solidFill>
                <a:latin typeface="Arial-Rounded" charset="-93"/>
                <a:ea typeface="Arial-Rounded" charset="-93"/>
                <a:cs typeface="Arial-Rounded" charset="-93"/>
              </a:rPr>
              <a:t>C. </a:t>
            </a:r>
            <a:r>
              <a:rPr lang="en-US" sz="3200" smtClean="0">
                <a:solidFill>
                  <a:schemeClr val="accent6"/>
                </a:solidFill>
                <a:latin typeface="Arial-Rounded" charset="-93"/>
                <a:ea typeface="Arial-Rounded" charset="-93"/>
                <a:cs typeface="Arial-Rounded" charset="-93"/>
              </a:rPr>
              <a:t>Vì sao sói lúc nào cũng cảm thấy buồn bực?</a:t>
            </a:r>
            <a:endParaRPr lang="vi-VN" sz="3200">
              <a:solidFill>
                <a:schemeClr val="accent6"/>
              </a:solidFill>
              <a:latin typeface="Arial-Rounded" charset="-93"/>
              <a:ea typeface="Arial-Rounded" charset="-93"/>
              <a:cs typeface="Arial-Rounded" charset="-93"/>
            </a:endParaRPr>
          </a:p>
          <a:p>
            <a:r>
              <a:rPr lang="vi-VN" sz="3200"/>
              <a:t/>
            </a:r>
            <a:br>
              <a:rPr lang="vi-VN" sz="3200"/>
            </a:b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6732"/>
            <a:ext cx="9144000" cy="391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023907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50"/>
                                        <p:tgtEl>
                                          <p:spTgt spid="5"/>
                                        </p:tgtEl>
                                      </p:cBhvr>
                                    </p:animEffect>
                                    <p:set>
                                      <p:cBhvr>
                                        <p:cTn id="20" dur="1" fill="hold">
                                          <p:stCondLst>
                                            <p:cond delay="249"/>
                                          </p:stCondLst>
                                        </p:cTn>
                                        <p:tgtEl>
                                          <p:spTgt spid="5"/>
                                        </p:tgtEl>
                                        <p:attrNameLst>
                                          <p:attrName>style.visibility</p:attrName>
                                        </p:attrNameLst>
                                      </p:cBhvr>
                                      <p:to>
                                        <p:strVal val="hidden"/>
                                      </p:to>
                                    </p:set>
                                  </p:childTnLst>
                                </p:cTn>
                              </p:par>
                              <p:par>
                                <p:cTn id="21" presetID="2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vào</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vở</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4</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29584970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欢乐假期教育老师专用课件PPT模板"/>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70&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71&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72&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3&quot;/&gt;&lt;/object&gt;&lt;/object&gt;&lt;object type=&quot;8&quot; unique_id=&quot;10034&quot;&gt;&lt;/object&gt;&lt;/object&gt;&lt;/database&gt;"/>
  <p:tag name="MMPROD_NEXTUNIQUEID" val="10009"/>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2AF9ED3A35974FB4FC0A750E20F08F" ma:contentTypeVersion="7" ma:contentTypeDescription="Create a new document." ma:contentTypeScope="" ma:versionID="ae27ad75609f560b794f51fe79703aa0">
  <xsd:schema xmlns:xsd="http://www.w3.org/2001/XMLSchema" xmlns:xs="http://www.w3.org/2001/XMLSchema" xmlns:p="http://schemas.microsoft.com/office/2006/metadata/properties" xmlns:ns3="2954521b-b4ab-4ce3-8aa8-8bfa99a4c36e" targetNamespace="http://schemas.microsoft.com/office/2006/metadata/properties" ma:root="true" ma:fieldsID="662feb58b47efb0c69aedb5778475eaf" ns3:_="">
    <xsd:import namespace="2954521b-b4ab-4ce3-8aa8-8bfa99a4c36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4521b-b4ab-4ce3-8aa8-8bfa99a4c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FB348E-5AF4-49FB-8FE5-650F6DA25C7C}">
  <ds:schemaRefs>
    <ds:schemaRef ds:uri="http://schemas.microsoft.com/sharepoint/v3/contenttype/forms"/>
  </ds:schemaRefs>
</ds:datastoreItem>
</file>

<file path=customXml/itemProps2.xml><?xml version="1.0" encoding="utf-8"?>
<ds:datastoreItem xmlns:ds="http://schemas.openxmlformats.org/officeDocument/2006/customXml" ds:itemID="{D56F18A0-6FEA-41E4-A1FE-3FCDC3E71B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4521b-b4ab-4ce3-8aa8-8bfa99a4c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0BBF27-AEA7-4E39-9873-833F6E66B524}">
  <ds:schemaRefs>
    <ds:schemaRef ds:uri="2954521b-b4ab-4ce3-8aa8-8bfa99a4c36e"/>
    <ds:schemaRef ds:uri="http://schemas.microsoft.com/office/2006/documentManagement/types"/>
    <ds:schemaRef ds:uri="http://purl.org/dc/terms/"/>
    <ds:schemaRef ds:uri="http://purl.org/dc/elements/1.1/"/>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556</TotalTime>
  <Words>320</Words>
  <Application>Microsoft Office PowerPoint</Application>
  <PresentationFormat>On-screen Show (16:9)</PresentationFormat>
  <Paragraphs>117</Paragraphs>
  <Slides>26</Slides>
  <Notes>12</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DFPOP1-W9</vt:lpstr>
      <vt:lpstr>Arial Rounded</vt:lpstr>
      <vt:lpstr>宋体</vt:lpstr>
      <vt:lpstr>HL Hoctro</vt:lpstr>
      <vt:lpstr>Calibri</vt:lpstr>
      <vt:lpstr>Arial-Rounded</vt:lpstr>
      <vt:lpstr>微软雅黑</vt:lpstr>
      <vt:lpstr>华康少女文字W5</vt:lpstr>
      <vt:lpstr>等线</vt:lpstr>
      <vt:lpstr>Times New Roman</vt:lpstr>
      <vt:lpstr>Arial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Pham Thi Minh Phuong</dc:creator>
  <cp:lastModifiedBy>ADMIN</cp:lastModifiedBy>
  <cp:revision>54</cp:revision>
  <dcterms:created xsi:type="dcterms:W3CDTF">2020-08-13T09:19:08Z</dcterms:created>
  <dcterms:modified xsi:type="dcterms:W3CDTF">2022-03-15T07:18:21Z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