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8" r:id="rId5"/>
    <p:sldId id="299" r:id="rId6"/>
    <p:sldId id="256" r:id="rId7"/>
    <p:sldId id="275" r:id="rId8"/>
    <p:sldId id="266" r:id="rId9"/>
    <p:sldId id="276" r:id="rId10"/>
    <p:sldId id="277" r:id="rId11"/>
    <p:sldId id="278" r:id="rId12"/>
    <p:sldId id="297" r:id="rId13"/>
    <p:sldId id="290" r:id="rId14"/>
    <p:sldId id="291" r:id="rId15"/>
    <p:sldId id="267" r:id="rId16"/>
    <p:sldId id="298" r:id="rId17"/>
    <p:sldId id="292" r:id="rId18"/>
    <p:sldId id="293" r:id="rId19"/>
    <p:sldId id="295" r:id="rId20"/>
    <p:sldId id="296" r:id="rId21"/>
    <p:sldId id="274" r:id="rId22"/>
  </p:sldIdLst>
  <p:sldSz cx="9144000" cy="5143500" type="screen16x9"/>
  <p:notesSz cx="6858000" cy="9144000"/>
  <p:embeddedFontLst>
    <p:embeddedFont>
      <p:font typeface="DFPOP1-W9" panose="02010609010101010101" pitchFamily="1" charset="-128"/>
      <p:regular r:id="rId24"/>
    </p:embeddedFont>
    <p:embeddedFont>
      <p:font typeface="Arial-Rounded" panose="020B0500000000000000" charset="0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299"/>
            <p14:sldId id="256"/>
            <p14:sldId id="275"/>
            <p14:sldId id="266"/>
            <p14:sldId id="276"/>
            <p14:sldId id="277"/>
            <p14:sldId id="278"/>
            <p14:sldId id="297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98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96" autoAdjust="0"/>
  </p:normalViewPr>
  <p:slideViewPr>
    <p:cSldViewPr snapToGrid="0">
      <p:cViewPr varScale="1">
        <p:scale>
          <a:sx n="144" d="100"/>
          <a:sy n="144" d="100"/>
        </p:scale>
        <p:origin x="64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397296" y="660904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98484" y="1060969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46503" y="1418567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2249" y="186220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52342" y="186220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95156" y="2486418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48201" y="2868433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47967" y="3224781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86426" y="3569723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81015" y="3581192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07397" y="58551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01015" y="98501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62576" y="1315660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49302" y="172966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29395" y="174360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69208" y="2440912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29932" y="2779210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73688" y="3136844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86829" y="353209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955879" y="3536909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4079" y="433623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45159" y="435892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1812" y="432332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2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  <p:bldP spid="35" grpId="0"/>
      <p:bldP spid="35" grpId="1"/>
      <p:bldP spid="37" grpId="0"/>
      <p:bldP spid="37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6045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6543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33062" y="6543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c*.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2197" y="1288938"/>
            <a:ext cx="7675983" cy="2847633"/>
            <a:chOff x="2708526" y="870856"/>
            <a:chExt cx="3664744" cy="29298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7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019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Cẩm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Tú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01258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71" y="4031569"/>
            <a:ext cx="5174659" cy="63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971" y="4374672"/>
            <a:ext cx="5174659" cy="9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49826" y="1392340"/>
            <a:ext cx="11529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49125" y="3204266"/>
            <a:ext cx="11529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28199" y="1340066"/>
            <a:ext cx="478770" cy="72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93283" y="3917172"/>
            <a:ext cx="1894635" cy="36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42217" y="3569723"/>
            <a:ext cx="11529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397296" y="660904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98484" y="1060969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46503" y="1418567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2249" y="186220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52342" y="186220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95156" y="2486418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48201" y="2868433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47967" y="3224781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86426" y="3569723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81015" y="3581192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07397" y="585516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01015" y="98501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62576" y="1315660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49302" y="172966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29395" y="174360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69208" y="2440912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29932" y="2779210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73688" y="3136844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86829" y="3532095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955879" y="3536909"/>
            <a:ext cx="160187" cy="40006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439683" y="165254"/>
            <a:ext cx="5213131" cy="4808241"/>
            <a:chOff x="1001374" y="-370703"/>
            <a:chExt cx="6695744" cy="6175701"/>
          </a:xfrm>
        </p:grpSpPr>
        <p:pic>
          <p:nvPicPr>
            <p:cNvPr id="5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6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109"/>
          <p:cNvSpPr txBox="1"/>
          <p:nvPr/>
        </p:nvSpPr>
        <p:spPr>
          <a:xfrm>
            <a:off x="1782671" y="1921939"/>
            <a:ext cx="451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574</Words>
  <Application>Microsoft Office PowerPoint</Application>
  <PresentationFormat>On-screen Show (16:9)</PresentationFormat>
  <Paragraphs>162</Paragraphs>
  <Slides>18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DFPOP1-W9</vt:lpstr>
      <vt:lpstr>Arial</vt:lpstr>
      <vt:lpstr>华康少女文字W5</vt:lpstr>
      <vt:lpstr>Times New Roman</vt:lpstr>
      <vt:lpstr>Arial-Rounded</vt:lpstr>
      <vt:lpstr>微软雅黑</vt:lpstr>
      <vt:lpstr>宋体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Ki Thuat 88</cp:lastModifiedBy>
  <cp:revision>38</cp:revision>
  <dcterms:created xsi:type="dcterms:W3CDTF">2020-08-13T09:19:08Z</dcterms:created>
  <dcterms:modified xsi:type="dcterms:W3CDTF">2021-03-24T01:34:34Z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