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0" r:id="rId1"/>
  </p:sldMasterIdLst>
  <p:notesMasterIdLst>
    <p:notesMasterId r:id="rId35"/>
  </p:notesMasterIdLst>
  <p:handoutMasterIdLst>
    <p:handoutMasterId r:id="rId36"/>
  </p:handoutMasterIdLst>
  <p:sldIdLst>
    <p:sldId id="431" r:id="rId2"/>
    <p:sldId id="425" r:id="rId3"/>
    <p:sldId id="257" r:id="rId4"/>
    <p:sldId id="338" r:id="rId5"/>
    <p:sldId id="334" r:id="rId6"/>
    <p:sldId id="409" r:id="rId7"/>
    <p:sldId id="411" r:id="rId8"/>
    <p:sldId id="412" r:id="rId9"/>
    <p:sldId id="413" r:id="rId10"/>
    <p:sldId id="414" r:id="rId11"/>
    <p:sldId id="415" r:id="rId12"/>
    <p:sldId id="427" r:id="rId13"/>
    <p:sldId id="426" r:id="rId14"/>
    <p:sldId id="418" r:id="rId15"/>
    <p:sldId id="419" r:id="rId16"/>
    <p:sldId id="421" r:id="rId17"/>
    <p:sldId id="422" r:id="rId18"/>
    <p:sldId id="423" r:id="rId19"/>
    <p:sldId id="428" r:id="rId20"/>
    <p:sldId id="432" r:id="rId21"/>
    <p:sldId id="261" r:id="rId22"/>
    <p:sldId id="264" r:id="rId23"/>
    <p:sldId id="265" r:id="rId24"/>
    <p:sldId id="266" r:id="rId25"/>
    <p:sldId id="267" r:id="rId26"/>
    <p:sldId id="407" r:id="rId27"/>
    <p:sldId id="270" r:id="rId28"/>
    <p:sldId id="271" r:id="rId29"/>
    <p:sldId id="274" r:id="rId30"/>
    <p:sldId id="278" r:id="rId31"/>
    <p:sldId id="279" r:id="rId32"/>
    <p:sldId id="280" r:id="rId33"/>
    <p:sldId id="430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00"/>
    <a:srgbClr val="FF3399"/>
    <a:srgbClr val="FF0000"/>
    <a:srgbClr val="3333FF"/>
    <a:srgbClr val="C9A472"/>
    <a:srgbClr val="F8A05E"/>
    <a:srgbClr val="FDC541"/>
    <a:srgbClr val="8B4415"/>
    <a:srgbClr val="E5F07A"/>
    <a:srgbClr val="DEE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094" autoAdjust="0"/>
    <p:restoredTop sz="94660" autoAdjust="0"/>
  </p:normalViewPr>
  <p:slideViewPr>
    <p:cSldViewPr snapToGrid="0">
      <p:cViewPr varScale="1">
        <p:scale>
          <a:sx n="74" d="100"/>
          <a:sy n="74" d="100"/>
        </p:scale>
        <p:origin x="-1398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7" d="100"/>
          <a:sy n="57" d="100"/>
        </p:scale>
        <p:origin x="2754" y="6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497493A1-E009-4E58-B0A0-3B8737E9C52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BB719D7-454E-4AB0-B343-80670B52BC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B12517-20BE-4CBD-93B7-04E3E93409D4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0206D3E-A2D3-4C7B-A230-76C98C24513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A3E26AF-A8E0-40A8-AC07-5E6BB2C62A3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BBB005-FBC1-4DC5-AB99-ECDB0953B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92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8DF9A4-8343-4FFB-9AA7-D01E10C867CC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D5C9A3-32EB-47B8-8040-C776CB819E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811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179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5574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0325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6">
            <a:extLst>
              <a:ext uri="{FF2B5EF4-FFF2-40B4-BE49-F238E27FC236}">
                <a16:creationId xmlns="" xmlns:a16="http://schemas.microsoft.com/office/drawing/2014/main" id="{2FE73269-1427-4F17-AFE6-14D86E9B07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00200" y="152400"/>
            <a:ext cx="62484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2800">
                <a:latin typeface="Times New Roman" panose="02020603050405020304" pitchFamily="18" charset="0"/>
                <a:cs typeface="Times New Roman" panose="02020603050405020304" pitchFamily="18" charset="0"/>
              </a:rPr>
              <a:t>Thứ tư ngày 6 tháng 3 năm 2019</a:t>
            </a:r>
          </a:p>
          <a:p>
            <a:pPr algn="ctr" eaLnBrk="1" hangingPunct="1"/>
            <a:r>
              <a:rPr lang="en-US" altLang="en-US" sz="2800" b="1" u="sng">
                <a:latin typeface="Times New Roman" panose="02020603050405020304" pitchFamily="18" charset="0"/>
                <a:cs typeface="Times New Roman" panose="02020603050405020304" pitchFamily="18" charset="0"/>
              </a:rPr>
              <a:t>Tự nhiên  và xã hội</a:t>
            </a:r>
          </a:p>
          <a:p>
            <a:pPr algn="ctr" eaLnBrk="1" hangingPunct="1"/>
            <a:r>
              <a:rPr lang="en-US" altLang="en-US" sz="2800">
                <a:solidFill>
                  <a:srgbClr val="E46C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49: Động vật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="" xmlns:a16="http://schemas.microsoft.com/office/drawing/2014/main" id="{2429E419-5600-4882-BACB-CCD6EABA2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="" xmlns:a16="http://schemas.microsoft.com/office/drawing/2014/main" id="{143CE9CA-E8E3-4FC7-9A34-5D4BD143A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3B268E61-0ABD-47D9-ABD3-44103E91C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81F182-5642-4825-A319-AD23A92F596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090817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011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812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715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453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16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7681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32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0533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DA2C8-5B2F-461B-8F34-73A29BAC4FD9}" type="datetimeFigureOut">
              <a:rPr lang="en-US" smtClean="0"/>
              <a:t>06/03/2022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0A59A-38A3-4ADC-B78D-7DBEB85EBA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221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692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NULL"/><Relationship Id="rId4" Type="http://schemas.openxmlformats.org/officeDocument/2006/relationships/image" Target="../media/image2.png"/><Relationship Id="rId9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5.xml"/><Relationship Id="rId3" Type="http://schemas.openxmlformats.org/officeDocument/2006/relationships/image" Target="../media/image20.jpeg"/><Relationship Id="rId7" Type="http://schemas.openxmlformats.org/officeDocument/2006/relationships/image" Target="../media/image22.jpg"/><Relationship Id="rId2" Type="http://schemas.openxmlformats.org/officeDocument/2006/relationships/slide" Target="slide2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image" Target="../media/image21.jpeg"/><Relationship Id="rId4" Type="http://schemas.openxmlformats.org/officeDocument/2006/relationships/slide" Target="slide23.xml"/><Relationship Id="rId9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7" Type="http://schemas.openxmlformats.org/officeDocument/2006/relationships/image" Target="../media/image29.jp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6.jpeg"/><Relationship Id="rId2" Type="http://schemas.openxmlformats.org/officeDocument/2006/relationships/image" Target="../media/image24.jpg"/><Relationship Id="rId16" Type="http://schemas.openxmlformats.org/officeDocument/2006/relationships/image" Target="../media/image38.png"/><Relationship Id="rId20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jpg"/><Relationship Id="rId24" Type="http://schemas.openxmlformats.org/officeDocument/2006/relationships/image" Target="../media/image45.png"/><Relationship Id="rId5" Type="http://schemas.openxmlformats.org/officeDocument/2006/relationships/image" Target="../media/image27.png"/><Relationship Id="rId15" Type="http://schemas.openxmlformats.org/officeDocument/2006/relationships/image" Target="../media/image37.jpg"/><Relationship Id="rId23" Type="http://schemas.openxmlformats.org/officeDocument/2006/relationships/slide" Target="slide21.xml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4" Type="http://schemas.openxmlformats.org/officeDocument/2006/relationships/image" Target="../media/image26.jpeg"/><Relationship Id="rId9" Type="http://schemas.openxmlformats.org/officeDocument/2006/relationships/image" Target="../media/image31.png"/><Relationship Id="rId14" Type="http://schemas.openxmlformats.org/officeDocument/2006/relationships/image" Target="../media/image36.jpeg"/><Relationship Id="rId22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18" Type="http://schemas.openxmlformats.org/officeDocument/2006/relationships/image" Target="../media/image62.jpg"/><Relationship Id="rId3" Type="http://schemas.openxmlformats.org/officeDocument/2006/relationships/image" Target="../media/image48.png"/><Relationship Id="rId7" Type="http://schemas.openxmlformats.org/officeDocument/2006/relationships/slide" Target="slide21.xml"/><Relationship Id="rId12" Type="http://schemas.openxmlformats.org/officeDocument/2006/relationships/image" Target="../media/image56.png"/><Relationship Id="rId17" Type="http://schemas.openxmlformats.org/officeDocument/2006/relationships/image" Target="../media/image61.jpeg"/><Relationship Id="rId2" Type="http://schemas.openxmlformats.org/officeDocument/2006/relationships/image" Target="../media/image47.png"/><Relationship Id="rId16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19" Type="http://schemas.openxmlformats.org/officeDocument/2006/relationships/image" Target="../media/image63.png"/><Relationship Id="rId4" Type="http://schemas.openxmlformats.org/officeDocument/2006/relationships/image" Target="../media/image49.png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72.jpg"/><Relationship Id="rId18" Type="http://schemas.openxmlformats.org/officeDocument/2006/relationships/image" Target="../media/image77.jpg"/><Relationship Id="rId3" Type="http://schemas.openxmlformats.org/officeDocument/2006/relationships/image" Target="../media/image64.png"/><Relationship Id="rId21" Type="http://schemas.openxmlformats.org/officeDocument/2006/relationships/image" Target="../media/image80.png"/><Relationship Id="rId7" Type="http://schemas.openxmlformats.org/officeDocument/2006/relationships/image" Target="../media/image68.png"/><Relationship Id="rId12" Type="http://schemas.openxmlformats.org/officeDocument/2006/relationships/image" Target="../media/image71.jpeg"/><Relationship Id="rId17" Type="http://schemas.openxmlformats.org/officeDocument/2006/relationships/image" Target="../media/image76.png"/><Relationship Id="rId2" Type="http://schemas.openxmlformats.org/officeDocument/2006/relationships/slide" Target="slide21.xml"/><Relationship Id="rId16" Type="http://schemas.openxmlformats.org/officeDocument/2006/relationships/image" Target="../media/image75.jpg"/><Relationship Id="rId20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33.jpg"/><Relationship Id="rId5" Type="http://schemas.openxmlformats.org/officeDocument/2006/relationships/image" Target="../media/image66.png"/><Relationship Id="rId15" Type="http://schemas.openxmlformats.org/officeDocument/2006/relationships/image" Target="../media/image74.png"/><Relationship Id="rId23" Type="http://schemas.openxmlformats.org/officeDocument/2006/relationships/image" Target="../media/image82.png"/><Relationship Id="rId10" Type="http://schemas.openxmlformats.org/officeDocument/2006/relationships/image" Target="../media/image70.png"/><Relationship Id="rId19" Type="http://schemas.openxmlformats.org/officeDocument/2006/relationships/image" Target="../media/image78.jpeg"/><Relationship Id="rId4" Type="http://schemas.openxmlformats.org/officeDocument/2006/relationships/image" Target="../media/image65.png"/><Relationship Id="rId9" Type="http://schemas.microsoft.com/office/2007/relationships/hdphoto" Target="../media/hdphoto2.wdp"/><Relationship Id="rId14" Type="http://schemas.openxmlformats.org/officeDocument/2006/relationships/image" Target="../media/image73.png"/><Relationship Id="rId22" Type="http://schemas.openxmlformats.org/officeDocument/2006/relationships/image" Target="../media/image81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15.jpg"/><Relationship Id="rId5" Type="http://schemas.openxmlformats.org/officeDocument/2006/relationships/image" Target="../media/image9.jpg"/><Relationship Id="rId10" Type="http://schemas.openxmlformats.org/officeDocument/2006/relationships/image" Target="../media/image14.jpg"/><Relationship Id="rId4" Type="http://schemas.openxmlformats.org/officeDocument/2006/relationships/image" Target="../media/image8.jpeg"/><Relationship Id="rId9" Type="http://schemas.openxmlformats.org/officeDocument/2006/relationships/image" Target="../media/image13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796324">
            <a:off x="32688" y="5517911"/>
            <a:ext cx="1950208" cy="8699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9186" y="4396630"/>
            <a:ext cx="1729254" cy="217990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316855">
            <a:off x="7489642" y="667866"/>
            <a:ext cx="1600514" cy="679006"/>
          </a:xfrm>
          <a:prstGeom prst="rect">
            <a:avLst/>
          </a:prstGeom>
        </p:spPr>
      </p:pic>
      <p:pic>
        <p:nvPicPr>
          <p:cNvPr id="4" name="Picture 3" descr="A couple of figurines on a cake&#10;&#10;Description automatically generated with low confidence">
            <a:extLst>
              <a:ext uri="{FF2B5EF4-FFF2-40B4-BE49-F238E27FC236}">
                <a16:creationId xmlns="" xmlns:a16="http://schemas.microsoft.com/office/drawing/2014/main" id="{0E10DEE0-C471-42C2-8937-228870205E9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7104" b="92759" l="5340" r="93661">
                        <a14:foregroundMark x1="61736" y1="31149" x2="66134" y2="33293"/>
                        <a14:foregroundMark x1="62935" y1="30340" x2="67590" y2="35801"/>
                        <a14:foregroundMark x1="62935" y1="27144" x2="62935" y2="27144"/>
                        <a14:foregroundMark x1="12935" y1="66828" x2="16790" y2="72937"/>
                        <a14:foregroundMark x1="16790" y1="72937" x2="16790" y2="72937"/>
                        <a14:foregroundMark x1="8966" y1="67435" x2="8966" y2="67435"/>
                        <a14:foregroundMark x1="8024" y1="68730" x2="8024" y2="68730"/>
                        <a14:foregroundMark x1="6282" y1="71885" x2="6282" y2="71885"/>
                        <a14:foregroundMark x1="7224" y1="78641" x2="7224" y2="78641"/>
                        <a14:foregroundMark x1="9480" y1="78196" x2="5368" y2="77589"/>
                        <a14:foregroundMark x1="19732" y1="91909" x2="19732" y2="91909"/>
                        <a14:foregroundMark x1="93661" y1="70833" x2="93661" y2="70833"/>
                        <a14:foregroundMark x1="92319" y1="66586" x2="92604" y2="68285"/>
                        <a14:foregroundMark x1="83952" y1="92759" x2="83952" y2="92759"/>
                        <a14:foregroundMark x1="26071" y1="31675" x2="30440" y2="30178"/>
                        <a14:foregroundMark x1="30040" y1="30178" x2="26185" y2="310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1524000" y="2971800"/>
            <a:ext cx="7603068" cy="4209262"/>
          </a:xfrm>
          <a:prstGeom prst="rect">
            <a:avLst/>
          </a:prstGeom>
        </p:spPr>
      </p:pic>
      <p:sp>
        <p:nvSpPr>
          <p:cNvPr id="7" name="文本框 29"/>
          <p:cNvSpPr txBox="1"/>
          <p:nvPr/>
        </p:nvSpPr>
        <p:spPr>
          <a:xfrm>
            <a:off x="1371100" y="687975"/>
            <a:ext cx="65066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Chào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mừng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các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em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đến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với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giờ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học</a:t>
            </a:r>
            <a:endParaRPr kumimoji="0" lang="en-US" altLang="zh-CN" sz="4000" b="1" i="0" u="none" strike="noStrike" kern="1200" cap="none" spc="300" normalizeH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Microsoft YaHei" panose="020B050302020402020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1" spc="300" baseline="0" dirty="0" err="1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Tự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4000" b="1" spc="300" dirty="0" err="1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nhiên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4000" b="1" spc="300" dirty="0" err="1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và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4000" b="1" spc="300" dirty="0" err="1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xã</a:t>
            </a:r>
            <a:r>
              <a:rPr lang="en-US" altLang="zh-CN" sz="4000" b="1" spc="300" dirty="0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lang="en-US" altLang="zh-CN" sz="4000" b="1" spc="300" dirty="0" err="1" smtClean="0">
                <a:solidFill>
                  <a:srgbClr val="FF0000"/>
                </a:solidFill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hội</a:t>
            </a:r>
            <a:endParaRPr lang="en-US" altLang="zh-CN" sz="4000" b="1" spc="300" dirty="0" smtClean="0">
              <a:solidFill>
                <a:srgbClr val="FF0000"/>
              </a:solidFill>
              <a:latin typeface="HP001 4 hàng" pitchFamily="34" charset="0"/>
              <a:ea typeface="Microsoft YaHei" panose="020B0503020204020204" charset="-122"/>
              <a:cs typeface="Times New Roman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30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Bài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49: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Động</a:t>
            </a:r>
            <a:r>
              <a:rPr kumimoji="0" lang="en-US" altLang="zh-CN" sz="4000" b="1" i="0" u="none" strike="noStrike" kern="1200" cap="none" spc="30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30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itchFamily="34" charset="0"/>
                <a:ea typeface="Microsoft YaHei" panose="020B0503020204020204" charset="-122"/>
                <a:cs typeface="Times New Roman" pitchFamily="18" charset="0"/>
              </a:rPr>
              <a:t>vật</a:t>
            </a:r>
            <a:endParaRPr kumimoji="0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itchFamily="34" charset="0"/>
              <a:ea typeface="Microsoft YaHei" panose="020B0503020204020204" charset="-122"/>
              <a:cs typeface="Times New Roman" pitchFamily="18" charset="0"/>
            </a:endParaRPr>
          </a:p>
        </p:txBody>
      </p:sp>
      <p:pic>
        <p:nvPicPr>
          <p:cNvPr id="10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40599" y="242673"/>
            <a:ext cx="1729254" cy="217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19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00" y="3873500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00" y="3873500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00" y="4541053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8199597"/>
              </p:ext>
            </p:extLst>
          </p:nvPr>
        </p:nvGraphicFramePr>
        <p:xfrm>
          <a:off x="2717800" y="4636855"/>
          <a:ext cx="6096000" cy="22211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997200"/>
                <a:gridCol w="3098800"/>
              </a:tblGrid>
              <a:tr h="5619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65920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67050" y="4624945"/>
            <a:ext cx="2336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7950" y="4624945"/>
            <a:ext cx="20129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9300" y="5128417"/>
            <a:ext cx="17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867400" y="5723755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6700" y="5095795"/>
            <a:ext cx="259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06700" y="5671385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64ADDABC-8052-4528-809F-D84EE1CF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81500" cy="38419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18137E2-E9E9-4E26-8ECD-EA519F454A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0" y="0"/>
            <a:ext cx="4635500" cy="387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0" name="TextBox 19"/>
          <p:cNvSpPr txBox="1"/>
          <p:nvPr/>
        </p:nvSpPr>
        <p:spPr>
          <a:xfrm>
            <a:off x="2768600" y="6181047"/>
            <a:ext cx="252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67400" y="6181047"/>
            <a:ext cx="2527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708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20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00" y="3873500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00" y="3873500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00" y="4541053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2717800" y="4636855"/>
          <a:ext cx="6096000" cy="1801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4558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5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48100" y="456297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4650" y="456297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9300" y="5128417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6700" y="573028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Thở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6700" y="5095795"/>
            <a:ext cx="259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lông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9300" y="5715511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hấp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16881F70-D446-4DC1-AEBB-5E48BA8AD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4533900" cy="38735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B09DA67-4F9C-490B-B74B-CA821D750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3900" y="-576"/>
            <a:ext cx="4610101" cy="38644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2227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28034" y="1764823"/>
            <a:ext cx="591086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Trong tự nhiên có rất nhiều loài động vật. Chúng có hình dạng, độ lớn,… khác nhau</a:t>
            </a:r>
          </a:p>
        </p:txBody>
      </p:sp>
    </p:spTree>
    <p:extLst>
      <p:ext uri="{BB962C8B-B14F-4D97-AF65-F5344CB8AC3E}">
        <p14:creationId xmlns:p14="http://schemas.microsoft.com/office/powerpoint/2010/main" val="267700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28402" y="2286000"/>
            <a:ext cx="5588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2: </a:t>
            </a:r>
            <a:endParaRPr lang="en-US" sz="3600" b="1" dirty="0" smtClean="0">
              <a:solidFill>
                <a:srgbClr val="FFFF0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bộ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phận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bên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ngoài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endParaRPr lang="en-US" sz="3600" b="1" dirty="0" smtClean="0">
              <a:solidFill>
                <a:srgbClr val="FFFF0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9615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881F70-D446-4DC1-AEBB-5E48BA8AD4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15" name="Straight Arrow Connector 14"/>
          <p:cNvCxnSpPr/>
          <p:nvPr/>
        </p:nvCxnSpPr>
        <p:spPr>
          <a:xfrm flipH="1">
            <a:off x="3390900" y="1473200"/>
            <a:ext cx="4025900" cy="9398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7416800" y="10287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flipH="1">
            <a:off x="4648200" y="3338731"/>
            <a:ext cx="2768600" cy="76336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749300" y="4343400"/>
            <a:ext cx="6769100" cy="16827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965700" y="6267450"/>
            <a:ext cx="3076575" cy="2322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7473950" y="2926666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518400" y="39313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302000" y="6150222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028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7" grpId="0" animBg="1"/>
      <p:bldP spid="28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81A86227-78A9-45BE-8360-30AFC437A1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6" name="Straight Arrow Connector 5"/>
          <p:cNvCxnSpPr/>
          <p:nvPr/>
        </p:nvCxnSpPr>
        <p:spPr>
          <a:xfrm flipH="1">
            <a:off x="6096000" y="1265798"/>
            <a:ext cx="1422400" cy="208133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416800" y="10287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/>
          <p:cNvCxnSpPr>
            <a:stCxn id="11" idx="1"/>
          </p:cNvCxnSpPr>
          <p:nvPr/>
        </p:nvCxnSpPr>
        <p:spPr>
          <a:xfrm flipH="1">
            <a:off x="4140200" y="3249832"/>
            <a:ext cx="3333750" cy="323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1016000" y="1222129"/>
            <a:ext cx="2628900" cy="53906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143500" y="5216868"/>
            <a:ext cx="2273300" cy="3838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473950" y="2926666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95300" y="557433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18400" y="52775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14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A796F60-C56A-41BF-AB6B-2C94A3974F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5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6540500" y="927100"/>
            <a:ext cx="876300" cy="5461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416800" y="10287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438400" y="1067484"/>
            <a:ext cx="1130300" cy="507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4324350" y="2343150"/>
            <a:ext cx="3092450" cy="19113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1943100" y="5277534"/>
            <a:ext cx="5473700" cy="32316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74700" y="6039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18400" y="39313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18400" y="52775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796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C18137E2-E9E9-4E26-8ECD-EA519F454A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>
            <a:off x="4102100" y="1460500"/>
            <a:ext cx="3276600" cy="1104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378700" y="10160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006600" y="3708400"/>
            <a:ext cx="2641600" cy="889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>
            <a:stCxn id="11" idx="1"/>
          </p:cNvCxnSpPr>
          <p:nvPr/>
        </p:nvCxnSpPr>
        <p:spPr>
          <a:xfrm flipH="1" flipV="1">
            <a:off x="6245226" y="3429000"/>
            <a:ext cx="1235074" cy="81280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203700" y="4564966"/>
            <a:ext cx="901700" cy="13461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79425" y="34741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80300" y="3918635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0" y="59506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2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4ADDABC-8052-4528-809F-D84EE1CFCD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solidFill>
              <a:schemeClr val="tx1"/>
            </a:solidFill>
          </a:ln>
        </p:spPr>
      </p:pic>
      <p:cxnSp>
        <p:nvCxnSpPr>
          <p:cNvPr id="5" name="Straight Arrow Connector 4"/>
          <p:cNvCxnSpPr/>
          <p:nvPr/>
        </p:nvCxnSpPr>
        <p:spPr>
          <a:xfrm flipH="1" flipV="1">
            <a:off x="5981700" y="965200"/>
            <a:ext cx="1308100" cy="4445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7289800" y="965200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03400" y="2755900"/>
            <a:ext cx="2171700" cy="77753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225550" y="4382916"/>
            <a:ext cx="1006475" cy="128548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4114800" y="4514166"/>
            <a:ext cx="901700" cy="13462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76225" y="24327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3700" y="5668401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Đuôi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483100" y="5899834"/>
            <a:ext cx="1663700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28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2277" y="1476069"/>
            <a:ext cx="576973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Cơ thể động vật thường gồm 3 phần: đầu, mình và cơ quan di chuyển (chân, vây và đuôi, cánh)</a:t>
            </a:r>
            <a:r>
              <a:rPr lang="en-US" sz="4400" b="1" dirty="0">
                <a:solidFill>
                  <a:schemeClr val="bg1"/>
                </a:solidFill>
                <a:latin typeface="HP001 4 hàng" pitchFamily="34" charset="0"/>
                <a:cs typeface="Times New Roman" panose="02020603050405020304" pitchFamily="18" charset="0"/>
              </a:rPr>
              <a:t>.</a:t>
            </a:r>
            <a:endParaRPr lang="vi-VN" sz="4400" b="1" dirty="0">
              <a:solidFill>
                <a:schemeClr val="bg1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63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63640" y="1964028"/>
            <a:ext cx="60164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Hoạt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1: </a:t>
            </a:r>
            <a:endParaRPr lang="en-US" sz="3600" b="1" dirty="0" smtClean="0">
              <a:solidFill>
                <a:srgbClr val="FFFF0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Quan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sát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cơ</a:t>
            </a:r>
            <a:r>
              <a:rPr 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vật</a:t>
            </a:r>
            <a:endParaRPr lang="en-US" sz="3600" b="1" dirty="0">
              <a:solidFill>
                <a:srgbClr val="FFFF00"/>
              </a:solidFill>
              <a:latin typeface="HP001 4 hàng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714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4" name="Hình chữ nhật 1">
            <a:extLst>
              <a:ext uri="{FF2B5EF4-FFF2-40B4-BE49-F238E27FC236}">
                <a16:creationId xmlns="" xmlns:a16="http://schemas.microsoft.com/office/drawing/2014/main" id="{B3CDE332-1096-4236-99DF-27CF792C1EFA}"/>
              </a:ext>
            </a:extLst>
          </p:cNvPr>
          <p:cNvSpPr/>
          <p:nvPr/>
        </p:nvSpPr>
        <p:spPr>
          <a:xfrm>
            <a:off x="341003" y="2183789"/>
            <a:ext cx="670373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Hoạt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động</a:t>
            </a:r>
            <a:r>
              <a:rPr lang="en-US" sz="3600" b="1" dirty="0">
                <a:solidFill>
                  <a:srgbClr val="FFFF00"/>
                </a:solidFill>
                <a:latin typeface="HP001 4 hàng" pitchFamily="34" charset="0"/>
                <a:cs typeface="Times New Roman" pitchFamily="18" charset="0"/>
              </a:rPr>
              <a:t> 3:</a:t>
            </a:r>
            <a:r>
              <a:rPr lang="vi-VN" altLang="en-US" sz="3600" b="1" dirty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 </a:t>
            </a:r>
            <a:endParaRPr lang="en-US" altLang="en-US" sz="3600" b="1" dirty="0" smtClean="0">
              <a:solidFill>
                <a:srgbClr val="FFFF00"/>
              </a:solidFill>
              <a:latin typeface="HP001 4 hàng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en-US" altLang="en-US" sz="3600" b="1" dirty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L</a:t>
            </a:r>
            <a:r>
              <a:rPr lang="vi-VN" altLang="en-US" sz="3600" b="1" dirty="0" smtClean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ợi </a:t>
            </a:r>
            <a:r>
              <a:rPr lang="vi-VN" altLang="en-US" sz="3600" b="1" dirty="0">
                <a:solidFill>
                  <a:srgbClr val="FFFF00"/>
                </a:solidFill>
                <a:latin typeface="HP001 4 hàng" pitchFamily="34" charset="0"/>
                <a:cs typeface="Times New Roman" panose="02020603050405020304" pitchFamily="18" charset="0"/>
              </a:rPr>
              <a:t>ích và tác hại của động vật đối với con người?</a:t>
            </a:r>
            <a:endParaRPr lang="vi-VN" sz="3600" b="1" dirty="0">
              <a:solidFill>
                <a:srgbClr val="FFFF00"/>
              </a:solidFill>
              <a:latin typeface="HP001 4 hàng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41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lock Arc 9">
            <a:extLst>
              <a:ext uri="{FF2B5EF4-FFF2-40B4-BE49-F238E27FC236}">
                <a16:creationId xmlns="" xmlns:a16="http://schemas.microsoft.com/office/drawing/2014/main" id="{247CC858-B018-4626-B2E9-69D996D91400}"/>
              </a:ext>
            </a:extLst>
          </p:cNvPr>
          <p:cNvSpPr/>
          <p:nvPr/>
        </p:nvSpPr>
        <p:spPr>
          <a:xfrm rot="5400000">
            <a:off x="-89975" y="794177"/>
            <a:ext cx="4593216" cy="4281599"/>
          </a:xfrm>
          <a:prstGeom prst="blockArc">
            <a:avLst>
              <a:gd name="adj1" fmla="val 11399282"/>
              <a:gd name="adj2" fmla="val 222147"/>
              <a:gd name="adj3" fmla="val 842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Freeform: Shape 2">
            <a:extLst>
              <a:ext uri="{FF2B5EF4-FFF2-40B4-BE49-F238E27FC236}">
                <a16:creationId xmlns="" xmlns:a16="http://schemas.microsoft.com/office/drawing/2014/main" id="{B83088F5-686E-4832-9B03-310B92F57FF1}"/>
              </a:ext>
            </a:extLst>
          </p:cNvPr>
          <p:cNvSpPr/>
          <p:nvPr/>
        </p:nvSpPr>
        <p:spPr>
          <a:xfrm>
            <a:off x="3231490" y="397412"/>
            <a:ext cx="5715343" cy="1024858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708147" tIns="106681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kern="1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800" b="1" kern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>
            <a:hlinkClick r:id="rId2" action="ppaction://hlinksldjump"/>
            <a:extLst>
              <a:ext uri="{FF2B5EF4-FFF2-40B4-BE49-F238E27FC236}">
                <a16:creationId xmlns="" xmlns:a16="http://schemas.microsoft.com/office/drawing/2014/main" id="{BA96BDD5-FCB0-42D9-AFB8-E1FCFDC3B15E}"/>
              </a:ext>
            </a:extLst>
          </p:cNvPr>
          <p:cNvSpPr/>
          <p:nvPr/>
        </p:nvSpPr>
        <p:spPr>
          <a:xfrm>
            <a:off x="2228412" y="390552"/>
            <a:ext cx="1024856" cy="1024856"/>
          </a:xfrm>
          <a:prstGeom prst="ellipse">
            <a:avLst/>
          </a:prstGeom>
          <a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7000" r="-17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7A321628-A66B-44C5-A58E-E556E3BE29EF}"/>
              </a:ext>
            </a:extLst>
          </p:cNvPr>
          <p:cNvSpPr/>
          <p:nvPr/>
        </p:nvSpPr>
        <p:spPr>
          <a:xfrm>
            <a:off x="3445409" y="1829558"/>
            <a:ext cx="5715343" cy="1024857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0" vert="horz" wrap="square" lIns="708147" tIns="106680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Trông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kern="1200" dirty="0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3333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2800" b="1" kern="1200" dirty="0">
              <a:solidFill>
                <a:srgbClr val="3333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5">
            <a:hlinkClick r:id="rId4" action="ppaction://hlinksldjump"/>
            <a:extLst>
              <a:ext uri="{FF2B5EF4-FFF2-40B4-BE49-F238E27FC236}">
                <a16:creationId xmlns="" xmlns:a16="http://schemas.microsoft.com/office/drawing/2014/main" id="{A72A2273-F499-4BD3-A8EE-2F75738704DA}"/>
              </a:ext>
            </a:extLst>
          </p:cNvPr>
          <p:cNvSpPr/>
          <p:nvPr/>
        </p:nvSpPr>
        <p:spPr>
          <a:xfrm>
            <a:off x="2393656" y="1794926"/>
            <a:ext cx="1024856" cy="1024856"/>
          </a:xfrm>
          <a:prstGeom prst="ellipse">
            <a:avLst/>
          </a:prstGeom>
          <a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000" b="-4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3596065"/>
              <a:satOff val="-16735"/>
              <a:lumOff val="-734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: Shape 7">
            <a:extLst>
              <a:ext uri="{FF2B5EF4-FFF2-40B4-BE49-F238E27FC236}">
                <a16:creationId xmlns="" xmlns:a16="http://schemas.microsoft.com/office/drawing/2014/main" id="{7EAD0F2A-1DB3-4E3A-A540-B67BB83606C9}"/>
              </a:ext>
            </a:extLst>
          </p:cNvPr>
          <p:cNvSpPr/>
          <p:nvPr/>
        </p:nvSpPr>
        <p:spPr>
          <a:xfrm>
            <a:off x="3231490" y="3236506"/>
            <a:ext cx="5715343" cy="1024857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spcFirstLastPara="0" vert="horz" wrap="square" lIns="708147" tIns="106680" rIns="199136" bIns="106681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r>
              <a:rPr lang="en-US" sz="2800" b="1" kern="12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kern="12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hlinkClick r:id="rId6" action="ppaction://hlinksldjump"/>
            <a:extLst>
              <a:ext uri="{FF2B5EF4-FFF2-40B4-BE49-F238E27FC236}">
                <a16:creationId xmlns="" xmlns:a16="http://schemas.microsoft.com/office/drawing/2014/main" id="{DA3BC9FF-459C-44C5-8C4B-13B4746909B7}"/>
              </a:ext>
            </a:extLst>
          </p:cNvPr>
          <p:cNvSpPr/>
          <p:nvPr/>
        </p:nvSpPr>
        <p:spPr>
          <a:xfrm>
            <a:off x="2206634" y="3097940"/>
            <a:ext cx="1024856" cy="1024856"/>
          </a:xfrm>
          <a:prstGeom prst="ellipse">
            <a:avLst/>
          </a:prstGeom>
          <a:blipFill>
            <a:blip r:embed="rId7"/>
            <a:srcRect/>
            <a:stretch>
              <a:fillRect t="-3000" b="-3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7192130"/>
              <a:satOff val="-33471"/>
              <a:lumOff val="-1468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B001A51C-BC5D-4690-B9BC-58D5A0394F0C}"/>
              </a:ext>
            </a:extLst>
          </p:cNvPr>
          <p:cNvSpPr/>
          <p:nvPr/>
        </p:nvSpPr>
        <p:spPr>
          <a:xfrm>
            <a:off x="1816775" y="4566883"/>
            <a:ext cx="5715344" cy="1024857"/>
          </a:xfrm>
          <a:custGeom>
            <a:avLst/>
            <a:gdLst>
              <a:gd name="connsiteX0" fmla="*/ 0 w 5715343"/>
              <a:gd name="connsiteY0" fmla="*/ 0 h 1024856"/>
              <a:gd name="connsiteX1" fmla="*/ 5202915 w 5715343"/>
              <a:gd name="connsiteY1" fmla="*/ 0 h 1024856"/>
              <a:gd name="connsiteX2" fmla="*/ 5715343 w 5715343"/>
              <a:gd name="connsiteY2" fmla="*/ 512428 h 1024856"/>
              <a:gd name="connsiteX3" fmla="*/ 5202915 w 5715343"/>
              <a:gd name="connsiteY3" fmla="*/ 1024856 h 1024856"/>
              <a:gd name="connsiteX4" fmla="*/ 0 w 5715343"/>
              <a:gd name="connsiteY4" fmla="*/ 1024856 h 1024856"/>
              <a:gd name="connsiteX5" fmla="*/ 0 w 5715343"/>
              <a:gd name="connsiteY5" fmla="*/ 0 h 1024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715343" h="1024856">
                <a:moveTo>
                  <a:pt x="5715343" y="1024855"/>
                </a:moveTo>
                <a:lnTo>
                  <a:pt x="512428" y="1024855"/>
                </a:lnTo>
                <a:lnTo>
                  <a:pt x="0" y="512428"/>
                </a:lnTo>
                <a:lnTo>
                  <a:pt x="512428" y="1"/>
                </a:lnTo>
                <a:lnTo>
                  <a:pt x="5715343" y="1"/>
                </a:lnTo>
                <a:lnTo>
                  <a:pt x="5715343" y="1024855"/>
                </a:lnTo>
                <a:close/>
              </a:path>
            </a:pathLst>
          </a:cu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708147" tIns="106681" rIns="199137" bIns="106680" numCol="1" spcCol="1270" anchor="ctr" anchorCtr="0">
            <a:noAutofit/>
          </a:bodyPr>
          <a:lstStyle/>
          <a:p>
            <a:pPr marL="0" lvl="0" indent="0" algn="ctr" defTabSz="12446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sz="2800" b="1" kern="1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b="1" kern="1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kern="1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2800" b="1" kern="1200" dirty="0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200" dirty="0" err="1">
                <a:solidFill>
                  <a:srgbClr val="FF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endParaRPr lang="en-US" sz="2800" b="1" kern="1200" dirty="0">
              <a:solidFill>
                <a:srgbClr val="FF33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hlinkClick r:id="rId8" action="ppaction://hlinksldjump"/>
            <a:extLst>
              <a:ext uri="{FF2B5EF4-FFF2-40B4-BE49-F238E27FC236}">
                <a16:creationId xmlns="" xmlns:a16="http://schemas.microsoft.com/office/drawing/2014/main" id="{550C4B78-C017-41AC-8165-85CFEF1266CA}"/>
              </a:ext>
            </a:extLst>
          </p:cNvPr>
          <p:cNvSpPr/>
          <p:nvPr/>
        </p:nvSpPr>
        <p:spPr>
          <a:xfrm>
            <a:off x="862919" y="4566884"/>
            <a:ext cx="1024856" cy="1024856"/>
          </a:xfrm>
          <a:prstGeom prst="ellipse">
            <a:avLst/>
          </a:prstGeom>
          <a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13000" r="-13000"/>
            </a:stretch>
          </a:blip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4">
              <a:tint val="50000"/>
              <a:hueOff val="10788194"/>
              <a:satOff val="-50206"/>
              <a:lumOff val="-2202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13A45AE8-F092-4912-B642-BF30A14DFCE9}"/>
              </a:ext>
            </a:extLst>
          </p:cNvPr>
          <p:cNvSpPr/>
          <p:nvPr/>
        </p:nvSpPr>
        <p:spPr>
          <a:xfrm>
            <a:off x="59812" y="1422270"/>
            <a:ext cx="2251729" cy="2248039"/>
          </a:xfrm>
          <a:prstGeom prst="ellips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Lợi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6010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34" presetClass="emph" presetSubtype="0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05556E-6 3.7037E-7 L 3.05556E-6 -0.07222 " pathEditMode="relative" rAng="0" ptsTypes="AA">
                                      <p:cBhvr>
                                        <p:cTn id="1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4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38889E-6 -1.48148E-6 L -1.38889E-6 -0.07222 " pathEditMode="relative" rAng="0" ptsTypes="AA">
                                      <p:cBhvr>
                                        <p:cTn id="2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75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75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6" dur="1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75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0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75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4" dur="1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7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 animBg="1"/>
      <p:bldP spid="5" grpId="0" animBg="1"/>
      <p:bldP spid="8" grpId="0" animBg="1"/>
      <p:bldP spid="12" grpId="0" animBg="1"/>
      <p:bldP spid="9" grpId="0" animBg="1"/>
      <p:bldP spid="9" grpId="1" animBg="1"/>
      <p:bldP spid="9" grpId="2" uiExpand="1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4">
                <a:lumMod val="20000"/>
                <a:lumOff val="80000"/>
              </a:schemeClr>
            </a:gs>
            <a:gs pos="40774">
              <a:schemeClr val="accent5">
                <a:lumMod val="20000"/>
                <a:lumOff val="80000"/>
              </a:schemeClr>
            </a:gs>
            <a:gs pos="83000">
              <a:schemeClr val="accent4">
                <a:lumMod val="40000"/>
                <a:lumOff val="60000"/>
              </a:schemeClr>
            </a:gs>
            <a:gs pos="100000">
              <a:schemeClr val="accent4">
                <a:lumMod val="40000"/>
                <a:lumOff val="6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Nước">
            <a:extLst>
              <a:ext uri="{FF2B5EF4-FFF2-40B4-BE49-F238E27FC236}">
                <a16:creationId xmlns="" xmlns:a16="http://schemas.microsoft.com/office/drawing/2014/main" id="{F6D234FF-D523-4D72-8C27-478840AE6E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931" y="5312979"/>
            <a:ext cx="2869324" cy="1545020"/>
          </a:xfrm>
          <a:prstGeom prst="rect">
            <a:avLst/>
          </a:prstGeom>
        </p:spPr>
      </p:pic>
      <p:pic>
        <p:nvPicPr>
          <p:cNvPr id="9" name="Cỏ 1">
            <a:extLst>
              <a:ext uri="{FF2B5EF4-FFF2-40B4-BE49-F238E27FC236}">
                <a16:creationId xmlns="" xmlns:a16="http://schemas.microsoft.com/office/drawing/2014/main" id="{A0DAF061-ACFF-4EFA-99C3-DAE84EA1A0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264" y="5738648"/>
            <a:ext cx="1176813" cy="1119351"/>
          </a:xfrm>
          <a:prstGeom prst="rect">
            <a:avLst/>
          </a:prstGeom>
        </p:spPr>
      </p:pic>
      <p:pic>
        <p:nvPicPr>
          <p:cNvPr id="39" name="Cá 1">
            <a:extLst>
              <a:ext uri="{FF2B5EF4-FFF2-40B4-BE49-F238E27FC236}">
                <a16:creationId xmlns="" xmlns:a16="http://schemas.microsoft.com/office/drawing/2014/main" id="{5E30458F-CCC0-4FB2-912F-73DEE8F959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1430">
            <a:off x="4550170" y="5963631"/>
            <a:ext cx="1618521" cy="996013"/>
          </a:xfrm>
          <a:prstGeom prst="rect">
            <a:avLst/>
          </a:prstGeom>
        </p:spPr>
      </p:pic>
      <p:pic>
        <p:nvPicPr>
          <p:cNvPr id="28" name="Cỏ 2">
            <a:extLst>
              <a:ext uri="{FF2B5EF4-FFF2-40B4-BE49-F238E27FC236}">
                <a16:creationId xmlns="" xmlns:a16="http://schemas.microsoft.com/office/drawing/2014/main" id="{4AA757B9-E395-46F4-A1E8-BE9263D599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106" y="4726109"/>
            <a:ext cx="769162" cy="648798"/>
          </a:xfrm>
          <a:prstGeom prst="rect">
            <a:avLst/>
          </a:prstGeom>
        </p:spPr>
      </p:pic>
      <p:pic>
        <p:nvPicPr>
          <p:cNvPr id="34" name="Gà">
            <a:extLst>
              <a:ext uri="{FF2B5EF4-FFF2-40B4-BE49-F238E27FC236}">
                <a16:creationId xmlns="" xmlns:a16="http://schemas.microsoft.com/office/drawing/2014/main" id="{64CF7F52-8AC0-4F77-875B-83521CCD742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735" flipH="1">
            <a:off x="7127571" y="2604322"/>
            <a:ext cx="1693651" cy="1649355"/>
          </a:xfrm>
          <a:prstGeom prst="rect">
            <a:avLst/>
          </a:prstGeom>
        </p:spPr>
      </p:pic>
      <p:pic>
        <p:nvPicPr>
          <p:cNvPr id="37" name="Đống rơm">
            <a:extLst>
              <a:ext uri="{FF2B5EF4-FFF2-40B4-BE49-F238E27FC236}">
                <a16:creationId xmlns="" xmlns:a16="http://schemas.microsoft.com/office/drawing/2014/main" id="{AC8D37F9-A88F-4561-A2BC-59DF426BFB0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761" y="3538641"/>
            <a:ext cx="2504254" cy="2144337"/>
          </a:xfrm>
          <a:prstGeom prst="rect">
            <a:avLst/>
          </a:prstGeom>
        </p:spPr>
      </p:pic>
      <p:pic>
        <p:nvPicPr>
          <p:cNvPr id="27" name="Cỏ 3">
            <a:extLst>
              <a:ext uri="{FF2B5EF4-FFF2-40B4-BE49-F238E27FC236}">
                <a16:creationId xmlns="" xmlns:a16="http://schemas.microsoft.com/office/drawing/2014/main" id="{383F876C-80B5-4CD8-ADEB-206F02CDC4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293" y="4526555"/>
            <a:ext cx="1216212" cy="1025890"/>
          </a:xfrm>
          <a:prstGeom prst="rect">
            <a:avLst/>
          </a:prstGeom>
        </p:spPr>
      </p:pic>
      <p:pic>
        <p:nvPicPr>
          <p:cNvPr id="47" name="Mặt trời">
            <a:extLst>
              <a:ext uri="{FF2B5EF4-FFF2-40B4-BE49-F238E27FC236}">
                <a16:creationId xmlns="" xmlns:a16="http://schemas.microsoft.com/office/drawing/2014/main" id="{EAE6CCB7-570D-4247-8959-0BA89347C0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64" y="-2074993"/>
            <a:ext cx="4114800" cy="4114800"/>
          </a:xfrm>
          <a:prstGeom prst="rect">
            <a:avLst/>
          </a:prstGeom>
        </p:spPr>
      </p:pic>
      <p:pic>
        <p:nvPicPr>
          <p:cNvPr id="24" name="Cỏ 4">
            <a:extLst>
              <a:ext uri="{FF2B5EF4-FFF2-40B4-BE49-F238E27FC236}">
                <a16:creationId xmlns="" xmlns:a16="http://schemas.microsoft.com/office/drawing/2014/main" id="{1F83A93C-DFA0-458C-ACEE-FE4F96A33DA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92130" flipH="1">
            <a:off x="5740016" y="4825496"/>
            <a:ext cx="2179134" cy="765568"/>
          </a:xfrm>
          <a:prstGeom prst="rect">
            <a:avLst/>
          </a:prstGeom>
        </p:spPr>
      </p:pic>
      <p:pic>
        <p:nvPicPr>
          <p:cNvPr id="45" name="Cây">
            <a:extLst>
              <a:ext uri="{FF2B5EF4-FFF2-40B4-BE49-F238E27FC236}">
                <a16:creationId xmlns="" xmlns:a16="http://schemas.microsoft.com/office/drawing/2014/main" id="{DE7DE770-3B80-4C98-A254-30E3D7E5E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050">
            <a:off x="-1023532" y="1459874"/>
            <a:ext cx="4158419" cy="4175668"/>
          </a:xfrm>
          <a:prstGeom prst="rect">
            <a:avLst/>
          </a:prstGeom>
        </p:spPr>
      </p:pic>
      <p:pic>
        <p:nvPicPr>
          <p:cNvPr id="30" name="Con bò">
            <a:extLst>
              <a:ext uri="{FF2B5EF4-FFF2-40B4-BE49-F238E27FC236}">
                <a16:creationId xmlns="" xmlns:a16="http://schemas.microsoft.com/office/drawing/2014/main" id="{8D2B7E06-CC98-4552-92CF-E8E1D6E129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3591">
            <a:off x="130052" y="3998959"/>
            <a:ext cx="2272452" cy="1557152"/>
          </a:xfrm>
          <a:prstGeom prst="rect">
            <a:avLst/>
          </a:prstGeom>
        </p:spPr>
      </p:pic>
      <p:pic>
        <p:nvPicPr>
          <p:cNvPr id="19" name="Cỏ 5">
            <a:extLst>
              <a:ext uri="{FF2B5EF4-FFF2-40B4-BE49-F238E27FC236}">
                <a16:creationId xmlns="" xmlns:a16="http://schemas.microsoft.com/office/drawing/2014/main" id="{48F08F6E-D255-49E3-BB10-F902E0CE51C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976" y="3652211"/>
            <a:ext cx="3042744" cy="1955201"/>
          </a:xfrm>
          <a:prstGeom prst="rect">
            <a:avLst/>
          </a:prstGeom>
        </p:spPr>
      </p:pic>
      <p:pic>
        <p:nvPicPr>
          <p:cNvPr id="32" name="Con heo">
            <a:extLst>
              <a:ext uri="{FF2B5EF4-FFF2-40B4-BE49-F238E27FC236}">
                <a16:creationId xmlns="" xmlns:a16="http://schemas.microsoft.com/office/drawing/2014/main" id="{0F7081C6-BC5F-4334-AEB2-5A5750E6A35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88" y="4789173"/>
            <a:ext cx="2137836" cy="1068918"/>
          </a:xfrm>
          <a:prstGeom prst="rect">
            <a:avLst/>
          </a:prstGeom>
        </p:spPr>
      </p:pic>
      <p:pic>
        <p:nvPicPr>
          <p:cNvPr id="5" name="Đất phải">
            <a:extLst>
              <a:ext uri="{FF2B5EF4-FFF2-40B4-BE49-F238E27FC236}">
                <a16:creationId xmlns="" xmlns:a16="http://schemas.microsoft.com/office/drawing/2014/main" id="{32032F48-E077-489B-842D-3882AF81F4C5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255" y="5050508"/>
            <a:ext cx="3042744" cy="1807492"/>
          </a:xfrm>
          <a:prstGeom prst="rect">
            <a:avLst/>
          </a:prstGeom>
        </p:spPr>
      </p:pic>
      <p:pic>
        <p:nvPicPr>
          <p:cNvPr id="41" name="Cá 2">
            <a:extLst>
              <a:ext uri="{FF2B5EF4-FFF2-40B4-BE49-F238E27FC236}">
                <a16:creationId xmlns="" xmlns:a16="http://schemas.microsoft.com/office/drawing/2014/main" id="{92594C74-D193-452F-89A5-02BCD47BECA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70713">
            <a:off x="3142198" y="6064633"/>
            <a:ext cx="1621505" cy="800774"/>
          </a:xfrm>
          <a:prstGeom prst="rect">
            <a:avLst/>
          </a:prstGeom>
        </p:spPr>
      </p:pic>
      <p:pic>
        <p:nvPicPr>
          <p:cNvPr id="10" name="Cỏ 6">
            <a:extLst>
              <a:ext uri="{FF2B5EF4-FFF2-40B4-BE49-F238E27FC236}">
                <a16:creationId xmlns="" xmlns:a16="http://schemas.microsoft.com/office/drawing/2014/main" id="{53ED2EE9-C614-4D93-84B8-C901F46AFA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6098" y="5738648"/>
            <a:ext cx="1176813" cy="1119351"/>
          </a:xfrm>
          <a:prstGeom prst="rect">
            <a:avLst/>
          </a:prstGeom>
        </p:spPr>
      </p:pic>
      <p:pic>
        <p:nvPicPr>
          <p:cNvPr id="11" name="Cỏ 7">
            <a:extLst>
              <a:ext uri="{FF2B5EF4-FFF2-40B4-BE49-F238E27FC236}">
                <a16:creationId xmlns="" xmlns:a16="http://schemas.microsoft.com/office/drawing/2014/main" id="{62FE92A0-FD70-4298-88A2-74A6C3DF187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764" y="6095265"/>
            <a:ext cx="1008991" cy="762734"/>
          </a:xfrm>
          <a:prstGeom prst="rect">
            <a:avLst/>
          </a:prstGeom>
        </p:spPr>
      </p:pic>
      <p:pic>
        <p:nvPicPr>
          <p:cNvPr id="26" name="Cỏ 8">
            <a:extLst>
              <a:ext uri="{FF2B5EF4-FFF2-40B4-BE49-F238E27FC236}">
                <a16:creationId xmlns="" xmlns:a16="http://schemas.microsoft.com/office/drawing/2014/main" id="{96D674AF-E488-4E41-9088-BE692A6A27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51" y="4581522"/>
            <a:ext cx="1216212" cy="1025890"/>
          </a:xfrm>
          <a:prstGeom prst="rect">
            <a:avLst/>
          </a:prstGeom>
        </p:spPr>
      </p:pic>
      <p:pic>
        <p:nvPicPr>
          <p:cNvPr id="23" name="Cỏ 9">
            <a:extLst>
              <a:ext uri="{FF2B5EF4-FFF2-40B4-BE49-F238E27FC236}">
                <a16:creationId xmlns="" xmlns:a16="http://schemas.microsoft.com/office/drawing/2014/main" id="{035AD6A2-59D0-4675-9F45-BDA509CA4C2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07870">
            <a:off x="1826661" y="5078871"/>
            <a:ext cx="1797269" cy="631412"/>
          </a:xfrm>
          <a:prstGeom prst="rect">
            <a:avLst/>
          </a:prstGeom>
        </p:spPr>
      </p:pic>
      <p:pic>
        <p:nvPicPr>
          <p:cNvPr id="14" name="Cỏ 10">
            <a:extLst>
              <a:ext uri="{FF2B5EF4-FFF2-40B4-BE49-F238E27FC236}">
                <a16:creationId xmlns="" xmlns:a16="http://schemas.microsoft.com/office/drawing/2014/main" id="{2F04BE03-4F22-4CE9-8223-C57E2D63B90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6807"/>
            <a:ext cx="3231930" cy="1955201"/>
          </a:xfrm>
          <a:prstGeom prst="rect">
            <a:avLst/>
          </a:prstGeom>
        </p:spPr>
      </p:pic>
      <p:pic>
        <p:nvPicPr>
          <p:cNvPr id="3" name="Đất trái">
            <a:extLst>
              <a:ext uri="{FF2B5EF4-FFF2-40B4-BE49-F238E27FC236}">
                <a16:creationId xmlns="" xmlns:a16="http://schemas.microsoft.com/office/drawing/2014/main" id="{85192886-5720-4633-A4C2-2FC4B2F62AB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050508"/>
            <a:ext cx="3231930" cy="1807491"/>
          </a:xfrm>
          <a:prstGeom prst="rect">
            <a:avLst/>
          </a:prstGeom>
        </p:spPr>
      </p:pic>
      <p:pic>
        <p:nvPicPr>
          <p:cNvPr id="12" name="Cỏ 11">
            <a:extLst>
              <a:ext uri="{FF2B5EF4-FFF2-40B4-BE49-F238E27FC236}">
                <a16:creationId xmlns="" xmlns:a16="http://schemas.microsoft.com/office/drawing/2014/main" id="{8519B3C9-C181-4502-9C61-D5E20604ACD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284" y="6085489"/>
            <a:ext cx="1176813" cy="762734"/>
          </a:xfrm>
          <a:prstGeom prst="rect">
            <a:avLst/>
          </a:prstGeom>
        </p:spPr>
      </p:pic>
      <p:pic>
        <p:nvPicPr>
          <p:cNvPr id="43" name="Cá 3">
            <a:extLst>
              <a:ext uri="{FF2B5EF4-FFF2-40B4-BE49-F238E27FC236}">
                <a16:creationId xmlns="" xmlns:a16="http://schemas.microsoft.com/office/drawing/2014/main" id="{8E77FD94-61A4-4C1B-8A72-D86957294E1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670" flipH="1">
            <a:off x="3891286" y="5410585"/>
            <a:ext cx="1511683" cy="914324"/>
          </a:xfrm>
          <a:prstGeom prst="rect">
            <a:avLst/>
          </a:prstGeom>
        </p:spPr>
      </p:pic>
      <p:sp>
        <p:nvSpPr>
          <p:cNvPr id="48" name="Mây 1">
            <a:extLst>
              <a:ext uri="{FF2B5EF4-FFF2-40B4-BE49-F238E27FC236}">
                <a16:creationId xmlns="" xmlns:a16="http://schemas.microsoft.com/office/drawing/2014/main" id="{2BFB4EDF-8452-4C35-935C-9537C6C51DCB}"/>
              </a:ext>
            </a:extLst>
          </p:cNvPr>
          <p:cNvSpPr/>
          <p:nvPr/>
        </p:nvSpPr>
        <p:spPr>
          <a:xfrm>
            <a:off x="1895550" y="145972"/>
            <a:ext cx="4114800" cy="1055128"/>
          </a:xfrm>
          <a:prstGeom prst="cloud">
            <a:avLst/>
          </a:prstGeom>
          <a:solidFill>
            <a:srgbClr val="FDC54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Mây 2">
            <a:extLst>
              <a:ext uri="{FF2B5EF4-FFF2-40B4-BE49-F238E27FC236}">
                <a16:creationId xmlns="" xmlns:a16="http://schemas.microsoft.com/office/drawing/2014/main" id="{159B656B-3938-45D3-A1CD-C170D214E645}"/>
              </a:ext>
            </a:extLst>
          </p:cNvPr>
          <p:cNvSpPr/>
          <p:nvPr/>
        </p:nvSpPr>
        <p:spPr>
          <a:xfrm rot="187019">
            <a:off x="4805565" y="644626"/>
            <a:ext cx="2900423" cy="913188"/>
          </a:xfrm>
          <a:prstGeom prst="cloud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thịt 2">
            <a:hlinkClick r:id="rId23" action="ppaction://hlinksldjump"/>
            <a:extLst>
              <a:ext uri="{FF2B5EF4-FFF2-40B4-BE49-F238E27FC236}">
                <a16:creationId xmlns="" xmlns:a16="http://schemas.microsoft.com/office/drawing/2014/main" id="{06964175-233C-4247-B5A0-F27D7870F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53536">
            <a:off x="4017940" y="2574834"/>
            <a:ext cx="1698248" cy="842490"/>
          </a:xfrm>
          <a:prstGeom prst="rect">
            <a:avLst/>
          </a:prstGeom>
        </p:spPr>
      </p:pic>
      <p:pic>
        <p:nvPicPr>
          <p:cNvPr id="51" name="Thịt">
            <a:hlinkClick r:id="rId23" action="ppaction://hlinksldjump"/>
            <a:extLst>
              <a:ext uri="{FF2B5EF4-FFF2-40B4-BE49-F238E27FC236}">
                <a16:creationId xmlns="" xmlns:a16="http://schemas.microsoft.com/office/drawing/2014/main" id="{B857BC65-4E3F-4B8E-B726-7FB8BF55124C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08471">
            <a:off x="3909000" y="1779878"/>
            <a:ext cx="1796517" cy="1347387"/>
          </a:xfrm>
          <a:prstGeom prst="rect">
            <a:avLst/>
          </a:prstGeom>
        </p:spPr>
      </p:pic>
      <p:cxnSp>
        <p:nvCxnSpPr>
          <p:cNvPr id="55" name="Mũi tên bò">
            <a:extLst>
              <a:ext uri="{FF2B5EF4-FFF2-40B4-BE49-F238E27FC236}">
                <a16:creationId xmlns="" xmlns:a16="http://schemas.microsoft.com/office/drawing/2014/main" id="{786C6494-7F3B-4379-8835-DBD000456B34}"/>
              </a:ext>
            </a:extLst>
          </p:cNvPr>
          <p:cNvCxnSpPr/>
          <p:nvPr/>
        </p:nvCxnSpPr>
        <p:spPr>
          <a:xfrm flipV="1">
            <a:off x="2459370" y="3523744"/>
            <a:ext cx="1493580" cy="1002811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Mũi tên cá">
            <a:extLst>
              <a:ext uri="{FF2B5EF4-FFF2-40B4-BE49-F238E27FC236}">
                <a16:creationId xmlns="" xmlns:a16="http://schemas.microsoft.com/office/drawing/2014/main" id="{08B5FDBE-46C3-41DF-9379-99388DBD2307}"/>
              </a:ext>
            </a:extLst>
          </p:cNvPr>
          <p:cNvCxnSpPr/>
          <p:nvPr/>
        </p:nvCxnSpPr>
        <p:spPr>
          <a:xfrm flipV="1">
            <a:off x="4782883" y="3633765"/>
            <a:ext cx="0" cy="1804813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Mũi tên heo">
            <a:extLst>
              <a:ext uri="{FF2B5EF4-FFF2-40B4-BE49-F238E27FC236}">
                <a16:creationId xmlns="" xmlns:a16="http://schemas.microsoft.com/office/drawing/2014/main" id="{F40658D5-CFA0-4E88-8FEC-2C2EEA5DCD07}"/>
              </a:ext>
            </a:extLst>
          </p:cNvPr>
          <p:cNvCxnSpPr/>
          <p:nvPr/>
        </p:nvCxnSpPr>
        <p:spPr>
          <a:xfrm flipH="1" flipV="1">
            <a:off x="5528097" y="3523744"/>
            <a:ext cx="772494" cy="1265429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Mũi tên gà">
            <a:extLst>
              <a:ext uri="{FF2B5EF4-FFF2-40B4-BE49-F238E27FC236}">
                <a16:creationId xmlns="" xmlns:a16="http://schemas.microsoft.com/office/drawing/2014/main" id="{55CCF8F8-A81C-4744-86AF-3F07D1C6ACC3}"/>
              </a:ext>
            </a:extLst>
          </p:cNvPr>
          <p:cNvCxnSpPr/>
          <p:nvPr/>
        </p:nvCxnSpPr>
        <p:spPr>
          <a:xfrm flipH="1" flipV="1">
            <a:off x="6048293" y="2996079"/>
            <a:ext cx="1460090" cy="297078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256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3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6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25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5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85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15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450"/>
                            </p:stCondLst>
                            <p:childTnLst>
                              <p:par>
                                <p:cTn id="5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1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95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700"/>
                            </p:stCondLst>
                            <p:childTnLst>
                              <p:par>
                                <p:cTn id="6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82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700"/>
                            </p:stCondLst>
                            <p:childTnLst>
                              <p:par>
                                <p:cTn id="7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945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95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700"/>
                            </p:stCondLst>
                            <p:childTnLst>
                              <p:par>
                                <p:cTn id="8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45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195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24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4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1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1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7" dur="12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0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1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3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4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17E17D1-0A96-428E-A02E-30F1D136A3F2}"/>
              </a:ext>
            </a:extLst>
          </p:cNvPr>
          <p:cNvSpPr/>
          <p:nvPr/>
        </p:nvSpPr>
        <p:spPr>
          <a:xfrm>
            <a:off x="457200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FFC000">
                  <a:alpha val="49000"/>
                </a:srgbClr>
              </a:gs>
              <a:gs pos="30000">
                <a:schemeClr val="accent2">
                  <a:lumMod val="60000"/>
                  <a:lumOff val="40000"/>
                  <a:alpha val="49000"/>
                </a:schemeClr>
              </a:gs>
              <a:gs pos="66000">
                <a:schemeClr val="accent4">
                  <a:lumMod val="60000"/>
                  <a:lumOff val="40000"/>
                  <a:alpha val="64000"/>
                </a:schemeClr>
              </a:gs>
              <a:gs pos="100000">
                <a:schemeClr val="accent4">
                  <a:lumMod val="20000"/>
                  <a:lumOff val="80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1114F06A-B33C-4CEF-82EE-018D9BF6B433}"/>
              </a:ext>
            </a:extLst>
          </p:cNvPr>
          <p:cNvSpPr/>
          <p:nvPr/>
        </p:nvSpPr>
        <p:spPr>
          <a:xfrm>
            <a:off x="0" y="0"/>
            <a:ext cx="4572000" cy="6858000"/>
          </a:xfrm>
          <a:prstGeom prst="rect">
            <a:avLst/>
          </a:prstGeom>
          <a:gradFill flip="none" rotWithShape="1">
            <a:gsLst>
              <a:gs pos="0">
                <a:srgbClr val="E5F07A"/>
              </a:gs>
              <a:gs pos="30000">
                <a:schemeClr val="accent1">
                  <a:lumMod val="20000"/>
                  <a:lumOff val="80000"/>
                </a:schemeClr>
              </a:gs>
              <a:gs pos="66000">
                <a:schemeClr val="accent1">
                  <a:lumMod val="40000"/>
                  <a:lumOff val="60000"/>
                </a:schemeClr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rapezoid 6">
            <a:extLst>
              <a:ext uri="{FF2B5EF4-FFF2-40B4-BE49-F238E27FC236}">
                <a16:creationId xmlns="" xmlns:a16="http://schemas.microsoft.com/office/drawing/2014/main" id="{FF8C611E-AA46-42DD-81EB-D493AC311F1F}"/>
              </a:ext>
            </a:extLst>
          </p:cNvPr>
          <p:cNvSpPr/>
          <p:nvPr/>
        </p:nvSpPr>
        <p:spPr>
          <a:xfrm rot="21283449">
            <a:off x="676026" y="2586826"/>
            <a:ext cx="3326536" cy="4692898"/>
          </a:xfrm>
          <a:prstGeom prst="trapezoid">
            <a:avLst>
              <a:gd name="adj" fmla="val 38049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89692E4B-D365-4891-877E-4D3ECF9D6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452">
            <a:off x="-2606851" y="5305571"/>
            <a:ext cx="2646028" cy="249037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01537E87-4EE3-4657-B88C-B06D5CEFB5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" y="-265686"/>
            <a:ext cx="1908683" cy="19086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8E6AD8-D5E8-4EDC-91CA-6E0419363E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87" y="681818"/>
            <a:ext cx="3868626" cy="2883885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="" xmlns:a16="http://schemas.microsoft.com/office/drawing/2014/main" id="{D4CBA009-C66A-4AD0-AF3A-01DDE6F819FB}"/>
              </a:ext>
            </a:extLst>
          </p:cNvPr>
          <p:cNvSpPr/>
          <p:nvPr/>
        </p:nvSpPr>
        <p:spPr>
          <a:xfrm rot="20601075">
            <a:off x="1246368" y="4459401"/>
            <a:ext cx="2130226" cy="929158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3B3D6E96-A71D-4DC3-8926-C28A125290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524" y="3565703"/>
            <a:ext cx="2462951" cy="1908683"/>
          </a:xfrm>
          <a:prstGeom prst="rect">
            <a:avLst/>
          </a:prstGeom>
        </p:spPr>
      </p:pic>
      <p:sp>
        <p:nvSpPr>
          <p:cNvPr id="23" name="Trapezoid 22">
            <a:extLst>
              <a:ext uri="{FF2B5EF4-FFF2-40B4-BE49-F238E27FC236}">
                <a16:creationId xmlns="" xmlns:a16="http://schemas.microsoft.com/office/drawing/2014/main" id="{BC02D477-C916-4932-BB53-A68E50257B68}"/>
              </a:ext>
            </a:extLst>
          </p:cNvPr>
          <p:cNvSpPr/>
          <p:nvPr/>
        </p:nvSpPr>
        <p:spPr>
          <a:xfrm rot="21253676">
            <a:off x="5354688" y="2369623"/>
            <a:ext cx="3106622" cy="5108713"/>
          </a:xfrm>
          <a:custGeom>
            <a:avLst/>
            <a:gdLst>
              <a:gd name="connsiteX0" fmla="*/ 0 w 2302354"/>
              <a:gd name="connsiteY0" fmla="*/ 5067836 h 5067836"/>
              <a:gd name="connsiteX1" fmla="*/ 1145076 w 2302354"/>
              <a:gd name="connsiteY1" fmla="*/ 0 h 5067836"/>
              <a:gd name="connsiteX2" fmla="*/ 1157278 w 2302354"/>
              <a:gd name="connsiteY2" fmla="*/ 0 h 5067836"/>
              <a:gd name="connsiteX3" fmla="*/ 2302354 w 2302354"/>
              <a:gd name="connsiteY3" fmla="*/ 5067836 h 5067836"/>
              <a:gd name="connsiteX4" fmla="*/ 0 w 2302354"/>
              <a:gd name="connsiteY4" fmla="*/ 5067836 h 5067836"/>
              <a:gd name="connsiteX0" fmla="*/ 0 w 2302354"/>
              <a:gd name="connsiteY0" fmla="*/ 5067836 h 5067836"/>
              <a:gd name="connsiteX1" fmla="*/ 1103988 w 2302354"/>
              <a:gd name="connsiteY1" fmla="*/ 643943 h 5067836"/>
              <a:gd name="connsiteX2" fmla="*/ 1145076 w 2302354"/>
              <a:gd name="connsiteY2" fmla="*/ 0 h 5067836"/>
              <a:gd name="connsiteX3" fmla="*/ 1157278 w 2302354"/>
              <a:gd name="connsiteY3" fmla="*/ 0 h 5067836"/>
              <a:gd name="connsiteX4" fmla="*/ 2302354 w 2302354"/>
              <a:gd name="connsiteY4" fmla="*/ 5067836 h 5067836"/>
              <a:gd name="connsiteX5" fmla="*/ 0 w 2302354"/>
              <a:gd name="connsiteY5" fmla="*/ 5067836 h 5067836"/>
              <a:gd name="connsiteX0" fmla="*/ 0 w 2302354"/>
              <a:gd name="connsiteY0" fmla="*/ 5067836 h 5067836"/>
              <a:gd name="connsiteX1" fmla="*/ 1103988 w 2302354"/>
              <a:gd name="connsiteY1" fmla="*/ 643943 h 5067836"/>
              <a:gd name="connsiteX2" fmla="*/ 1145076 w 2302354"/>
              <a:gd name="connsiteY2" fmla="*/ 0 h 5067836"/>
              <a:gd name="connsiteX3" fmla="*/ 1157278 w 2302354"/>
              <a:gd name="connsiteY3" fmla="*/ 0 h 5067836"/>
              <a:gd name="connsiteX4" fmla="*/ 1361565 w 2302354"/>
              <a:gd name="connsiteY4" fmla="*/ 708337 h 5067836"/>
              <a:gd name="connsiteX5" fmla="*/ 2302354 w 2302354"/>
              <a:gd name="connsiteY5" fmla="*/ 5067836 h 5067836"/>
              <a:gd name="connsiteX6" fmla="*/ 0 w 2302354"/>
              <a:gd name="connsiteY6" fmla="*/ 5067836 h 5067836"/>
              <a:gd name="connsiteX0" fmla="*/ 30160 w 2332514"/>
              <a:gd name="connsiteY0" fmla="*/ 5067836 h 5067836"/>
              <a:gd name="connsiteX1" fmla="*/ 1095511 w 2332514"/>
              <a:gd name="connsiteY1" fmla="*/ 1249250 h 5067836"/>
              <a:gd name="connsiteX2" fmla="*/ 1134148 w 2332514"/>
              <a:gd name="connsiteY2" fmla="*/ 643943 h 5067836"/>
              <a:gd name="connsiteX3" fmla="*/ 1175236 w 2332514"/>
              <a:gd name="connsiteY3" fmla="*/ 0 h 5067836"/>
              <a:gd name="connsiteX4" fmla="*/ 1187438 w 2332514"/>
              <a:gd name="connsiteY4" fmla="*/ 0 h 5067836"/>
              <a:gd name="connsiteX5" fmla="*/ 1391725 w 2332514"/>
              <a:gd name="connsiteY5" fmla="*/ 708337 h 5067836"/>
              <a:gd name="connsiteX6" fmla="*/ 2332514 w 2332514"/>
              <a:gd name="connsiteY6" fmla="*/ 5067836 h 5067836"/>
              <a:gd name="connsiteX7" fmla="*/ 30160 w 2332514"/>
              <a:gd name="connsiteY7" fmla="*/ 5067836 h 5067836"/>
              <a:gd name="connsiteX0" fmla="*/ 30160 w 2332514"/>
              <a:gd name="connsiteY0" fmla="*/ 5067836 h 5067836"/>
              <a:gd name="connsiteX1" fmla="*/ 1095511 w 2332514"/>
              <a:gd name="connsiteY1" fmla="*/ 1249250 h 5067836"/>
              <a:gd name="connsiteX2" fmla="*/ 1134148 w 2332514"/>
              <a:gd name="connsiteY2" fmla="*/ 643943 h 5067836"/>
              <a:gd name="connsiteX3" fmla="*/ 1175236 w 2332514"/>
              <a:gd name="connsiteY3" fmla="*/ 0 h 5067836"/>
              <a:gd name="connsiteX4" fmla="*/ 1187438 w 2332514"/>
              <a:gd name="connsiteY4" fmla="*/ 0 h 5067836"/>
              <a:gd name="connsiteX5" fmla="*/ 1391725 w 2332514"/>
              <a:gd name="connsiteY5" fmla="*/ 708337 h 5067836"/>
              <a:gd name="connsiteX6" fmla="*/ 1572029 w 2332514"/>
              <a:gd name="connsiteY6" fmla="*/ 1390918 h 5067836"/>
              <a:gd name="connsiteX7" fmla="*/ 2332514 w 2332514"/>
              <a:gd name="connsiteY7" fmla="*/ 5067836 h 5067836"/>
              <a:gd name="connsiteX8" fmla="*/ 30160 w 2332514"/>
              <a:gd name="connsiteY8" fmla="*/ 5067836 h 5067836"/>
              <a:gd name="connsiteX0" fmla="*/ 97344 w 2399698"/>
              <a:gd name="connsiteY0" fmla="*/ 5067836 h 5067836"/>
              <a:gd name="connsiteX1" fmla="*/ 312689 w 2399698"/>
              <a:gd name="connsiteY1" fmla="*/ 2562895 h 5067836"/>
              <a:gd name="connsiteX2" fmla="*/ 1162695 w 2399698"/>
              <a:gd name="connsiteY2" fmla="*/ 1249250 h 5067836"/>
              <a:gd name="connsiteX3" fmla="*/ 1201332 w 2399698"/>
              <a:gd name="connsiteY3" fmla="*/ 643943 h 5067836"/>
              <a:gd name="connsiteX4" fmla="*/ 1242420 w 2399698"/>
              <a:gd name="connsiteY4" fmla="*/ 0 h 5067836"/>
              <a:gd name="connsiteX5" fmla="*/ 1254622 w 2399698"/>
              <a:gd name="connsiteY5" fmla="*/ 0 h 5067836"/>
              <a:gd name="connsiteX6" fmla="*/ 1458909 w 2399698"/>
              <a:gd name="connsiteY6" fmla="*/ 708337 h 5067836"/>
              <a:gd name="connsiteX7" fmla="*/ 1639213 w 2399698"/>
              <a:gd name="connsiteY7" fmla="*/ 1390918 h 5067836"/>
              <a:gd name="connsiteX8" fmla="*/ 2399698 w 2399698"/>
              <a:gd name="connsiteY8" fmla="*/ 5067836 h 5067836"/>
              <a:gd name="connsiteX9" fmla="*/ 97344 w 2399698"/>
              <a:gd name="connsiteY9" fmla="*/ 5067836 h 5067836"/>
              <a:gd name="connsiteX0" fmla="*/ 97344 w 2399698"/>
              <a:gd name="connsiteY0" fmla="*/ 5067836 h 5067836"/>
              <a:gd name="connsiteX1" fmla="*/ 312689 w 2399698"/>
              <a:gd name="connsiteY1" fmla="*/ 2562895 h 5067836"/>
              <a:gd name="connsiteX2" fmla="*/ 1162695 w 2399698"/>
              <a:gd name="connsiteY2" fmla="*/ 1249250 h 5067836"/>
              <a:gd name="connsiteX3" fmla="*/ 1201332 w 2399698"/>
              <a:gd name="connsiteY3" fmla="*/ 643943 h 5067836"/>
              <a:gd name="connsiteX4" fmla="*/ 1242420 w 2399698"/>
              <a:gd name="connsiteY4" fmla="*/ 0 h 5067836"/>
              <a:gd name="connsiteX5" fmla="*/ 1254622 w 2399698"/>
              <a:gd name="connsiteY5" fmla="*/ 0 h 5067836"/>
              <a:gd name="connsiteX6" fmla="*/ 1458909 w 2399698"/>
              <a:gd name="connsiteY6" fmla="*/ 708337 h 5067836"/>
              <a:gd name="connsiteX7" fmla="*/ 1639213 w 2399698"/>
              <a:gd name="connsiteY7" fmla="*/ 1390918 h 5067836"/>
              <a:gd name="connsiteX8" fmla="*/ 1368757 w 2399698"/>
              <a:gd name="connsiteY8" fmla="*/ 2936382 h 5067836"/>
              <a:gd name="connsiteX9" fmla="*/ 2399698 w 2399698"/>
              <a:gd name="connsiteY9" fmla="*/ 5067836 h 5067836"/>
              <a:gd name="connsiteX10" fmla="*/ 97344 w 2399698"/>
              <a:gd name="connsiteY10" fmla="*/ 5067836 h 5067836"/>
              <a:gd name="connsiteX0" fmla="*/ 97344 w 2527856"/>
              <a:gd name="connsiteY0" fmla="*/ 5067836 h 5067836"/>
              <a:gd name="connsiteX1" fmla="*/ 312689 w 2527856"/>
              <a:gd name="connsiteY1" fmla="*/ 2562895 h 5067836"/>
              <a:gd name="connsiteX2" fmla="*/ 1162695 w 2527856"/>
              <a:gd name="connsiteY2" fmla="*/ 1249250 h 5067836"/>
              <a:gd name="connsiteX3" fmla="*/ 1201332 w 2527856"/>
              <a:gd name="connsiteY3" fmla="*/ 643943 h 5067836"/>
              <a:gd name="connsiteX4" fmla="*/ 1242420 w 2527856"/>
              <a:gd name="connsiteY4" fmla="*/ 0 h 5067836"/>
              <a:gd name="connsiteX5" fmla="*/ 1254622 w 2527856"/>
              <a:gd name="connsiteY5" fmla="*/ 0 h 5067836"/>
              <a:gd name="connsiteX6" fmla="*/ 1458909 w 2527856"/>
              <a:gd name="connsiteY6" fmla="*/ 708337 h 5067836"/>
              <a:gd name="connsiteX7" fmla="*/ 1639213 w 2527856"/>
              <a:gd name="connsiteY7" fmla="*/ 1390918 h 5067836"/>
              <a:gd name="connsiteX8" fmla="*/ 1368757 w 2527856"/>
              <a:gd name="connsiteY8" fmla="*/ 2936382 h 5067836"/>
              <a:gd name="connsiteX9" fmla="*/ 2527856 w 2527856"/>
              <a:gd name="connsiteY9" fmla="*/ 4726546 h 5067836"/>
              <a:gd name="connsiteX10" fmla="*/ 2399698 w 2527856"/>
              <a:gd name="connsiteY10" fmla="*/ 5067836 h 5067836"/>
              <a:gd name="connsiteX11" fmla="*/ 97344 w 2527856"/>
              <a:gd name="connsiteY11" fmla="*/ 5067836 h 5067836"/>
              <a:gd name="connsiteX0" fmla="*/ 117217 w 2547729"/>
              <a:gd name="connsiteY0" fmla="*/ 5067836 h 5067836"/>
              <a:gd name="connsiteX1" fmla="*/ 499988 w 2547729"/>
              <a:gd name="connsiteY1" fmla="*/ 4752304 h 5067836"/>
              <a:gd name="connsiteX2" fmla="*/ 332562 w 2547729"/>
              <a:gd name="connsiteY2" fmla="*/ 2562895 h 5067836"/>
              <a:gd name="connsiteX3" fmla="*/ 1182568 w 2547729"/>
              <a:gd name="connsiteY3" fmla="*/ 1249250 h 5067836"/>
              <a:gd name="connsiteX4" fmla="*/ 1221205 w 2547729"/>
              <a:gd name="connsiteY4" fmla="*/ 643943 h 5067836"/>
              <a:gd name="connsiteX5" fmla="*/ 1262293 w 2547729"/>
              <a:gd name="connsiteY5" fmla="*/ 0 h 5067836"/>
              <a:gd name="connsiteX6" fmla="*/ 1274495 w 2547729"/>
              <a:gd name="connsiteY6" fmla="*/ 0 h 5067836"/>
              <a:gd name="connsiteX7" fmla="*/ 1478782 w 2547729"/>
              <a:gd name="connsiteY7" fmla="*/ 708337 h 5067836"/>
              <a:gd name="connsiteX8" fmla="*/ 1659086 w 2547729"/>
              <a:gd name="connsiteY8" fmla="*/ 1390918 h 5067836"/>
              <a:gd name="connsiteX9" fmla="*/ 1388630 w 2547729"/>
              <a:gd name="connsiteY9" fmla="*/ 2936382 h 5067836"/>
              <a:gd name="connsiteX10" fmla="*/ 2547729 w 2547729"/>
              <a:gd name="connsiteY10" fmla="*/ 4726546 h 5067836"/>
              <a:gd name="connsiteX11" fmla="*/ 2419571 w 2547729"/>
              <a:gd name="connsiteY11" fmla="*/ 5067836 h 5067836"/>
              <a:gd name="connsiteX12" fmla="*/ 117217 w 2547729"/>
              <a:gd name="connsiteY12" fmla="*/ 5067836 h 5067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7729" h="5067836">
                <a:moveTo>
                  <a:pt x="117217" y="5067836"/>
                </a:moveTo>
                <a:cubicBezTo>
                  <a:pt x="-282133" y="5013101"/>
                  <a:pt x="464097" y="5169794"/>
                  <a:pt x="499988" y="4752304"/>
                </a:cubicBezTo>
                <a:cubicBezTo>
                  <a:pt x="535879" y="4334814"/>
                  <a:pt x="139379" y="3144591"/>
                  <a:pt x="332562" y="2562895"/>
                </a:cubicBezTo>
                <a:cubicBezTo>
                  <a:pt x="525745" y="1981199"/>
                  <a:pt x="1133199" y="1459605"/>
                  <a:pt x="1182568" y="1249250"/>
                </a:cubicBezTo>
                <a:cubicBezTo>
                  <a:pt x="1231937" y="1038895"/>
                  <a:pt x="1188599" y="845712"/>
                  <a:pt x="1221205" y="643943"/>
                </a:cubicBezTo>
                <a:lnTo>
                  <a:pt x="1262293" y="0"/>
                </a:lnTo>
                <a:lnTo>
                  <a:pt x="1274495" y="0"/>
                </a:lnTo>
                <a:cubicBezTo>
                  <a:pt x="1321126" y="236112"/>
                  <a:pt x="1432151" y="472225"/>
                  <a:pt x="1478782" y="708337"/>
                </a:cubicBezTo>
                <a:cubicBezTo>
                  <a:pt x="1521712" y="927278"/>
                  <a:pt x="1616156" y="1171977"/>
                  <a:pt x="1659086" y="1390918"/>
                </a:cubicBezTo>
                <a:cubicBezTo>
                  <a:pt x="1732066" y="1755819"/>
                  <a:pt x="1315650" y="2571481"/>
                  <a:pt x="1388630" y="2936382"/>
                </a:cubicBezTo>
                <a:cubicBezTo>
                  <a:pt x="1654793" y="3477295"/>
                  <a:pt x="2281566" y="4185633"/>
                  <a:pt x="2547729" y="4726546"/>
                </a:cubicBezTo>
                <a:lnTo>
                  <a:pt x="2419571" y="5067836"/>
                </a:lnTo>
                <a:lnTo>
                  <a:pt x="117217" y="506783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="" xmlns:a16="http://schemas.microsoft.com/office/drawing/2014/main" id="{43293EAB-B6CF-4F70-BE04-E2AE274CE818}"/>
              </a:ext>
            </a:extLst>
          </p:cNvPr>
          <p:cNvSpPr/>
          <p:nvPr/>
        </p:nvSpPr>
        <p:spPr>
          <a:xfrm>
            <a:off x="5258013" y="1872227"/>
            <a:ext cx="3591663" cy="1131114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0552C9C-476E-4B9D-BA73-DBF138C6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509" y="-186071"/>
            <a:ext cx="2052484" cy="1749454"/>
          </a:xfrm>
          <a:prstGeom prst="rect">
            <a:avLst/>
          </a:prstGeom>
        </p:spPr>
      </p:pic>
      <p:pic>
        <p:nvPicPr>
          <p:cNvPr id="25" name="Picture 24">
            <a:hlinkClick r:id="rId7" action="ppaction://hlinksldjump"/>
            <a:extLst>
              <a:ext uri="{FF2B5EF4-FFF2-40B4-BE49-F238E27FC236}">
                <a16:creationId xmlns="" xmlns:a16="http://schemas.microsoft.com/office/drawing/2014/main" id="{4EAFBF58-52AE-4244-B1DB-645283D7C7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507" y="237073"/>
            <a:ext cx="5074276" cy="25296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8F6DC7B1-2D70-45FF-844A-F992384F05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092220"/>
            <a:ext cx="1858799" cy="10280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30B9A75-2031-4BBD-AD84-C9B1CEA3092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40" y="3005285"/>
            <a:ext cx="1858799" cy="9166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C57828BB-61C4-4EDB-AA61-D810B3490F9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6161" y="2106220"/>
            <a:ext cx="1858799" cy="10000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65D1F51-4BD0-43F6-A02E-8EAE43B3AAB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5201" y="3005285"/>
            <a:ext cx="1858799" cy="9166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191FC2-337C-4DC4-936C-5792EFA4BB6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10288" y="3062767"/>
            <a:ext cx="2442428" cy="91661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62DE2C3A-80BC-45A4-A03B-9A2F37F5CEA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13887" y="3073673"/>
            <a:ext cx="2442428" cy="91661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013B12B3-1E8F-4455-84F3-67C79ECB60F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166">
            <a:off x="4612845" y="1657175"/>
            <a:ext cx="764618" cy="76461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787E9BB8-9727-42E0-A17F-32C636CBA56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371">
            <a:off x="5697001" y="1894810"/>
            <a:ext cx="608155" cy="6081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9B238FB9-C537-4B35-A7E3-1295387C56B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3371">
            <a:off x="5418117" y="1554671"/>
            <a:ext cx="427739" cy="427739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549D9CE0-EFEA-416B-80BA-E79B36511128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648">
            <a:off x="8012399" y="1775120"/>
            <a:ext cx="764618" cy="764618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9520A730-FE7D-4FE6-A9FB-C24267031DC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53648">
            <a:off x="7982633" y="2519687"/>
            <a:ext cx="571909" cy="5719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3FA1192-D12E-4F1C-93AD-C8490300EA5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88412">
            <a:off x="8670848" y="2206258"/>
            <a:ext cx="421612" cy="42161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DCA878E6-8080-4E13-9402-A1BD89CF2229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668" y="6550761"/>
            <a:ext cx="3806190" cy="6858000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6C3166DD-8F7D-4ABD-940B-DD3066E314A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61186">
            <a:off x="7383108" y="3448273"/>
            <a:ext cx="1012660" cy="835444"/>
          </a:xfrm>
          <a:prstGeom prst="rect">
            <a:avLst/>
          </a:prstGeom>
        </p:spPr>
      </p:pic>
      <p:sp>
        <p:nvSpPr>
          <p:cNvPr id="41" name="Explosion: 8 Points 40">
            <a:extLst>
              <a:ext uri="{FF2B5EF4-FFF2-40B4-BE49-F238E27FC236}">
                <a16:creationId xmlns="" xmlns:a16="http://schemas.microsoft.com/office/drawing/2014/main" id="{06171F44-4B7B-41D6-AE92-BD269046226C}"/>
              </a:ext>
            </a:extLst>
          </p:cNvPr>
          <p:cNvSpPr/>
          <p:nvPr/>
        </p:nvSpPr>
        <p:spPr>
          <a:xfrm rot="446048">
            <a:off x="2224884" y="2679883"/>
            <a:ext cx="1923672" cy="1929563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Gâu!</a:t>
            </a:r>
          </a:p>
        </p:txBody>
      </p:sp>
      <p:sp>
        <p:nvSpPr>
          <p:cNvPr id="42" name="Explosion: 8 Points 41">
            <a:extLst>
              <a:ext uri="{FF2B5EF4-FFF2-40B4-BE49-F238E27FC236}">
                <a16:creationId xmlns="" xmlns:a16="http://schemas.microsoft.com/office/drawing/2014/main" id="{A9148BB1-D3B7-4FFE-9F3D-33557774294E}"/>
              </a:ext>
            </a:extLst>
          </p:cNvPr>
          <p:cNvSpPr/>
          <p:nvPr/>
        </p:nvSpPr>
        <p:spPr>
          <a:xfrm rot="20495000">
            <a:off x="136372" y="2348405"/>
            <a:ext cx="1908683" cy="1769588"/>
          </a:xfrm>
          <a:prstGeom prst="irregularSeal1">
            <a:avLst/>
          </a:prstGeom>
          <a:solidFill>
            <a:srgbClr val="FFFF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Gâu!</a:t>
            </a:r>
          </a:p>
        </p:txBody>
      </p:sp>
      <p:pic>
        <p:nvPicPr>
          <p:cNvPr id="43" name="Picture 42">
            <a:extLst>
              <a:ext uri="{FF2B5EF4-FFF2-40B4-BE49-F238E27FC236}">
                <a16:creationId xmlns="" xmlns:a16="http://schemas.microsoft.com/office/drawing/2014/main" id="{456B7D5B-F4B0-476A-BA5B-89E4C3C24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452">
            <a:off x="-2601062" y="5305572"/>
            <a:ext cx="2646028" cy="2490379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7F2FE80C-E308-4325-B37E-5CF8BF44753E}"/>
              </a:ext>
            </a:extLst>
          </p:cNvPr>
          <p:cNvSpPr txBox="1"/>
          <p:nvPr/>
        </p:nvSpPr>
        <p:spPr>
          <a:xfrm rot="21248208">
            <a:off x="3163578" y="4465605"/>
            <a:ext cx="11748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  <a:r>
              <a:rPr lang="en-US" sz="6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867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25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75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750"/>
                            </p:stCondLst>
                            <p:childTnLst>
                              <p:par>
                                <p:cTn id="32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4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59259E-6 L 0.48629 -2.59259E-6 " pathEditMode="relative" rAng="0" ptsTypes="AA">
                                      <p:cBhvr>
                                        <p:cTn id="38" dur="2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750"/>
                            </p:stCondLst>
                            <p:childTnLst>
                              <p:par>
                                <p:cTn id="57" presetID="53" presetClass="exit" presetSubtype="32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75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53" presetClass="exit" presetSubtype="32" fill="hold" grpId="1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25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250"/>
                            </p:stCondLst>
                            <p:childTnLst>
                              <p:par>
                                <p:cTn id="76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2.59259E-6 L 0.48629 -2.59259E-6 " pathEditMode="relative" rAng="0" ptsTypes="AA">
                                      <p:cBhvr>
                                        <p:cTn id="77" dur="2500" spd="-100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06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250"/>
                            </p:stCondLst>
                            <p:childTnLst>
                              <p:par>
                                <p:cTn id="10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9.71445E-17 L -4.72222E-6 0.00023 C 0.00365 -0.00787 0.01007 -0.01968 0.01303 -0.02917 C 0.01459 -0.03565 0.01528 -0.04259 0.01806 -0.04861 C 0.0198 -0.05278 0.02136 -0.05694 0.02327 -0.06088 C 0.02483 -0.06435 0.02674 -0.06736 0.02848 -0.0706 C 0.02935 -0.07292 0.03004 -0.07569 0.03108 -0.07778 C 0.03264 -0.08218 0.03455 -0.08588 0.03629 -0.09005 C 0.03716 -0.09236 0.03803 -0.09491 0.03889 -0.09722 C 0.04063 -0.10347 0.04132 -0.10856 0.0441 -0.11435 C 0.05764 -0.14421 0.04132 -0.10694 0.05435 -0.13125 C 0.05643 -0.13542 0.0573 -0.13981 0.05955 -0.14352 C 0.07553 -0.17083 0.06007 -0.13657 0.07257 -0.16296 C 0.075 -0.16829 0.08178 -0.18472 0.08299 -0.18958 L 0.0882 -0.21389 C 0.08733 -0.22523 0.0856 -0.23657 0.0856 -0.24792 C 0.0856 -0.27292 0.08698 -0.27917 0.0908 -0.29907 C 0.08994 -0.31273 0.09028 -0.32685 0.0882 -0.34028 C 0.0875 -0.34329 0.08421 -0.34514 0.08299 -0.34769 C 0.0816 -0.35 0.08178 -0.35278 0.08039 -0.35486 C 0.07813 -0.35787 0.07466 -0.35949 0.07257 -0.36227 C 0.06702 -0.36921 0.06216 -0.37685 0.05695 -0.38403 C 0.05521 -0.38657 0.05261 -0.38866 0.05191 -0.39144 C 0.04792 -0.40185 0.04601 -0.41111 0.03108 -0.41574 C 0.02223 -0.41852 0.0158 -0.42014 0.00782 -0.42546 C 0.00365 -0.42801 0.00105 -0.43218 -0.0026 -0.43519 C -0.02795 -0.45556 0.00869 -0.42222 -0.01822 -0.44722 C -0.02378 -0.46019 -0.01875 -0.45949 -0.02586 -0.45949 " pathEditMode="relative" rAng="0" ptsTypes="AAAAAAAAAAAAAAAAAAAAAAAAAAAA">
                                      <p:cBhvr>
                                        <p:cTn id="114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7" y="-2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5750"/>
                            </p:stCondLst>
                            <p:childTnLst>
                              <p:par>
                                <p:cTn id="127" presetID="32" presetClass="emph" presetSubtype="0" repeatCount="indefinite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8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9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0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2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4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7500"/>
                            </p:stCondLst>
                            <p:childTnLst>
                              <p:par>
                                <p:cTn id="140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8500"/>
                            </p:stCondLst>
                            <p:childTnLst>
                              <p:par>
                                <p:cTn id="146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9500"/>
                            </p:stCondLst>
                            <p:childTnLst>
                              <p:par>
                                <p:cTn id="157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42" presetClass="entr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10500"/>
                            </p:stCondLst>
                            <p:childTnLst>
                              <p:par>
                                <p:cTn id="168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11500"/>
                            </p:stCondLst>
                            <p:childTnLst>
                              <p:par>
                                <p:cTn id="174" presetID="42" presetClass="entr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2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animBg="1"/>
      <p:bldP spid="7" grpId="0" animBg="1"/>
      <p:bldP spid="8" grpId="0" animBg="1"/>
      <p:bldP spid="23" grpId="0" animBg="1"/>
      <p:bldP spid="26" grpId="0" animBg="1"/>
      <p:bldP spid="41" grpId="0" animBg="1"/>
      <p:bldP spid="41" grpId="1" animBg="1"/>
      <p:bldP spid="42" grpId="0" animBg="1"/>
      <p:bldP spid="42" grpId="1" animBg="1"/>
      <p:bldP spid="44" grpId="0"/>
      <p:bldP spid="44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00">
                <a:alpha val="23000"/>
              </a:srgbClr>
            </a:gs>
            <a:gs pos="21000">
              <a:schemeClr val="accent4">
                <a:lumMod val="60000"/>
                <a:lumOff val="40000"/>
                <a:alpha val="41000"/>
              </a:schemeClr>
            </a:gs>
            <a:gs pos="50000">
              <a:schemeClr val="accent5">
                <a:lumMod val="20000"/>
                <a:lumOff val="80000"/>
              </a:schemeClr>
            </a:gs>
            <a:gs pos="73600">
              <a:schemeClr val="accent6">
                <a:lumMod val="20000"/>
                <a:lumOff val="80000"/>
              </a:schemeClr>
            </a:gs>
            <a:gs pos="100000">
              <a:schemeClr val="accent6">
                <a:lumMod val="60000"/>
                <a:lumOff val="4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Oval 84">
            <a:extLst>
              <a:ext uri="{FF2B5EF4-FFF2-40B4-BE49-F238E27FC236}">
                <a16:creationId xmlns="" xmlns:a16="http://schemas.microsoft.com/office/drawing/2014/main" id="{3FE37BDA-F4C3-40D6-8BE5-E0BA2DD23421}"/>
              </a:ext>
            </a:extLst>
          </p:cNvPr>
          <p:cNvSpPr/>
          <p:nvPr/>
        </p:nvSpPr>
        <p:spPr>
          <a:xfrm>
            <a:off x="-1166400" y="4120091"/>
            <a:ext cx="11510549" cy="3190170"/>
          </a:xfrm>
          <a:prstGeom prst="ellipse">
            <a:avLst/>
          </a:prstGeom>
          <a:solidFill>
            <a:srgbClr val="E5F07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rapezoid 83">
            <a:hlinkClick r:id="rId2" action="ppaction://hlinksldjump"/>
            <a:extLst>
              <a:ext uri="{FF2B5EF4-FFF2-40B4-BE49-F238E27FC236}">
                <a16:creationId xmlns="" xmlns:a16="http://schemas.microsoft.com/office/drawing/2014/main" id="{3881EB0A-D4DE-48B5-8E6C-AB4C0A44E106}"/>
              </a:ext>
            </a:extLst>
          </p:cNvPr>
          <p:cNvSpPr/>
          <p:nvPr/>
        </p:nvSpPr>
        <p:spPr>
          <a:xfrm>
            <a:off x="839956" y="4503989"/>
            <a:ext cx="7385194" cy="2381356"/>
          </a:xfrm>
          <a:custGeom>
            <a:avLst/>
            <a:gdLst>
              <a:gd name="connsiteX0" fmla="*/ 0 w 5099194"/>
              <a:gd name="connsiteY0" fmla="*/ 2324206 h 2324206"/>
              <a:gd name="connsiteX1" fmla="*/ 2022617 w 5099194"/>
              <a:gd name="connsiteY1" fmla="*/ 0 h 2324206"/>
              <a:gd name="connsiteX2" fmla="*/ 3076577 w 5099194"/>
              <a:gd name="connsiteY2" fmla="*/ 0 h 2324206"/>
              <a:gd name="connsiteX3" fmla="*/ 5099194 w 5099194"/>
              <a:gd name="connsiteY3" fmla="*/ 2324206 h 2324206"/>
              <a:gd name="connsiteX4" fmla="*/ 0 w 5099194"/>
              <a:gd name="connsiteY4" fmla="*/ 2324206 h 2324206"/>
              <a:gd name="connsiteX0" fmla="*/ 0 w 6432694"/>
              <a:gd name="connsiteY0" fmla="*/ 2324206 h 2324206"/>
              <a:gd name="connsiteX1" fmla="*/ 3356117 w 6432694"/>
              <a:gd name="connsiteY1" fmla="*/ 0 h 2324206"/>
              <a:gd name="connsiteX2" fmla="*/ 4410077 w 6432694"/>
              <a:gd name="connsiteY2" fmla="*/ 0 h 2324206"/>
              <a:gd name="connsiteX3" fmla="*/ 6432694 w 6432694"/>
              <a:gd name="connsiteY3" fmla="*/ 2324206 h 2324206"/>
              <a:gd name="connsiteX4" fmla="*/ 0 w 6432694"/>
              <a:gd name="connsiteY4" fmla="*/ 2324206 h 2324206"/>
              <a:gd name="connsiteX0" fmla="*/ 0 w 7385194"/>
              <a:gd name="connsiteY0" fmla="*/ 2324206 h 2381356"/>
              <a:gd name="connsiteX1" fmla="*/ 3356117 w 7385194"/>
              <a:gd name="connsiteY1" fmla="*/ 0 h 2381356"/>
              <a:gd name="connsiteX2" fmla="*/ 4410077 w 7385194"/>
              <a:gd name="connsiteY2" fmla="*/ 0 h 2381356"/>
              <a:gd name="connsiteX3" fmla="*/ 7385194 w 7385194"/>
              <a:gd name="connsiteY3" fmla="*/ 2381356 h 2381356"/>
              <a:gd name="connsiteX4" fmla="*/ 0 w 7385194"/>
              <a:gd name="connsiteY4" fmla="*/ 2324206 h 2381356"/>
              <a:gd name="connsiteX0" fmla="*/ 0 w 7385194"/>
              <a:gd name="connsiteY0" fmla="*/ 2324206 h 2381356"/>
              <a:gd name="connsiteX1" fmla="*/ 3356117 w 7385194"/>
              <a:gd name="connsiteY1" fmla="*/ 0 h 2381356"/>
              <a:gd name="connsiteX2" fmla="*/ 4410077 w 7385194"/>
              <a:gd name="connsiteY2" fmla="*/ 0 h 2381356"/>
              <a:gd name="connsiteX3" fmla="*/ 7385194 w 7385194"/>
              <a:gd name="connsiteY3" fmla="*/ 2381356 h 2381356"/>
              <a:gd name="connsiteX4" fmla="*/ 0 w 7385194"/>
              <a:gd name="connsiteY4" fmla="*/ 2324206 h 23813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85194" h="2381356">
                <a:moveTo>
                  <a:pt x="0" y="2324206"/>
                </a:moveTo>
                <a:lnTo>
                  <a:pt x="3356117" y="0"/>
                </a:lnTo>
                <a:lnTo>
                  <a:pt x="4410077" y="0"/>
                </a:lnTo>
                <a:lnTo>
                  <a:pt x="7385194" y="2381356"/>
                </a:lnTo>
                <a:lnTo>
                  <a:pt x="0" y="2324206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F703D705-C4CF-42AD-92C2-EC06F39FAF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0201" y="4635912"/>
            <a:ext cx="1662218" cy="140210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BF147273-D85D-42E0-AB8E-5F06650E2A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819" y="4520471"/>
            <a:ext cx="1108508" cy="93504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463EEA54-615A-46D0-B32C-E0B922E200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810" y="4588860"/>
            <a:ext cx="706327" cy="595796"/>
          </a:xfrm>
          <a:prstGeom prst="rect">
            <a:avLst/>
          </a:prstGeom>
        </p:spPr>
      </p:pic>
      <p:sp>
        <p:nvSpPr>
          <p:cNvPr id="83" name="Oval 82">
            <a:extLst>
              <a:ext uri="{FF2B5EF4-FFF2-40B4-BE49-F238E27FC236}">
                <a16:creationId xmlns="" xmlns:a16="http://schemas.microsoft.com/office/drawing/2014/main" id="{E8A1C908-5F0C-4081-B82B-FA22F66265EA}"/>
              </a:ext>
            </a:extLst>
          </p:cNvPr>
          <p:cNvSpPr/>
          <p:nvPr/>
        </p:nvSpPr>
        <p:spPr>
          <a:xfrm>
            <a:off x="2650506" y="4160606"/>
            <a:ext cx="4266544" cy="44451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87CDD250-0FFA-46E4-ABD9-93E1387DE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694402" flipH="1">
            <a:off x="-461500" y="5259000"/>
            <a:ext cx="2046789" cy="71907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B0636AF7-84B8-49BE-94DF-03D6F36C83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53732" flipH="1">
            <a:off x="1707202" y="4447026"/>
            <a:ext cx="2198836" cy="719073"/>
          </a:xfrm>
          <a:prstGeom prst="rect">
            <a:avLst/>
          </a:prstGeom>
        </p:spPr>
      </p:pic>
      <p:sp>
        <p:nvSpPr>
          <p:cNvPr id="16" name="Isosceles Triangle 15">
            <a:extLst>
              <a:ext uri="{FF2B5EF4-FFF2-40B4-BE49-F238E27FC236}">
                <a16:creationId xmlns="" xmlns:a16="http://schemas.microsoft.com/office/drawing/2014/main" id="{7185FD9A-348F-4AD4-9BC9-D2D60833ADE0}"/>
              </a:ext>
            </a:extLst>
          </p:cNvPr>
          <p:cNvSpPr/>
          <p:nvPr/>
        </p:nvSpPr>
        <p:spPr>
          <a:xfrm rot="3715302">
            <a:off x="654264" y="2569876"/>
            <a:ext cx="2885290" cy="5858034"/>
          </a:xfrm>
          <a:custGeom>
            <a:avLst/>
            <a:gdLst>
              <a:gd name="connsiteX0" fmla="*/ 0 w 4687910"/>
              <a:gd name="connsiteY0" fmla="*/ 4675031 h 4675031"/>
              <a:gd name="connsiteX1" fmla="*/ 2343955 w 4687910"/>
              <a:gd name="connsiteY1" fmla="*/ 0 h 4675031"/>
              <a:gd name="connsiteX2" fmla="*/ 4687910 w 4687910"/>
              <a:gd name="connsiteY2" fmla="*/ 4675031 h 4675031"/>
              <a:gd name="connsiteX3" fmla="*/ 0 w 4687910"/>
              <a:gd name="connsiteY3" fmla="*/ 4675031 h 4675031"/>
              <a:gd name="connsiteX0" fmla="*/ 0 w 4687910"/>
              <a:gd name="connsiteY0" fmla="*/ 4675031 h 4675031"/>
              <a:gd name="connsiteX1" fmla="*/ 2337185 w 4687910"/>
              <a:gd name="connsiteY1" fmla="*/ 864692 h 4675031"/>
              <a:gd name="connsiteX2" fmla="*/ 2343955 w 4687910"/>
              <a:gd name="connsiteY2" fmla="*/ 0 h 4675031"/>
              <a:gd name="connsiteX3" fmla="*/ 4687910 w 4687910"/>
              <a:gd name="connsiteY3" fmla="*/ 4675031 h 4675031"/>
              <a:gd name="connsiteX4" fmla="*/ 0 w 4687910"/>
              <a:gd name="connsiteY4" fmla="*/ 4675031 h 4675031"/>
              <a:gd name="connsiteX0" fmla="*/ 0 w 4687910"/>
              <a:gd name="connsiteY0" fmla="*/ 4675031 h 4675031"/>
              <a:gd name="connsiteX1" fmla="*/ 2337185 w 4687910"/>
              <a:gd name="connsiteY1" fmla="*/ 864692 h 4675031"/>
              <a:gd name="connsiteX2" fmla="*/ 2343955 w 4687910"/>
              <a:gd name="connsiteY2" fmla="*/ 0 h 4675031"/>
              <a:gd name="connsiteX3" fmla="*/ 2955371 w 4687910"/>
              <a:gd name="connsiteY3" fmla="*/ 1122270 h 4675031"/>
              <a:gd name="connsiteX4" fmla="*/ 4687910 w 4687910"/>
              <a:gd name="connsiteY4" fmla="*/ 4675031 h 4675031"/>
              <a:gd name="connsiteX5" fmla="*/ 0 w 4687910"/>
              <a:gd name="connsiteY5" fmla="*/ 4675031 h 4675031"/>
              <a:gd name="connsiteX0" fmla="*/ 0 w 4687910"/>
              <a:gd name="connsiteY0" fmla="*/ 4675031 h 4675031"/>
              <a:gd name="connsiteX1" fmla="*/ 2337185 w 4687910"/>
              <a:gd name="connsiteY1" fmla="*/ 864692 h 4675031"/>
              <a:gd name="connsiteX2" fmla="*/ 2343955 w 4687910"/>
              <a:gd name="connsiteY2" fmla="*/ 0 h 4675031"/>
              <a:gd name="connsiteX3" fmla="*/ 2955371 w 4687910"/>
              <a:gd name="connsiteY3" fmla="*/ 1122270 h 4675031"/>
              <a:gd name="connsiteX4" fmla="*/ 2813704 w 4687910"/>
              <a:gd name="connsiteY4" fmla="*/ 2049549 h 4675031"/>
              <a:gd name="connsiteX5" fmla="*/ 4687910 w 4687910"/>
              <a:gd name="connsiteY5" fmla="*/ 4675031 h 4675031"/>
              <a:gd name="connsiteX6" fmla="*/ 0 w 4687910"/>
              <a:gd name="connsiteY6" fmla="*/ 4675031 h 4675031"/>
              <a:gd name="connsiteX0" fmla="*/ 114531 w 4802441"/>
              <a:gd name="connsiteY0" fmla="*/ 4675031 h 4675031"/>
              <a:gd name="connsiteX1" fmla="*/ 1498680 w 4802441"/>
              <a:gd name="connsiteY1" fmla="*/ 2564703 h 4675031"/>
              <a:gd name="connsiteX2" fmla="*/ 2451716 w 4802441"/>
              <a:gd name="connsiteY2" fmla="*/ 864692 h 4675031"/>
              <a:gd name="connsiteX3" fmla="*/ 2458486 w 4802441"/>
              <a:gd name="connsiteY3" fmla="*/ 0 h 4675031"/>
              <a:gd name="connsiteX4" fmla="*/ 3069902 w 4802441"/>
              <a:gd name="connsiteY4" fmla="*/ 1122270 h 4675031"/>
              <a:gd name="connsiteX5" fmla="*/ 2928235 w 4802441"/>
              <a:gd name="connsiteY5" fmla="*/ 2049549 h 4675031"/>
              <a:gd name="connsiteX6" fmla="*/ 4802441 w 4802441"/>
              <a:gd name="connsiteY6" fmla="*/ 4675031 h 4675031"/>
              <a:gd name="connsiteX7" fmla="*/ 114531 w 4802441"/>
              <a:gd name="connsiteY7" fmla="*/ 4675031 h 4675031"/>
              <a:gd name="connsiteX0" fmla="*/ 114531 w 4802441"/>
              <a:gd name="connsiteY0" fmla="*/ 4675031 h 4675031"/>
              <a:gd name="connsiteX1" fmla="*/ 1498680 w 4802441"/>
              <a:gd name="connsiteY1" fmla="*/ 2526067 h 4675031"/>
              <a:gd name="connsiteX2" fmla="*/ 2451716 w 4802441"/>
              <a:gd name="connsiteY2" fmla="*/ 864692 h 4675031"/>
              <a:gd name="connsiteX3" fmla="*/ 2458486 w 4802441"/>
              <a:gd name="connsiteY3" fmla="*/ 0 h 4675031"/>
              <a:gd name="connsiteX4" fmla="*/ 3069902 w 4802441"/>
              <a:gd name="connsiteY4" fmla="*/ 1122270 h 4675031"/>
              <a:gd name="connsiteX5" fmla="*/ 2928235 w 4802441"/>
              <a:gd name="connsiteY5" fmla="*/ 2049549 h 4675031"/>
              <a:gd name="connsiteX6" fmla="*/ 4802441 w 4802441"/>
              <a:gd name="connsiteY6" fmla="*/ 4675031 h 4675031"/>
              <a:gd name="connsiteX7" fmla="*/ 114531 w 4802441"/>
              <a:gd name="connsiteY7" fmla="*/ 4675031 h 4675031"/>
              <a:gd name="connsiteX0" fmla="*/ 125997 w 4813907"/>
              <a:gd name="connsiteY0" fmla="*/ 4675031 h 4675031"/>
              <a:gd name="connsiteX1" fmla="*/ 1754845 w 4813907"/>
              <a:gd name="connsiteY1" fmla="*/ 3749560 h 4675031"/>
              <a:gd name="connsiteX2" fmla="*/ 1510146 w 4813907"/>
              <a:gd name="connsiteY2" fmla="*/ 2526067 h 4675031"/>
              <a:gd name="connsiteX3" fmla="*/ 2463182 w 4813907"/>
              <a:gd name="connsiteY3" fmla="*/ 864692 h 4675031"/>
              <a:gd name="connsiteX4" fmla="*/ 2469952 w 4813907"/>
              <a:gd name="connsiteY4" fmla="*/ 0 h 4675031"/>
              <a:gd name="connsiteX5" fmla="*/ 3081368 w 4813907"/>
              <a:gd name="connsiteY5" fmla="*/ 1122270 h 4675031"/>
              <a:gd name="connsiteX6" fmla="*/ 2939701 w 4813907"/>
              <a:gd name="connsiteY6" fmla="*/ 2049549 h 4675031"/>
              <a:gd name="connsiteX7" fmla="*/ 4813907 w 4813907"/>
              <a:gd name="connsiteY7" fmla="*/ 4675031 h 4675031"/>
              <a:gd name="connsiteX8" fmla="*/ 125997 w 4813907"/>
              <a:gd name="connsiteY8" fmla="*/ 4675031 h 4675031"/>
              <a:gd name="connsiteX0" fmla="*/ 125997 w 4813907"/>
              <a:gd name="connsiteY0" fmla="*/ 4675031 h 4675031"/>
              <a:gd name="connsiteX1" fmla="*/ 1754845 w 4813907"/>
              <a:gd name="connsiteY1" fmla="*/ 3749560 h 4675031"/>
              <a:gd name="connsiteX2" fmla="*/ 1510146 w 4813907"/>
              <a:gd name="connsiteY2" fmla="*/ 2526067 h 4675031"/>
              <a:gd name="connsiteX3" fmla="*/ 2463182 w 4813907"/>
              <a:gd name="connsiteY3" fmla="*/ 864692 h 4675031"/>
              <a:gd name="connsiteX4" fmla="*/ 2469952 w 4813907"/>
              <a:gd name="connsiteY4" fmla="*/ 0 h 4675031"/>
              <a:gd name="connsiteX5" fmla="*/ 3081368 w 4813907"/>
              <a:gd name="connsiteY5" fmla="*/ 1122270 h 4675031"/>
              <a:gd name="connsiteX6" fmla="*/ 2939701 w 4813907"/>
              <a:gd name="connsiteY6" fmla="*/ 2049549 h 4675031"/>
              <a:gd name="connsiteX7" fmla="*/ 3248794 w 4813907"/>
              <a:gd name="connsiteY7" fmla="*/ 3118495 h 4675031"/>
              <a:gd name="connsiteX8" fmla="*/ 4813907 w 4813907"/>
              <a:gd name="connsiteY8" fmla="*/ 4675031 h 4675031"/>
              <a:gd name="connsiteX9" fmla="*/ 125997 w 4813907"/>
              <a:gd name="connsiteY9" fmla="*/ 4675031 h 4675031"/>
              <a:gd name="connsiteX0" fmla="*/ 125997 w 4813907"/>
              <a:gd name="connsiteY0" fmla="*/ 4675031 h 4675031"/>
              <a:gd name="connsiteX1" fmla="*/ 1754845 w 4813907"/>
              <a:gd name="connsiteY1" fmla="*/ 3749560 h 4675031"/>
              <a:gd name="connsiteX2" fmla="*/ 1510146 w 4813907"/>
              <a:gd name="connsiteY2" fmla="*/ 2526067 h 4675031"/>
              <a:gd name="connsiteX3" fmla="*/ 2463182 w 4813907"/>
              <a:gd name="connsiteY3" fmla="*/ 864692 h 4675031"/>
              <a:gd name="connsiteX4" fmla="*/ 2469952 w 4813907"/>
              <a:gd name="connsiteY4" fmla="*/ 0 h 4675031"/>
              <a:gd name="connsiteX5" fmla="*/ 3081368 w 4813907"/>
              <a:gd name="connsiteY5" fmla="*/ 1122270 h 4675031"/>
              <a:gd name="connsiteX6" fmla="*/ 2939701 w 4813907"/>
              <a:gd name="connsiteY6" fmla="*/ 2049549 h 4675031"/>
              <a:gd name="connsiteX7" fmla="*/ 3248794 w 4813907"/>
              <a:gd name="connsiteY7" fmla="*/ 3118495 h 4675031"/>
              <a:gd name="connsiteX8" fmla="*/ 4472287 w 4813907"/>
              <a:gd name="connsiteY8" fmla="*/ 3942743 h 4675031"/>
              <a:gd name="connsiteX9" fmla="*/ 4813907 w 4813907"/>
              <a:gd name="connsiteY9" fmla="*/ 4675031 h 4675031"/>
              <a:gd name="connsiteX10" fmla="*/ 125997 w 4813907"/>
              <a:gd name="connsiteY10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570166 w 4873927"/>
              <a:gd name="connsiteY3" fmla="*/ 2526067 h 4675031"/>
              <a:gd name="connsiteX4" fmla="*/ 2523202 w 4873927"/>
              <a:gd name="connsiteY4" fmla="*/ 864692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892138 w 4873927"/>
              <a:gd name="connsiteY3" fmla="*/ 2294247 h 4675031"/>
              <a:gd name="connsiteX4" fmla="*/ 2523202 w 4873927"/>
              <a:gd name="connsiteY4" fmla="*/ 864692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892138 w 4873927"/>
              <a:gd name="connsiteY3" fmla="*/ 2294247 h 4675031"/>
              <a:gd name="connsiteX4" fmla="*/ 2523202 w 4873927"/>
              <a:gd name="connsiteY4" fmla="*/ 864692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892138 w 4873927"/>
              <a:gd name="connsiteY3" fmla="*/ 2294247 h 4675031"/>
              <a:gd name="connsiteX4" fmla="*/ 2561839 w 4873927"/>
              <a:gd name="connsiteY4" fmla="*/ 838934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73927" h="4675031">
                <a:moveTo>
                  <a:pt x="186017" y="4675031"/>
                </a:moveTo>
                <a:cubicBezTo>
                  <a:pt x="-444030" y="4583034"/>
                  <a:pt x="706263" y="4625022"/>
                  <a:pt x="977738" y="4470777"/>
                </a:cubicBezTo>
                <a:cubicBezTo>
                  <a:pt x="1249213" y="4316532"/>
                  <a:pt x="1735445" y="4015723"/>
                  <a:pt x="1814865" y="3749560"/>
                </a:cubicBezTo>
                <a:cubicBezTo>
                  <a:pt x="1894285" y="3483397"/>
                  <a:pt x="1636707" y="2680613"/>
                  <a:pt x="1892138" y="2294247"/>
                </a:cubicBezTo>
                <a:cubicBezTo>
                  <a:pt x="2778634" y="1560152"/>
                  <a:pt x="2410457" y="1225601"/>
                  <a:pt x="2561839" y="838934"/>
                </a:cubicBezTo>
                <a:cubicBezTo>
                  <a:pt x="2564096" y="550703"/>
                  <a:pt x="2527715" y="288231"/>
                  <a:pt x="2529972" y="0"/>
                </a:cubicBezTo>
                <a:cubicBezTo>
                  <a:pt x="2738070" y="434191"/>
                  <a:pt x="2933290" y="688079"/>
                  <a:pt x="3141388" y="1122270"/>
                </a:cubicBezTo>
                <a:cubicBezTo>
                  <a:pt x="3235833" y="1332625"/>
                  <a:pt x="2905276" y="1839194"/>
                  <a:pt x="2999721" y="2049549"/>
                </a:cubicBezTo>
                <a:cubicBezTo>
                  <a:pt x="3128510" y="2247025"/>
                  <a:pt x="3180025" y="2921019"/>
                  <a:pt x="3308814" y="3118495"/>
                </a:cubicBezTo>
                <a:cubicBezTo>
                  <a:pt x="3596442" y="3401830"/>
                  <a:pt x="4244679" y="3659408"/>
                  <a:pt x="4532307" y="3942743"/>
                </a:cubicBezTo>
                <a:lnTo>
                  <a:pt x="4873927" y="4675031"/>
                </a:lnTo>
                <a:lnTo>
                  <a:pt x="186017" y="4675031"/>
                </a:lnTo>
                <a:close/>
              </a:path>
            </a:pathLst>
          </a:custGeom>
          <a:blipFill dpi="0"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98000"/>
                      </a14:imgEffect>
                      <a14:imgEffect>
                        <a14:brightnessContrast contrast="-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4702"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4532E93-9009-4AF7-B9DD-38406C081F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01" flipH="1">
            <a:off x="7935296" y="4904964"/>
            <a:ext cx="1662218" cy="140210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77CBA711-EB92-4682-9E1C-FBF7AA81D7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01" flipH="1">
            <a:off x="7111785" y="4652537"/>
            <a:ext cx="1108508" cy="935041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399B5528-5E09-42CE-80BD-990EB1D3C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7801" flipH="1">
            <a:off x="6359424" y="4603723"/>
            <a:ext cx="706327" cy="59579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="" xmlns:a16="http://schemas.microsoft.com/office/drawing/2014/main" id="{B2CDF4BB-6A18-4783-9BC6-3D52898481F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23399">
            <a:off x="7648338" y="5518582"/>
            <a:ext cx="2046789" cy="71907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="" xmlns:a16="http://schemas.microsoft.com/office/drawing/2014/main" id="{F10AB10F-BF95-4F31-B9A5-B64A015BF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069">
            <a:off x="5442585" y="4440459"/>
            <a:ext cx="2198836" cy="71907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BDF4905-CA19-4C42-BAF3-9A955D5E53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72107" y="6300303"/>
            <a:ext cx="6353957" cy="533230"/>
          </a:xfrm>
          <a:prstGeom prst="rect">
            <a:avLst/>
          </a:prstGeom>
        </p:spPr>
      </p:pic>
      <p:sp>
        <p:nvSpPr>
          <p:cNvPr id="17" name="Isosceles Triangle 15">
            <a:extLst>
              <a:ext uri="{FF2B5EF4-FFF2-40B4-BE49-F238E27FC236}">
                <a16:creationId xmlns="" xmlns:a16="http://schemas.microsoft.com/office/drawing/2014/main" id="{160309A3-4DC0-45D6-9B00-091195A90F41}"/>
              </a:ext>
            </a:extLst>
          </p:cNvPr>
          <p:cNvSpPr/>
          <p:nvPr/>
        </p:nvSpPr>
        <p:spPr>
          <a:xfrm rot="18353704" flipH="1">
            <a:off x="5567965" y="3007452"/>
            <a:ext cx="2885290" cy="5025307"/>
          </a:xfrm>
          <a:custGeom>
            <a:avLst/>
            <a:gdLst>
              <a:gd name="connsiteX0" fmla="*/ 0 w 4687910"/>
              <a:gd name="connsiteY0" fmla="*/ 4675031 h 4675031"/>
              <a:gd name="connsiteX1" fmla="*/ 2343955 w 4687910"/>
              <a:gd name="connsiteY1" fmla="*/ 0 h 4675031"/>
              <a:gd name="connsiteX2" fmla="*/ 4687910 w 4687910"/>
              <a:gd name="connsiteY2" fmla="*/ 4675031 h 4675031"/>
              <a:gd name="connsiteX3" fmla="*/ 0 w 4687910"/>
              <a:gd name="connsiteY3" fmla="*/ 4675031 h 4675031"/>
              <a:gd name="connsiteX0" fmla="*/ 0 w 4687910"/>
              <a:gd name="connsiteY0" fmla="*/ 4675031 h 4675031"/>
              <a:gd name="connsiteX1" fmla="*/ 2337185 w 4687910"/>
              <a:gd name="connsiteY1" fmla="*/ 864692 h 4675031"/>
              <a:gd name="connsiteX2" fmla="*/ 2343955 w 4687910"/>
              <a:gd name="connsiteY2" fmla="*/ 0 h 4675031"/>
              <a:gd name="connsiteX3" fmla="*/ 4687910 w 4687910"/>
              <a:gd name="connsiteY3" fmla="*/ 4675031 h 4675031"/>
              <a:gd name="connsiteX4" fmla="*/ 0 w 4687910"/>
              <a:gd name="connsiteY4" fmla="*/ 4675031 h 4675031"/>
              <a:gd name="connsiteX0" fmla="*/ 0 w 4687910"/>
              <a:gd name="connsiteY0" fmla="*/ 4675031 h 4675031"/>
              <a:gd name="connsiteX1" fmla="*/ 2337185 w 4687910"/>
              <a:gd name="connsiteY1" fmla="*/ 864692 h 4675031"/>
              <a:gd name="connsiteX2" fmla="*/ 2343955 w 4687910"/>
              <a:gd name="connsiteY2" fmla="*/ 0 h 4675031"/>
              <a:gd name="connsiteX3" fmla="*/ 2955371 w 4687910"/>
              <a:gd name="connsiteY3" fmla="*/ 1122270 h 4675031"/>
              <a:gd name="connsiteX4" fmla="*/ 4687910 w 4687910"/>
              <a:gd name="connsiteY4" fmla="*/ 4675031 h 4675031"/>
              <a:gd name="connsiteX5" fmla="*/ 0 w 4687910"/>
              <a:gd name="connsiteY5" fmla="*/ 4675031 h 4675031"/>
              <a:gd name="connsiteX0" fmla="*/ 0 w 4687910"/>
              <a:gd name="connsiteY0" fmla="*/ 4675031 h 4675031"/>
              <a:gd name="connsiteX1" fmla="*/ 2337185 w 4687910"/>
              <a:gd name="connsiteY1" fmla="*/ 864692 h 4675031"/>
              <a:gd name="connsiteX2" fmla="*/ 2343955 w 4687910"/>
              <a:gd name="connsiteY2" fmla="*/ 0 h 4675031"/>
              <a:gd name="connsiteX3" fmla="*/ 2955371 w 4687910"/>
              <a:gd name="connsiteY3" fmla="*/ 1122270 h 4675031"/>
              <a:gd name="connsiteX4" fmla="*/ 2813704 w 4687910"/>
              <a:gd name="connsiteY4" fmla="*/ 2049549 h 4675031"/>
              <a:gd name="connsiteX5" fmla="*/ 4687910 w 4687910"/>
              <a:gd name="connsiteY5" fmla="*/ 4675031 h 4675031"/>
              <a:gd name="connsiteX6" fmla="*/ 0 w 4687910"/>
              <a:gd name="connsiteY6" fmla="*/ 4675031 h 4675031"/>
              <a:gd name="connsiteX0" fmla="*/ 114531 w 4802441"/>
              <a:gd name="connsiteY0" fmla="*/ 4675031 h 4675031"/>
              <a:gd name="connsiteX1" fmla="*/ 1498680 w 4802441"/>
              <a:gd name="connsiteY1" fmla="*/ 2564703 h 4675031"/>
              <a:gd name="connsiteX2" fmla="*/ 2451716 w 4802441"/>
              <a:gd name="connsiteY2" fmla="*/ 864692 h 4675031"/>
              <a:gd name="connsiteX3" fmla="*/ 2458486 w 4802441"/>
              <a:gd name="connsiteY3" fmla="*/ 0 h 4675031"/>
              <a:gd name="connsiteX4" fmla="*/ 3069902 w 4802441"/>
              <a:gd name="connsiteY4" fmla="*/ 1122270 h 4675031"/>
              <a:gd name="connsiteX5" fmla="*/ 2928235 w 4802441"/>
              <a:gd name="connsiteY5" fmla="*/ 2049549 h 4675031"/>
              <a:gd name="connsiteX6" fmla="*/ 4802441 w 4802441"/>
              <a:gd name="connsiteY6" fmla="*/ 4675031 h 4675031"/>
              <a:gd name="connsiteX7" fmla="*/ 114531 w 4802441"/>
              <a:gd name="connsiteY7" fmla="*/ 4675031 h 4675031"/>
              <a:gd name="connsiteX0" fmla="*/ 114531 w 4802441"/>
              <a:gd name="connsiteY0" fmla="*/ 4675031 h 4675031"/>
              <a:gd name="connsiteX1" fmla="*/ 1498680 w 4802441"/>
              <a:gd name="connsiteY1" fmla="*/ 2526067 h 4675031"/>
              <a:gd name="connsiteX2" fmla="*/ 2451716 w 4802441"/>
              <a:gd name="connsiteY2" fmla="*/ 864692 h 4675031"/>
              <a:gd name="connsiteX3" fmla="*/ 2458486 w 4802441"/>
              <a:gd name="connsiteY3" fmla="*/ 0 h 4675031"/>
              <a:gd name="connsiteX4" fmla="*/ 3069902 w 4802441"/>
              <a:gd name="connsiteY4" fmla="*/ 1122270 h 4675031"/>
              <a:gd name="connsiteX5" fmla="*/ 2928235 w 4802441"/>
              <a:gd name="connsiteY5" fmla="*/ 2049549 h 4675031"/>
              <a:gd name="connsiteX6" fmla="*/ 4802441 w 4802441"/>
              <a:gd name="connsiteY6" fmla="*/ 4675031 h 4675031"/>
              <a:gd name="connsiteX7" fmla="*/ 114531 w 4802441"/>
              <a:gd name="connsiteY7" fmla="*/ 4675031 h 4675031"/>
              <a:gd name="connsiteX0" fmla="*/ 125997 w 4813907"/>
              <a:gd name="connsiteY0" fmla="*/ 4675031 h 4675031"/>
              <a:gd name="connsiteX1" fmla="*/ 1754845 w 4813907"/>
              <a:gd name="connsiteY1" fmla="*/ 3749560 h 4675031"/>
              <a:gd name="connsiteX2" fmla="*/ 1510146 w 4813907"/>
              <a:gd name="connsiteY2" fmla="*/ 2526067 h 4675031"/>
              <a:gd name="connsiteX3" fmla="*/ 2463182 w 4813907"/>
              <a:gd name="connsiteY3" fmla="*/ 864692 h 4675031"/>
              <a:gd name="connsiteX4" fmla="*/ 2469952 w 4813907"/>
              <a:gd name="connsiteY4" fmla="*/ 0 h 4675031"/>
              <a:gd name="connsiteX5" fmla="*/ 3081368 w 4813907"/>
              <a:gd name="connsiteY5" fmla="*/ 1122270 h 4675031"/>
              <a:gd name="connsiteX6" fmla="*/ 2939701 w 4813907"/>
              <a:gd name="connsiteY6" fmla="*/ 2049549 h 4675031"/>
              <a:gd name="connsiteX7" fmla="*/ 4813907 w 4813907"/>
              <a:gd name="connsiteY7" fmla="*/ 4675031 h 4675031"/>
              <a:gd name="connsiteX8" fmla="*/ 125997 w 4813907"/>
              <a:gd name="connsiteY8" fmla="*/ 4675031 h 4675031"/>
              <a:gd name="connsiteX0" fmla="*/ 125997 w 4813907"/>
              <a:gd name="connsiteY0" fmla="*/ 4675031 h 4675031"/>
              <a:gd name="connsiteX1" fmla="*/ 1754845 w 4813907"/>
              <a:gd name="connsiteY1" fmla="*/ 3749560 h 4675031"/>
              <a:gd name="connsiteX2" fmla="*/ 1510146 w 4813907"/>
              <a:gd name="connsiteY2" fmla="*/ 2526067 h 4675031"/>
              <a:gd name="connsiteX3" fmla="*/ 2463182 w 4813907"/>
              <a:gd name="connsiteY3" fmla="*/ 864692 h 4675031"/>
              <a:gd name="connsiteX4" fmla="*/ 2469952 w 4813907"/>
              <a:gd name="connsiteY4" fmla="*/ 0 h 4675031"/>
              <a:gd name="connsiteX5" fmla="*/ 3081368 w 4813907"/>
              <a:gd name="connsiteY5" fmla="*/ 1122270 h 4675031"/>
              <a:gd name="connsiteX6" fmla="*/ 2939701 w 4813907"/>
              <a:gd name="connsiteY6" fmla="*/ 2049549 h 4675031"/>
              <a:gd name="connsiteX7" fmla="*/ 3248794 w 4813907"/>
              <a:gd name="connsiteY7" fmla="*/ 3118495 h 4675031"/>
              <a:gd name="connsiteX8" fmla="*/ 4813907 w 4813907"/>
              <a:gd name="connsiteY8" fmla="*/ 4675031 h 4675031"/>
              <a:gd name="connsiteX9" fmla="*/ 125997 w 4813907"/>
              <a:gd name="connsiteY9" fmla="*/ 4675031 h 4675031"/>
              <a:gd name="connsiteX0" fmla="*/ 125997 w 4813907"/>
              <a:gd name="connsiteY0" fmla="*/ 4675031 h 4675031"/>
              <a:gd name="connsiteX1" fmla="*/ 1754845 w 4813907"/>
              <a:gd name="connsiteY1" fmla="*/ 3749560 h 4675031"/>
              <a:gd name="connsiteX2" fmla="*/ 1510146 w 4813907"/>
              <a:gd name="connsiteY2" fmla="*/ 2526067 h 4675031"/>
              <a:gd name="connsiteX3" fmla="*/ 2463182 w 4813907"/>
              <a:gd name="connsiteY3" fmla="*/ 864692 h 4675031"/>
              <a:gd name="connsiteX4" fmla="*/ 2469952 w 4813907"/>
              <a:gd name="connsiteY4" fmla="*/ 0 h 4675031"/>
              <a:gd name="connsiteX5" fmla="*/ 3081368 w 4813907"/>
              <a:gd name="connsiteY5" fmla="*/ 1122270 h 4675031"/>
              <a:gd name="connsiteX6" fmla="*/ 2939701 w 4813907"/>
              <a:gd name="connsiteY6" fmla="*/ 2049549 h 4675031"/>
              <a:gd name="connsiteX7" fmla="*/ 3248794 w 4813907"/>
              <a:gd name="connsiteY7" fmla="*/ 3118495 h 4675031"/>
              <a:gd name="connsiteX8" fmla="*/ 4472287 w 4813907"/>
              <a:gd name="connsiteY8" fmla="*/ 3942743 h 4675031"/>
              <a:gd name="connsiteX9" fmla="*/ 4813907 w 4813907"/>
              <a:gd name="connsiteY9" fmla="*/ 4675031 h 4675031"/>
              <a:gd name="connsiteX10" fmla="*/ 125997 w 4813907"/>
              <a:gd name="connsiteY10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570166 w 4873927"/>
              <a:gd name="connsiteY3" fmla="*/ 2526067 h 4675031"/>
              <a:gd name="connsiteX4" fmla="*/ 2523202 w 4873927"/>
              <a:gd name="connsiteY4" fmla="*/ 864692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892138 w 4873927"/>
              <a:gd name="connsiteY3" fmla="*/ 2294247 h 4675031"/>
              <a:gd name="connsiteX4" fmla="*/ 2523202 w 4873927"/>
              <a:gd name="connsiteY4" fmla="*/ 864692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892138 w 4873927"/>
              <a:gd name="connsiteY3" fmla="*/ 2294247 h 4675031"/>
              <a:gd name="connsiteX4" fmla="*/ 2523202 w 4873927"/>
              <a:gd name="connsiteY4" fmla="*/ 864692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  <a:gd name="connsiteX0" fmla="*/ 186017 w 4873927"/>
              <a:gd name="connsiteY0" fmla="*/ 4675031 h 4675031"/>
              <a:gd name="connsiteX1" fmla="*/ 977738 w 4873927"/>
              <a:gd name="connsiteY1" fmla="*/ 4470777 h 4675031"/>
              <a:gd name="connsiteX2" fmla="*/ 1814865 w 4873927"/>
              <a:gd name="connsiteY2" fmla="*/ 3749560 h 4675031"/>
              <a:gd name="connsiteX3" fmla="*/ 1892138 w 4873927"/>
              <a:gd name="connsiteY3" fmla="*/ 2294247 h 4675031"/>
              <a:gd name="connsiteX4" fmla="*/ 2561839 w 4873927"/>
              <a:gd name="connsiteY4" fmla="*/ 838934 h 4675031"/>
              <a:gd name="connsiteX5" fmla="*/ 2529972 w 4873927"/>
              <a:gd name="connsiteY5" fmla="*/ 0 h 4675031"/>
              <a:gd name="connsiteX6" fmla="*/ 3141388 w 4873927"/>
              <a:gd name="connsiteY6" fmla="*/ 1122270 h 4675031"/>
              <a:gd name="connsiteX7" fmla="*/ 2999721 w 4873927"/>
              <a:gd name="connsiteY7" fmla="*/ 2049549 h 4675031"/>
              <a:gd name="connsiteX8" fmla="*/ 3308814 w 4873927"/>
              <a:gd name="connsiteY8" fmla="*/ 3118495 h 4675031"/>
              <a:gd name="connsiteX9" fmla="*/ 4532307 w 4873927"/>
              <a:gd name="connsiteY9" fmla="*/ 3942743 h 4675031"/>
              <a:gd name="connsiteX10" fmla="*/ 4873927 w 4873927"/>
              <a:gd name="connsiteY10" fmla="*/ 4675031 h 4675031"/>
              <a:gd name="connsiteX11" fmla="*/ 186017 w 4873927"/>
              <a:gd name="connsiteY11" fmla="*/ 4675031 h 4675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4873927" h="4675031">
                <a:moveTo>
                  <a:pt x="186017" y="4675031"/>
                </a:moveTo>
                <a:cubicBezTo>
                  <a:pt x="-444030" y="4583034"/>
                  <a:pt x="706263" y="4625022"/>
                  <a:pt x="977738" y="4470777"/>
                </a:cubicBezTo>
                <a:cubicBezTo>
                  <a:pt x="1249213" y="4316532"/>
                  <a:pt x="1735445" y="4015723"/>
                  <a:pt x="1814865" y="3749560"/>
                </a:cubicBezTo>
                <a:cubicBezTo>
                  <a:pt x="1894285" y="3483397"/>
                  <a:pt x="1636707" y="2680613"/>
                  <a:pt x="1892138" y="2294247"/>
                </a:cubicBezTo>
                <a:cubicBezTo>
                  <a:pt x="2778634" y="1560152"/>
                  <a:pt x="2410457" y="1225601"/>
                  <a:pt x="2561839" y="838934"/>
                </a:cubicBezTo>
                <a:cubicBezTo>
                  <a:pt x="2564096" y="550703"/>
                  <a:pt x="2527715" y="288231"/>
                  <a:pt x="2529972" y="0"/>
                </a:cubicBezTo>
                <a:cubicBezTo>
                  <a:pt x="2738070" y="434191"/>
                  <a:pt x="2933290" y="688079"/>
                  <a:pt x="3141388" y="1122270"/>
                </a:cubicBezTo>
                <a:cubicBezTo>
                  <a:pt x="3235833" y="1332625"/>
                  <a:pt x="2905276" y="1839194"/>
                  <a:pt x="2999721" y="2049549"/>
                </a:cubicBezTo>
                <a:cubicBezTo>
                  <a:pt x="3128510" y="2247025"/>
                  <a:pt x="3180025" y="2921019"/>
                  <a:pt x="3308814" y="3118495"/>
                </a:cubicBezTo>
                <a:cubicBezTo>
                  <a:pt x="3596442" y="3401830"/>
                  <a:pt x="4244679" y="3659408"/>
                  <a:pt x="4532307" y="3942743"/>
                </a:cubicBezTo>
                <a:lnTo>
                  <a:pt x="4873927" y="4675031"/>
                </a:lnTo>
                <a:lnTo>
                  <a:pt x="186017" y="4675031"/>
                </a:lnTo>
                <a:close/>
              </a:path>
            </a:pathLst>
          </a:custGeom>
          <a:solidFill>
            <a:srgbClr val="F8A05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A631E264-92DC-4E67-BEA3-79B027A41B18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82" y="2459865"/>
            <a:ext cx="1617547" cy="2044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8503C64-1619-4C90-8B52-E0C45F53895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692740" y="3504555"/>
            <a:ext cx="1838455" cy="11313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2B4DFBEB-28F9-42A9-A0E2-963C4375476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18"/>
          <a:stretch/>
        </p:blipFill>
        <p:spPr>
          <a:xfrm>
            <a:off x="3483608" y="2792909"/>
            <a:ext cx="2455576" cy="198857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710A6A7-ECF6-49C6-B688-840ED9D7B9C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274" y="3199354"/>
            <a:ext cx="3338049" cy="130463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BA6F3205-2361-423A-972B-6D828A8C9B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468" y="4249617"/>
            <a:ext cx="642192" cy="254374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="" xmlns:a16="http://schemas.microsoft.com/office/drawing/2014/main" id="{46B524E7-9137-406C-A1F6-588479DFE9E5}"/>
              </a:ext>
            </a:extLst>
          </p:cNvPr>
          <p:cNvSpPr/>
          <p:nvPr/>
        </p:nvSpPr>
        <p:spPr>
          <a:xfrm rot="1918228">
            <a:off x="6820660" y="5945330"/>
            <a:ext cx="2046679" cy="55948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heo">
            <a:extLst>
              <a:ext uri="{FF2B5EF4-FFF2-40B4-BE49-F238E27FC236}">
                <a16:creationId xmlns="" xmlns:a16="http://schemas.microsoft.com/office/drawing/2014/main" id="{CEA00528-6898-4EA1-B1D6-9F50E3F1345F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0410">
            <a:off x="6259621" y="5028770"/>
            <a:ext cx="2871747" cy="1435874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="" xmlns:a16="http://schemas.microsoft.com/office/drawing/2014/main" id="{8E3B8177-6943-4B68-B9D1-3FE46965B3E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05555">
            <a:off x="6178474" y="5279809"/>
            <a:ext cx="1399707" cy="118067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37D80A9F-080F-4F5E-BC3B-1EE63D674EE4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99257" flipH="1">
            <a:off x="198708" y="5319862"/>
            <a:ext cx="2055615" cy="141479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E66D5937-597B-4CFC-8E3E-5081EC6F419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41663">
            <a:off x="-570021" y="6138737"/>
            <a:ext cx="2043424" cy="59224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757AE630-DD65-4161-94F2-69AB9EC072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964" y="5455512"/>
            <a:ext cx="1662218" cy="140210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3E48758E-6C60-4BC6-A800-3C026EF9415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99402" y="5886823"/>
            <a:ext cx="1979481" cy="1152180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="" xmlns:a16="http://schemas.microsoft.com/office/drawing/2014/main" id="{9DF4665F-625B-415F-A497-5D61D291D3A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8025">
            <a:off x="7429714" y="5873801"/>
            <a:ext cx="1099500" cy="1090986"/>
          </a:xfrm>
          <a:prstGeom prst="rect">
            <a:avLst/>
          </a:prstGeom>
        </p:spPr>
      </p:pic>
      <p:sp>
        <p:nvSpPr>
          <p:cNvPr id="48" name="Oval 47">
            <a:extLst>
              <a:ext uri="{FF2B5EF4-FFF2-40B4-BE49-F238E27FC236}">
                <a16:creationId xmlns="" xmlns:a16="http://schemas.microsoft.com/office/drawing/2014/main" id="{57295558-6F52-42B4-81DC-A331804B575D}"/>
              </a:ext>
            </a:extLst>
          </p:cNvPr>
          <p:cNvSpPr/>
          <p:nvPr/>
        </p:nvSpPr>
        <p:spPr>
          <a:xfrm rot="304041">
            <a:off x="5414013" y="898281"/>
            <a:ext cx="3777364" cy="2412518"/>
          </a:xfrm>
          <a:custGeom>
            <a:avLst/>
            <a:gdLst>
              <a:gd name="connsiteX0" fmla="*/ 0 w 4021141"/>
              <a:gd name="connsiteY0" fmla="*/ 1309632 h 2619263"/>
              <a:gd name="connsiteX1" fmla="*/ 2010571 w 4021141"/>
              <a:gd name="connsiteY1" fmla="*/ 0 h 2619263"/>
              <a:gd name="connsiteX2" fmla="*/ 4021142 w 4021141"/>
              <a:gd name="connsiteY2" fmla="*/ 1309632 h 2619263"/>
              <a:gd name="connsiteX3" fmla="*/ 2010571 w 4021141"/>
              <a:gd name="connsiteY3" fmla="*/ 2619264 h 2619263"/>
              <a:gd name="connsiteX4" fmla="*/ 0 w 4021141"/>
              <a:gd name="connsiteY4" fmla="*/ 1309632 h 2619263"/>
              <a:gd name="connsiteX0" fmla="*/ 25419 w 4046561"/>
              <a:gd name="connsiteY0" fmla="*/ 1309632 h 2640260"/>
              <a:gd name="connsiteX1" fmla="*/ 2035990 w 4046561"/>
              <a:gd name="connsiteY1" fmla="*/ 0 h 2640260"/>
              <a:gd name="connsiteX2" fmla="*/ 4046561 w 4046561"/>
              <a:gd name="connsiteY2" fmla="*/ 1309632 h 2640260"/>
              <a:gd name="connsiteX3" fmla="*/ 2035990 w 4046561"/>
              <a:gd name="connsiteY3" fmla="*/ 2619264 h 2640260"/>
              <a:gd name="connsiteX4" fmla="*/ 975239 w 4046561"/>
              <a:gd name="connsiteY4" fmla="*/ 2060334 h 2640260"/>
              <a:gd name="connsiteX5" fmla="*/ 25419 w 4046561"/>
              <a:gd name="connsiteY5" fmla="*/ 1309632 h 2640260"/>
              <a:gd name="connsiteX0" fmla="*/ 25419 w 4118648"/>
              <a:gd name="connsiteY0" fmla="*/ 1309632 h 2651745"/>
              <a:gd name="connsiteX1" fmla="*/ 2035990 w 4118648"/>
              <a:gd name="connsiteY1" fmla="*/ 0 h 2651745"/>
              <a:gd name="connsiteX2" fmla="*/ 4046561 w 4118648"/>
              <a:gd name="connsiteY2" fmla="*/ 1309632 h 2651745"/>
              <a:gd name="connsiteX3" fmla="*/ 3473740 w 4118648"/>
              <a:gd name="connsiteY3" fmla="*/ 2446699 h 2651745"/>
              <a:gd name="connsiteX4" fmla="*/ 2035990 w 4118648"/>
              <a:gd name="connsiteY4" fmla="*/ 2619264 h 2651745"/>
              <a:gd name="connsiteX5" fmla="*/ 975239 w 4118648"/>
              <a:gd name="connsiteY5" fmla="*/ 2060334 h 2651745"/>
              <a:gd name="connsiteX6" fmla="*/ 25419 w 4118648"/>
              <a:gd name="connsiteY6" fmla="*/ 1309632 h 2651745"/>
              <a:gd name="connsiteX0" fmla="*/ 25419 w 4092251"/>
              <a:gd name="connsiteY0" fmla="*/ 1339868 h 2681981"/>
              <a:gd name="connsiteX1" fmla="*/ 2035990 w 4092251"/>
              <a:gd name="connsiteY1" fmla="*/ 30236 h 2681981"/>
              <a:gd name="connsiteX2" fmla="*/ 2160094 w 4092251"/>
              <a:gd name="connsiteY2" fmla="*/ 493589 h 2681981"/>
              <a:gd name="connsiteX3" fmla="*/ 4046561 w 4092251"/>
              <a:gd name="connsiteY3" fmla="*/ 1339868 h 2681981"/>
              <a:gd name="connsiteX4" fmla="*/ 3473740 w 4092251"/>
              <a:gd name="connsiteY4" fmla="*/ 2476935 h 2681981"/>
              <a:gd name="connsiteX5" fmla="*/ 2035990 w 4092251"/>
              <a:gd name="connsiteY5" fmla="*/ 2649500 h 2681981"/>
              <a:gd name="connsiteX6" fmla="*/ 975239 w 4092251"/>
              <a:gd name="connsiteY6" fmla="*/ 2090570 h 2681981"/>
              <a:gd name="connsiteX7" fmla="*/ 25419 w 4092251"/>
              <a:gd name="connsiteY7" fmla="*/ 1339868 h 2681981"/>
              <a:gd name="connsiteX0" fmla="*/ 2813 w 4069645"/>
              <a:gd name="connsiteY0" fmla="*/ 1311828 h 2653941"/>
              <a:gd name="connsiteX1" fmla="*/ 707934 w 4069645"/>
              <a:gd name="connsiteY1" fmla="*/ 336760 h 2653941"/>
              <a:gd name="connsiteX2" fmla="*/ 2013384 w 4069645"/>
              <a:gd name="connsiteY2" fmla="*/ 2196 h 2653941"/>
              <a:gd name="connsiteX3" fmla="*/ 2137488 w 4069645"/>
              <a:gd name="connsiteY3" fmla="*/ 465549 h 2653941"/>
              <a:gd name="connsiteX4" fmla="*/ 4023955 w 4069645"/>
              <a:gd name="connsiteY4" fmla="*/ 1311828 h 2653941"/>
              <a:gd name="connsiteX5" fmla="*/ 3451134 w 4069645"/>
              <a:gd name="connsiteY5" fmla="*/ 2448895 h 2653941"/>
              <a:gd name="connsiteX6" fmla="*/ 2013384 w 4069645"/>
              <a:gd name="connsiteY6" fmla="*/ 2621460 h 2653941"/>
              <a:gd name="connsiteX7" fmla="*/ 952633 w 4069645"/>
              <a:gd name="connsiteY7" fmla="*/ 2062530 h 2653941"/>
              <a:gd name="connsiteX8" fmla="*/ 2813 w 4069645"/>
              <a:gd name="connsiteY8" fmla="*/ 1311828 h 2653941"/>
              <a:gd name="connsiteX0" fmla="*/ 2813 w 4043283"/>
              <a:gd name="connsiteY0" fmla="*/ 1311828 h 2653941"/>
              <a:gd name="connsiteX1" fmla="*/ 707934 w 4043283"/>
              <a:gd name="connsiteY1" fmla="*/ 336760 h 2653941"/>
              <a:gd name="connsiteX2" fmla="*/ 2013384 w 4043283"/>
              <a:gd name="connsiteY2" fmla="*/ 2196 h 2653941"/>
              <a:gd name="connsiteX3" fmla="*/ 2137488 w 4043283"/>
              <a:gd name="connsiteY3" fmla="*/ 465549 h 2653941"/>
              <a:gd name="connsiteX4" fmla="*/ 2897343 w 4043283"/>
              <a:gd name="connsiteY4" fmla="*/ 529943 h 2653941"/>
              <a:gd name="connsiteX5" fmla="*/ 4023955 w 4043283"/>
              <a:gd name="connsiteY5" fmla="*/ 1311828 h 2653941"/>
              <a:gd name="connsiteX6" fmla="*/ 3451134 w 4043283"/>
              <a:gd name="connsiteY6" fmla="*/ 2448895 h 2653941"/>
              <a:gd name="connsiteX7" fmla="*/ 2013384 w 4043283"/>
              <a:gd name="connsiteY7" fmla="*/ 2621460 h 2653941"/>
              <a:gd name="connsiteX8" fmla="*/ 952633 w 4043283"/>
              <a:gd name="connsiteY8" fmla="*/ 2062530 h 2653941"/>
              <a:gd name="connsiteX9" fmla="*/ 2813 w 4043283"/>
              <a:gd name="connsiteY9" fmla="*/ 1311828 h 2653941"/>
              <a:gd name="connsiteX0" fmla="*/ 2813 w 4043283"/>
              <a:gd name="connsiteY0" fmla="*/ 1311828 h 2639667"/>
              <a:gd name="connsiteX1" fmla="*/ 707934 w 4043283"/>
              <a:gd name="connsiteY1" fmla="*/ 336760 h 2639667"/>
              <a:gd name="connsiteX2" fmla="*/ 2013384 w 4043283"/>
              <a:gd name="connsiteY2" fmla="*/ 2196 h 2639667"/>
              <a:gd name="connsiteX3" fmla="*/ 2137488 w 4043283"/>
              <a:gd name="connsiteY3" fmla="*/ 465549 h 2639667"/>
              <a:gd name="connsiteX4" fmla="*/ 2897343 w 4043283"/>
              <a:gd name="connsiteY4" fmla="*/ 529943 h 2639667"/>
              <a:gd name="connsiteX5" fmla="*/ 4023955 w 4043283"/>
              <a:gd name="connsiteY5" fmla="*/ 1311828 h 2639667"/>
              <a:gd name="connsiteX6" fmla="*/ 3451134 w 4043283"/>
              <a:gd name="connsiteY6" fmla="*/ 2448895 h 2639667"/>
              <a:gd name="connsiteX7" fmla="*/ 2013384 w 4043283"/>
              <a:gd name="connsiteY7" fmla="*/ 2621460 h 2639667"/>
              <a:gd name="connsiteX8" fmla="*/ 1004148 w 4043283"/>
              <a:gd name="connsiteY8" fmla="*/ 2255712 h 2639667"/>
              <a:gd name="connsiteX9" fmla="*/ 952633 w 4043283"/>
              <a:gd name="connsiteY9" fmla="*/ 2062530 h 2639667"/>
              <a:gd name="connsiteX10" fmla="*/ 2813 w 4043283"/>
              <a:gd name="connsiteY10" fmla="*/ 1311828 h 263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43283" h="2639667">
                <a:moveTo>
                  <a:pt x="2813" y="1311828"/>
                </a:moveTo>
                <a:cubicBezTo>
                  <a:pt x="-37970" y="1024200"/>
                  <a:pt x="372839" y="555032"/>
                  <a:pt x="707934" y="336760"/>
                </a:cubicBezTo>
                <a:cubicBezTo>
                  <a:pt x="1043029" y="118488"/>
                  <a:pt x="1775125" y="-19269"/>
                  <a:pt x="2013384" y="2196"/>
                </a:cubicBezTo>
                <a:cubicBezTo>
                  <a:pt x="2251643" y="23661"/>
                  <a:pt x="2003041" y="351833"/>
                  <a:pt x="2137488" y="465549"/>
                </a:cubicBezTo>
                <a:cubicBezTo>
                  <a:pt x="2271935" y="579265"/>
                  <a:pt x="2582932" y="388897"/>
                  <a:pt x="2897343" y="529943"/>
                </a:cubicBezTo>
                <a:cubicBezTo>
                  <a:pt x="3211754" y="670990"/>
                  <a:pt x="3918778" y="1017761"/>
                  <a:pt x="4023955" y="1311828"/>
                </a:cubicBezTo>
                <a:cubicBezTo>
                  <a:pt x="4129132" y="1605895"/>
                  <a:pt x="3786229" y="2230623"/>
                  <a:pt x="3451134" y="2448895"/>
                </a:cubicBezTo>
                <a:cubicBezTo>
                  <a:pt x="3116039" y="2667167"/>
                  <a:pt x="2421215" y="2653657"/>
                  <a:pt x="2013384" y="2621460"/>
                </a:cubicBezTo>
                <a:cubicBezTo>
                  <a:pt x="1605553" y="2589263"/>
                  <a:pt x="1180940" y="2348867"/>
                  <a:pt x="1004148" y="2255712"/>
                </a:cubicBezTo>
                <a:cubicBezTo>
                  <a:pt x="827356" y="2162557"/>
                  <a:pt x="1136694" y="2206965"/>
                  <a:pt x="952633" y="2062530"/>
                </a:cubicBezTo>
                <a:cubicBezTo>
                  <a:pt x="617538" y="1844258"/>
                  <a:pt x="43596" y="1599456"/>
                  <a:pt x="2813" y="131182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chữa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: Diagonal Corners Snipped 48">
            <a:extLst>
              <a:ext uri="{FF2B5EF4-FFF2-40B4-BE49-F238E27FC236}">
                <a16:creationId xmlns="" xmlns:a16="http://schemas.microsoft.com/office/drawing/2014/main" id="{992EE222-51DB-479A-8785-F912F801BF53}"/>
              </a:ext>
            </a:extLst>
          </p:cNvPr>
          <p:cNvSpPr/>
          <p:nvPr/>
        </p:nvSpPr>
        <p:spPr>
          <a:xfrm>
            <a:off x="6386967" y="654913"/>
            <a:ext cx="2429818" cy="690086"/>
          </a:xfrm>
          <a:custGeom>
            <a:avLst/>
            <a:gdLst>
              <a:gd name="connsiteX0" fmla="*/ 0 w 2455576"/>
              <a:gd name="connsiteY0" fmla="*/ 0 h 548418"/>
              <a:gd name="connsiteX1" fmla="*/ 2181367 w 2455576"/>
              <a:gd name="connsiteY1" fmla="*/ 0 h 548418"/>
              <a:gd name="connsiteX2" fmla="*/ 2455576 w 2455576"/>
              <a:gd name="connsiteY2" fmla="*/ 274209 h 548418"/>
              <a:gd name="connsiteX3" fmla="*/ 2455576 w 2455576"/>
              <a:gd name="connsiteY3" fmla="*/ 548418 h 548418"/>
              <a:gd name="connsiteX4" fmla="*/ 2455576 w 2455576"/>
              <a:gd name="connsiteY4" fmla="*/ 548418 h 548418"/>
              <a:gd name="connsiteX5" fmla="*/ 274209 w 2455576"/>
              <a:gd name="connsiteY5" fmla="*/ 548418 h 548418"/>
              <a:gd name="connsiteX6" fmla="*/ 0 w 2455576"/>
              <a:gd name="connsiteY6" fmla="*/ 274209 h 548418"/>
              <a:gd name="connsiteX7" fmla="*/ 0 w 2455576"/>
              <a:gd name="connsiteY7" fmla="*/ 0 h 548418"/>
              <a:gd name="connsiteX0" fmla="*/ 0 w 2455576"/>
              <a:gd name="connsiteY0" fmla="*/ 0 h 690086"/>
              <a:gd name="connsiteX1" fmla="*/ 2181367 w 2455576"/>
              <a:gd name="connsiteY1" fmla="*/ 0 h 690086"/>
              <a:gd name="connsiteX2" fmla="*/ 2455576 w 2455576"/>
              <a:gd name="connsiteY2" fmla="*/ 274209 h 690086"/>
              <a:gd name="connsiteX3" fmla="*/ 2455576 w 2455576"/>
              <a:gd name="connsiteY3" fmla="*/ 548418 h 690086"/>
              <a:gd name="connsiteX4" fmla="*/ 1760117 w 2455576"/>
              <a:gd name="connsiteY4" fmla="*/ 690086 h 690086"/>
              <a:gd name="connsiteX5" fmla="*/ 274209 w 2455576"/>
              <a:gd name="connsiteY5" fmla="*/ 548418 h 690086"/>
              <a:gd name="connsiteX6" fmla="*/ 0 w 2455576"/>
              <a:gd name="connsiteY6" fmla="*/ 274209 h 690086"/>
              <a:gd name="connsiteX7" fmla="*/ 0 w 2455576"/>
              <a:gd name="connsiteY7" fmla="*/ 0 h 690086"/>
              <a:gd name="connsiteX0" fmla="*/ 0 w 2455576"/>
              <a:gd name="connsiteY0" fmla="*/ 0 h 690086"/>
              <a:gd name="connsiteX1" fmla="*/ 2181367 w 2455576"/>
              <a:gd name="connsiteY1" fmla="*/ 0 h 690086"/>
              <a:gd name="connsiteX2" fmla="*/ 2429818 w 2455576"/>
              <a:gd name="connsiteY2" fmla="*/ 274209 h 690086"/>
              <a:gd name="connsiteX3" fmla="*/ 2455576 w 2455576"/>
              <a:gd name="connsiteY3" fmla="*/ 548418 h 690086"/>
              <a:gd name="connsiteX4" fmla="*/ 1760117 w 2455576"/>
              <a:gd name="connsiteY4" fmla="*/ 690086 h 690086"/>
              <a:gd name="connsiteX5" fmla="*/ 274209 w 2455576"/>
              <a:gd name="connsiteY5" fmla="*/ 548418 h 690086"/>
              <a:gd name="connsiteX6" fmla="*/ 0 w 2455576"/>
              <a:gd name="connsiteY6" fmla="*/ 274209 h 690086"/>
              <a:gd name="connsiteX7" fmla="*/ 0 w 2455576"/>
              <a:gd name="connsiteY7" fmla="*/ 0 h 690086"/>
              <a:gd name="connsiteX0" fmla="*/ 0 w 2429818"/>
              <a:gd name="connsiteY0" fmla="*/ 0 h 690086"/>
              <a:gd name="connsiteX1" fmla="*/ 2181367 w 2429818"/>
              <a:gd name="connsiteY1" fmla="*/ 0 h 690086"/>
              <a:gd name="connsiteX2" fmla="*/ 2429818 w 2429818"/>
              <a:gd name="connsiteY2" fmla="*/ 274209 h 690086"/>
              <a:gd name="connsiteX3" fmla="*/ 2404061 w 2429818"/>
              <a:gd name="connsiteY3" fmla="*/ 548418 h 690086"/>
              <a:gd name="connsiteX4" fmla="*/ 1760117 w 2429818"/>
              <a:gd name="connsiteY4" fmla="*/ 690086 h 690086"/>
              <a:gd name="connsiteX5" fmla="*/ 274209 w 2429818"/>
              <a:gd name="connsiteY5" fmla="*/ 548418 h 690086"/>
              <a:gd name="connsiteX6" fmla="*/ 0 w 2429818"/>
              <a:gd name="connsiteY6" fmla="*/ 274209 h 690086"/>
              <a:gd name="connsiteX7" fmla="*/ 0 w 2429818"/>
              <a:gd name="connsiteY7" fmla="*/ 0 h 690086"/>
              <a:gd name="connsiteX0" fmla="*/ 0 w 2429818"/>
              <a:gd name="connsiteY0" fmla="*/ 0 h 690086"/>
              <a:gd name="connsiteX1" fmla="*/ 2168488 w 2429818"/>
              <a:gd name="connsiteY1" fmla="*/ 51515 h 690086"/>
              <a:gd name="connsiteX2" fmla="*/ 2429818 w 2429818"/>
              <a:gd name="connsiteY2" fmla="*/ 274209 h 690086"/>
              <a:gd name="connsiteX3" fmla="*/ 2404061 w 2429818"/>
              <a:gd name="connsiteY3" fmla="*/ 548418 h 690086"/>
              <a:gd name="connsiteX4" fmla="*/ 1760117 w 2429818"/>
              <a:gd name="connsiteY4" fmla="*/ 690086 h 690086"/>
              <a:gd name="connsiteX5" fmla="*/ 274209 w 2429818"/>
              <a:gd name="connsiteY5" fmla="*/ 548418 h 690086"/>
              <a:gd name="connsiteX6" fmla="*/ 0 w 2429818"/>
              <a:gd name="connsiteY6" fmla="*/ 274209 h 690086"/>
              <a:gd name="connsiteX7" fmla="*/ 0 w 2429818"/>
              <a:gd name="connsiteY7" fmla="*/ 0 h 69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9818" h="690086">
                <a:moveTo>
                  <a:pt x="0" y="0"/>
                </a:moveTo>
                <a:lnTo>
                  <a:pt x="2168488" y="51515"/>
                </a:lnTo>
                <a:lnTo>
                  <a:pt x="2429818" y="274209"/>
                </a:lnTo>
                <a:lnTo>
                  <a:pt x="2404061" y="548418"/>
                </a:lnTo>
                <a:lnTo>
                  <a:pt x="1760117" y="690086"/>
                </a:lnTo>
                <a:lnTo>
                  <a:pt x="274209" y="548418"/>
                </a:lnTo>
                <a:lnTo>
                  <a:pt x="0" y="2742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8B4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mật</a:t>
            </a:r>
            <a:r>
              <a:rPr lang="en-US" sz="3200" b="1" dirty="0" smtClean="0">
                <a:solidFill>
                  <a:srgbClr val="8B4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solidFill>
                  <a:srgbClr val="8B441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lợn</a:t>
            </a:r>
            <a:endParaRPr lang="en-US" sz="3200" b="1" dirty="0">
              <a:solidFill>
                <a:srgbClr val="8B441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Cloud 45">
            <a:extLst>
              <a:ext uri="{FF2B5EF4-FFF2-40B4-BE49-F238E27FC236}">
                <a16:creationId xmlns="" xmlns:a16="http://schemas.microsoft.com/office/drawing/2014/main" id="{C7E40C62-8F89-4976-B6FA-6B375A085388}"/>
              </a:ext>
            </a:extLst>
          </p:cNvPr>
          <p:cNvSpPr/>
          <p:nvPr/>
        </p:nvSpPr>
        <p:spPr>
          <a:xfrm>
            <a:off x="4872137" y="334769"/>
            <a:ext cx="1983347" cy="1247944"/>
          </a:xfrm>
          <a:prstGeom prst="cloud">
            <a:avLst/>
          </a:prstGeom>
          <a:blipFill dpi="0"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47">
            <a:extLst>
              <a:ext uri="{FF2B5EF4-FFF2-40B4-BE49-F238E27FC236}">
                <a16:creationId xmlns="" xmlns:a16="http://schemas.microsoft.com/office/drawing/2014/main" id="{D78815E8-1235-4C51-AE7C-D3C2720045A0}"/>
              </a:ext>
            </a:extLst>
          </p:cNvPr>
          <p:cNvSpPr/>
          <p:nvPr/>
        </p:nvSpPr>
        <p:spPr>
          <a:xfrm rot="21353214" flipH="1">
            <a:off x="-432421" y="783905"/>
            <a:ext cx="4266673" cy="2013315"/>
          </a:xfrm>
          <a:custGeom>
            <a:avLst/>
            <a:gdLst>
              <a:gd name="connsiteX0" fmla="*/ 0 w 4021141"/>
              <a:gd name="connsiteY0" fmla="*/ 1309632 h 2619263"/>
              <a:gd name="connsiteX1" fmla="*/ 2010571 w 4021141"/>
              <a:gd name="connsiteY1" fmla="*/ 0 h 2619263"/>
              <a:gd name="connsiteX2" fmla="*/ 4021142 w 4021141"/>
              <a:gd name="connsiteY2" fmla="*/ 1309632 h 2619263"/>
              <a:gd name="connsiteX3" fmla="*/ 2010571 w 4021141"/>
              <a:gd name="connsiteY3" fmla="*/ 2619264 h 2619263"/>
              <a:gd name="connsiteX4" fmla="*/ 0 w 4021141"/>
              <a:gd name="connsiteY4" fmla="*/ 1309632 h 2619263"/>
              <a:gd name="connsiteX0" fmla="*/ 25419 w 4046561"/>
              <a:gd name="connsiteY0" fmla="*/ 1309632 h 2640260"/>
              <a:gd name="connsiteX1" fmla="*/ 2035990 w 4046561"/>
              <a:gd name="connsiteY1" fmla="*/ 0 h 2640260"/>
              <a:gd name="connsiteX2" fmla="*/ 4046561 w 4046561"/>
              <a:gd name="connsiteY2" fmla="*/ 1309632 h 2640260"/>
              <a:gd name="connsiteX3" fmla="*/ 2035990 w 4046561"/>
              <a:gd name="connsiteY3" fmla="*/ 2619264 h 2640260"/>
              <a:gd name="connsiteX4" fmla="*/ 975239 w 4046561"/>
              <a:gd name="connsiteY4" fmla="*/ 2060334 h 2640260"/>
              <a:gd name="connsiteX5" fmla="*/ 25419 w 4046561"/>
              <a:gd name="connsiteY5" fmla="*/ 1309632 h 2640260"/>
              <a:gd name="connsiteX0" fmla="*/ 25419 w 4118648"/>
              <a:gd name="connsiteY0" fmla="*/ 1309632 h 2651745"/>
              <a:gd name="connsiteX1" fmla="*/ 2035990 w 4118648"/>
              <a:gd name="connsiteY1" fmla="*/ 0 h 2651745"/>
              <a:gd name="connsiteX2" fmla="*/ 4046561 w 4118648"/>
              <a:gd name="connsiteY2" fmla="*/ 1309632 h 2651745"/>
              <a:gd name="connsiteX3" fmla="*/ 3473740 w 4118648"/>
              <a:gd name="connsiteY3" fmla="*/ 2446699 h 2651745"/>
              <a:gd name="connsiteX4" fmla="*/ 2035990 w 4118648"/>
              <a:gd name="connsiteY4" fmla="*/ 2619264 h 2651745"/>
              <a:gd name="connsiteX5" fmla="*/ 975239 w 4118648"/>
              <a:gd name="connsiteY5" fmla="*/ 2060334 h 2651745"/>
              <a:gd name="connsiteX6" fmla="*/ 25419 w 4118648"/>
              <a:gd name="connsiteY6" fmla="*/ 1309632 h 2651745"/>
              <a:gd name="connsiteX0" fmla="*/ 25419 w 4092251"/>
              <a:gd name="connsiteY0" fmla="*/ 1339868 h 2681981"/>
              <a:gd name="connsiteX1" fmla="*/ 2035990 w 4092251"/>
              <a:gd name="connsiteY1" fmla="*/ 30236 h 2681981"/>
              <a:gd name="connsiteX2" fmla="*/ 2160094 w 4092251"/>
              <a:gd name="connsiteY2" fmla="*/ 493589 h 2681981"/>
              <a:gd name="connsiteX3" fmla="*/ 4046561 w 4092251"/>
              <a:gd name="connsiteY3" fmla="*/ 1339868 h 2681981"/>
              <a:gd name="connsiteX4" fmla="*/ 3473740 w 4092251"/>
              <a:gd name="connsiteY4" fmla="*/ 2476935 h 2681981"/>
              <a:gd name="connsiteX5" fmla="*/ 2035990 w 4092251"/>
              <a:gd name="connsiteY5" fmla="*/ 2649500 h 2681981"/>
              <a:gd name="connsiteX6" fmla="*/ 975239 w 4092251"/>
              <a:gd name="connsiteY6" fmla="*/ 2090570 h 2681981"/>
              <a:gd name="connsiteX7" fmla="*/ 25419 w 4092251"/>
              <a:gd name="connsiteY7" fmla="*/ 1339868 h 2681981"/>
              <a:gd name="connsiteX0" fmla="*/ 2813 w 4069645"/>
              <a:gd name="connsiteY0" fmla="*/ 1311828 h 2653941"/>
              <a:gd name="connsiteX1" fmla="*/ 707934 w 4069645"/>
              <a:gd name="connsiteY1" fmla="*/ 336760 h 2653941"/>
              <a:gd name="connsiteX2" fmla="*/ 2013384 w 4069645"/>
              <a:gd name="connsiteY2" fmla="*/ 2196 h 2653941"/>
              <a:gd name="connsiteX3" fmla="*/ 2137488 w 4069645"/>
              <a:gd name="connsiteY3" fmla="*/ 465549 h 2653941"/>
              <a:gd name="connsiteX4" fmla="*/ 4023955 w 4069645"/>
              <a:gd name="connsiteY4" fmla="*/ 1311828 h 2653941"/>
              <a:gd name="connsiteX5" fmla="*/ 3451134 w 4069645"/>
              <a:gd name="connsiteY5" fmla="*/ 2448895 h 2653941"/>
              <a:gd name="connsiteX6" fmla="*/ 2013384 w 4069645"/>
              <a:gd name="connsiteY6" fmla="*/ 2621460 h 2653941"/>
              <a:gd name="connsiteX7" fmla="*/ 952633 w 4069645"/>
              <a:gd name="connsiteY7" fmla="*/ 2062530 h 2653941"/>
              <a:gd name="connsiteX8" fmla="*/ 2813 w 4069645"/>
              <a:gd name="connsiteY8" fmla="*/ 1311828 h 2653941"/>
              <a:gd name="connsiteX0" fmla="*/ 2813 w 4043283"/>
              <a:gd name="connsiteY0" fmla="*/ 1311828 h 2653941"/>
              <a:gd name="connsiteX1" fmla="*/ 707934 w 4043283"/>
              <a:gd name="connsiteY1" fmla="*/ 336760 h 2653941"/>
              <a:gd name="connsiteX2" fmla="*/ 2013384 w 4043283"/>
              <a:gd name="connsiteY2" fmla="*/ 2196 h 2653941"/>
              <a:gd name="connsiteX3" fmla="*/ 2137488 w 4043283"/>
              <a:gd name="connsiteY3" fmla="*/ 465549 h 2653941"/>
              <a:gd name="connsiteX4" fmla="*/ 2897343 w 4043283"/>
              <a:gd name="connsiteY4" fmla="*/ 529943 h 2653941"/>
              <a:gd name="connsiteX5" fmla="*/ 4023955 w 4043283"/>
              <a:gd name="connsiteY5" fmla="*/ 1311828 h 2653941"/>
              <a:gd name="connsiteX6" fmla="*/ 3451134 w 4043283"/>
              <a:gd name="connsiteY6" fmla="*/ 2448895 h 2653941"/>
              <a:gd name="connsiteX7" fmla="*/ 2013384 w 4043283"/>
              <a:gd name="connsiteY7" fmla="*/ 2621460 h 2653941"/>
              <a:gd name="connsiteX8" fmla="*/ 952633 w 4043283"/>
              <a:gd name="connsiteY8" fmla="*/ 2062530 h 2653941"/>
              <a:gd name="connsiteX9" fmla="*/ 2813 w 4043283"/>
              <a:gd name="connsiteY9" fmla="*/ 1311828 h 2653941"/>
              <a:gd name="connsiteX0" fmla="*/ 2813 w 4043283"/>
              <a:gd name="connsiteY0" fmla="*/ 1311828 h 2639667"/>
              <a:gd name="connsiteX1" fmla="*/ 707934 w 4043283"/>
              <a:gd name="connsiteY1" fmla="*/ 336760 h 2639667"/>
              <a:gd name="connsiteX2" fmla="*/ 2013384 w 4043283"/>
              <a:gd name="connsiteY2" fmla="*/ 2196 h 2639667"/>
              <a:gd name="connsiteX3" fmla="*/ 2137488 w 4043283"/>
              <a:gd name="connsiteY3" fmla="*/ 465549 h 2639667"/>
              <a:gd name="connsiteX4" fmla="*/ 2897343 w 4043283"/>
              <a:gd name="connsiteY4" fmla="*/ 529943 h 2639667"/>
              <a:gd name="connsiteX5" fmla="*/ 4023955 w 4043283"/>
              <a:gd name="connsiteY5" fmla="*/ 1311828 h 2639667"/>
              <a:gd name="connsiteX6" fmla="*/ 3451134 w 4043283"/>
              <a:gd name="connsiteY6" fmla="*/ 2448895 h 2639667"/>
              <a:gd name="connsiteX7" fmla="*/ 2013384 w 4043283"/>
              <a:gd name="connsiteY7" fmla="*/ 2621460 h 2639667"/>
              <a:gd name="connsiteX8" fmla="*/ 1004148 w 4043283"/>
              <a:gd name="connsiteY8" fmla="*/ 2255712 h 2639667"/>
              <a:gd name="connsiteX9" fmla="*/ 952633 w 4043283"/>
              <a:gd name="connsiteY9" fmla="*/ 2062530 h 2639667"/>
              <a:gd name="connsiteX10" fmla="*/ 2813 w 4043283"/>
              <a:gd name="connsiteY10" fmla="*/ 1311828 h 26396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043283" h="2639667">
                <a:moveTo>
                  <a:pt x="2813" y="1311828"/>
                </a:moveTo>
                <a:cubicBezTo>
                  <a:pt x="-37970" y="1024200"/>
                  <a:pt x="372839" y="555032"/>
                  <a:pt x="707934" y="336760"/>
                </a:cubicBezTo>
                <a:cubicBezTo>
                  <a:pt x="1043029" y="118488"/>
                  <a:pt x="1775125" y="-19269"/>
                  <a:pt x="2013384" y="2196"/>
                </a:cubicBezTo>
                <a:cubicBezTo>
                  <a:pt x="2251643" y="23661"/>
                  <a:pt x="2003041" y="351833"/>
                  <a:pt x="2137488" y="465549"/>
                </a:cubicBezTo>
                <a:cubicBezTo>
                  <a:pt x="2271935" y="579265"/>
                  <a:pt x="2582932" y="388897"/>
                  <a:pt x="2897343" y="529943"/>
                </a:cubicBezTo>
                <a:cubicBezTo>
                  <a:pt x="3211754" y="670990"/>
                  <a:pt x="3918778" y="1017761"/>
                  <a:pt x="4023955" y="1311828"/>
                </a:cubicBezTo>
                <a:cubicBezTo>
                  <a:pt x="4129132" y="1605895"/>
                  <a:pt x="3786229" y="2230623"/>
                  <a:pt x="3451134" y="2448895"/>
                </a:cubicBezTo>
                <a:cubicBezTo>
                  <a:pt x="3116039" y="2667167"/>
                  <a:pt x="2421215" y="2653657"/>
                  <a:pt x="2013384" y="2621460"/>
                </a:cubicBezTo>
                <a:cubicBezTo>
                  <a:pt x="1605553" y="2589263"/>
                  <a:pt x="1180940" y="2348867"/>
                  <a:pt x="1004148" y="2255712"/>
                </a:cubicBezTo>
                <a:cubicBezTo>
                  <a:pt x="827356" y="2162557"/>
                  <a:pt x="1136694" y="2206965"/>
                  <a:pt x="952633" y="2062530"/>
                </a:cubicBezTo>
                <a:cubicBezTo>
                  <a:pt x="617538" y="1844258"/>
                  <a:pt x="43596" y="1599456"/>
                  <a:pt x="2813" y="1311828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: Diagonal Corners Snipped 48">
            <a:extLst>
              <a:ext uri="{FF2B5EF4-FFF2-40B4-BE49-F238E27FC236}">
                <a16:creationId xmlns="" xmlns:a16="http://schemas.microsoft.com/office/drawing/2014/main" id="{6F70FDE4-311F-4F15-A10B-C3B2B5B0A943}"/>
              </a:ext>
            </a:extLst>
          </p:cNvPr>
          <p:cNvSpPr/>
          <p:nvPr/>
        </p:nvSpPr>
        <p:spPr>
          <a:xfrm rot="21437222" flipH="1">
            <a:off x="30325" y="444304"/>
            <a:ext cx="2429818" cy="690086"/>
          </a:xfrm>
          <a:custGeom>
            <a:avLst/>
            <a:gdLst>
              <a:gd name="connsiteX0" fmla="*/ 0 w 2455576"/>
              <a:gd name="connsiteY0" fmla="*/ 0 h 548418"/>
              <a:gd name="connsiteX1" fmla="*/ 2181367 w 2455576"/>
              <a:gd name="connsiteY1" fmla="*/ 0 h 548418"/>
              <a:gd name="connsiteX2" fmla="*/ 2455576 w 2455576"/>
              <a:gd name="connsiteY2" fmla="*/ 274209 h 548418"/>
              <a:gd name="connsiteX3" fmla="*/ 2455576 w 2455576"/>
              <a:gd name="connsiteY3" fmla="*/ 548418 h 548418"/>
              <a:gd name="connsiteX4" fmla="*/ 2455576 w 2455576"/>
              <a:gd name="connsiteY4" fmla="*/ 548418 h 548418"/>
              <a:gd name="connsiteX5" fmla="*/ 274209 w 2455576"/>
              <a:gd name="connsiteY5" fmla="*/ 548418 h 548418"/>
              <a:gd name="connsiteX6" fmla="*/ 0 w 2455576"/>
              <a:gd name="connsiteY6" fmla="*/ 274209 h 548418"/>
              <a:gd name="connsiteX7" fmla="*/ 0 w 2455576"/>
              <a:gd name="connsiteY7" fmla="*/ 0 h 548418"/>
              <a:gd name="connsiteX0" fmla="*/ 0 w 2455576"/>
              <a:gd name="connsiteY0" fmla="*/ 0 h 690086"/>
              <a:gd name="connsiteX1" fmla="*/ 2181367 w 2455576"/>
              <a:gd name="connsiteY1" fmla="*/ 0 h 690086"/>
              <a:gd name="connsiteX2" fmla="*/ 2455576 w 2455576"/>
              <a:gd name="connsiteY2" fmla="*/ 274209 h 690086"/>
              <a:gd name="connsiteX3" fmla="*/ 2455576 w 2455576"/>
              <a:gd name="connsiteY3" fmla="*/ 548418 h 690086"/>
              <a:gd name="connsiteX4" fmla="*/ 1760117 w 2455576"/>
              <a:gd name="connsiteY4" fmla="*/ 690086 h 690086"/>
              <a:gd name="connsiteX5" fmla="*/ 274209 w 2455576"/>
              <a:gd name="connsiteY5" fmla="*/ 548418 h 690086"/>
              <a:gd name="connsiteX6" fmla="*/ 0 w 2455576"/>
              <a:gd name="connsiteY6" fmla="*/ 274209 h 690086"/>
              <a:gd name="connsiteX7" fmla="*/ 0 w 2455576"/>
              <a:gd name="connsiteY7" fmla="*/ 0 h 690086"/>
              <a:gd name="connsiteX0" fmla="*/ 0 w 2455576"/>
              <a:gd name="connsiteY0" fmla="*/ 0 h 690086"/>
              <a:gd name="connsiteX1" fmla="*/ 2181367 w 2455576"/>
              <a:gd name="connsiteY1" fmla="*/ 0 h 690086"/>
              <a:gd name="connsiteX2" fmla="*/ 2429818 w 2455576"/>
              <a:gd name="connsiteY2" fmla="*/ 274209 h 690086"/>
              <a:gd name="connsiteX3" fmla="*/ 2455576 w 2455576"/>
              <a:gd name="connsiteY3" fmla="*/ 548418 h 690086"/>
              <a:gd name="connsiteX4" fmla="*/ 1760117 w 2455576"/>
              <a:gd name="connsiteY4" fmla="*/ 690086 h 690086"/>
              <a:gd name="connsiteX5" fmla="*/ 274209 w 2455576"/>
              <a:gd name="connsiteY5" fmla="*/ 548418 h 690086"/>
              <a:gd name="connsiteX6" fmla="*/ 0 w 2455576"/>
              <a:gd name="connsiteY6" fmla="*/ 274209 h 690086"/>
              <a:gd name="connsiteX7" fmla="*/ 0 w 2455576"/>
              <a:gd name="connsiteY7" fmla="*/ 0 h 690086"/>
              <a:gd name="connsiteX0" fmla="*/ 0 w 2429818"/>
              <a:gd name="connsiteY0" fmla="*/ 0 h 690086"/>
              <a:gd name="connsiteX1" fmla="*/ 2181367 w 2429818"/>
              <a:gd name="connsiteY1" fmla="*/ 0 h 690086"/>
              <a:gd name="connsiteX2" fmla="*/ 2429818 w 2429818"/>
              <a:gd name="connsiteY2" fmla="*/ 274209 h 690086"/>
              <a:gd name="connsiteX3" fmla="*/ 2404061 w 2429818"/>
              <a:gd name="connsiteY3" fmla="*/ 548418 h 690086"/>
              <a:gd name="connsiteX4" fmla="*/ 1760117 w 2429818"/>
              <a:gd name="connsiteY4" fmla="*/ 690086 h 690086"/>
              <a:gd name="connsiteX5" fmla="*/ 274209 w 2429818"/>
              <a:gd name="connsiteY5" fmla="*/ 548418 h 690086"/>
              <a:gd name="connsiteX6" fmla="*/ 0 w 2429818"/>
              <a:gd name="connsiteY6" fmla="*/ 274209 h 690086"/>
              <a:gd name="connsiteX7" fmla="*/ 0 w 2429818"/>
              <a:gd name="connsiteY7" fmla="*/ 0 h 690086"/>
              <a:gd name="connsiteX0" fmla="*/ 0 w 2429818"/>
              <a:gd name="connsiteY0" fmla="*/ 0 h 690086"/>
              <a:gd name="connsiteX1" fmla="*/ 2168488 w 2429818"/>
              <a:gd name="connsiteY1" fmla="*/ 51515 h 690086"/>
              <a:gd name="connsiteX2" fmla="*/ 2429818 w 2429818"/>
              <a:gd name="connsiteY2" fmla="*/ 274209 h 690086"/>
              <a:gd name="connsiteX3" fmla="*/ 2404061 w 2429818"/>
              <a:gd name="connsiteY3" fmla="*/ 548418 h 690086"/>
              <a:gd name="connsiteX4" fmla="*/ 1760117 w 2429818"/>
              <a:gd name="connsiteY4" fmla="*/ 690086 h 690086"/>
              <a:gd name="connsiteX5" fmla="*/ 274209 w 2429818"/>
              <a:gd name="connsiteY5" fmla="*/ 548418 h 690086"/>
              <a:gd name="connsiteX6" fmla="*/ 0 w 2429818"/>
              <a:gd name="connsiteY6" fmla="*/ 274209 h 690086"/>
              <a:gd name="connsiteX7" fmla="*/ 0 w 2429818"/>
              <a:gd name="connsiteY7" fmla="*/ 0 h 690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29818" h="690086">
                <a:moveTo>
                  <a:pt x="0" y="0"/>
                </a:moveTo>
                <a:lnTo>
                  <a:pt x="2168488" y="51515"/>
                </a:lnTo>
                <a:lnTo>
                  <a:pt x="2429818" y="274209"/>
                </a:lnTo>
                <a:lnTo>
                  <a:pt x="2404061" y="548418"/>
                </a:lnTo>
                <a:lnTo>
                  <a:pt x="1760117" y="690086"/>
                </a:lnTo>
                <a:lnTo>
                  <a:pt x="274209" y="548418"/>
                </a:lnTo>
                <a:lnTo>
                  <a:pt x="0" y="274209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66688"/>
            <a:r>
              <a:rPr lang="en-US" sz="2800" b="1" dirty="0" err="1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mật</a:t>
            </a:r>
            <a:r>
              <a:rPr lang="en-US" sz="2800" b="1" dirty="0" smtClean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cá</a:t>
            </a:r>
            <a:r>
              <a:rPr lang="en-US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trắm</a:t>
            </a:r>
            <a:endParaRPr lang="en-US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4" name="Cloud 53">
            <a:extLst>
              <a:ext uri="{FF2B5EF4-FFF2-40B4-BE49-F238E27FC236}">
                <a16:creationId xmlns="" xmlns:a16="http://schemas.microsoft.com/office/drawing/2014/main" id="{70340DC6-2B2D-41DD-8F8C-AF5312AC8372}"/>
              </a:ext>
            </a:extLst>
          </p:cNvPr>
          <p:cNvSpPr/>
          <p:nvPr/>
        </p:nvSpPr>
        <p:spPr>
          <a:xfrm flipH="1">
            <a:off x="2341866" y="165376"/>
            <a:ext cx="1983347" cy="1247944"/>
          </a:xfrm>
          <a:prstGeom prst="cloud">
            <a:avLst/>
          </a:prstGeom>
          <a:blipFill dpi="0"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Oval 54">
            <a:extLst>
              <a:ext uri="{FF2B5EF4-FFF2-40B4-BE49-F238E27FC236}">
                <a16:creationId xmlns="" xmlns:a16="http://schemas.microsoft.com/office/drawing/2014/main" id="{D545D1F7-66C2-4D12-880B-54BAE6B9D72A}"/>
              </a:ext>
            </a:extLst>
          </p:cNvPr>
          <p:cNvSpPr/>
          <p:nvPr/>
        </p:nvSpPr>
        <p:spPr>
          <a:xfrm>
            <a:off x="5836087" y="2878254"/>
            <a:ext cx="467431" cy="38414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="" xmlns:a16="http://schemas.microsoft.com/office/drawing/2014/main" id="{4452093A-1B61-4960-B011-A607D4A2ED6D}"/>
              </a:ext>
            </a:extLst>
          </p:cNvPr>
          <p:cNvSpPr/>
          <p:nvPr/>
        </p:nvSpPr>
        <p:spPr>
          <a:xfrm>
            <a:off x="5619811" y="3187445"/>
            <a:ext cx="168135" cy="13817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="" xmlns:a16="http://schemas.microsoft.com/office/drawing/2014/main" id="{CC53A12C-7F96-4119-AC39-B77FA9DD2EF9}"/>
              </a:ext>
            </a:extLst>
          </p:cNvPr>
          <p:cNvSpPr/>
          <p:nvPr/>
        </p:nvSpPr>
        <p:spPr>
          <a:xfrm rot="831800">
            <a:off x="3242675" y="2051981"/>
            <a:ext cx="480072" cy="421483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="" xmlns:a16="http://schemas.microsoft.com/office/drawing/2014/main" id="{813D2B0B-D478-4E01-8B99-C546B56714EA}"/>
              </a:ext>
            </a:extLst>
          </p:cNvPr>
          <p:cNvSpPr/>
          <p:nvPr/>
        </p:nvSpPr>
        <p:spPr>
          <a:xfrm>
            <a:off x="3783223" y="2484360"/>
            <a:ext cx="252006" cy="22954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2" name="Connector: Curved 61">
            <a:extLst>
              <a:ext uri="{FF2B5EF4-FFF2-40B4-BE49-F238E27FC236}">
                <a16:creationId xmlns="" xmlns:a16="http://schemas.microsoft.com/office/drawing/2014/main" id="{05952D66-449E-475F-A47C-64A3594771DC}"/>
              </a:ext>
            </a:extLst>
          </p:cNvPr>
          <p:cNvCxnSpPr>
            <a:cxnSpLocks/>
          </p:cNvCxnSpPr>
          <p:nvPr/>
        </p:nvCxnSpPr>
        <p:spPr>
          <a:xfrm flipV="1">
            <a:off x="2096909" y="4551566"/>
            <a:ext cx="2054237" cy="924526"/>
          </a:xfrm>
          <a:prstGeom prst="curvedConnector3">
            <a:avLst>
              <a:gd name="adj1" fmla="val 74451"/>
            </a:avLst>
          </a:prstGeom>
          <a:ln w="76200">
            <a:solidFill>
              <a:schemeClr val="accent2">
                <a:lumMod val="50000"/>
              </a:schemeClr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or: Curved 77">
            <a:extLst>
              <a:ext uri="{FF2B5EF4-FFF2-40B4-BE49-F238E27FC236}">
                <a16:creationId xmlns="" xmlns:a16="http://schemas.microsoft.com/office/drawing/2014/main" id="{E173E400-192F-46B9-83BF-B858E5229ACE}"/>
              </a:ext>
            </a:extLst>
          </p:cNvPr>
          <p:cNvCxnSpPr>
            <a:cxnSpLocks/>
          </p:cNvCxnSpPr>
          <p:nvPr/>
        </p:nvCxnSpPr>
        <p:spPr>
          <a:xfrm rot="10800000">
            <a:off x="5360217" y="4530807"/>
            <a:ext cx="1556833" cy="1069318"/>
          </a:xfrm>
          <a:prstGeom prst="curvedConnector3">
            <a:avLst>
              <a:gd name="adj1" fmla="val 62409"/>
            </a:avLst>
          </a:prstGeom>
          <a:ln w="76200"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58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3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6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9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3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2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3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5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8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1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4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7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3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3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600"/>
                            </p:stCondLst>
                            <p:childTnLst>
                              <p:par>
                                <p:cTn id="8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3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900"/>
                            </p:stCondLst>
                            <p:childTnLst>
                              <p:par>
                                <p:cTn id="9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9200"/>
                            </p:stCondLst>
                            <p:childTnLst>
                              <p:par>
                                <p:cTn id="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3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500"/>
                            </p:stCondLst>
                            <p:childTnLst>
                              <p:par>
                                <p:cTn id="10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7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1000"/>
                            </p:stCondLst>
                            <p:childTnLst>
                              <p:par>
                                <p:cTn id="10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175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500"/>
                            </p:stCondLst>
                            <p:childTnLst>
                              <p:par>
                                <p:cTn id="1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9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00"/>
                            </p:stCondLst>
                            <p:childTnLst>
                              <p:par>
                                <p:cTn id="126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000"/>
                            </p:stCondLst>
                            <p:childTnLst>
                              <p:par>
                                <p:cTn id="130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3000"/>
                            </p:stCondLst>
                            <p:childTnLst>
                              <p:par>
                                <p:cTn id="1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2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7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000"/>
                            </p:stCondLst>
                            <p:childTnLst>
                              <p:par>
                                <p:cTn id="149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2000"/>
                            </p:stCondLst>
                            <p:childTnLst>
                              <p:par>
                                <p:cTn id="153" presetID="10" presetClass="entr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5" grpId="0" animBg="1"/>
      <p:bldP spid="84" grpId="0" animBg="1"/>
      <p:bldP spid="83" grpId="0" animBg="1"/>
      <p:bldP spid="16" grpId="0" animBg="1"/>
      <p:bldP spid="17" grpId="0" animBg="1"/>
      <p:bldP spid="41" grpId="0" animBg="1"/>
      <p:bldP spid="48" grpId="0" animBg="1"/>
      <p:bldP spid="49" grpId="0" animBg="1"/>
      <p:bldP spid="46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="" xmlns:a16="http://schemas.microsoft.com/office/drawing/2014/main" id="{B8AD8300-4074-4C77-ACB9-50CE4306EFC6}"/>
              </a:ext>
            </a:extLst>
          </p:cNvPr>
          <p:cNvSpPr/>
          <p:nvPr/>
        </p:nvSpPr>
        <p:spPr>
          <a:xfrm>
            <a:off x="-2478" y="686056"/>
            <a:ext cx="9144000" cy="270781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F96A055-2961-47D9-868C-BC7FA7061A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481965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F6E0955-F037-4C5E-95CB-2CDEDC9B9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350" y="4114800"/>
            <a:ext cx="4819650" cy="27432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78E17C18-FA97-40DE-A360-16C63212977F}"/>
              </a:ext>
            </a:extLst>
          </p:cNvPr>
          <p:cNvGrpSpPr/>
          <p:nvPr/>
        </p:nvGrpSpPr>
        <p:grpSpPr>
          <a:xfrm>
            <a:off x="2525096" y="4816176"/>
            <a:ext cx="1647825" cy="1647825"/>
            <a:chOff x="2409825" y="400050"/>
            <a:chExt cx="3657600" cy="3657600"/>
          </a:xfrm>
        </p:grpSpPr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15B3467F-6782-411C-A85A-86302E5B9DDA}"/>
                </a:ext>
              </a:extLst>
            </p:cNvPr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&quot;Not Allowed&quot; Symbol 12">
              <a:extLst>
                <a:ext uri="{FF2B5EF4-FFF2-40B4-BE49-F238E27FC236}">
                  <a16:creationId xmlns="" xmlns:a16="http://schemas.microsoft.com/office/drawing/2014/main" id="{60F842B3-1EAF-4B96-BADC-2656EFB7A682}"/>
                </a:ext>
              </a:extLst>
            </p:cNvPr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EC86529A-9DAC-4B64-9D8B-4B5C98E48451}"/>
              </a:ext>
            </a:extLst>
          </p:cNvPr>
          <p:cNvGrpSpPr/>
          <p:nvPr/>
        </p:nvGrpSpPr>
        <p:grpSpPr>
          <a:xfrm>
            <a:off x="7148589" y="4808388"/>
            <a:ext cx="1647825" cy="1647825"/>
            <a:chOff x="2409825" y="400050"/>
            <a:chExt cx="3657600" cy="3657600"/>
          </a:xfrm>
        </p:grpSpPr>
        <p:sp>
          <p:nvSpPr>
            <p:cNvPr id="18" name="Oval 17">
              <a:extLst>
                <a:ext uri="{FF2B5EF4-FFF2-40B4-BE49-F238E27FC236}">
                  <a16:creationId xmlns="" xmlns:a16="http://schemas.microsoft.com/office/drawing/2014/main" id="{2B82EC23-9B3D-4C6C-85B4-52431019CC4E}"/>
                </a:ext>
              </a:extLst>
            </p:cNvPr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&quot;Not Allowed&quot; Symbol 18">
              <a:extLst>
                <a:ext uri="{FF2B5EF4-FFF2-40B4-BE49-F238E27FC236}">
                  <a16:creationId xmlns="" xmlns:a16="http://schemas.microsoft.com/office/drawing/2014/main" id="{FF67727F-23B8-4498-87A1-8B42E608F784}"/>
                </a:ext>
              </a:extLst>
            </p:cNvPr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="" xmlns:a16="http://schemas.microsoft.com/office/drawing/2014/main" id="{66045203-927A-45E7-B178-BC0F68866D51}"/>
              </a:ext>
            </a:extLst>
          </p:cNvPr>
          <p:cNvGrpSpPr/>
          <p:nvPr/>
        </p:nvGrpSpPr>
        <p:grpSpPr>
          <a:xfrm>
            <a:off x="-1456194" y="693398"/>
            <a:ext cx="13146958" cy="3105553"/>
            <a:chOff x="241448" y="1483374"/>
            <a:chExt cx="9090574" cy="2185863"/>
          </a:xfrm>
        </p:grpSpPr>
        <p:pic>
          <p:nvPicPr>
            <p:cNvPr id="37" name="Picture 36">
              <a:extLst>
                <a:ext uri="{FF2B5EF4-FFF2-40B4-BE49-F238E27FC236}">
                  <a16:creationId xmlns="" xmlns:a16="http://schemas.microsoft.com/office/drawing/2014/main" id="{2F727DDA-3261-4E59-BD9A-398893EF341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89" y="1483374"/>
              <a:ext cx="2857501" cy="1764649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="" xmlns:a16="http://schemas.microsoft.com/office/drawing/2014/main" id="{2B976CFE-B9CD-41AD-89C8-88DBE35DCB1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994" y="1483374"/>
              <a:ext cx="2857501" cy="1764649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="" xmlns:a16="http://schemas.microsoft.com/office/drawing/2014/main" id="{B9D04D69-DCF0-4632-8A12-0D6A237255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593" y="1805961"/>
              <a:ext cx="2857501" cy="1764649"/>
            </a:xfrm>
            <a:prstGeom prst="rect">
              <a:avLst/>
            </a:prstGeom>
          </p:spPr>
        </p:pic>
        <p:pic>
          <p:nvPicPr>
            <p:cNvPr id="40" name="Picture 39">
              <a:extLst>
                <a:ext uri="{FF2B5EF4-FFF2-40B4-BE49-F238E27FC236}">
                  <a16:creationId xmlns="" xmlns:a16="http://schemas.microsoft.com/office/drawing/2014/main" id="{B9C764CD-B049-4D82-8FF2-18C403B886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26">
              <a:off x="2653707" y="1844297"/>
              <a:ext cx="2857501" cy="1764649"/>
            </a:xfrm>
            <a:prstGeom prst="rect">
              <a:avLst/>
            </a:prstGeom>
          </p:spPr>
        </p:pic>
        <p:pic>
          <p:nvPicPr>
            <p:cNvPr id="41" name="Picture 40">
              <a:extLst>
                <a:ext uri="{FF2B5EF4-FFF2-40B4-BE49-F238E27FC236}">
                  <a16:creationId xmlns="" xmlns:a16="http://schemas.microsoft.com/office/drawing/2014/main" id="{03EA21D4-8D91-4F53-BA68-13FFA59E5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863" y="1591400"/>
              <a:ext cx="2857501" cy="1764649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="" xmlns:a16="http://schemas.microsoft.com/office/drawing/2014/main" id="{C59A1594-0F5D-4066-92EA-05601F891E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48" y="1741670"/>
              <a:ext cx="2857501" cy="1764649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="" xmlns:a16="http://schemas.microsoft.com/office/drawing/2014/main" id="{17B200DA-5565-4BC1-9C0B-9CC8687BE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521" y="1904588"/>
              <a:ext cx="2857501" cy="1764649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="" xmlns:a16="http://schemas.microsoft.com/office/drawing/2014/main" id="{603C5967-1AFF-4763-921F-D508B8F080DC}"/>
              </a:ext>
            </a:extLst>
          </p:cNvPr>
          <p:cNvGrpSpPr/>
          <p:nvPr/>
        </p:nvGrpSpPr>
        <p:grpSpPr>
          <a:xfrm>
            <a:off x="50948" y="1819049"/>
            <a:ext cx="9090574" cy="1850188"/>
            <a:chOff x="241448" y="1483374"/>
            <a:chExt cx="9090574" cy="2185863"/>
          </a:xfrm>
        </p:grpSpPr>
        <p:pic>
          <p:nvPicPr>
            <p:cNvPr id="22" name="Picture 21">
              <a:extLst>
                <a:ext uri="{FF2B5EF4-FFF2-40B4-BE49-F238E27FC236}">
                  <a16:creationId xmlns="" xmlns:a16="http://schemas.microsoft.com/office/drawing/2014/main" id="{137C670E-6E8F-4CBB-BC3B-8F203FAC403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89" y="1483374"/>
              <a:ext cx="2857501" cy="176464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="" xmlns:a16="http://schemas.microsoft.com/office/drawing/2014/main" id="{34AB68FB-8E96-4B04-B2AE-497DEDA7D75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994" y="1483374"/>
              <a:ext cx="2857501" cy="176464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="" xmlns:a16="http://schemas.microsoft.com/office/drawing/2014/main" id="{16202375-98F7-416B-8E3D-C4F249C13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7593" y="1805961"/>
              <a:ext cx="2857501" cy="1764649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="" xmlns:a16="http://schemas.microsoft.com/office/drawing/2014/main" id="{EDE91636-04B5-4F5A-9551-AEEFE7DC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76926">
              <a:off x="2653707" y="1844297"/>
              <a:ext cx="2857501" cy="1764649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="" xmlns:a16="http://schemas.microsoft.com/office/drawing/2014/main" id="{850F21D9-1083-4E83-BE04-C5DFBC7B2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38863" y="1591400"/>
              <a:ext cx="2857501" cy="176464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="" xmlns:a16="http://schemas.microsoft.com/office/drawing/2014/main" id="{14954EF3-60C3-47A0-84B0-1BD055707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448" y="1741670"/>
              <a:ext cx="2857501" cy="176464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="" xmlns:a16="http://schemas.microsoft.com/office/drawing/2014/main" id="{C53CFEB8-6383-43ED-942E-8C3B5B404A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4521" y="1904588"/>
              <a:ext cx="2857501" cy="1764649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6BA01797-71C7-4795-B65B-669F7DB65FD3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787"/>
            <a:ext cx="9144000" cy="305590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93AECFAA-37C6-43C5-968C-D6D58AB6CB79}"/>
              </a:ext>
            </a:extLst>
          </p:cNvPr>
          <p:cNvSpPr/>
          <p:nvPr/>
        </p:nvSpPr>
        <p:spPr>
          <a:xfrm>
            <a:off x="0" y="3429000"/>
            <a:ext cx="9144000" cy="666750"/>
          </a:xfrm>
          <a:prstGeom prst="rect">
            <a:avLst/>
          </a:prstGeom>
          <a:solidFill>
            <a:srgbClr val="A7E1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diệt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DE2D2E09-DE6A-483E-831C-C5F3F13DA6CB}"/>
              </a:ext>
            </a:extLst>
          </p:cNvPr>
          <p:cNvGrpSpPr/>
          <p:nvPr/>
        </p:nvGrpSpPr>
        <p:grpSpPr>
          <a:xfrm>
            <a:off x="383478" y="4161019"/>
            <a:ext cx="1647825" cy="1647825"/>
            <a:chOff x="2409825" y="400050"/>
            <a:chExt cx="3657600" cy="3657600"/>
          </a:xfrm>
        </p:grpSpPr>
        <p:sp>
          <p:nvSpPr>
            <p:cNvPr id="9" name="Oval 8">
              <a:extLst>
                <a:ext uri="{FF2B5EF4-FFF2-40B4-BE49-F238E27FC236}">
                  <a16:creationId xmlns="" xmlns:a16="http://schemas.microsoft.com/office/drawing/2014/main" id="{AFD9E3BA-8185-4644-BA95-DEEFB133CFCB}"/>
                </a:ext>
              </a:extLst>
            </p:cNvPr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&quot;Not Allowed&quot; Symbol 7">
              <a:extLst>
                <a:ext uri="{FF2B5EF4-FFF2-40B4-BE49-F238E27FC236}">
                  <a16:creationId xmlns="" xmlns:a16="http://schemas.microsoft.com/office/drawing/2014/main" id="{251BE077-F400-4E6A-B76E-F773D09FE5A0}"/>
                </a:ext>
              </a:extLst>
            </p:cNvPr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02364A7A-E197-4FF9-837F-4CAF48B6A723}"/>
              </a:ext>
            </a:extLst>
          </p:cNvPr>
          <p:cNvGrpSpPr/>
          <p:nvPr/>
        </p:nvGrpSpPr>
        <p:grpSpPr>
          <a:xfrm>
            <a:off x="4967093" y="4192760"/>
            <a:ext cx="1647825" cy="1647825"/>
            <a:chOff x="2409825" y="400050"/>
            <a:chExt cx="3657600" cy="3657600"/>
          </a:xfrm>
        </p:grpSpPr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FAE03319-BB7D-4192-BE2B-BE20519AFF47}"/>
                </a:ext>
              </a:extLst>
            </p:cNvPr>
            <p:cNvSpPr/>
            <p:nvPr/>
          </p:nvSpPr>
          <p:spPr>
            <a:xfrm>
              <a:off x="2743200" y="723900"/>
              <a:ext cx="3017520" cy="3017520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&quot;Not Allowed&quot; Symbol 15">
              <a:extLst>
                <a:ext uri="{FF2B5EF4-FFF2-40B4-BE49-F238E27FC236}">
                  <a16:creationId xmlns="" xmlns:a16="http://schemas.microsoft.com/office/drawing/2014/main" id="{15842DE8-2420-48B0-9353-26422E85C85B}"/>
                </a:ext>
              </a:extLst>
            </p:cNvPr>
            <p:cNvSpPr/>
            <p:nvPr/>
          </p:nvSpPr>
          <p:spPr>
            <a:xfrm>
              <a:off x="2409825" y="400050"/>
              <a:ext cx="3657600" cy="3657600"/>
            </a:xfrm>
            <a:prstGeom prst="noSmoking">
              <a:avLst>
                <a:gd name="adj" fmla="val 8750"/>
              </a:avLst>
            </a:prstGeom>
            <a:solidFill>
              <a:srgbClr val="FF0000">
                <a:alpha val="80000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44" name="Rectangle 43">
            <a:extLst>
              <a:ext uri="{FF2B5EF4-FFF2-40B4-BE49-F238E27FC236}">
                <a16:creationId xmlns="" xmlns:a16="http://schemas.microsoft.com/office/drawing/2014/main" id="{0DCFA9D8-A551-45C2-A53E-AB91C40AEAAE}"/>
              </a:ext>
            </a:extLst>
          </p:cNvPr>
          <p:cNvSpPr/>
          <p:nvPr/>
        </p:nvSpPr>
        <p:spPr>
          <a:xfrm>
            <a:off x="-2478" y="0"/>
            <a:ext cx="9144000" cy="67129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4800" b="1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endParaRPr lang="en-US" sz="4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="" xmlns:a16="http://schemas.microsoft.com/office/drawing/2014/main" id="{C87FD9D9-42E3-4CDB-9ECD-441E84283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213818" y="518817"/>
            <a:ext cx="1374330" cy="10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31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517 2.96296E-6 C 0.08507 0.06296 0.11736 0.1081 0.14982 0.1081 C 0.18159 0.1081 0.20972 0.06296 0.21961 2.96296E-6 C 0.23298 0.06296 0.26059 0.1081 0.29357 0.1081 C 0.32586 0.1081 0.35416 0.06296 0.36302 2.96296E-6 C 0.37656 0.06296 0.40503 0.1081 0.43732 0.1081 C 0.47031 0.1081 0.5026 0.06296 0.51163 2.96296E-6 C 0.52118 0.06296 0.54965 0.1081 0.58663 0.1081 C 0.61406 0.1081 0.64635 0.06296 0.65607 2.96296E-6 C 0.66562 0.06296 0.69791 0.1081 0.7302 0.1081 C 0.7625 0.1081 0.79079 0.06296 0.80034 2.96296E-6 C 0.81423 0.06296 0.84166 0.1081 0.87482 0.1081 C 0.90711 0.1081 0.93524 0.06296 0.94895 2.96296E-6 C 0.95781 0.06296 0.98611 0.1081 1.0184 0.1081 C 1.05139 0.1081 1.08385 0.06296 1.09253 2.96296E-6 C 1.10243 0.06296 1.13055 0.1081 1.16753 0.1081 C 1.19982 0.1081 1.22743 0.06296 1.23715 2.96296E-6 " pathEditMode="relative" rAng="0" ptsTypes="AAAAAAAAAAAAAAAAA">
                                      <p:cBhvr>
                                        <p:cTn id="39" dur="7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108" y="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0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2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75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0"/>
                            </p:stCondLst>
                            <p:childTnLst>
                              <p:par>
                                <p:cTn id="7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400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0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5" descr="con%20muoi">
            <a:extLst>
              <a:ext uri="{FF2B5EF4-FFF2-40B4-BE49-F238E27FC236}">
                <a16:creationId xmlns="" xmlns:a16="http://schemas.microsoft.com/office/drawing/2014/main" id="{57E7D5D1-6A0B-45DA-A4C2-DFB1010A3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60" y="396867"/>
            <a:ext cx="2933700" cy="2571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norway_rat1">
            <a:extLst>
              <a:ext uri="{FF2B5EF4-FFF2-40B4-BE49-F238E27FC236}">
                <a16:creationId xmlns="" xmlns:a16="http://schemas.microsoft.com/office/drawing/2014/main" id="{0789F395-852C-4324-B26A-587414C303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27803" y="396867"/>
            <a:ext cx="2971800" cy="2581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="" xmlns:a16="http://schemas.microsoft.com/office/drawing/2014/main" id="{1EB1A5F3-A17C-4FEF-A542-599534D217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5246" y="390786"/>
            <a:ext cx="3050294" cy="258127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DCFA9D8-A551-45C2-A53E-AB91C40AEAAE}"/>
              </a:ext>
            </a:extLst>
          </p:cNvPr>
          <p:cNvSpPr/>
          <p:nvPr/>
        </p:nvSpPr>
        <p:spPr>
          <a:xfrm>
            <a:off x="28460" y="3535252"/>
            <a:ext cx="9460791" cy="2202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màng</a:t>
            </a:r>
            <a:endParaRPr lang="en-US" sz="4400" b="1" dirty="0" smtClean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hiểm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400" b="1" dirty="0" err="1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endParaRPr lang="en-US" sz="44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33489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1FD23D-BC73-4445-A64C-F6EB72AA6609}"/>
              </a:ext>
            </a:extLst>
          </p:cNvPr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động vật quý hiếm có nguy c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tuyệt chủng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D5ACA3-12D4-4B15-A433-386838F0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25" y="1377122"/>
            <a:ext cx="7753350" cy="410375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E2ECC6-9BE1-4381-A405-26AD7428CA33}"/>
              </a:ext>
            </a:extLst>
          </p:cNvPr>
          <p:cNvSpPr txBox="1"/>
          <p:nvPr/>
        </p:nvSpPr>
        <p:spPr>
          <a:xfrm>
            <a:off x="695325" y="5684907"/>
            <a:ext cx="775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thỏ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Pika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8071461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1FD23D-BC73-4445-A64C-F6EB72AA6609}"/>
              </a:ext>
            </a:extLst>
          </p:cNvPr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động vật quý hiếm có nguy c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tuyệt chủng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D5ACA3-12D4-4B15-A433-386838F0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" y="1278731"/>
            <a:ext cx="7515225" cy="430053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E2ECC6-9BE1-4381-A405-26AD7428CA33}"/>
              </a:ext>
            </a:extLst>
          </p:cNvPr>
          <p:cNvSpPr txBox="1"/>
          <p:nvPr/>
        </p:nvSpPr>
        <p:spPr>
          <a:xfrm>
            <a:off x="695325" y="5684907"/>
            <a:ext cx="775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rái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khổng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lồ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851831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1FD23D-BC73-4445-A64C-F6EB72AA6609}"/>
              </a:ext>
            </a:extLst>
          </p:cNvPr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loài động vật quý hiếm có nguy c</a:t>
            </a:r>
            <a:r>
              <a:rPr lang="vi-VN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3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tuyệt chủng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D5ACA3-12D4-4B15-A433-386838F0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25" y="1248965"/>
            <a:ext cx="6915150" cy="43600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6E2ECC6-9BE1-4381-A405-26AD7428CA33}"/>
              </a:ext>
            </a:extLst>
          </p:cNvPr>
          <p:cNvSpPr txBox="1"/>
          <p:nvPr/>
        </p:nvSpPr>
        <p:spPr>
          <a:xfrm>
            <a:off x="695325" y="5684907"/>
            <a:ext cx="77533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</a:t>
            </a:r>
          </a:p>
        </p:txBody>
      </p:sp>
    </p:spTree>
    <p:extLst>
      <p:ext uri="{BB962C8B-B14F-4D97-AF65-F5344CB8AC3E}">
        <p14:creationId xmlns:p14="http://schemas.microsoft.com/office/powerpoint/2010/main" val="1882162329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D6790B90-C91D-42FF-889B-0A84A860FD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2894957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6881F70-D446-4DC1-AEBB-5E48BA8AD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4957" y="0"/>
            <a:ext cx="3206840" cy="18057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FF435D7-2509-4DCA-B8AF-8A83F418FD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1796" y="0"/>
            <a:ext cx="3042204" cy="18105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0B0F56E-9817-4FD4-9015-3D2EFF14A0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90360"/>
            <a:ext cx="2573114" cy="180304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81A86227-78A9-45BE-8360-30AFC437A1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114" y="2290362"/>
            <a:ext cx="2320858" cy="1830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8D87D96C-4482-4F0E-AC6F-0A698D5276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767" y="2290361"/>
            <a:ext cx="2171639" cy="180242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CB09DA67-4F9C-490B-B74B-CA821D7505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407" y="2290361"/>
            <a:ext cx="2054715" cy="183087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64ADDABC-8052-4528-809F-D84EE1CFCD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06477"/>
            <a:ext cx="2882988" cy="1808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C18137E2-E9E9-4E26-8ECD-EA519F454A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9" y="4611228"/>
            <a:ext cx="3231686" cy="18039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A796F60-C56A-41BF-AB6B-2C94A3974F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675" y="4612734"/>
            <a:ext cx="3029326" cy="18024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2CFCD614-9DD8-4BC3-A5DB-B947DF1EF46A}"/>
              </a:ext>
            </a:extLst>
          </p:cNvPr>
          <p:cNvSpPr/>
          <p:nvPr/>
        </p:nvSpPr>
        <p:spPr>
          <a:xfrm>
            <a:off x="-12879" y="1813252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CA653A1E-82CE-4081-B1DC-9F89714E2890}"/>
              </a:ext>
            </a:extLst>
          </p:cNvPr>
          <p:cNvSpPr/>
          <p:nvPr/>
        </p:nvSpPr>
        <p:spPr>
          <a:xfrm>
            <a:off x="6100887" y="1818002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69119EB5-D488-451A-85D5-81A6388E709E}"/>
              </a:ext>
            </a:extLst>
          </p:cNvPr>
          <p:cNvSpPr/>
          <p:nvPr/>
        </p:nvSpPr>
        <p:spPr>
          <a:xfrm>
            <a:off x="2894047" y="181052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CF68E07-D410-4B61-B358-4969BBEEE78E}"/>
              </a:ext>
            </a:extLst>
          </p:cNvPr>
          <p:cNvSpPr/>
          <p:nvPr/>
        </p:nvSpPr>
        <p:spPr>
          <a:xfrm>
            <a:off x="-12879" y="4103613"/>
            <a:ext cx="548640" cy="4852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66ACD106-5299-4A82-BAED-BD8F7A2D51EF}"/>
              </a:ext>
            </a:extLst>
          </p:cNvPr>
          <p:cNvSpPr/>
          <p:nvPr/>
        </p:nvSpPr>
        <p:spPr>
          <a:xfrm>
            <a:off x="4904767" y="4108363"/>
            <a:ext cx="548640" cy="4804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1D2DC11A-B82E-4CA3-917B-BC959FCB2161}"/>
              </a:ext>
            </a:extLst>
          </p:cNvPr>
          <p:cNvSpPr/>
          <p:nvPr/>
        </p:nvSpPr>
        <p:spPr>
          <a:xfrm>
            <a:off x="2572072" y="4108363"/>
            <a:ext cx="548640" cy="4777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007FE6CE-D59C-4B68-ACDC-D78DC4F035E4}"/>
              </a:ext>
            </a:extLst>
          </p:cNvPr>
          <p:cNvSpPr/>
          <p:nvPr/>
        </p:nvSpPr>
        <p:spPr>
          <a:xfrm>
            <a:off x="7073617" y="4108360"/>
            <a:ext cx="548640" cy="4846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449B8F98-9033-4399-8C6B-6E5D6B9EBF09}"/>
              </a:ext>
            </a:extLst>
          </p:cNvPr>
          <p:cNvSpPr/>
          <p:nvPr/>
        </p:nvSpPr>
        <p:spPr>
          <a:xfrm>
            <a:off x="-12879" y="6425519"/>
            <a:ext cx="548640" cy="43520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FF985EEF-B5FC-4D3E-844F-39C39D96A098}"/>
              </a:ext>
            </a:extLst>
          </p:cNvPr>
          <p:cNvSpPr/>
          <p:nvPr/>
        </p:nvSpPr>
        <p:spPr>
          <a:xfrm>
            <a:off x="6100886" y="6425520"/>
            <a:ext cx="548640" cy="4324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5BF2490C-5416-46E8-8938-64251DD482D6}"/>
              </a:ext>
            </a:extLst>
          </p:cNvPr>
          <p:cNvSpPr/>
          <p:nvPr/>
        </p:nvSpPr>
        <p:spPr>
          <a:xfrm>
            <a:off x="2869201" y="6422790"/>
            <a:ext cx="548640" cy="4455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7BAE15CE-559E-431E-AE97-0DDF5EE0510D}"/>
              </a:ext>
            </a:extLst>
          </p:cNvPr>
          <p:cNvSpPr txBox="1"/>
          <p:nvPr/>
        </p:nvSpPr>
        <p:spPr>
          <a:xfrm>
            <a:off x="451970" y="1821560"/>
            <a:ext cx="23472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843FA36-5940-4B27-B646-F80AE68030F6}"/>
              </a:ext>
            </a:extLst>
          </p:cNvPr>
          <p:cNvSpPr txBox="1"/>
          <p:nvPr/>
        </p:nvSpPr>
        <p:spPr>
          <a:xfrm>
            <a:off x="3453746" y="1816615"/>
            <a:ext cx="26609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315BEA16-1A35-4EF1-B915-D9C1B46A9B9B}"/>
              </a:ext>
            </a:extLst>
          </p:cNvPr>
          <p:cNvSpPr txBox="1"/>
          <p:nvPr/>
        </p:nvSpPr>
        <p:spPr>
          <a:xfrm>
            <a:off x="6660585" y="1816615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EB018824-6694-4972-B6C5-E1508CA2CD89}"/>
              </a:ext>
            </a:extLst>
          </p:cNvPr>
          <p:cNvSpPr txBox="1"/>
          <p:nvPr/>
        </p:nvSpPr>
        <p:spPr>
          <a:xfrm>
            <a:off x="546821" y="4111832"/>
            <a:ext cx="2025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25EAF848-F038-4146-A347-CDA876EECD7A}"/>
              </a:ext>
            </a:extLst>
          </p:cNvPr>
          <p:cNvSpPr txBox="1"/>
          <p:nvPr/>
        </p:nvSpPr>
        <p:spPr>
          <a:xfrm>
            <a:off x="3120712" y="4135401"/>
            <a:ext cx="1773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1CA5E992-FBDF-43F6-9A77-DBD3B9A68C61}"/>
              </a:ext>
            </a:extLst>
          </p:cNvPr>
          <p:cNvSpPr txBox="1"/>
          <p:nvPr/>
        </p:nvSpPr>
        <p:spPr>
          <a:xfrm>
            <a:off x="5464203" y="4108931"/>
            <a:ext cx="160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CC436098-F866-4934-A119-F5F7A69D3D71}"/>
              </a:ext>
            </a:extLst>
          </p:cNvPr>
          <p:cNvSpPr txBox="1"/>
          <p:nvPr/>
        </p:nvSpPr>
        <p:spPr>
          <a:xfrm>
            <a:off x="7629339" y="4108931"/>
            <a:ext cx="15146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ếch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C3388068-864E-46A0-99E7-1781A3E9F839}"/>
              </a:ext>
            </a:extLst>
          </p:cNvPr>
          <p:cNvSpPr txBox="1"/>
          <p:nvPr/>
        </p:nvSpPr>
        <p:spPr>
          <a:xfrm>
            <a:off x="546821" y="6415413"/>
            <a:ext cx="2322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24633EAA-6426-4CA3-8CCA-375E9BE43C44}"/>
              </a:ext>
            </a:extLst>
          </p:cNvPr>
          <p:cNvSpPr txBox="1"/>
          <p:nvPr/>
        </p:nvSpPr>
        <p:spPr>
          <a:xfrm>
            <a:off x="3419024" y="6401247"/>
            <a:ext cx="2681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bàng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5C4F4044-474F-4617-A2C3-A65358990B17}"/>
              </a:ext>
            </a:extLst>
          </p:cNvPr>
          <p:cNvSpPr txBox="1"/>
          <p:nvPr/>
        </p:nvSpPr>
        <p:spPr>
          <a:xfrm>
            <a:off x="6660585" y="6422790"/>
            <a:ext cx="24834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919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500"/>
                            </p:stCondLst>
                            <p:childTnLst>
                              <p:par>
                                <p:cTn id="6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4000"/>
                            </p:stCondLst>
                            <p:childTnLst>
                              <p:par>
                                <p:cTn id="7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500"/>
                            </p:stCondLst>
                            <p:childTnLst>
                              <p:par>
                                <p:cTn id="8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4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56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1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63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1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70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1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77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1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84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0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91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2" dur="1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4" fill="hold">
                      <p:stCondLst>
                        <p:cond delay="0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7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198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9" dur="12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4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05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6" dur="12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11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212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3" dur="12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/>
      <p:bldP spid="36" grpId="0"/>
      <p:bldP spid="37" grpId="0"/>
      <p:bldP spid="38" grpId="0"/>
      <p:bldP spid="39" grpId="0"/>
      <p:bldP spid="40" grpId="0"/>
      <p:bldP spid="41" grpId="0"/>
      <p:bldP spid="4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1FD23D-BC73-4445-A64C-F6EB72AA6609}"/>
              </a:ext>
            </a:extLst>
          </p:cNvPr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săn bắt động vật hoang dã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D5ACA3-12D4-4B15-A433-386838F0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1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1FD23D-BC73-4445-A64C-F6EB72AA6609}"/>
              </a:ext>
            </a:extLst>
          </p:cNvPr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săn bắt động vật hoang dã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D5ACA3-12D4-4B15-A433-386838F0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3999" cy="6038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05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dir="in"/>
      </p:transition>
    </mc:Choice>
    <mc:Fallback xmlns="">
      <p:transition spd="slow">
        <p:split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D31FD23D-BC73-4445-A64C-F6EB72AA6609}"/>
              </a:ext>
            </a:extLst>
          </p:cNvPr>
          <p:cNvSpPr/>
          <p:nvPr/>
        </p:nvSpPr>
        <p:spPr>
          <a:xfrm>
            <a:off x="0" y="0"/>
            <a:ext cx="9144000" cy="81915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 săn bắt động vật hoang dã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D5ACA3-12D4-4B15-A433-386838F065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9150"/>
            <a:ext cx="9144000" cy="603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849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/>
      </p:transition>
    </mc:Choice>
    <mc:Fallback xmlns=""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46263" y="2549413"/>
            <a:ext cx="7851474" cy="1759174"/>
          </a:xfrm>
        </p:spPr>
        <p:txBody>
          <a:bodyPr>
            <a:normAutofit fontScale="90000"/>
          </a:bodyPr>
          <a:lstStyle/>
          <a:p>
            <a:pPr algn="ctr"/>
            <a:r>
              <a:rPr lang="en-US" sz="6600" b="1" dirty="0" err="1" smtClean="0">
                <a:solidFill>
                  <a:srgbClr val="0070C0"/>
                </a:solidFill>
                <a:latin typeface=".VnArabia" pitchFamily="34" charset="0"/>
              </a:rPr>
              <a:t>Chào</a:t>
            </a:r>
            <a:r>
              <a:rPr lang="en-US" sz="6600" b="1" dirty="0" smtClean="0">
                <a:solidFill>
                  <a:srgbClr val="0070C0"/>
                </a:solidFill>
                <a:latin typeface=".VnArabia" pitchFamily="3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.VnArabia" pitchFamily="34" charset="0"/>
              </a:rPr>
              <a:t>tạm</a:t>
            </a:r>
            <a:r>
              <a:rPr lang="en-US" sz="6600" b="1" dirty="0" smtClean="0">
                <a:solidFill>
                  <a:srgbClr val="0070C0"/>
                </a:solidFill>
                <a:latin typeface=".VnArabia" pitchFamily="3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.VnArabia" pitchFamily="34" charset="0"/>
              </a:rPr>
              <a:t>biệt</a:t>
            </a:r>
            <a:r>
              <a:rPr lang="en-US" sz="6600" b="1" dirty="0" smtClean="0">
                <a:solidFill>
                  <a:srgbClr val="0070C0"/>
                </a:solidFill>
                <a:latin typeface=".VnArabia" pitchFamily="34" charset="0"/>
              </a:rPr>
              <a:t> </a:t>
            </a:r>
            <a:br>
              <a:rPr lang="en-US" sz="6600" b="1" dirty="0" smtClean="0">
                <a:solidFill>
                  <a:srgbClr val="0070C0"/>
                </a:solidFill>
                <a:latin typeface=".VnArabia" pitchFamily="34" charset="0"/>
              </a:rPr>
            </a:br>
            <a:r>
              <a:rPr lang="en-US" sz="6600" b="1" dirty="0" err="1" smtClean="0">
                <a:solidFill>
                  <a:srgbClr val="0070C0"/>
                </a:solidFill>
                <a:latin typeface=".VnArabia" pitchFamily="34" charset="0"/>
              </a:rPr>
              <a:t>và</a:t>
            </a:r>
            <a:r>
              <a:rPr lang="en-US" sz="6600" b="1" dirty="0" smtClean="0">
                <a:solidFill>
                  <a:srgbClr val="0070C0"/>
                </a:solidFill>
                <a:latin typeface=".VnArabia" pitchFamily="3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.VnArabia" pitchFamily="34" charset="0"/>
              </a:rPr>
              <a:t>hẹn</a:t>
            </a:r>
            <a:r>
              <a:rPr lang="en-US" sz="6600" b="1" dirty="0" smtClean="0">
                <a:solidFill>
                  <a:srgbClr val="0070C0"/>
                </a:solidFill>
                <a:latin typeface=".VnArabia" pitchFamily="3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.VnArabia" pitchFamily="34" charset="0"/>
              </a:rPr>
              <a:t>gặp</a:t>
            </a:r>
            <a:r>
              <a:rPr lang="en-US" sz="6600" b="1" dirty="0" smtClean="0">
                <a:solidFill>
                  <a:srgbClr val="0070C0"/>
                </a:solidFill>
                <a:latin typeface=".VnArabia" pitchFamily="34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.VnArabia" pitchFamily="34" charset="0"/>
              </a:rPr>
              <a:t>lại</a:t>
            </a:r>
            <a:endParaRPr lang="en-US" sz="6600" b="1" dirty="0">
              <a:solidFill>
                <a:srgbClr val="0070C0"/>
              </a:solidFill>
              <a:latin typeface=".VnArabi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49898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76" name="Text Box 8">
            <a:extLst>
              <a:ext uri="{FF2B5EF4-FFF2-40B4-BE49-F238E27FC236}">
                <a16:creationId xmlns="" xmlns:a16="http://schemas.microsoft.com/office/drawing/2014/main" id="{5980F354-6479-410D-A736-E98605DA4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337" y="0"/>
            <a:ext cx="7249099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Quan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(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94, 95),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altLang="vi-VN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altLang="vi-V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7" name="Group 3">
            <a:extLst>
              <a:ext uri="{FF2B5EF4-FFF2-40B4-BE49-F238E27FC236}">
                <a16:creationId xmlns="" xmlns:a16="http://schemas.microsoft.com/office/drawing/2014/main" id="{6A54EA21-E66D-40AC-8511-EB0B670230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7487111"/>
              </p:ext>
            </p:extLst>
          </p:nvPr>
        </p:nvGraphicFramePr>
        <p:xfrm>
          <a:off x="792431" y="2061417"/>
          <a:ext cx="7591715" cy="3686729"/>
        </p:xfrm>
        <a:graphic>
          <a:graphicData uri="http://schemas.openxmlformats.org/drawingml/2006/table">
            <a:tbl>
              <a:tblPr/>
              <a:tblGrid>
                <a:gridCol w="37409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8507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677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17721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AFA6D87F-7F7D-4CDF-92EB-327F5202A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895" y="0"/>
            <a:ext cx="1646105" cy="1295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5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7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57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2451" name="Group 3">
            <a:extLst>
              <a:ext uri="{FF2B5EF4-FFF2-40B4-BE49-F238E27FC236}">
                <a16:creationId xmlns="" xmlns:a16="http://schemas.microsoft.com/office/drawing/2014/main" id="{DB5236BC-D8AB-4309-864B-C29B5C5E37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6177546"/>
              </p:ext>
            </p:extLst>
          </p:nvPr>
        </p:nvGraphicFramePr>
        <p:xfrm>
          <a:off x="245412" y="1717714"/>
          <a:ext cx="8631887" cy="3985133"/>
        </p:xfrm>
        <a:graphic>
          <a:graphicData uri="http://schemas.openxmlformats.org/drawingml/2006/table">
            <a:tbl>
              <a:tblPr/>
              <a:tblGrid>
                <a:gridCol w="43167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31513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149225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to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lớn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kích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thước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nhỏ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accent3">
                              <a:lumMod val="50000"/>
                            </a:schemeClr>
                          </a:solidFill>
                          <a:effectLst>
                            <a:outerShdw blurRad="38100" dist="38100" dir="2700000" algn="tl">
                              <a:srgbClr val="FFFFFF"/>
                            </a:outerShdw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bé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FFFFFF"/>
                          </a:outerShdw>
                        </a:effectLst>
                        <a:latin typeface="Tahoma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161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bò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hổ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voi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hươu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cổ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heo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chim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bàng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7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ong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kumimoji="0" lang="en-US" sz="2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kiến</a:t>
                      </a:r>
                      <a:r>
                        <a:rPr kumimoji="0" lang="en-US" sz="2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con </a:t>
                      </a:r>
                      <a:r>
                        <a:rPr kumimoji="0" lang="en-US" sz="28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ếch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28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4" name="Picture 4">
            <a:extLst>
              <a:ext uri="{FF2B5EF4-FFF2-40B4-BE49-F238E27FC236}">
                <a16:creationId xmlns="" xmlns:a16="http://schemas.microsoft.com/office/drawing/2014/main" id="{F673933D-2EF0-4BD3-A2AD-36C63C3CA3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324100" cy="15796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32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4200" y="2044700"/>
            <a:ext cx="8559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48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8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8216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6790B90-C91D-42FF-889B-0A84A860F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292601" cy="3492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FA796F60-C56A-41BF-AB6B-2C94A3974F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300" y="0"/>
            <a:ext cx="4711700" cy="3492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215900" y="3873500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00" y="3873500"/>
            <a:ext cx="5892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00" y="5105400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345861"/>
              </p:ext>
            </p:extLst>
          </p:nvPr>
        </p:nvGraphicFramePr>
        <p:xfrm>
          <a:off x="2717800" y="5208607"/>
          <a:ext cx="6096000" cy="152239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54391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97847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84600" y="5208607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88150" y="5208607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heo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667000" y="5731827"/>
            <a:ext cx="17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05100" y="615184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67400" y="5731827"/>
            <a:ext cx="1689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42000" y="6151840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542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00" y="3873500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00" y="3873500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00" y="4763194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0393349"/>
              </p:ext>
            </p:extLst>
          </p:nvPr>
        </p:nvGraphicFramePr>
        <p:xfrm>
          <a:off x="2705100" y="4658330"/>
          <a:ext cx="6096000" cy="197514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5613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413778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784600" y="4674455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24650" y="469058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05100" y="5221935"/>
            <a:ext cx="17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17800" y="565288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842000" y="524605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53100" y="5652888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Đẻ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0B0F56E-9817-4FD4-9015-3D2EFF14A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2300" cy="387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D87D96C-4482-4F0E-AC6F-0A698D5276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600" y="0"/>
            <a:ext cx="4597401" cy="387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8186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15900" y="3873500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09900" y="3873500"/>
            <a:ext cx="5892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5900" y="4541053"/>
            <a:ext cx="2844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4115640"/>
              </p:ext>
            </p:extLst>
          </p:nvPr>
        </p:nvGraphicFramePr>
        <p:xfrm>
          <a:off x="2717800" y="4636855"/>
          <a:ext cx="6096000" cy="180180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4558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34595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848100" y="4562970"/>
            <a:ext cx="1295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Ong 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37350" y="4562970"/>
            <a:ext cx="1295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endParaRPr lang="en-US" sz="28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829300" y="5128417"/>
            <a:ext cx="1765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06700" y="5730288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06700" y="5095795"/>
            <a:ext cx="2597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829300" y="5715511"/>
            <a:ext cx="3060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EFF435D7-2509-4DCA-B8AF-8A83F418FD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0"/>
            <a:ext cx="4572000" cy="38735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81A86227-78A9-45BE-8360-30AFC437A1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432300" cy="387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49286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2606</TotalTime>
  <Words>557</Words>
  <Application>Microsoft Office PowerPoint</Application>
  <PresentationFormat>On-screen Show (4:3)</PresentationFormat>
  <Paragraphs>140</Paragraphs>
  <Slides>33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Chào tạm biệt  và hẹn gặp lại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Joker</dc:creator>
  <cp:lastModifiedBy>Windows User</cp:lastModifiedBy>
  <cp:revision>221</cp:revision>
  <dcterms:created xsi:type="dcterms:W3CDTF">2018-04-05T10:44:09Z</dcterms:created>
  <dcterms:modified xsi:type="dcterms:W3CDTF">2022-03-06T07:14:41Z</dcterms:modified>
</cp:coreProperties>
</file>