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  <p:sldMasterId id="2147483705" r:id="rId3"/>
  </p:sldMasterIdLst>
  <p:notesMasterIdLst>
    <p:notesMasterId r:id="rId20"/>
  </p:notesMasterIdLst>
  <p:sldIdLst>
    <p:sldId id="259" r:id="rId4"/>
    <p:sldId id="260" r:id="rId5"/>
    <p:sldId id="261" r:id="rId6"/>
    <p:sldId id="262" r:id="rId7"/>
    <p:sldId id="528" r:id="rId8"/>
    <p:sldId id="314" r:id="rId9"/>
    <p:sldId id="263" r:id="rId10"/>
    <p:sldId id="264" r:id="rId11"/>
    <p:sldId id="266" r:id="rId12"/>
    <p:sldId id="267" r:id="rId13"/>
    <p:sldId id="268" r:id="rId14"/>
    <p:sldId id="269" r:id="rId15"/>
    <p:sldId id="272" r:id="rId16"/>
    <p:sldId id="270" r:id="rId17"/>
    <p:sldId id="530" r:id="rId18"/>
    <p:sldId id="273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A6E6"/>
    <a:srgbClr val="5FB9CB"/>
    <a:srgbClr val="42A4E6"/>
    <a:srgbClr val="9A8674"/>
    <a:srgbClr val="FFC00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9F0C0-3E1D-420B-8B3E-A330B133B560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42ECE-E74C-4854-9A8F-D75032BF88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61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273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967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483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618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647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679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056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50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604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88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910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22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593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16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BA51A8-0504-41B1-AD80-F988E5D95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E64FE708-3E4E-454C-AFB1-1DF81FFBC0F7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B94F93-3D3B-459F-BB48-92A8029F7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FB9F5A-ECA9-4A90-B057-F44EAF7E2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FB8374DD-6A7D-42DD-A74F-55D011322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1024236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0D4F79-F73D-4F5A-846C-13741B821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415383FE-4D76-4258-8715-5F79F19ED17E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09293-8D05-4127-9517-1774C194D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DDA7C7-6F37-43B9-AF63-DA81F288F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3AB8A150-EACE-4CD4-9C7C-084896990E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696197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12166D-942F-4A02-AF2E-5EB4D24CF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E1D5F248-1443-4595-8C16-E1C9D1AD7EBF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C30FD0-3A8F-48A0-BEF8-33A5A2ACE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22EE7D-6744-4A31-8078-1D049AFAA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18A89A8B-9ECE-46C0-A6F2-32F3F5DBC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482748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2B8869-9FF1-40CE-B42E-AC0655C4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6D532827-3DB9-4060-A7D6-D49F077AD81C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48CF59-9919-42F6-978B-8ED8ED233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7F9E6B-95EE-4C84-A352-38F8F0B29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6E9A2BAD-0E0E-4C68-AAF4-EA412783F2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37643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A1C897-C52D-4513-BE1B-1D699A7E4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A3B9FBCE-BC43-441E-BA9F-F3BD72D16D8A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3519CC-3512-4BAF-A658-DA0BCF41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1D65C5-FF95-4F2E-9D07-B78BF63B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FA7CDA35-70AB-4147-82DB-705B7EA05E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740640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1A0847-1CC6-43CF-B831-7A48DF4F6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77D9C182-E349-405B-9867-674FA7BE9272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639130-8A82-4A20-925B-D9612CF53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CBC33B-AA32-44EB-AEC5-C0BD037B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655502D6-DCB1-4D34-84B4-5C95F35365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33819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0C1F9C-CADA-4862-92AA-8344D2EA3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EBB1D3A2-0A42-4DF5-B43C-9860AEC31808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1F2E87-FD9B-4789-AAD5-BA7A7EEE0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FBA818-2C4E-4AEA-A624-7AFD286E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3382E340-B9A9-49F4-B496-F2BB12CBC8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417708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7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408F23-64C1-4DD6-831E-07CAFEE5C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1D006A97-8BB5-4D2B-8646-DBF7D078344F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75E8A0-0AD7-46B4-96B5-88CFBF7EA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2B500-80AE-44E1-BF9D-77C8C6DB9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AA9F1EA-2D1F-4031-A304-15C14E812C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715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1E64D29-3353-4AD8-BB82-585B5B04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6059D88C-B05C-4D9B-87FA-FF2EA94DC165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208252A-6D80-4E70-869B-94722166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8549728-FFCE-4988-AF12-55B069B4E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110F904D-B1D6-4813-9BDA-931BD89DBD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561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0E5256D9-CA46-495F-80E0-4DB0C32E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6A8213F1-4513-4E46-8F12-8B7D0068BE98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91DCE9E6-E7C5-4318-93FC-F4EF31824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00D78C2-64CB-4A0C-9D5D-D69B2081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BCA32117-BA45-46CF-92B3-1558CC8B96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418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CA37975-6AF7-4301-9DC5-87C074AA59D1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5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CA7A4252-9A28-4698-B8C3-C69FD8263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12540AC0-ECD8-464D-954E-F04D3BDE74D5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2870E214-807E-4260-BE0E-B383B508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90586B4C-1227-4AE0-B872-DFBEE1FC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91EB283F-2067-420B-AA88-16059C145E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953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E09864C2-D2C9-423D-846D-24F108C29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880BDBDF-E28E-4EB9-8374-8F45E5E9564C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25ABB210-EDFF-4B42-B1A2-1A9348F32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FD30A6A-9071-42A1-B194-F2EFF76A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2EB56873-4F6D-4128-81A3-1E331A7F5B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389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CB5D7CD3-71FB-4FC3-A2E0-A09637815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954CF876-BF8E-4603-B195-77436FC55CE0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82279526-27AD-4BE4-AF41-F9C16EB8E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951083C5-AAB8-4EB9-9319-56B5F9C8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6CE33906-84A6-4E4E-A90B-B9E93CB545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664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4BCD4213-FA15-443C-8357-3EB26D4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CABC37DA-5C06-49E3-89A6-2A8061C3044C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D2DD423-38A7-4F5A-95AB-1779FBDB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773DF29-451E-42BC-A750-5195714D1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7F3B58BB-D7E7-4B55-B2B4-32F3D97A7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273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8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5C17091-9840-494E-89DE-283E09917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D73BA886-F104-45FD-95E8-EDF432DE355E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22AE5A9-785F-4DAC-AD89-F657FE41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7029983-5DE9-4312-A39A-DE8C14D5A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E9AAFBFB-C4AD-4E67-906F-59E40CACBD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175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6C3797-0D1E-4E4D-9FDD-75A7D3B9F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04314C16-6239-4576-BE25-7BDF19EBC125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4C5EFD-F21A-4ABA-ADE5-436E05662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135C20-BA8D-4591-B378-73F86E3DA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8ACB6106-CAE5-43AB-A7D5-E289427C6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648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16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4C417C-2742-4A20-A181-363E71662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95D6A34B-2618-4A21-8585-3B0544DE55D4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B219A2-67EE-45E8-A265-FF1D13AB5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E0D228-2D92-40EA-9F94-5017D41DB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E120B113-9916-4B0A-891C-F71D16BE85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7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E2B4641C-F184-4476-969E-4DBCE3A89AF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0A218155-DC86-456A-B47F-476ECBF6C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AA283860-0556-4A55-B510-CC887DFC81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59A0EB24-B7D3-45A0-AB7B-B3F8EC364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2A5C42AC-72B5-4A7F-9C88-9C03A46F8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BF1A13D2-CEF1-4073-BF74-9EFA406E4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E9979BF5-91AA-42D0-AEDC-6401AF77C8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A7F48274-BB0A-4E16-8973-1875601FE9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1C7E4519-B919-4B8C-BCD3-BB53F1F4680C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19E9D85A-8121-40BC-9239-ADA146167E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30302BA9-1A16-4FDA-9D14-27EFF7413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D573BF76-E964-4A97-9536-0FE84C9A6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25712428-9F08-428B-92F3-D31CD750FA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37BD1DA8-773B-467C-9D30-479F8CB01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968C0AF4-EABE-4DE4-B6FD-82F62C0681B0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CAB25FEC-8589-4FD5-951F-D6E070A1DA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2D08D71C-408D-4C1D-837A-219CE66CC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217A7095-6753-4DFF-A206-08A5900C9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6AB2BF90-7D76-4C88-8810-71E7EB183D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37CC3E7B-A556-4B7E-9877-9081044D8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02E638C2-3744-4732-B7A3-D60288C0CD8D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42E03D06-8C13-431F-BF64-CDCB8019AAF3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421135EF-608B-4F66-90ED-9391B99E1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E6F06D2B-3C9C-47C2-A80A-CC36F2D3E006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BAF0ACA3-7A6E-490A-B42E-9FEB6DC2D4E9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0D48D595-26C0-4A9E-A263-5EA8F7397C59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3E4620A9-85BE-4E54-8245-CEEBDA337A2C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82B738A6-659C-451B-BD79-E95F2F9B7020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964EE61D-49F5-45E2-BC80-0FAA5D956048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1B8EB2D0-83AF-4485-9BE2-CA6F1742616A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A9732F8B-AE48-4A30-A3BB-BB9C91294F69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9AF7776E-8654-41D1-B508-55F0A2FD9D24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CFFF6C87-D8FB-476D-941E-7D0EAF7102CD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FFCDF697-5222-4D92-85FB-A42AED3370C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B21EBCAB-E910-4EB6-BCDE-0616C4594359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1AB0FDCF-5367-41C0-ABA0-C93D3FDA03CD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262C6924-B465-4E46-874A-A3946727B2BC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0BD2703D-BE75-41C1-A2F6-BF7256FFA2BB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A0AF40E9-75C0-46F8-8C8D-ACF05A47A408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3AE12C69-0055-447A-AC31-424482915FDE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CD7575D3-F36B-496B-9522-56FA98EA269F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69A38F9A-E68F-491F-8330-94ACCA6F2CC8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C2860C46-CC82-4AE0-8146-6E4D9ED59B83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DC24AAF0-12CA-448B-AFCB-EE0E7E616FB5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C0A10EF5-C622-4C99-883F-0CF1BE538380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7FE7D23B-E010-4BE1-816E-07AAC383F9D9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4622CBB2-74D2-48E3-9EAE-3E054FECED0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31D22F12-88DC-47BE-897F-D93A37898343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8F4A0DE0-DE82-4EA0-8B02-863B737A63EC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0A03C5C2-8103-45ED-9C3E-1B8DECD341F8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C8B40639-8F8C-40A8-A03A-471AAA63AD71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CFE6DB8C-FCE9-456E-B93E-00A6EA699F9B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F22245E0-5F56-4074-9FBD-7DFFEA5B6818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6EA335C7-0CCF-41D6-BA61-E196D13165D5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873DEAFE-8AF1-4DDF-BA2E-90C9B14355D3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3B8B9FEB-6A28-4779-B411-30469C326C22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26712A80-03F2-4508-8299-729E72A0BDBF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4ADDAB4A-AA04-4F8B-8C6E-57286E9F203B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BD3AE9C1-B83B-4CFE-8A8F-A560A49C7532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05365ABC-9909-4B58-8169-36FC21AD2ACC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D314E13B-582B-4A6D-9622-DF89B9AC6D4A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3CE81EFE-53AB-42CD-804D-AC3AA0E492F7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CCE9EF94-5D62-473C-B8F2-3FE6BE9E8090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546CDC12-3DAF-489B-B686-2BE6F93F07CC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BDF4F30C-FCEB-465F-8A7B-31B7863E4B7D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EAEDAB67-0113-45CD-A03D-E46C15C25ABD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9FF511BF-B3E2-44F7-8DB1-B251DEF808C1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0A84CA9D-3A30-4D03-A955-29381873DAE5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657664554"/>
      </p:ext>
    </p:extLst>
  </p:cSld>
  <p:clrMapOvr>
    <a:masterClrMapping/>
  </p:clrMapOvr>
  <p:transition spd="slow" advClick="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854B5582-A6C5-43C5-AE8A-5F3A368665E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94E3F9A5-512A-4512-B5A2-401E0F1D2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3F79BFE6-C87E-4C1F-9958-C40EBE4C9F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8B2C2DBA-9DF4-4A77-87D4-4E1F129F4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C464F4E8-16DD-4A38-BD95-668C60B6D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0251B293-BE4F-49F7-B694-0B2AD1B19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B4D381E5-A15A-4A1D-B89D-C53B43AA63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ADF9FB44-A06D-4E1B-82B8-D13602D3E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496ECF59-C241-40D8-972E-45C307A7534B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7D58200D-5092-4961-9979-9E17AD06C2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64023B72-87CC-488E-B44A-F6153ED46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E98E2657-92E1-4DA9-91DC-45EC39E27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8A955D20-BFE7-4F90-9616-D1F5C4450B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02FCD65B-FC01-42CF-AC1B-EEDF8BEDE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254C21BA-17C2-425F-AE0F-DEA5973EF30A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9852D87E-AE5A-402B-8884-1367981DFB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F273D024-F754-46BE-A69B-F73AC5B48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18A689F7-3878-40FA-80F9-A0814DAE1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9FD1E356-0A5C-4C31-9EAF-31C4D5C0AF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ABF0464E-F343-44C5-A6F7-981503E6E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B9A461F2-1FCA-4DFE-A17F-8B991CB0A7B4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9364FF0C-7082-4B21-8BCF-7AD4199AC3D1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D82F5BAF-F215-4ADB-A2DD-9F5845C42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F4C484D3-78B7-477F-90EF-5AE2E2F80E5F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9B9437CE-4B7A-43DE-A6C1-9D17CD4CE372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19B50B84-B26A-4095-9904-5A0779F64DD1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88A9EC11-C77C-4585-A542-2C031516787C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6DBAC10B-958C-4859-9ABB-D192F9F1437B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716B017F-D5C2-4874-890D-5F0E93F3A6B4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B5E05DF8-62D5-4327-8D66-24A9520CCD05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CA7A609F-23FC-4655-8A0E-BE47E0DA8603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6A7ECBB4-B8F0-48A6-8AF7-E959C16C05DA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E362A64A-DF93-4E0C-A080-8C3602575799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E1C795F1-203B-4621-B330-722CE0865A0A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C0BF8111-2E27-453C-99A4-F8003CB60282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BA3A1B9E-BCA7-4A94-81AB-2045329D150B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35AAABFC-3A5B-40D0-977D-09CD236C5FDA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324A4ACF-F3D3-4996-BE01-EC510E5CD992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0DEC64F4-DB54-4F9F-8548-7FA6CF9A1EF3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02040F98-C3AE-429A-8EED-6AC4A6486E0D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96095CF8-1863-422F-87FC-BDD4ADEB508A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6FAAEC9F-AD3E-4E1A-974C-EFE265C0B00B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13140055-E68C-4C5E-BF5B-E9D4743E256C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BD3A435F-CABC-43F0-A19B-BD873A99FB74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6ADF0849-9D74-4A48-8728-5971C01A59B1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F6A43224-7842-4B6D-BE75-3036C0E68E1F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D7E3182B-547D-45A2-B725-358733002D6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129ED028-E5B3-4100-A37D-2DF5DD17A8F9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B67E110D-FDE3-4ED8-9522-25DA7DA692C3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10004548-F116-4BB4-BAE4-94C2D9926B7A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1E499B99-2D26-4E66-A465-28BD38E9CD7B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0FA9501A-B9B0-46A5-B348-95D7B1EA923F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3A619582-AD9C-4F38-AD7E-A2D9952F0FE1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14292203-2CC4-49F4-B661-7615F9E5ED7A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AB71CAF8-06EE-40BD-99B9-E3044F6CCDDA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D6447EA4-4633-471D-A75E-DC69DCD7159D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C033E7E4-D645-4195-9240-0806178DBEC1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FD248605-3286-433E-A02C-5C7B3D03D7D1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B33E1A99-B698-4177-8667-63596720B2CD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C7C61746-6B52-49EF-8EF8-E1C930FED47F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228E1492-C92C-432D-BF1A-8F7EDE37DB2B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5D6D7081-9E51-4DB2-A5DD-84503A7A7771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3DEAD986-9CB4-44AF-B7D7-5D480027C621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22B5E0B1-8CE6-4909-82A7-5629A2D03EBE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0939B3E4-D806-499A-9D52-6AC7E214D9AF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AC41CB63-BE42-4235-B2FE-03577D00AB71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3FC2BE1D-E52A-4729-A04C-557CC8AA4C5B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6C426FAF-E66A-4997-825F-E6AB494BE28B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606978821"/>
      </p:ext>
    </p:extLst>
  </p:cSld>
  <p:clrMapOvr>
    <a:masterClrMapping/>
  </p:clrMapOvr>
  <p:transition spd="slow" advClick="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B63718C1-69E1-4297-9751-957D2D89CAB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06C0B403-4084-47EB-93C8-E3D4E1FCE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F1C0409D-393B-4164-B850-27B49D620D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AC4B124A-98F2-413C-89E0-9BF723DA7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ABC719B6-6BC6-44F0-9E00-1517B48F9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7E08A1FD-AAE7-497B-8824-C8C0265BB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F5F9146C-5632-4315-BC0C-EC4AD322C9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3055ABCE-9762-4479-82F4-956EB0712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A6750868-407B-45C7-9FEB-88A6D778975D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810A8C96-8E46-417A-BE72-04A1A1FA7B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E33E233D-4E68-4C9F-8DFC-BECD332AC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96C2574A-EEEB-418C-B7FA-6E4E5D9CD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9F952B2B-4F94-4674-AF9B-28BF193749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D33BE6DE-097A-4395-A73C-32A098051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93E98688-4412-4FDF-84EE-B067214083C9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3A02C44C-CCF4-4B12-993C-503809D2DD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F9B72C58-EFDC-4904-BA36-CC633F14C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3A7FAE3F-9999-4308-94CB-047161778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EA801949-5E8F-42D5-83CA-D47A128294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7DEBA0DA-3696-45BB-8D93-BC1B11D5A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4A43CDA8-7A7E-4E30-BA05-592F18EE8F8B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4993B64B-7624-4C89-BC63-EBC377B6D2A8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A213A4C7-16B4-4950-BF62-6F9CA296B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8253C4F8-DBFF-4D23-BE35-2AE8F356C9D0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69F08093-B678-4795-8AAC-CD494F9D8CEE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39A7107D-10C6-4B68-BE94-6CA1FDBE7C0E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0680CCB5-2B7E-4775-8149-1E36497B0402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6EBF20B1-96A0-48D5-8646-7E9E8D5E366F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CC13A1C1-E0AE-4446-AB57-5F8C7C8C9F7D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EAD28882-E7C0-435B-B4E5-106C522342B4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13384DDD-A1CF-4DF9-98A6-009045CD33C2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9EAEB082-EFD0-49A6-B4CB-6CA89926FFD6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5F84A960-09BE-4B11-9AC6-C2776D602167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6062EABD-8CF7-417C-AB76-E20985627A54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DAC99970-229E-4758-BC1D-90EB07124800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1F04BA1E-D6C9-4BF2-ADF2-1F7603A3291D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E2088B80-E3D1-497B-BE8C-88A70AE6DC13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7DD2FF36-A3A7-4DD6-A8DF-5CEF52A435FE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3448D01F-F23D-487B-ADDA-4856283947CC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4C3351F4-9C7C-44A6-A9BD-21F1B709AEDA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EE2FCE7B-D93C-4784-B425-97C4281CFA3E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70470C23-6657-4615-8E66-596CC2312D52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2EA8E69D-82D1-43E2-9429-BFE8FE163744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DD789DAC-C835-4228-9A85-F94B37BAA931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319BC552-8C09-468B-ACA5-02E92FA78E0C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95F9F037-2024-44DC-8E86-7211FA627AFA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A4A35253-5CC0-45FA-AAD4-E3D2C5825DC1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B5E3BE59-80BD-4547-9DBC-0ADD52E0597B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66EE6F0D-1E85-465F-B9C1-0C26DC8006A8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C0DFD098-66E1-4C47-8C69-8643DF403143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C1FC335B-AFB7-4D75-B146-407F71F87F71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E51E0207-7372-40B6-A7A1-CC40B16B2026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8701B89D-7986-4B89-BAE0-D2BF532195BF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54251982-48FB-453C-80AD-E26AF89006A7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69006AA8-30FF-4948-94A5-4ABE386FF34A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CEE2C3DF-4763-4260-9D19-6951E9437921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D4A768FE-F387-490C-A79C-9C6D13DB05AB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50CF6F7F-4DDC-4C8B-B76C-2A6CFEC495E4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5BC2316B-E9D6-4A76-ABB8-710A47F39FBB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0A27D36A-112E-4E22-992F-02B843514399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79C8B1F3-01C1-4D66-84B4-72668BD83F0F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C065BE7E-47EB-4326-8325-E4F65AF1B8ED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43683EB7-0181-4BDD-ACD4-36332EEC040D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259F5B52-3CE6-4723-943F-F005198AD78B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D89F5DE2-7862-4690-A600-54D328E073F0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20C483F2-86BE-414F-8074-908B5C6DFF50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67E2E851-2A18-4F21-91F7-ED7953D13455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74C5A789-08B6-487A-8878-6BB701D4DB65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263692768"/>
      </p:ext>
    </p:extLst>
  </p:cSld>
  <p:clrMapOvr>
    <a:masterClrMapping/>
  </p:clrMapOvr>
  <p:transition spd="slow" advClick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7DE33-A53C-458B-AAF1-926A4BF8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C89B5F49-5A63-4BF7-814E-4750CA6B299C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6A52B0-4F36-4F80-88F9-DAC8A7B73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48EA17-73C1-4E63-9AE8-9197DAAD5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2CD8D6AE-F3F2-455A-81BD-C67A490BF9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478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71F08025-23EC-44B8-B547-22D7FBFF0EC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87C65E90-AA39-41B4-8B22-4CD2FC230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FC844C7C-E1E5-4151-A69E-C763E06D16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CD3D3BFF-CC89-4E93-B3EA-5185791EF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2749F609-EB84-4CE0-B7EB-EB9047CCC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5AF8905C-3430-418D-918C-5B005B008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68F0E5D4-3BE6-4BB8-8385-8F1297F2F1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BFA3C444-7B29-480A-AF51-C8DFA3708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5E75FD9D-986E-4AC8-BDFD-247B290E04E3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FF32DF27-6330-4F75-8A82-084CB71F2C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6214ACB7-CC56-459D-A4A1-269B9D172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64CFF6C0-E09A-43EA-88B1-49AB30C52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E54B592C-92DD-40D3-874C-1E40BF6ABE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33A89A44-DBE8-4426-ADD6-6233DAF50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B2292E83-C1BE-452F-B400-364F7C0E6850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05EDA209-2910-416B-8557-D8774C8332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F6019461-A5CB-4A13-AB43-BC6DDD6B3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AC739481-C95C-4E98-A9B0-330CBBCD2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A4BCDE35-2901-4729-805E-FF98954116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6C533133-9B26-4500-81A8-D48741B84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794FA1F2-D04A-42DC-9C16-D000657AD4F8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8854ACD5-062B-4A3B-B423-6B69E68EAEF9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E3AD445C-D6E7-46A3-A8E5-655BF9EDA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56F803F7-506B-4CDE-BE5E-28ABFF2C960C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3932A653-6E98-48A6-ABAA-8A33E409851D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12F621C7-41A6-4637-95FF-2764265CECA2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19F3558D-0E64-492C-ADDA-90502AAC04CF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E25B9839-D73B-485F-ABCE-0885B9DF549A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8FA219B0-BB69-49EE-A972-DA4D5704CF30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E530961D-B9C7-498C-85E1-2F111ED84C13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08703F25-9384-44D4-9CE9-2B3E218ADA85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4D712EE1-B76C-4B19-A410-8FFAF848C213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30F77D3C-7FA9-4C82-B126-4D49EAAB099B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0DBBAE92-ADF9-4744-B315-4138D13D27E8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2E86708F-1781-4714-8C7A-DBC93B2EFEEE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FEE46F69-25D1-4582-A28D-C18FDB1D6579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4FA1F3CB-C77C-443F-A709-259612C5FF0F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1BD2D7E8-613B-4FEC-9738-9307179682C1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B7D61636-E197-4433-8684-C9E907484F61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E6EA398C-B70F-4C18-8D08-57D4C758ED79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53E5DA94-4002-4E62-A34C-355F69E5D970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C6AEB34C-9287-4B48-9355-7BF5CB33EF62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C459AACC-8D56-46D8-8424-B1B157CF295E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F378C5C6-FE58-4B95-BB86-EDB132DAAF4E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8160FE62-62E2-4A47-AA2E-27C4D696B3E9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DEEC8E0B-3D40-4ECD-AE6F-7A4C6D826507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23F05964-2F1F-4938-9FE3-E1EB1601806A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45387366-CB2C-49B8-A59C-97CB1FF374B8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3319F523-4228-48AC-9C3D-6645DDC2E159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020A4AB8-C872-4D7B-9EE7-73FED08DDFA6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CF9A307F-801D-4BBC-888F-72A5A92A7F68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79053267-1C03-4CD3-AAA9-F7AB88276BA3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EC84CAEF-ACC5-4E1D-AAAF-058F96FC033B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6176D0DD-2E9F-40FB-BBD9-8EFE3CBAD90D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E1503311-B7AE-4FD8-8ACD-342957AA0419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EDC2E919-A700-4BF1-86F2-9BE1A311CC43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643D984A-A3A8-49F0-859A-879F1654F0C6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09B0DE8F-5BE9-4FB9-97AD-4A6B3412404B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068B7D61-8CCE-453A-BA67-884CF74902A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FE556F0C-6C9C-4522-9C90-6AF52B5940EF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78677BCF-B26C-4C52-92E5-4987EFF2E195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AD18D95C-A79C-43A2-A19D-C0BF992941BC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80E7CDC5-9438-4423-A3DC-CF3D024B6EAD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232FD11E-E9B0-4736-A1A0-D965FAAFB53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A13C0FB8-DB7A-4F75-A13C-CC5F696776B8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C7467275-D113-45FF-9322-81A3343B4265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9C6D7D7F-F8DF-46D7-8D9E-000E8CDE5920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FBA2A804-9218-4A00-B8A3-B8439CC4B9C8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425136270"/>
      </p:ext>
    </p:extLst>
  </p:cSld>
  <p:clrMapOvr>
    <a:masterClrMapping/>
  </p:clrMapOvr>
  <p:transition spd="slow" advClick="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78ED64DD-DA0E-4E44-808C-C67DCD43493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282D066C-0113-48BB-B66C-E43E4BD4E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FD9AA727-D67E-4307-9612-50DE9AF0D6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5FBAB6CB-562C-4D38-8F64-F4C1AA729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B651D062-9204-4163-9188-A3D338C41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D6C5B475-2DEB-425F-A46F-D32CE4F87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043E3CD5-441D-4A75-B130-A709C82156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80438E9F-FC95-4EA5-B839-04858234B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15D9185D-F172-4D2C-A8AB-C566FEE69CF0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9086E746-C94D-439B-A0FA-29213464AF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CF77A1BA-0019-4073-B621-9F736EBFA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061297A0-798F-4BB3-A4A5-8DE7D52B0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AA3E84D7-85D6-481F-80C9-B68085B62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78B58AFA-0AD6-4640-A472-DD578C557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832EE34F-010E-4078-B1A6-B6C9E9268B7C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DEE51A3F-7D8E-42BA-8222-7BA8398132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1F6D41D4-1C49-46E4-B548-0EC84C148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35C28AA9-99FC-4995-A413-30E8683B2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2DD53D05-9F85-4033-9368-BBCAC8CC7D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5A678EE8-574B-48B9-A935-DFF07D1CB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AB557C1D-2C5C-45C5-BA10-FB25A7ABB078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48051831-DF28-43C2-9370-FF06D0095B45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CAE0290B-6A87-41E7-9EEB-A8F272BFA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D34C32F3-72E2-4C44-9B61-B20D609C465E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557E2A03-FA95-400B-B51D-9887F63E96E7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EEF3D89D-4439-435F-932A-B2BC76420216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1E5E9E11-4B0E-4D5E-94D5-FA5B0DFF5D9B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B44AAD4B-4789-48A5-B1DB-4BF4620ABD88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A10FE5B4-BC09-40F3-840A-00568778315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1256EA5A-66B5-41DA-B7CE-BE1B254BE15A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27291F6B-DC6E-404E-A093-522CC49B7FD3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770E18CB-E5DA-4592-92F6-C104D3246B95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591C230A-7D0F-4C0A-8121-B5E21780E11C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4E8FC8AC-7211-43CC-BC60-EF379B54E095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AD0278C0-D10C-4186-A57A-664B7FC749A2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8B547005-55AD-4767-BD80-F93B77B49E50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A5567345-2809-4BB9-AAD6-725385AA11F3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275C479F-A6A8-4FB0-BC27-945948219E1D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3359EE8B-FC9E-4F78-AC0C-4AD6BC112A06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F5FF8D20-EBB5-49D8-878D-E07B68B8D42A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7DC57BAD-AF12-45E5-B8D2-BB4EDD67BC6F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231CBA65-4064-4609-8367-DF6616D92D15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038AE052-BAB4-400C-9F3A-8375665090C6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DA13F45C-7127-4775-B13F-9E10914001E4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FAA7BB3B-0CEC-4754-967B-27EA74AE5B73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23398490-AC66-4F41-BC53-66670DF88383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6089FF98-846E-45F9-B1EB-E2C19539352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6DEC5246-09C2-42BA-854F-1C27384885F9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F664D84E-D6CB-4A4A-B1E8-53C1DFA9100D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1EB4E1E6-7600-4F47-B66A-02899B131ADE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8AF72DA0-EA58-439A-BCFD-1FF3C6232B4A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FA3C9FA8-487B-40FA-9143-F208FDF0F59F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9B1FB508-CF52-43CB-9377-999FEC6281F2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A7BE5B35-6B12-4BEE-AA99-E56B74BE8874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6FE4C88D-5D3D-43CD-A89F-D85596A0B1D6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78D44FEE-1ED7-4066-BF98-AA46B69B0C15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A16A3F09-116D-40B8-9043-C753EF4B8393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F208EEC8-1B68-406B-A129-0982934D9916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29FE3850-9D1A-4FBB-98FB-31EE061FB4A1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6CA31CCE-0D06-4C7B-AD54-C08EDD196B20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D0A96A2B-44FE-46AE-AD99-FA13D874B7A1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EB4C2C5B-5FA7-403C-945F-630AB5187955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55627E6D-0C1B-4FB5-9576-4388C3B4C90B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09C13ED1-C3F8-43BA-B98A-D8C72B00930E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7D26B33D-EC99-46C4-AEE3-3499EF911EFA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024FDBCA-4867-4937-883E-FF40BDCB9E20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C0B00E6F-F357-4C3E-81D9-2E047688413F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86676973-6C21-49AC-AE8C-B728C9F90CC0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191882441"/>
      </p:ext>
    </p:extLst>
  </p:cSld>
  <p:clrMapOvr>
    <a:masterClrMapping/>
  </p:clrMapOvr>
  <p:transition spd="slow" advClick="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4AF4F53A-5AD2-48E7-B213-8499A6C5FD9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D1E97237-FA23-4459-9A63-35F8C6A89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D1C119B6-F878-4567-9510-D651C781D4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80438529-F89F-4A09-9E84-1DFC987DA6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D78FDA32-A51E-441D-A0CA-FC300550D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EC86E847-1EA1-4736-89EF-133AEF879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FEE252C1-F342-452F-B0FB-5A5AAAF022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3D3F32AF-F985-4442-92A0-6A9569E40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BAD0168D-D0C8-40FF-BBE6-A5D14A585C08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17F297DB-0778-459E-B664-2AFB7A0503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1C22E9BF-6FAC-4FDD-976A-3FB31F4D1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1EACB48E-ADAC-4C64-93F0-7D4AA08DC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AC739F90-C57B-4E1F-B40E-5EABCA1761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9AB95A2A-6047-46DA-860C-696DB16D0D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07C39DCE-0290-4DA1-9BBC-5E39717F57C6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785DF5A6-354A-4789-9BBC-C01CE308C3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BDA9D820-CA92-4073-9584-D4D851625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B1F3FA8B-4F3E-4312-8743-34FE263EF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9494385E-119A-4089-9FCB-793F34DAF0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2E1B4A29-1FD0-4A6A-A122-2D06A2BAA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93D1AF0C-692B-4892-A97C-F112D99BE5B7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52712BD1-FEA2-489F-8DF7-86C60E171D5F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C6803127-10D0-4535-899C-7EF191913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66E6BEBF-FD62-4286-BE93-756F0E0DE0C7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F0A339DC-A1AD-4539-89A0-1DFAF37ED159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C51560F2-C613-451E-89B1-36EA898EDB8C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3BB0E5FB-49E6-478B-8A15-0A0A63965B97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57FFBE4E-8103-4F55-9CE8-58B87D12F681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D5B4B23F-418D-4858-B4A2-2AE40DF1ADF1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26DF0470-ECD6-4A22-80C7-D15CFD1CBE35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853B1682-D4E0-4B50-BFD3-56165B6991B5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8DD3F0BC-491D-4C5F-BCDB-6A813FBF39E7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274F350E-8DCA-4C0D-B3B5-E3AE50428790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04F39B03-87C3-4BC3-A2E2-4FD8CD7819C6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45917FCD-0AD5-4FB4-8AE7-A2500DEF26F8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92B66B7E-B6DD-4A5E-A9B4-0FF422B13BF2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9ADFD57F-942F-4FB0-AD10-D08DF8773AD0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5541C240-FB71-48A6-A8FB-90151DE64E26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2EC56A59-BEF1-4592-B84E-2575772F3D7A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F6D4B1C8-5F4F-4329-AE7A-6A1B4CEE99CB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545B06BF-96ED-4414-A60B-C2782A4AC0A6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1933B6A8-2E1E-4689-AC4D-CDE88A48EC83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A9779949-403F-4D2E-9B41-1AB54CF32EA7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5AFF5D02-C9CC-427C-A39A-9E11261892D4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AB62B073-6101-4208-8AD8-AE3D1B122E7C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79D1F0F0-20C9-414E-9C32-936A080668D8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8BDFE6B2-1209-4F5C-ABED-DDD2591D1661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A62D2562-2623-4FF8-9074-89DC7131094B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4D5B62AB-AA51-4559-A6A2-17E885989AB2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2FBDD90D-92A4-4ADE-85FA-ABDF6E69D1CA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247F4570-2215-4ECF-B31A-C5A6A665953F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CD9EDE48-5AD2-4E18-B06A-5B37C82A0A4A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6FECB4F8-4521-4B5F-99AA-70C5783B1E21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3D06EBAE-7C3F-4D7D-AF0B-7C518871592E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ADDA19A0-4FB9-4EA8-A4AA-93EF8EFA0239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3DD45980-B00C-455C-9ED3-2A9A87889E6B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7CF10756-7632-4B91-AF94-2EECF9E61ACB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826DBA26-BB53-4262-A7DA-F087FC2B86B9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E098ADFA-E841-4726-8FA0-C7D130534F8E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C3C12DB9-C189-461D-B277-8E1FB11A1CE7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2217B2BF-A42A-4283-B100-75118864D718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F6B792BE-2038-4776-AEF5-2179B5AB38BE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0E6B0D08-1781-413F-BBD8-2527C6ADF96F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1711BABD-5334-4C23-ACFF-970731A28FE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0F87AF08-501F-4C43-9546-D76B7878982C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43C8873B-295E-4EE3-881D-51F24BF88CE2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6228D23E-F1CF-4A35-930E-43F888D30BC9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61A8BE3E-C49D-4862-A0AE-24B140C84F13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640728389"/>
      </p:ext>
    </p:extLst>
  </p:cSld>
  <p:clrMapOvr>
    <a:masterClrMapping/>
  </p:clrMapOvr>
  <p:transition spd="slow" advClick="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787917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B6CBC9BA-39BB-417B-A1B0-6B86F6FBAAE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B91E2248-D32A-4771-8D73-B1B50C87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B9221806-93D5-4E80-AF61-4508CDE513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F3947731-616E-414B-88D7-45B9ADFE5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61A3CD45-100D-42B4-BB1B-E8E3A86F6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EEFB4649-9F92-4A99-9163-16813C007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0E40DE07-C369-41A8-AB3E-BA8C0F64F6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39D0DE34-1A69-483E-89FB-712C9AB07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48ECFF6E-8524-44E5-98BB-75AD0AAABFD8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859562F8-22AE-44F7-B1DB-5B8CD9D649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62E6BFC1-1E46-4E67-99D6-B1C5E377D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4FE1F70C-100C-4CDB-80CF-2CEC454B9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A3EDD149-5A7E-4072-A439-FDEADFB37E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5E359FAB-CA73-4B07-B27B-256A04F91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51AD9A2C-BD89-4F69-8351-5609FAA5DB63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B0931F76-1DD4-4517-90BE-8CA3EB4112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1998AF60-9DD7-46F7-A3E2-F11796FA0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EB2493E3-2F02-482C-A9DD-39F2D6C5E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AD582E23-0DCC-4CB0-A367-DF19AA1A96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EAC94ACC-5882-4E8D-9ACE-7A6B8AD58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31347911-0946-4632-9E65-88909AE9DE36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A1711329-5EDD-4C18-9D11-8F1B1E0397CB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16AFBF02-C901-4F4C-9FE0-84FE700A9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xmlns="" id="{BCF1EF19-5288-4004-9718-178716A7DE6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8484" y="5645151"/>
            <a:ext cx="615949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xmlns="" id="{84502C72-BC8E-4B64-BB46-97BD4F721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xmlns="" id="{E506C2DD-03CF-4F45-802F-B74B02E3BA0F}"/>
                </a:ext>
              </a:extLst>
            </p:cNvPr>
            <p:cNvSpPr/>
            <p:nvPr/>
          </p:nvSpPr>
          <p:spPr>
            <a:xfrm>
              <a:off x="2655430" y="2307320"/>
              <a:ext cx="94657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xmlns="" id="{449C7DC4-843F-4E01-B903-8516E5842F5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6934" y="427038"/>
            <a:ext cx="404284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xmlns="" id="{4EA42DD3-9655-437B-BCA5-524B5400A0E5}"/>
                </a:ext>
              </a:extLst>
            </p:cNvPr>
            <p:cNvSpPr/>
            <p:nvPr/>
          </p:nvSpPr>
          <p:spPr>
            <a:xfrm>
              <a:off x="3286590" y="2403435"/>
              <a:ext cx="205946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xmlns="" id="{C7E5A111-8ED2-4F02-9931-0FBA7C997C94}"/>
                </a:ext>
              </a:extLst>
            </p:cNvPr>
            <p:cNvSpPr/>
            <p:nvPr/>
          </p:nvSpPr>
          <p:spPr>
            <a:xfrm>
              <a:off x="3303371" y="2403435"/>
              <a:ext cx="192216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xmlns="" id="{917F40C2-92F9-4CAE-876F-4FDF7C58B34B}"/>
                </a:ext>
              </a:extLst>
            </p:cNvPr>
            <p:cNvSpPr/>
            <p:nvPr/>
          </p:nvSpPr>
          <p:spPr>
            <a:xfrm>
              <a:off x="3396427" y="2372825"/>
              <a:ext cx="10679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xmlns="" id="{611E892C-F6F5-43BA-A33E-2B89DFFDA049}"/>
                </a:ext>
              </a:extLst>
            </p:cNvPr>
            <p:cNvSpPr/>
            <p:nvPr/>
          </p:nvSpPr>
          <p:spPr>
            <a:xfrm>
              <a:off x="3243875" y="2495264"/>
              <a:ext cx="285273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xmlns="" id="{B9EEDEFC-3920-4560-BBB1-EEC2FA478EF6}"/>
                </a:ext>
              </a:extLst>
            </p:cNvPr>
            <p:cNvSpPr/>
            <p:nvPr/>
          </p:nvSpPr>
          <p:spPr>
            <a:xfrm>
              <a:off x="3339983" y="2378711"/>
              <a:ext cx="10526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xmlns="" id="{9E70D898-4A1A-4E24-AF74-F5E6DFB3D6EC}"/>
                </a:ext>
              </a:extLst>
            </p:cNvPr>
            <p:cNvSpPr/>
            <p:nvPr/>
          </p:nvSpPr>
          <p:spPr>
            <a:xfrm>
              <a:off x="3266758" y="2458768"/>
              <a:ext cx="26849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xmlns="" id="{91878D8B-D161-49B1-BB15-ACE7EA735984}"/>
                </a:ext>
              </a:extLst>
            </p:cNvPr>
            <p:cNvSpPr/>
            <p:nvPr/>
          </p:nvSpPr>
          <p:spPr>
            <a:xfrm>
              <a:off x="3275911" y="2451704"/>
              <a:ext cx="257813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xmlns="" id="{DB97862D-FF39-4169-82A6-640A3384E26D}"/>
                </a:ext>
              </a:extLst>
            </p:cNvPr>
            <p:cNvSpPr/>
            <p:nvPr/>
          </p:nvSpPr>
          <p:spPr>
            <a:xfrm>
              <a:off x="3329304" y="2385775"/>
              <a:ext cx="120517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xmlns="" id="{E8E4DB8F-1B7D-4A3A-AB07-E8E384C2B6FB}"/>
                </a:ext>
              </a:extLst>
            </p:cNvPr>
            <p:cNvSpPr/>
            <p:nvPr/>
          </p:nvSpPr>
          <p:spPr>
            <a:xfrm>
              <a:off x="3327779" y="2438754"/>
              <a:ext cx="13424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xmlns="" id="{AB85DCE8-10FC-4EFE-BDDD-9ED982BCD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290" y="2469364"/>
              <a:ext cx="71699" cy="7181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xmlns="" id="{0DD06D82-09CE-4728-A12B-1B871EA63B9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1" y="1042988"/>
            <a:ext cx="230716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xmlns="" id="{5DA0268C-574E-42E4-9A53-CEBBAD7F1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xmlns="" id="{C43DAD3C-F3CE-42C4-BB62-6047871396D9}"/>
                </a:ext>
              </a:extLst>
            </p:cNvPr>
            <p:cNvSpPr/>
            <p:nvPr/>
          </p:nvSpPr>
          <p:spPr>
            <a:xfrm>
              <a:off x="5009474" y="2104748"/>
              <a:ext cx="51991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xmlns="" id="{2397CB69-3083-43D6-AF45-BF3053247534}"/>
              </a:ext>
            </a:extLst>
          </p:cNvPr>
          <p:cNvSpPr>
            <a:spLocks/>
          </p:cNvSpPr>
          <p:nvPr userDrawn="1"/>
        </p:nvSpPr>
        <p:spPr bwMode="auto">
          <a:xfrm>
            <a:off x="2055285" y="6264275"/>
            <a:ext cx="165100" cy="109538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xmlns="" id="{6AC28E30-E531-4ED3-A84B-92FF8F4DABC4}"/>
              </a:ext>
            </a:extLst>
          </p:cNvPr>
          <p:cNvSpPr/>
          <p:nvPr userDrawn="1"/>
        </p:nvSpPr>
        <p:spPr>
          <a:xfrm>
            <a:off x="10996085" y="6181725"/>
            <a:ext cx="120649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xmlns="" id="{33388FEF-AA93-42DA-B57C-BFBFDFA68E8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034" y="5192714"/>
            <a:ext cx="23071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xmlns="" id="{1AF7A64F-2C1E-4309-9EB1-311C0C1A683E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xmlns="" id="{8BE74E07-0EC9-4390-AD08-4549B46D187C}"/>
                </a:ext>
              </a:extLst>
            </p:cNvPr>
            <p:cNvSpPr/>
            <p:nvPr/>
          </p:nvSpPr>
          <p:spPr>
            <a:xfrm>
              <a:off x="5009473" y="2105230"/>
              <a:ext cx="51990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xmlns="" id="{C304891E-2D5C-4A1F-AD48-E49B506DB4A5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xmlns="" id="{B35E2286-0BF3-4465-A109-0E154ECD2AB1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xmlns="" id="{E1BA39CE-42B7-4705-A2FC-1EAE2B4C5041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xmlns="" id="{9320294D-12E3-4E0A-9398-EF811FD5F6E4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xmlns="" id="{1D03C7B0-9A27-4654-8D8A-3BED2B1BA5D0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F0FAE9AE-E70E-4E77-9492-6EE724C3737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6AD6CC4F-2847-44A0-8872-09514ED6BC4E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138CBEB7-0934-4848-A9AE-E1EC68AEA7C0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AE7350AB-CFED-4275-9C65-086CF0CEA567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41C4C463-FC14-44F4-93C6-E07D3503EC05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CF723688-DAE7-435C-A6FA-504F0BB0DF3A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D7FBEFD0-FAF3-4E49-AF14-8DF6A576D91F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1915334-82A6-4832-9494-10542FE0FDD6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FA59083B-ACCF-4D42-9BF4-08EEC614C388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99F446CC-7627-455D-B9F9-CCEA58C04A0F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23EF6E55-ADAF-4117-8526-6B838A386E02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8567F802-4A0C-4608-91B6-C55CF7AB01E4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BD6FD4D1-1446-48C5-A98D-487BCE358746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F6BF0103-A4F3-469E-8933-76364CEF9883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D40688A-9A93-47ED-80AC-9644B37B7DD0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13E6515F-B65B-41B2-877B-EAFE6885A46E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63C8840B-DBC4-4414-830F-C45F68FFD09A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EF7CA37A-CB52-40D4-9DDC-138196FEDDBE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64662533-92D0-4116-B926-73075D537A0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CFB4D7EB-B453-45B3-973A-D3FF93CA94AC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E89A5D23-5B3B-443E-8912-D1BC07B680CA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4507957A-6EE0-4608-B3CD-58BC0178A1B5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B4BBF511-A750-4879-AADC-DEDF4A11E58C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F9634990-1A54-4C23-A20C-B9CAE2F7EB52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AA2C1A01-CFF5-4644-90BA-46F7FA1B6D43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2776B13-D932-4F31-9929-FF117501444E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7788048E-E91E-4838-9450-AEF29EE208DA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B851D30C-AE28-473C-96C7-23C13BFD9F4C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9D2CB7C4-9D4C-4439-B653-1A2702327136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D0A8D13E-EA9B-4F80-A0C0-CA6A89E219E7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1BF72E23-E8C8-4FE0-AECD-72B00A13B85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2FCFDC35-99A2-44CC-9641-E0CDB35A82E7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AC3D931D-D214-45F8-94A9-4B56A4F0E6FE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72500D86-B18F-45DE-8432-45A5C411B9E7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EABE7B4-9DC0-42A0-963B-FDCABB6D55DD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6A1F6DCE-EB8F-4DAF-800B-820A16B100D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55B8F890-7C18-4B15-950B-1A245E03A683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2E8815B0-06EB-4623-B1B7-0D74F0B06E18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22AE7966-1C45-4A3C-A772-E7E9BB344427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0068BE1D-076F-4AE7-B8CC-00B27C8AF97C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grpSp>
        <p:nvGrpSpPr>
          <p:cNvPr id="92" name="Google Shape;2356;p30">
            <a:extLst>
              <a:ext uri="{FF2B5EF4-FFF2-40B4-BE49-F238E27FC236}">
                <a16:creationId xmlns:a16="http://schemas.microsoft.com/office/drawing/2014/main" xmlns="" id="{926EFAB9-11D9-4A62-A48E-B4E35BABD71D}"/>
              </a:ext>
            </a:extLst>
          </p:cNvPr>
          <p:cNvGrpSpPr/>
          <p:nvPr userDrawn="1"/>
        </p:nvGrpSpPr>
        <p:grpSpPr>
          <a:xfrm>
            <a:off x="745499" y="1491609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3" name="Google Shape;2357;p30">
              <a:extLst>
                <a:ext uri="{FF2B5EF4-FFF2-40B4-BE49-F238E27FC236}">
                  <a16:creationId xmlns:a16="http://schemas.microsoft.com/office/drawing/2014/main" xmlns="" id="{6824BAE4-6EF8-47C6-8E08-A35EC438481E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>
                  <a16:creationId xmlns:a16="http://schemas.microsoft.com/office/drawing/2014/main" xmlns="" id="{263FD412-C939-40AB-922F-FED3A1C9366E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>
                    <a16:creationId xmlns:a16="http://schemas.microsoft.com/office/drawing/2014/main" xmlns="" id="{30DFE26B-CDA1-481B-AA4E-43B84C127794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>
                    <a16:creationId xmlns:a16="http://schemas.microsoft.com/office/drawing/2014/main" xmlns="" id="{0906BDC9-9F3F-4838-BB0E-98FF466C3B32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>
                    <a16:creationId xmlns:a16="http://schemas.microsoft.com/office/drawing/2014/main" xmlns="" id="{B4082396-EF0D-43D5-A0AB-B0386DB138BC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98" name="Google Shape;447;p27">
            <a:extLst>
              <a:ext uri="{FF2B5EF4-FFF2-40B4-BE49-F238E27FC236}">
                <a16:creationId xmlns:a16="http://schemas.microsoft.com/office/drawing/2014/main" xmlns="" id="{502E787B-2BBA-4F58-ADE5-289DE96389B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2584" y="4048125"/>
            <a:ext cx="2300816" cy="1593850"/>
            <a:chOff x="4799733" y="3457797"/>
            <a:chExt cx="2301388" cy="1593766"/>
          </a:xfrm>
        </p:grpSpPr>
        <p:sp>
          <p:nvSpPr>
            <p:cNvPr id="99" name="Google Shape;448;p27">
              <a:extLst>
                <a:ext uri="{FF2B5EF4-FFF2-40B4-BE49-F238E27FC236}">
                  <a16:creationId xmlns:a16="http://schemas.microsoft.com/office/drawing/2014/main" xmlns="" id="{08E33E89-15C0-4AA5-82AF-1810F3530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6" y="4441995"/>
              <a:ext cx="133384" cy="122232"/>
            </a:xfrm>
            <a:custGeom>
              <a:avLst/>
              <a:gdLst>
                <a:gd name="T0" fmla="*/ 2147483646 w 2437"/>
                <a:gd name="T1" fmla="*/ 2147483646 h 2211"/>
                <a:gd name="T2" fmla="*/ 2147483646 w 2437"/>
                <a:gd name="T3" fmla="*/ 2147483646 h 2211"/>
                <a:gd name="T4" fmla="*/ 2147483646 w 2437"/>
                <a:gd name="T5" fmla="*/ 2147483646 h 2211"/>
                <a:gd name="T6" fmla="*/ 2147483646 w 2437"/>
                <a:gd name="T7" fmla="*/ 2147483646 h 2211"/>
                <a:gd name="T8" fmla="*/ 2147483646 w 2437"/>
                <a:gd name="T9" fmla="*/ 2147483646 h 2211"/>
                <a:gd name="T10" fmla="*/ 2147483646 w 2437"/>
                <a:gd name="T11" fmla="*/ 2147483646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449;p27">
              <a:extLst>
                <a:ext uri="{FF2B5EF4-FFF2-40B4-BE49-F238E27FC236}">
                  <a16:creationId xmlns:a16="http://schemas.microsoft.com/office/drawing/2014/main" xmlns="" id="{629F416F-0F90-460D-89B4-88E34FC39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016" y="4451520"/>
              <a:ext cx="91039" cy="77784"/>
            </a:xfrm>
            <a:custGeom>
              <a:avLst/>
              <a:gdLst>
                <a:gd name="T0" fmla="*/ 2147483646 w 1656"/>
                <a:gd name="T1" fmla="*/ 2147483646 h 1431"/>
                <a:gd name="T2" fmla="*/ 2147483646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2147483646 h 1431"/>
                <a:gd name="T8" fmla="*/ 2147483646 w 1656"/>
                <a:gd name="T9" fmla="*/ 2147483646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1" name="Google Shape;450;p27">
              <a:extLst>
                <a:ext uri="{FF2B5EF4-FFF2-40B4-BE49-F238E27FC236}">
                  <a16:creationId xmlns:a16="http://schemas.microsoft.com/office/drawing/2014/main" xmlns="" id="{09BEC5EB-28FE-4499-AA6E-57D46BEBE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899" y="4448345"/>
              <a:ext cx="93156" cy="80959"/>
            </a:xfrm>
            <a:custGeom>
              <a:avLst/>
              <a:gdLst>
                <a:gd name="T0" fmla="*/ 2147483646 w 1669"/>
                <a:gd name="T1" fmla="*/ 2147483646 h 1457"/>
                <a:gd name="T2" fmla="*/ 2147483646 w 1669"/>
                <a:gd name="T3" fmla="*/ 2147483646 h 1457"/>
                <a:gd name="T4" fmla="*/ 2147483646 w 1669"/>
                <a:gd name="T5" fmla="*/ 2147483646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2147483646 w 1669"/>
                <a:gd name="T15" fmla="*/ 2147483646 h 1457"/>
                <a:gd name="T16" fmla="*/ 2147483646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2147483646 h 1457"/>
                <a:gd name="T60" fmla="*/ 2147483646 w 1669"/>
                <a:gd name="T61" fmla="*/ 2147483646 h 1457"/>
                <a:gd name="T62" fmla="*/ 2147483646 w 1669"/>
                <a:gd name="T63" fmla="*/ 2147483646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2147483646 h 1457"/>
                <a:gd name="T74" fmla="*/ 2147483646 w 1669"/>
                <a:gd name="T75" fmla="*/ 2147483646 h 1457"/>
                <a:gd name="T76" fmla="*/ 2147483646 w 1669"/>
                <a:gd name="T77" fmla="*/ 2147483646 h 1457"/>
                <a:gd name="T78" fmla="*/ 2147483646 w 1669"/>
                <a:gd name="T79" fmla="*/ 2147483646 h 1457"/>
                <a:gd name="T80" fmla="*/ 2147483646 w 1669"/>
                <a:gd name="T81" fmla="*/ 2147483646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451;p27">
              <a:extLst>
                <a:ext uri="{FF2B5EF4-FFF2-40B4-BE49-F238E27FC236}">
                  <a16:creationId xmlns:a16="http://schemas.microsoft.com/office/drawing/2014/main" xmlns="" id="{31F9BE9B-7522-4A2B-9F87-8B1749F82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782" y="4448345"/>
              <a:ext cx="101625" cy="84134"/>
            </a:xfrm>
            <a:custGeom>
              <a:avLst/>
              <a:gdLst>
                <a:gd name="T0" fmla="*/ 2147483646 w 1814"/>
                <a:gd name="T1" fmla="*/ 2147483646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2147483646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2147483646 h 1536"/>
                <a:gd name="T40" fmla="*/ 2147483646 w 1814"/>
                <a:gd name="T41" fmla="*/ 2147483646 h 1536"/>
                <a:gd name="T42" fmla="*/ 2147483646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2147483646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2147483646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2147483646 h 1536"/>
                <a:gd name="T82" fmla="*/ 2147483646 w 1814"/>
                <a:gd name="T83" fmla="*/ 2147483646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452;p27">
              <a:extLst>
                <a:ext uri="{FF2B5EF4-FFF2-40B4-BE49-F238E27FC236}">
                  <a16:creationId xmlns:a16="http://schemas.microsoft.com/office/drawing/2014/main" xmlns="" id="{D6325E2E-C76E-4DB1-BB00-072F22FA4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176"/>
              <a:ext cx="1238557" cy="1187387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2147483646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2147483646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4" name="Google Shape;453;p27">
              <a:extLst>
                <a:ext uri="{FF2B5EF4-FFF2-40B4-BE49-F238E27FC236}">
                  <a16:creationId xmlns:a16="http://schemas.microsoft.com/office/drawing/2014/main" xmlns="" id="{3372C99C-EAD2-40A5-8142-1F7A81AC2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311" y="3875288"/>
              <a:ext cx="1026838" cy="1046107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214748364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454;p27">
              <a:extLst>
                <a:ext uri="{FF2B5EF4-FFF2-40B4-BE49-F238E27FC236}">
                  <a16:creationId xmlns:a16="http://schemas.microsoft.com/office/drawing/2014/main" xmlns="" id="{E81620AA-45D0-4AC0-9A42-5228413FE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3941959"/>
              <a:ext cx="76219" cy="66671"/>
            </a:xfrm>
            <a:custGeom>
              <a:avLst/>
              <a:gdLst>
                <a:gd name="T0" fmla="*/ 0 w 1377"/>
                <a:gd name="T1" fmla="*/ 2147483646 h 1219"/>
                <a:gd name="T2" fmla="*/ 0 w 1377"/>
                <a:gd name="T3" fmla="*/ 2147483646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2147483646 w 1377"/>
                <a:gd name="T11" fmla="*/ 2147483646 h 1219"/>
                <a:gd name="T12" fmla="*/ 0 w 1377"/>
                <a:gd name="T13" fmla="*/ 2147483646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6" name="Google Shape;455;p27">
              <a:extLst>
                <a:ext uri="{FF2B5EF4-FFF2-40B4-BE49-F238E27FC236}">
                  <a16:creationId xmlns:a16="http://schemas.microsoft.com/office/drawing/2014/main" xmlns="" id="{FF313456-3270-4DD7-ABA0-0AE47944D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610" y="4113400"/>
              <a:ext cx="76219" cy="69846"/>
            </a:xfrm>
            <a:custGeom>
              <a:avLst/>
              <a:gdLst>
                <a:gd name="T0" fmla="*/ 2147483646 w 1377"/>
                <a:gd name="T1" fmla="*/ 2147483646 h 1259"/>
                <a:gd name="T2" fmla="*/ 2147483646 w 1377"/>
                <a:gd name="T3" fmla="*/ 2147483646 h 1259"/>
                <a:gd name="T4" fmla="*/ 2147483646 w 1377"/>
                <a:gd name="T5" fmla="*/ 214748364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2147483646 w 1377"/>
                <a:gd name="T13" fmla="*/ 2147483646 h 1259"/>
                <a:gd name="T14" fmla="*/ 2147483646 w 1377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456;p27">
              <a:extLst>
                <a:ext uri="{FF2B5EF4-FFF2-40B4-BE49-F238E27FC236}">
                  <a16:creationId xmlns:a16="http://schemas.microsoft.com/office/drawing/2014/main" xmlns="" id="{EC9689E3-0A4E-4B9F-BEF1-8626DBF0E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758" y="3984819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457;p27">
              <a:extLst>
                <a:ext uri="{FF2B5EF4-FFF2-40B4-BE49-F238E27FC236}">
                  <a16:creationId xmlns:a16="http://schemas.microsoft.com/office/drawing/2014/main" xmlns="" id="{B8AFC4B6-B778-4816-AFBE-AFC54D303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532" y="4024505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458;p27">
              <a:extLst>
                <a:ext uri="{FF2B5EF4-FFF2-40B4-BE49-F238E27FC236}">
                  <a16:creationId xmlns:a16="http://schemas.microsoft.com/office/drawing/2014/main" xmlns="" id="{9AB03B63-4B84-4A8E-BBDF-DFFBB2515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305" y="4067365"/>
              <a:ext cx="55047" cy="47622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459;p27">
              <a:extLst>
                <a:ext uri="{FF2B5EF4-FFF2-40B4-BE49-F238E27FC236}">
                  <a16:creationId xmlns:a16="http://schemas.microsoft.com/office/drawing/2014/main" xmlns="" id="{B14224F4-3491-4A73-92B8-62D7FB5D9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157848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460;p27">
              <a:extLst>
                <a:ext uri="{FF2B5EF4-FFF2-40B4-BE49-F238E27FC236}">
                  <a16:creationId xmlns:a16="http://schemas.microsoft.com/office/drawing/2014/main" xmlns="" id="{03536E8D-8DA5-411E-9104-CFF555B54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039" y="4199121"/>
              <a:ext cx="55047" cy="49209"/>
            </a:xfrm>
            <a:custGeom>
              <a:avLst/>
              <a:gdLst>
                <a:gd name="T0" fmla="*/ 2147483646 w 994"/>
                <a:gd name="T1" fmla="*/ 2147483646 h 914"/>
                <a:gd name="T2" fmla="*/ 2147483646 w 994"/>
                <a:gd name="T3" fmla="*/ 2147483646 h 914"/>
                <a:gd name="T4" fmla="*/ 2147483646 w 994"/>
                <a:gd name="T5" fmla="*/ 2147483646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2147483646 w 994"/>
                <a:gd name="T15" fmla="*/ 2147483646 h 914"/>
                <a:gd name="T16" fmla="*/ 2147483646 w 994"/>
                <a:gd name="T17" fmla="*/ 214748364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461;p27">
              <a:extLst>
                <a:ext uri="{FF2B5EF4-FFF2-40B4-BE49-F238E27FC236}">
                  <a16:creationId xmlns:a16="http://schemas.microsoft.com/office/drawing/2014/main" xmlns="" id="{28162408-4BC7-47E3-8777-C2350A80A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929" y="4240394"/>
              <a:ext cx="55047" cy="49209"/>
            </a:xfrm>
            <a:custGeom>
              <a:avLst/>
              <a:gdLst>
                <a:gd name="T0" fmla="*/ 2147483646 w 994"/>
                <a:gd name="T1" fmla="*/ 2147483646 h 888"/>
                <a:gd name="T2" fmla="*/ 2147483646 w 994"/>
                <a:gd name="T3" fmla="*/ 2147483646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2147483646 w 994"/>
                <a:gd name="T11" fmla="*/ 2147483646 h 888"/>
                <a:gd name="T12" fmla="*/ 2147483646 w 994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462;p27">
              <a:extLst>
                <a:ext uri="{FF2B5EF4-FFF2-40B4-BE49-F238E27FC236}">
                  <a16:creationId xmlns:a16="http://schemas.microsoft.com/office/drawing/2014/main" xmlns="" id="{A9F467F7-B88F-457C-98F7-D22526604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891" y="4332464"/>
              <a:ext cx="57164" cy="47622"/>
            </a:xfrm>
            <a:custGeom>
              <a:avLst/>
              <a:gdLst>
                <a:gd name="T0" fmla="*/ 2147483646 w 1047"/>
                <a:gd name="T1" fmla="*/ 0 h 888"/>
                <a:gd name="T2" fmla="*/ 2147483646 w 1047"/>
                <a:gd name="T3" fmla="*/ 2147483646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2147483646 w 1047"/>
                <a:gd name="T11" fmla="*/ 0 h 888"/>
                <a:gd name="T12" fmla="*/ 214748364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4" name="Google Shape;463;p27">
              <a:extLst>
                <a:ext uri="{FF2B5EF4-FFF2-40B4-BE49-F238E27FC236}">
                  <a16:creationId xmlns:a16="http://schemas.microsoft.com/office/drawing/2014/main" xmlns="" id="{482C4B6B-22D7-4509-A1F1-655A35450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664" y="4372149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5" name="Google Shape;464;p27">
              <a:extLst>
                <a:ext uri="{FF2B5EF4-FFF2-40B4-BE49-F238E27FC236}">
                  <a16:creationId xmlns:a16="http://schemas.microsoft.com/office/drawing/2014/main" xmlns="" id="{B479862B-9B02-4192-9BC3-00EF37111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438" y="4415010"/>
              <a:ext cx="55047" cy="47622"/>
            </a:xfrm>
            <a:custGeom>
              <a:avLst/>
              <a:gdLst>
                <a:gd name="T0" fmla="*/ 0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0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6" name="Google Shape;465;p27">
              <a:extLst>
                <a:ext uri="{FF2B5EF4-FFF2-40B4-BE49-F238E27FC236}">
                  <a16:creationId xmlns:a16="http://schemas.microsoft.com/office/drawing/2014/main" xmlns="" id="{3F8E00D0-4BF6-4D78-9322-0BD16FAC6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515" y="4505492"/>
              <a:ext cx="55047" cy="49210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466;p27">
              <a:extLst>
                <a:ext uri="{FF2B5EF4-FFF2-40B4-BE49-F238E27FC236}">
                  <a16:creationId xmlns:a16="http://schemas.microsoft.com/office/drawing/2014/main" xmlns="" id="{9487CBF4-C261-4438-9E69-0337BC210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172" y="4546765"/>
              <a:ext cx="59281" cy="49210"/>
            </a:xfrm>
            <a:custGeom>
              <a:avLst/>
              <a:gdLst>
                <a:gd name="T0" fmla="*/ 2147483646 w 1047"/>
                <a:gd name="T1" fmla="*/ 0 h 914"/>
                <a:gd name="T2" fmla="*/ 2147483646 w 1047"/>
                <a:gd name="T3" fmla="*/ 2147483646 h 914"/>
                <a:gd name="T4" fmla="*/ 2147483646 w 1047"/>
                <a:gd name="T5" fmla="*/ 2147483646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2147483646 w 1047"/>
                <a:gd name="T15" fmla="*/ 2147483646 h 914"/>
                <a:gd name="T16" fmla="*/ 2147483646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8" name="Google Shape;467;p27">
              <a:extLst>
                <a:ext uri="{FF2B5EF4-FFF2-40B4-BE49-F238E27FC236}">
                  <a16:creationId xmlns:a16="http://schemas.microsoft.com/office/drawing/2014/main" xmlns="" id="{CACCAFD6-2999-40E0-A142-026D52B4B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4" y="4588037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9" name="Google Shape;468;p27">
              <a:extLst>
                <a:ext uri="{FF2B5EF4-FFF2-40B4-BE49-F238E27FC236}">
                  <a16:creationId xmlns:a16="http://schemas.microsoft.com/office/drawing/2014/main" xmlns="" id="{7C85688E-2388-43F4-BCAF-980D762F9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140" y="4678521"/>
              <a:ext cx="55047" cy="49209"/>
            </a:xfrm>
            <a:custGeom>
              <a:avLst/>
              <a:gdLst>
                <a:gd name="T0" fmla="*/ 2147483646 w 994"/>
                <a:gd name="T1" fmla="*/ 0 h 887"/>
                <a:gd name="T2" fmla="*/ 2147483646 w 994"/>
                <a:gd name="T3" fmla="*/ 2147483646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2147483646 w 994"/>
                <a:gd name="T11" fmla="*/ 0 h 887"/>
                <a:gd name="T12" fmla="*/ 2147483646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0" name="Google Shape;469;p27">
              <a:extLst>
                <a:ext uri="{FF2B5EF4-FFF2-40B4-BE49-F238E27FC236}">
                  <a16:creationId xmlns:a16="http://schemas.microsoft.com/office/drawing/2014/main" xmlns="" id="{E538D436-3520-49F3-8857-CBD8A52C0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13" y="4719793"/>
              <a:ext cx="55047" cy="50797"/>
            </a:xfrm>
            <a:custGeom>
              <a:avLst/>
              <a:gdLst>
                <a:gd name="T0" fmla="*/ 2147483646 w 994"/>
                <a:gd name="T1" fmla="*/ 0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1" name="Google Shape;470;p27">
              <a:extLst>
                <a:ext uri="{FF2B5EF4-FFF2-40B4-BE49-F238E27FC236}">
                  <a16:creationId xmlns:a16="http://schemas.microsoft.com/office/drawing/2014/main" xmlns="" id="{134DB69C-76D4-4DC6-AA3A-2C64ADD0B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569" y="4761066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2" name="Google Shape;471;p27">
              <a:extLst>
                <a:ext uri="{FF2B5EF4-FFF2-40B4-BE49-F238E27FC236}">
                  <a16:creationId xmlns:a16="http://schemas.microsoft.com/office/drawing/2014/main" xmlns="" id="{674422A3-EDB4-45D8-AC27-E33D9B7C2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647" y="4853136"/>
              <a:ext cx="55047" cy="49209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3" name="Google Shape;472;p27">
              <a:extLst>
                <a:ext uri="{FF2B5EF4-FFF2-40B4-BE49-F238E27FC236}">
                  <a16:creationId xmlns:a16="http://schemas.microsoft.com/office/drawing/2014/main" xmlns="" id="{617C0F6D-324A-4AB6-87A4-28635A6EA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421" y="4892821"/>
              <a:ext cx="55047" cy="52385"/>
            </a:xfrm>
            <a:custGeom>
              <a:avLst/>
              <a:gdLst>
                <a:gd name="T0" fmla="*/ 2147483646 w 993"/>
                <a:gd name="T1" fmla="*/ 2147483646 h 928"/>
                <a:gd name="T2" fmla="*/ 0 w 993"/>
                <a:gd name="T3" fmla="*/ 2147483646 h 928"/>
                <a:gd name="T4" fmla="*/ 0 w 993"/>
                <a:gd name="T5" fmla="*/ 2147483646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2147483646 w 993"/>
                <a:gd name="T13" fmla="*/ 2147483646 h 928"/>
                <a:gd name="T14" fmla="*/ 2147483646 w 993"/>
                <a:gd name="T15" fmla="*/ 214748364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4" name="Google Shape;473;p27">
              <a:extLst>
                <a:ext uri="{FF2B5EF4-FFF2-40B4-BE49-F238E27FC236}">
                  <a16:creationId xmlns:a16="http://schemas.microsoft.com/office/drawing/2014/main" xmlns="" id="{FC81D400-ECBC-4170-B8A4-8A7D9D171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351" y="4286428"/>
              <a:ext cx="76219" cy="69846"/>
            </a:xfrm>
            <a:custGeom>
              <a:avLst/>
              <a:gdLst>
                <a:gd name="T0" fmla="*/ 2147483646 w 1377"/>
                <a:gd name="T1" fmla="*/ 2147483646 h 1242"/>
                <a:gd name="T2" fmla="*/ 0 w 1377"/>
                <a:gd name="T3" fmla="*/ 2147483646 h 1242"/>
                <a:gd name="T4" fmla="*/ 0 w 1377"/>
                <a:gd name="T5" fmla="*/ 2147483646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2147483646 w 1377"/>
                <a:gd name="T15" fmla="*/ 2147483646 h 1242"/>
                <a:gd name="T16" fmla="*/ 2147483646 w 1377"/>
                <a:gd name="T17" fmla="*/ 2147483646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5" name="Google Shape;474;p27">
              <a:extLst>
                <a:ext uri="{FF2B5EF4-FFF2-40B4-BE49-F238E27FC236}">
                  <a16:creationId xmlns:a16="http://schemas.microsoft.com/office/drawing/2014/main" xmlns="" id="{6A934D8A-445B-40F7-B540-697E5E2B4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59" y="4459457"/>
              <a:ext cx="76219" cy="69846"/>
            </a:xfrm>
            <a:custGeom>
              <a:avLst/>
              <a:gdLst>
                <a:gd name="T0" fmla="*/ 2147483646 w 1377"/>
                <a:gd name="T1" fmla="*/ 0 h 1258"/>
                <a:gd name="T2" fmla="*/ 2147483646 w 1377"/>
                <a:gd name="T3" fmla="*/ 214748364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2147483646 w 1377"/>
                <a:gd name="T13" fmla="*/ 0 h 1258"/>
                <a:gd name="T14" fmla="*/ 2147483646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6" name="Google Shape;475;p27">
              <a:extLst>
                <a:ext uri="{FF2B5EF4-FFF2-40B4-BE49-F238E27FC236}">
                  <a16:creationId xmlns:a16="http://schemas.microsoft.com/office/drawing/2014/main" xmlns="" id="{F3513293-E6EA-493B-94BA-3C143890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84" y="4630898"/>
              <a:ext cx="78335" cy="69846"/>
            </a:xfrm>
            <a:custGeom>
              <a:avLst/>
              <a:gdLst>
                <a:gd name="T0" fmla="*/ 2147483646 w 1430"/>
                <a:gd name="T1" fmla="*/ 2147483646 h 1245"/>
                <a:gd name="T2" fmla="*/ 2147483646 w 1430"/>
                <a:gd name="T3" fmla="*/ 2147483646 h 1245"/>
                <a:gd name="T4" fmla="*/ 2147483646 w 1430"/>
                <a:gd name="T5" fmla="*/ 214748364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147483646 w 1430"/>
                <a:gd name="T13" fmla="*/ 2147483646 h 1245"/>
                <a:gd name="T14" fmla="*/ 2147483646 w 1430"/>
                <a:gd name="T15" fmla="*/ 2147483646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7" name="Google Shape;476;p27">
              <a:extLst>
                <a:ext uri="{FF2B5EF4-FFF2-40B4-BE49-F238E27FC236}">
                  <a16:creationId xmlns:a16="http://schemas.microsoft.com/office/drawing/2014/main" xmlns="" id="{66DDF323-013E-40BE-956A-958A82F5B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225" y="4805514"/>
              <a:ext cx="76219" cy="68258"/>
            </a:xfrm>
            <a:custGeom>
              <a:avLst/>
              <a:gdLst>
                <a:gd name="T0" fmla="*/ 2147483646 w 1377"/>
                <a:gd name="T1" fmla="*/ 2147483646 h 1245"/>
                <a:gd name="T2" fmla="*/ 2147483646 w 1377"/>
                <a:gd name="T3" fmla="*/ 2147483646 h 1245"/>
                <a:gd name="T4" fmla="*/ 2147483646 w 1377"/>
                <a:gd name="T5" fmla="*/ 2147483646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2147483646 w 1377"/>
                <a:gd name="T15" fmla="*/ 2147483646 h 1245"/>
                <a:gd name="T16" fmla="*/ 2147483646 w 1377"/>
                <a:gd name="T17" fmla="*/ 2147483646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8" name="Google Shape;477;p27">
              <a:extLst>
                <a:ext uri="{FF2B5EF4-FFF2-40B4-BE49-F238E27FC236}">
                  <a16:creationId xmlns:a16="http://schemas.microsoft.com/office/drawing/2014/main" xmlns="" id="{D5FFE729-A5BB-46D0-B58E-391F72D3538B}"/>
                </a:ext>
              </a:extLst>
            </p:cNvPr>
            <p:cNvSpPr/>
            <p:nvPr/>
          </p:nvSpPr>
          <p:spPr>
            <a:xfrm>
              <a:off x="5818102" y="4746779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478;p27">
              <a:extLst>
                <a:ext uri="{FF2B5EF4-FFF2-40B4-BE49-F238E27FC236}">
                  <a16:creationId xmlns:a16="http://schemas.microsoft.com/office/drawing/2014/main" xmlns="" id="{4C7C085A-D458-4ED6-A72F-AED7EFE5B436}"/>
                </a:ext>
              </a:extLst>
            </p:cNvPr>
            <p:cNvSpPr/>
            <p:nvPr/>
          </p:nvSpPr>
          <p:spPr>
            <a:xfrm>
              <a:off x="5979009" y="4746779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479;p27">
              <a:extLst>
                <a:ext uri="{FF2B5EF4-FFF2-40B4-BE49-F238E27FC236}">
                  <a16:creationId xmlns:a16="http://schemas.microsoft.com/office/drawing/2014/main" xmlns="" id="{16433FCD-6376-42B1-BEAA-638993BF1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07101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1" name="Google Shape;480;p27">
              <a:extLst>
                <a:ext uri="{FF2B5EF4-FFF2-40B4-BE49-F238E27FC236}">
                  <a16:creationId xmlns:a16="http://schemas.microsoft.com/office/drawing/2014/main" xmlns="" id="{AFA3348E-764B-4924-901F-74E9D4C85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99171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2" name="Google Shape;481;p27">
              <a:extLst>
                <a:ext uri="{FF2B5EF4-FFF2-40B4-BE49-F238E27FC236}">
                  <a16:creationId xmlns:a16="http://schemas.microsoft.com/office/drawing/2014/main" xmlns="" id="{20446CB1-80F9-4017-809C-25754004B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3" name="Google Shape;482;p27">
              <a:extLst>
                <a:ext uri="{FF2B5EF4-FFF2-40B4-BE49-F238E27FC236}">
                  <a16:creationId xmlns:a16="http://schemas.microsoft.com/office/drawing/2014/main" xmlns="" id="{EF99616F-8E36-46AF-8DE6-4790896B0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009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2147483646 h 5507"/>
                <a:gd name="T24" fmla="*/ 2147483646 w 20290"/>
                <a:gd name="T25" fmla="*/ 2147483646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4" name="Google Shape;483;p27">
              <a:extLst>
                <a:ext uri="{FF2B5EF4-FFF2-40B4-BE49-F238E27FC236}">
                  <a16:creationId xmlns:a16="http://schemas.microsoft.com/office/drawing/2014/main" xmlns="" id="{8E712EC1-BFFE-4070-8B51-B8D9D5907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197533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5" name="Google Shape;484;p27">
              <a:extLst>
                <a:ext uri="{FF2B5EF4-FFF2-40B4-BE49-F238E27FC236}">
                  <a16:creationId xmlns:a16="http://schemas.microsoft.com/office/drawing/2014/main" xmlns="" id="{486D9562-D379-430A-A2B5-F060686BA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289603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6" name="Google Shape;485;p27">
              <a:extLst>
                <a:ext uri="{FF2B5EF4-FFF2-40B4-BE49-F238E27FC236}">
                  <a16:creationId xmlns:a16="http://schemas.microsoft.com/office/drawing/2014/main" xmlns="" id="{7A2E4DB6-54F0-49B9-984A-905F915A7BF3}"/>
                </a:ext>
              </a:extLst>
            </p:cNvPr>
            <p:cNvSpPr/>
            <p:nvPr/>
          </p:nvSpPr>
          <p:spPr>
            <a:xfrm>
              <a:off x="5879501" y="4441995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486;p27">
              <a:extLst>
                <a:ext uri="{FF2B5EF4-FFF2-40B4-BE49-F238E27FC236}">
                  <a16:creationId xmlns:a16="http://schemas.microsoft.com/office/drawing/2014/main" xmlns="" id="{39DB8B4A-929A-4A3B-9B55-170EEB56A410}"/>
                </a:ext>
              </a:extLst>
            </p:cNvPr>
            <p:cNvSpPr/>
            <p:nvPr/>
          </p:nvSpPr>
          <p:spPr>
            <a:xfrm>
              <a:off x="5722829" y="4441995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487;p27">
              <a:extLst>
                <a:ext uri="{FF2B5EF4-FFF2-40B4-BE49-F238E27FC236}">
                  <a16:creationId xmlns:a16="http://schemas.microsoft.com/office/drawing/2014/main" xmlns="" id="{51749BA7-F823-4BA3-9BDD-BFD903EE8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02317"/>
              <a:ext cx="1012018" cy="184140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9" name="Google Shape;488;p27">
              <a:extLst>
                <a:ext uri="{FF2B5EF4-FFF2-40B4-BE49-F238E27FC236}">
                  <a16:creationId xmlns:a16="http://schemas.microsoft.com/office/drawing/2014/main" xmlns="" id="{35DF4CEC-5D80-4538-88A8-ED84A38F6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94387"/>
              <a:ext cx="1012018" cy="92070"/>
            </a:xfrm>
            <a:custGeom>
              <a:avLst/>
              <a:gdLst>
                <a:gd name="T0" fmla="*/ 0 w 18305"/>
                <a:gd name="T1" fmla="*/ 2147483646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0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0" name="Google Shape;489;p27">
              <a:extLst>
                <a:ext uri="{FF2B5EF4-FFF2-40B4-BE49-F238E27FC236}">
                  <a16:creationId xmlns:a16="http://schemas.microsoft.com/office/drawing/2014/main" xmlns="" id="{83C33C91-8DD3-4F9E-BEEE-CE7BDA203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848374"/>
              <a:ext cx="201133" cy="203189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1" name="Google Shape;490;p27">
              <a:extLst>
                <a:ext uri="{FF2B5EF4-FFF2-40B4-BE49-F238E27FC236}">
                  <a16:creationId xmlns:a16="http://schemas.microsoft.com/office/drawing/2014/main" xmlns="" id="{0A0C75C3-3615-4FB3-AAE5-35FA9981B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047" y="4988066"/>
              <a:ext cx="65632" cy="63497"/>
            </a:xfrm>
            <a:custGeom>
              <a:avLst/>
              <a:gdLst>
                <a:gd name="T0" fmla="*/ 2147483646 w 1166"/>
                <a:gd name="T1" fmla="*/ 0 h 1147"/>
                <a:gd name="T2" fmla="*/ 2147483646 w 1166"/>
                <a:gd name="T3" fmla="*/ 2147483646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2147483646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2" name="Google Shape;491;p27">
              <a:extLst>
                <a:ext uri="{FF2B5EF4-FFF2-40B4-BE49-F238E27FC236}">
                  <a16:creationId xmlns:a16="http://schemas.microsoft.com/office/drawing/2014/main" xmlns="" id="{1DCEC0CB-7DDB-47F5-BB0D-3933DA8BBB55}"/>
                </a:ext>
              </a:extLst>
            </p:cNvPr>
            <p:cNvSpPr/>
            <p:nvPr/>
          </p:nvSpPr>
          <p:spPr>
            <a:xfrm>
              <a:off x="5644492" y="4084827"/>
              <a:ext cx="228657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492;p27">
              <a:extLst>
                <a:ext uri="{FF2B5EF4-FFF2-40B4-BE49-F238E27FC236}">
                  <a16:creationId xmlns:a16="http://schemas.microsoft.com/office/drawing/2014/main" xmlns="" id="{4DD2B06E-B758-4FBA-AE1B-2DE28FA0FDDD}"/>
                </a:ext>
              </a:extLst>
            </p:cNvPr>
            <p:cNvSpPr/>
            <p:nvPr/>
          </p:nvSpPr>
          <p:spPr>
            <a:xfrm>
              <a:off x="5646610" y="4137211"/>
              <a:ext cx="2159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493;p27">
              <a:extLst>
                <a:ext uri="{FF2B5EF4-FFF2-40B4-BE49-F238E27FC236}">
                  <a16:creationId xmlns:a16="http://schemas.microsoft.com/office/drawing/2014/main" xmlns="" id="{A7393131-1248-4050-A4BF-C4AC11C9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230869"/>
              <a:ext cx="209601" cy="688939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5" name="Google Shape;494;p27">
              <a:extLst>
                <a:ext uri="{FF2B5EF4-FFF2-40B4-BE49-F238E27FC236}">
                  <a16:creationId xmlns:a16="http://schemas.microsoft.com/office/drawing/2014/main" xmlns="" id="{74C6BFEC-6339-4C4C-A183-4AFE22A4D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805" y="4216582"/>
              <a:ext cx="222306" cy="685764"/>
            </a:xfrm>
            <a:custGeom>
              <a:avLst/>
              <a:gdLst>
                <a:gd name="T0" fmla="*/ 2147483646 w 4025"/>
                <a:gd name="T1" fmla="*/ 0 h 12402"/>
                <a:gd name="T2" fmla="*/ 2147483646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6" name="Google Shape;495;p27">
              <a:extLst>
                <a:ext uri="{FF2B5EF4-FFF2-40B4-BE49-F238E27FC236}">
                  <a16:creationId xmlns:a16="http://schemas.microsoft.com/office/drawing/2014/main" xmlns="" id="{CD10DB7A-4808-4394-9366-81E98DD57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200708"/>
              <a:ext cx="226539" cy="673065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7" name="Google Shape;496;p27">
              <a:extLst>
                <a:ext uri="{FF2B5EF4-FFF2-40B4-BE49-F238E27FC236}">
                  <a16:creationId xmlns:a16="http://schemas.microsoft.com/office/drawing/2014/main" xmlns="" id="{0E1D5E0A-9EEE-4A3A-BBBF-07932AD5D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69" y="4167373"/>
              <a:ext cx="241360" cy="161916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2147483646 h 2926"/>
                <a:gd name="T4" fmla="*/ 2147483646 w 4355"/>
                <a:gd name="T5" fmla="*/ 2147483646 h 2926"/>
                <a:gd name="T6" fmla="*/ 2147483646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8" name="Google Shape;497;p27">
              <a:extLst>
                <a:ext uri="{FF2B5EF4-FFF2-40B4-BE49-F238E27FC236}">
                  <a16:creationId xmlns:a16="http://schemas.microsoft.com/office/drawing/2014/main" xmlns="" id="{6335861F-2242-4BD5-9417-1FBDE060B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167373"/>
              <a:ext cx="228657" cy="106356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2147483646 h 1933"/>
                <a:gd name="T4" fmla="*/ 2147483646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9" name="Google Shape;498;p27">
              <a:extLst>
                <a:ext uri="{FF2B5EF4-FFF2-40B4-BE49-F238E27FC236}">
                  <a16:creationId xmlns:a16="http://schemas.microsoft.com/office/drawing/2014/main" xmlns="" id="{0F5126A8-F8CD-4635-A3A0-B3DA90E30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5438" y="4161023"/>
              <a:ext cx="245594" cy="79371"/>
            </a:xfrm>
            <a:custGeom>
              <a:avLst/>
              <a:gdLst>
                <a:gd name="T0" fmla="*/ 2147483646 w 4408"/>
                <a:gd name="T1" fmla="*/ 0 h 1458"/>
                <a:gd name="T2" fmla="*/ 2147483646 w 4408"/>
                <a:gd name="T3" fmla="*/ 2147483646 h 1458"/>
                <a:gd name="T4" fmla="*/ 2147483646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2147483646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0" name="Google Shape;499;p27">
              <a:extLst>
                <a:ext uri="{FF2B5EF4-FFF2-40B4-BE49-F238E27FC236}">
                  <a16:creationId xmlns:a16="http://schemas.microsoft.com/office/drawing/2014/main" xmlns="" id="{464E5C48-FEE2-4AFC-B575-6CCEB3B14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254680"/>
              <a:ext cx="243477" cy="79371"/>
            </a:xfrm>
            <a:custGeom>
              <a:avLst/>
              <a:gdLst>
                <a:gd name="T0" fmla="*/ 2147483646 w 4421"/>
                <a:gd name="T1" fmla="*/ 2147483646 h 1445"/>
                <a:gd name="T2" fmla="*/ 2147483646 w 4421"/>
                <a:gd name="T3" fmla="*/ 2147483646 h 1445"/>
                <a:gd name="T4" fmla="*/ 2147483646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2147483646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1" name="Google Shape;500;p27">
              <a:extLst>
                <a:ext uri="{FF2B5EF4-FFF2-40B4-BE49-F238E27FC236}">
                  <a16:creationId xmlns:a16="http://schemas.microsoft.com/office/drawing/2014/main" xmlns="" id="{CF4C4E30-78D9-45A1-A18C-E7F40000A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041" y="3457797"/>
              <a:ext cx="156672" cy="233351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2147483646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2147483646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2" name="Google Shape;501;p27">
              <a:extLst>
                <a:ext uri="{FF2B5EF4-FFF2-40B4-BE49-F238E27FC236}">
                  <a16:creationId xmlns:a16="http://schemas.microsoft.com/office/drawing/2014/main" xmlns="" id="{C8651F9B-8E30-43FD-9B8A-28A54DA9CB00}"/>
                </a:ext>
              </a:extLst>
            </p:cNvPr>
            <p:cNvSpPr/>
            <p:nvPr/>
          </p:nvSpPr>
          <p:spPr>
            <a:xfrm>
              <a:off x="6180143" y="3610189"/>
              <a:ext cx="527180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502;p27">
              <a:extLst>
                <a:ext uri="{FF2B5EF4-FFF2-40B4-BE49-F238E27FC236}">
                  <a16:creationId xmlns:a16="http://schemas.microsoft.com/office/drawing/2014/main" xmlns="" id="{AE4791B6-C313-4CCA-8F46-393524A6318F}"/>
                </a:ext>
              </a:extLst>
            </p:cNvPr>
            <p:cNvSpPr/>
            <p:nvPr/>
          </p:nvSpPr>
          <p:spPr>
            <a:xfrm>
              <a:off x="6241541" y="3659399"/>
              <a:ext cx="207485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503;p27">
              <a:extLst>
                <a:ext uri="{FF2B5EF4-FFF2-40B4-BE49-F238E27FC236}">
                  <a16:creationId xmlns:a16="http://schemas.microsoft.com/office/drawing/2014/main" xmlns="" id="{4C473A0F-2843-42F3-A7C7-4F9A9879A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612" y="3719721"/>
              <a:ext cx="518712" cy="417490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2147483646 w 9385"/>
                <a:gd name="T9" fmla="*/ 2147483646 h 7558"/>
                <a:gd name="T10" fmla="*/ 2147483646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DFBF5603-86D9-4137-9671-00E9B951D82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085" y="3608388"/>
            <a:ext cx="2203449" cy="2017712"/>
            <a:chOff x="1598355" y="3608289"/>
            <a:chExt cx="2204156" cy="2018295"/>
          </a:xfrm>
        </p:grpSpPr>
        <p:grpSp>
          <p:nvGrpSpPr>
            <p:cNvPr id="156" name="Google Shape;505;p27">
              <a:extLst>
                <a:ext uri="{FF2B5EF4-FFF2-40B4-BE49-F238E27FC236}">
                  <a16:creationId xmlns:a16="http://schemas.microsoft.com/office/drawing/2014/main" xmlns="" id="{A702CB73-2068-434C-95BF-B2A2E26C54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2" name="Google Shape;506;p27">
                <a:extLst>
                  <a:ext uri="{FF2B5EF4-FFF2-40B4-BE49-F238E27FC236}">
                    <a16:creationId xmlns:a16="http://schemas.microsoft.com/office/drawing/2014/main" xmlns="" id="{3CE4E74A-61B0-4FD1-AC14-C1748BA2F6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834" y="3795488"/>
                <a:ext cx="868111" cy="1256075"/>
              </a:xfrm>
              <a:custGeom>
                <a:avLst/>
                <a:gdLst>
                  <a:gd name="T0" fmla="*/ 2147483646 w 15711"/>
                  <a:gd name="T1" fmla="*/ 2147483646 h 22726"/>
                  <a:gd name="T2" fmla="*/ 2147483646 w 15711"/>
                  <a:gd name="T3" fmla="*/ 2147483646 h 22726"/>
                  <a:gd name="T4" fmla="*/ 2147483646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2147483646 h 22726"/>
                  <a:gd name="T16" fmla="*/ 2147483646 w 15711"/>
                  <a:gd name="T17" fmla="*/ 2147483646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grpSp>
            <p:nvGrpSpPr>
              <p:cNvPr id="203" name="Google Shape;507;p27">
                <a:extLst>
                  <a:ext uri="{FF2B5EF4-FFF2-40B4-BE49-F238E27FC236}">
                    <a16:creationId xmlns:a16="http://schemas.microsoft.com/office/drawing/2014/main" xmlns="" id="{098972BB-E3D9-49CC-892B-85795E9D89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4" name="Google Shape;508;p27">
                  <a:extLst>
                    <a:ext uri="{FF2B5EF4-FFF2-40B4-BE49-F238E27FC236}">
                      <a16:creationId xmlns:a16="http://schemas.microsoft.com/office/drawing/2014/main" xmlns="" id="{98CDEDFB-FB04-4237-B397-18D6B206D05C}"/>
                    </a:ext>
                  </a:extLst>
                </p:cNvPr>
                <p:cNvSpPr/>
                <p:nvPr/>
              </p:nvSpPr>
              <p:spPr>
                <a:xfrm>
                  <a:off x="3235834" y="3793899"/>
                  <a:ext cx="779182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013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05" name="Google Shape;509;p27">
                  <a:extLst>
                    <a:ext uri="{FF2B5EF4-FFF2-40B4-BE49-F238E27FC236}">
                      <a16:creationId xmlns:a16="http://schemas.microsoft.com/office/drawing/2014/main" xmlns="" id="{FDAE2258-4CC1-4DCA-AC9A-05185F6F74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706" y="3906645"/>
                  <a:ext cx="715662" cy="182615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6" name="Google Shape;510;p27">
                  <a:extLst>
                    <a:ext uri="{FF2B5EF4-FFF2-40B4-BE49-F238E27FC236}">
                      <a16:creationId xmlns:a16="http://schemas.microsoft.com/office/drawing/2014/main" xmlns="" id="{749E1071-28FB-46CE-BCFF-2EC8B453FD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262348"/>
                  <a:ext cx="146097" cy="14291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7" name="Google Shape;511;p27">
                  <a:extLst>
                    <a:ext uri="{FF2B5EF4-FFF2-40B4-BE49-F238E27FC236}">
                      <a16:creationId xmlns:a16="http://schemas.microsoft.com/office/drawing/2014/main" xmlns="" id="{1AA2943E-895D-4C25-9DBB-2C0D09AD38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262348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8" name="Google Shape;512;p27">
                  <a:extLst>
                    <a:ext uri="{FF2B5EF4-FFF2-40B4-BE49-F238E27FC236}">
                      <a16:creationId xmlns:a16="http://schemas.microsoft.com/office/drawing/2014/main" xmlns="" id="{4DE2E527-D673-4778-9BC7-D0C3ABCBB5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262348"/>
                  <a:ext cx="139745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9" name="Google Shape;513;p27">
                  <a:extLst>
                    <a:ext uri="{FF2B5EF4-FFF2-40B4-BE49-F238E27FC236}">
                      <a16:creationId xmlns:a16="http://schemas.microsoft.com/office/drawing/2014/main" xmlns="" id="{6E120389-F5F1-4486-9BD0-41D070E3FE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454490"/>
                  <a:ext cx="146097" cy="14291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0" name="Google Shape;514;p27">
                  <a:extLst>
                    <a:ext uri="{FF2B5EF4-FFF2-40B4-BE49-F238E27FC236}">
                      <a16:creationId xmlns:a16="http://schemas.microsoft.com/office/drawing/2014/main" xmlns="" id="{A5C76B6A-6748-47CD-A305-428EF67F0A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454490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1" name="Google Shape;515;p27">
                  <a:extLst>
                    <a:ext uri="{FF2B5EF4-FFF2-40B4-BE49-F238E27FC236}">
                      <a16:creationId xmlns:a16="http://schemas.microsoft.com/office/drawing/2014/main" xmlns="" id="{43B73EE5-495F-4687-B607-492201A372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454490"/>
                  <a:ext cx="139745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2" name="Google Shape;516;p27">
                  <a:extLst>
                    <a:ext uri="{FF2B5EF4-FFF2-40B4-BE49-F238E27FC236}">
                      <a16:creationId xmlns:a16="http://schemas.microsoft.com/office/drawing/2014/main" xmlns="" id="{195EEE51-1773-4CBC-9B00-0DC4872EAF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645045"/>
                  <a:ext cx="146097" cy="147681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3" name="Google Shape;517;p27">
                  <a:extLst>
                    <a:ext uri="{FF2B5EF4-FFF2-40B4-BE49-F238E27FC236}">
                      <a16:creationId xmlns:a16="http://schemas.microsoft.com/office/drawing/2014/main" xmlns="" id="{F11CE1F9-D504-49B2-8EE3-1405E8DF8F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645045"/>
                  <a:ext cx="143979" cy="147681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4" name="Google Shape;518;p27">
                  <a:extLst>
                    <a:ext uri="{FF2B5EF4-FFF2-40B4-BE49-F238E27FC236}">
                      <a16:creationId xmlns:a16="http://schemas.microsoft.com/office/drawing/2014/main" xmlns="" id="{7E2A7998-EA54-484E-890F-40755DF949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645045"/>
                  <a:ext cx="139745" cy="147681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5" name="Google Shape;519;p27">
                  <a:extLst>
                    <a:ext uri="{FF2B5EF4-FFF2-40B4-BE49-F238E27FC236}">
                      <a16:creationId xmlns:a16="http://schemas.microsoft.com/office/drawing/2014/main" xmlns="" id="{F20BC278-DFA5-4F1E-8E56-5AC3B7CE1E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840365"/>
                  <a:ext cx="146097" cy="144504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6" name="Google Shape;520;p27">
                  <a:extLst>
                    <a:ext uri="{FF2B5EF4-FFF2-40B4-BE49-F238E27FC236}">
                      <a16:creationId xmlns:a16="http://schemas.microsoft.com/office/drawing/2014/main" xmlns="" id="{96F0217C-3255-4061-A879-9307E1DF04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840365"/>
                  <a:ext cx="143979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7" name="Google Shape;521;p27">
                  <a:extLst>
                    <a:ext uri="{FF2B5EF4-FFF2-40B4-BE49-F238E27FC236}">
                      <a16:creationId xmlns:a16="http://schemas.microsoft.com/office/drawing/2014/main" xmlns="" id="{37811F9B-D6D8-4FE0-B90F-EE37F6591B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840365"/>
                  <a:ext cx="139745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8" name="Google Shape;522;p27">
                  <a:extLst>
                    <a:ext uri="{FF2B5EF4-FFF2-40B4-BE49-F238E27FC236}">
                      <a16:creationId xmlns:a16="http://schemas.microsoft.com/office/drawing/2014/main" xmlns="" id="{AFF6BBB3-EB0D-49B9-9CC0-B33639174E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1980" y="4186126"/>
                  <a:ext cx="243495" cy="865437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2147483646 w 4409"/>
                    <a:gd name="T55" fmla="*/ 0 h 15671"/>
                    <a:gd name="T56" fmla="*/ 2147483646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2147483646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>
                      <a16:creationId xmlns:a16="http://schemas.microsoft.com/office/drawing/2014/main" xmlns="" id="{8B56F7D8-1EBE-4FD1-A3F1-459EB2768524}"/>
                    </a:ext>
                  </a:extLst>
                </p:cNvPr>
                <p:cNvSpPr/>
                <p:nvPr/>
              </p:nvSpPr>
              <p:spPr>
                <a:xfrm>
                  <a:off x="3826572" y="3793899"/>
                  <a:ext cx="188444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013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20" name="Google Shape;524;p27">
                  <a:extLst>
                    <a:ext uri="{FF2B5EF4-FFF2-40B4-BE49-F238E27FC236}">
                      <a16:creationId xmlns:a16="http://schemas.microsoft.com/office/drawing/2014/main" xmlns="" id="{A8640A03-D417-4671-8FD3-1063BB9B0C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1980" y="3906645"/>
                  <a:ext cx="169387" cy="182615"/>
                </a:xfrm>
                <a:custGeom>
                  <a:avLst/>
                  <a:gdLst>
                    <a:gd name="T0" fmla="*/ 2147483646 w 3085"/>
                    <a:gd name="T1" fmla="*/ 0 h 3309"/>
                    <a:gd name="T2" fmla="*/ 2147483646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2147483646 w 3085"/>
                    <a:gd name="T9" fmla="*/ 2147483646 h 3309"/>
                    <a:gd name="T10" fmla="*/ 2147483646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2147483646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1" name="Google Shape;525;p27">
                  <a:extLst>
                    <a:ext uri="{FF2B5EF4-FFF2-40B4-BE49-F238E27FC236}">
                      <a16:creationId xmlns:a16="http://schemas.microsoft.com/office/drawing/2014/main" xmlns="" id="{E3F885B7-64E7-44B1-842B-DE4A14933B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823" y="3946343"/>
                  <a:ext cx="35994" cy="100042"/>
                </a:xfrm>
                <a:custGeom>
                  <a:avLst/>
                  <a:gdLst>
                    <a:gd name="T0" fmla="*/ 2147483646 w 649"/>
                    <a:gd name="T1" fmla="*/ 0 h 1814"/>
                    <a:gd name="T2" fmla="*/ 2147483646 w 649"/>
                    <a:gd name="T3" fmla="*/ 2147483646 h 1814"/>
                    <a:gd name="T4" fmla="*/ 0 w 649"/>
                    <a:gd name="T5" fmla="*/ 2147483646 h 1814"/>
                    <a:gd name="T6" fmla="*/ 2147483646 w 649"/>
                    <a:gd name="T7" fmla="*/ 2147483646 h 1814"/>
                    <a:gd name="T8" fmla="*/ 2147483646 w 649"/>
                    <a:gd name="T9" fmla="*/ 2147483646 h 1814"/>
                    <a:gd name="T10" fmla="*/ 2147483646 w 649"/>
                    <a:gd name="T11" fmla="*/ 2147483646 h 1814"/>
                    <a:gd name="T12" fmla="*/ 2147483646 w 649"/>
                    <a:gd name="T13" fmla="*/ 2147483646 h 1814"/>
                    <a:gd name="T14" fmla="*/ 2147483646 w 649"/>
                    <a:gd name="T15" fmla="*/ 2147483646 h 1814"/>
                    <a:gd name="T16" fmla="*/ 2147483646 w 649"/>
                    <a:gd name="T17" fmla="*/ 2147483646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2147483646 w 649"/>
                    <a:gd name="T37" fmla="*/ 2147483646 h 1814"/>
                    <a:gd name="T38" fmla="*/ 2147483646 w 649"/>
                    <a:gd name="T39" fmla="*/ 2147483646 h 1814"/>
                    <a:gd name="T40" fmla="*/ 2147483646 w 649"/>
                    <a:gd name="T41" fmla="*/ 2147483646 h 1814"/>
                    <a:gd name="T42" fmla="*/ 2147483646 w 649"/>
                    <a:gd name="T43" fmla="*/ 2147483646 h 1814"/>
                    <a:gd name="T44" fmla="*/ 0 w 649"/>
                    <a:gd name="T45" fmla="*/ 2147483646 h 1814"/>
                    <a:gd name="T46" fmla="*/ 2147483646 w 649"/>
                    <a:gd name="T47" fmla="*/ 2147483646 h 1814"/>
                    <a:gd name="T48" fmla="*/ 2147483646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2147483646 h 1814"/>
                    <a:gd name="T64" fmla="*/ 2147483646 w 649"/>
                    <a:gd name="T65" fmla="*/ 2147483646 h 1814"/>
                    <a:gd name="T66" fmla="*/ 2147483646 w 649"/>
                    <a:gd name="T67" fmla="*/ 0 h 1814"/>
                    <a:gd name="T68" fmla="*/ 214748364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2" name="Google Shape;526;p27">
                  <a:extLst>
                    <a:ext uri="{FF2B5EF4-FFF2-40B4-BE49-F238E27FC236}">
                      <a16:creationId xmlns:a16="http://schemas.microsoft.com/office/drawing/2014/main" xmlns="" id="{DDFF4B2C-21D0-411C-96BF-46FD187AB0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052" y="3944756"/>
                  <a:ext cx="63520" cy="101629"/>
                </a:xfrm>
                <a:custGeom>
                  <a:avLst/>
                  <a:gdLst>
                    <a:gd name="T0" fmla="*/ 2147483646 w 1152"/>
                    <a:gd name="T1" fmla="*/ 2147483646 h 1854"/>
                    <a:gd name="T2" fmla="*/ 2147483646 w 1152"/>
                    <a:gd name="T3" fmla="*/ 2147483646 h 1854"/>
                    <a:gd name="T4" fmla="*/ 2147483646 w 1152"/>
                    <a:gd name="T5" fmla="*/ 2147483646 h 1854"/>
                    <a:gd name="T6" fmla="*/ 2147483646 w 1152"/>
                    <a:gd name="T7" fmla="*/ 2147483646 h 1854"/>
                    <a:gd name="T8" fmla="*/ 2147483646 w 1152"/>
                    <a:gd name="T9" fmla="*/ 2147483646 h 1854"/>
                    <a:gd name="T10" fmla="*/ 2147483646 w 1152"/>
                    <a:gd name="T11" fmla="*/ 2147483646 h 1854"/>
                    <a:gd name="T12" fmla="*/ 2147483646 w 1152"/>
                    <a:gd name="T13" fmla="*/ 2147483646 h 1854"/>
                    <a:gd name="T14" fmla="*/ 2147483646 w 1152"/>
                    <a:gd name="T15" fmla="*/ 2147483646 h 1854"/>
                    <a:gd name="T16" fmla="*/ 2147483646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47483646 w 1152"/>
                    <a:gd name="T27" fmla="*/ 2147483646 h 1854"/>
                    <a:gd name="T28" fmla="*/ 214748364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2147483646 h 1854"/>
                    <a:gd name="T36" fmla="*/ 2147483646 w 1152"/>
                    <a:gd name="T37" fmla="*/ 2147483646 h 1854"/>
                    <a:gd name="T38" fmla="*/ 2147483646 w 1152"/>
                    <a:gd name="T39" fmla="*/ 2147483646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2147483646 w 1152"/>
                    <a:gd name="T55" fmla="*/ 2147483646 h 1854"/>
                    <a:gd name="T56" fmla="*/ 2147483646 w 1152"/>
                    <a:gd name="T57" fmla="*/ 2147483646 h 1854"/>
                    <a:gd name="T58" fmla="*/ 2147483646 w 1152"/>
                    <a:gd name="T59" fmla="*/ 2147483646 h 1854"/>
                    <a:gd name="T60" fmla="*/ 2147483646 w 1152"/>
                    <a:gd name="T61" fmla="*/ 2147483646 h 1854"/>
                    <a:gd name="T62" fmla="*/ 2147483646 w 1152"/>
                    <a:gd name="T63" fmla="*/ 2147483646 h 1854"/>
                    <a:gd name="T64" fmla="*/ 2147483646 w 1152"/>
                    <a:gd name="T65" fmla="*/ 2147483646 h 1854"/>
                    <a:gd name="T66" fmla="*/ 2147483646 w 1152"/>
                    <a:gd name="T67" fmla="*/ 2147483646 h 1854"/>
                    <a:gd name="T68" fmla="*/ 2147483646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2147483646 h 1854"/>
                    <a:gd name="T118" fmla="*/ 2147483646 w 1152"/>
                    <a:gd name="T119" fmla="*/ 2147483646 h 1854"/>
                    <a:gd name="T120" fmla="*/ 2147483646 w 1152"/>
                    <a:gd name="T121" fmla="*/ 2147483646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3" name="Google Shape;527;p27">
                  <a:extLst>
                    <a:ext uri="{FF2B5EF4-FFF2-40B4-BE49-F238E27FC236}">
                      <a16:creationId xmlns:a16="http://schemas.microsoft.com/office/drawing/2014/main" xmlns="" id="{5D95B1C9-E741-4591-91E0-D990A5F4EA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8690" y="3992395"/>
                  <a:ext cx="63520" cy="57167"/>
                </a:xfrm>
                <a:custGeom>
                  <a:avLst/>
                  <a:gdLst>
                    <a:gd name="T0" fmla="*/ 2147483646 w 1192"/>
                    <a:gd name="T1" fmla="*/ 2147483646 h 1034"/>
                    <a:gd name="T2" fmla="*/ 2147483646 w 1192"/>
                    <a:gd name="T3" fmla="*/ 2147483646 h 1034"/>
                    <a:gd name="T4" fmla="*/ 2147483646 w 1192"/>
                    <a:gd name="T5" fmla="*/ 2147483646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2147483646 w 1192"/>
                    <a:gd name="T13" fmla="*/ 2147483646 h 1034"/>
                    <a:gd name="T14" fmla="*/ 2147483646 w 1192"/>
                    <a:gd name="T15" fmla="*/ 2147483646 h 1034"/>
                    <a:gd name="T16" fmla="*/ 2147483646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2147483646 h 1034"/>
                    <a:gd name="T56" fmla="*/ 2147483646 w 1192"/>
                    <a:gd name="T57" fmla="*/ 2147483646 h 1034"/>
                    <a:gd name="T58" fmla="*/ 2147483646 w 1192"/>
                    <a:gd name="T59" fmla="*/ 2147483646 h 1034"/>
                    <a:gd name="T60" fmla="*/ 2147483646 w 1192"/>
                    <a:gd name="T61" fmla="*/ 2147483646 h 1034"/>
                    <a:gd name="T62" fmla="*/ 2147483646 w 1192"/>
                    <a:gd name="T63" fmla="*/ 2147483646 h 1034"/>
                    <a:gd name="T64" fmla="*/ 2147483646 w 1192"/>
                    <a:gd name="T65" fmla="*/ 2147483646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2147483646 h 1034"/>
                    <a:gd name="T72" fmla="*/ 2147483646 w 1192"/>
                    <a:gd name="T73" fmla="*/ 2147483646 h 1034"/>
                    <a:gd name="T74" fmla="*/ 2147483646 w 1192"/>
                    <a:gd name="T75" fmla="*/ 2147483646 h 1034"/>
                    <a:gd name="T76" fmla="*/ 2147483646 w 1192"/>
                    <a:gd name="T77" fmla="*/ 2147483646 h 1034"/>
                    <a:gd name="T78" fmla="*/ 2147483646 w 1192"/>
                    <a:gd name="T79" fmla="*/ 214748364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4" name="Google Shape;528;p27">
                  <a:extLst>
                    <a:ext uri="{FF2B5EF4-FFF2-40B4-BE49-F238E27FC236}">
                      <a16:creationId xmlns:a16="http://schemas.microsoft.com/office/drawing/2014/main" xmlns="" id="{24668F99-7DC5-4366-8706-931776CD96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8562" y="3946343"/>
                  <a:ext cx="59286" cy="100042"/>
                </a:xfrm>
                <a:custGeom>
                  <a:avLst/>
                  <a:gdLst>
                    <a:gd name="T0" fmla="*/ 2147483646 w 1086"/>
                    <a:gd name="T1" fmla="*/ 2147483646 h 1814"/>
                    <a:gd name="T2" fmla="*/ 2147483646 w 1086"/>
                    <a:gd name="T3" fmla="*/ 2147483646 h 1814"/>
                    <a:gd name="T4" fmla="*/ 2147483646 w 1086"/>
                    <a:gd name="T5" fmla="*/ 2147483646 h 1814"/>
                    <a:gd name="T6" fmla="*/ 2147483646 w 1086"/>
                    <a:gd name="T7" fmla="*/ 2147483646 h 1814"/>
                    <a:gd name="T8" fmla="*/ 2147483646 w 1086"/>
                    <a:gd name="T9" fmla="*/ 2147483646 h 1814"/>
                    <a:gd name="T10" fmla="*/ 2147483646 w 1086"/>
                    <a:gd name="T11" fmla="*/ 2147483646 h 1814"/>
                    <a:gd name="T12" fmla="*/ 2147483646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2147483646 w 1086"/>
                    <a:gd name="T27" fmla="*/ 2147483646 h 1814"/>
                    <a:gd name="T28" fmla="*/ 2147483646 w 1086"/>
                    <a:gd name="T29" fmla="*/ 2147483646 h 1814"/>
                    <a:gd name="T30" fmla="*/ 2147483646 w 1086"/>
                    <a:gd name="T31" fmla="*/ 2147483646 h 1814"/>
                    <a:gd name="T32" fmla="*/ 2147483646 w 1086"/>
                    <a:gd name="T33" fmla="*/ 2147483646 h 1814"/>
                    <a:gd name="T34" fmla="*/ 2147483646 w 1086"/>
                    <a:gd name="T35" fmla="*/ 2147483646 h 1814"/>
                    <a:gd name="T36" fmla="*/ 2147483646 w 1086"/>
                    <a:gd name="T37" fmla="*/ 2147483646 h 1814"/>
                    <a:gd name="T38" fmla="*/ 2147483646 w 1086"/>
                    <a:gd name="T39" fmla="*/ 2147483646 h 1814"/>
                    <a:gd name="T40" fmla="*/ 2147483646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2147483646 w 1086"/>
                    <a:gd name="T55" fmla="*/ 2147483646 h 1814"/>
                    <a:gd name="T56" fmla="*/ 2147483646 w 1086"/>
                    <a:gd name="T57" fmla="*/ 2147483646 h 1814"/>
                    <a:gd name="T58" fmla="*/ 2147483646 w 1086"/>
                    <a:gd name="T59" fmla="*/ 2147483646 h 1814"/>
                    <a:gd name="T60" fmla="*/ 2147483646 w 1086"/>
                    <a:gd name="T61" fmla="*/ 2147483646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5" name="Google Shape;529;p27">
                  <a:extLst>
                    <a:ext uri="{FF2B5EF4-FFF2-40B4-BE49-F238E27FC236}">
                      <a16:creationId xmlns:a16="http://schemas.microsoft.com/office/drawing/2014/main" xmlns="" id="{8E371B8E-9D55-4075-B474-1A23380A70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623" y="4262348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6" name="Google Shape;530;p27">
                  <a:extLst>
                    <a:ext uri="{FF2B5EF4-FFF2-40B4-BE49-F238E27FC236}">
                      <a16:creationId xmlns:a16="http://schemas.microsoft.com/office/drawing/2014/main" xmlns="" id="{368C26DA-C79F-4240-A5A2-8EE9D93DE8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623" y="4454490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7" name="Google Shape;531;p27">
                  <a:extLst>
                    <a:ext uri="{FF2B5EF4-FFF2-40B4-BE49-F238E27FC236}">
                      <a16:creationId xmlns:a16="http://schemas.microsoft.com/office/drawing/2014/main" xmlns="" id="{1AE418B0-6CD3-4359-96DA-888C7D9219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623" y="4645045"/>
                  <a:ext cx="143979" cy="339823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</p:grpSp>
        </p:grpSp>
        <p:sp>
          <p:nvSpPr>
            <p:cNvPr id="157" name="Google Shape;532;p27">
              <a:extLst>
                <a:ext uri="{FF2B5EF4-FFF2-40B4-BE49-F238E27FC236}">
                  <a16:creationId xmlns:a16="http://schemas.microsoft.com/office/drawing/2014/main" xmlns="" id="{058D60E6-B621-4DBC-8C0B-D7C179676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650" y="3608289"/>
              <a:ext cx="277372" cy="1899199"/>
            </a:xfrm>
            <a:custGeom>
              <a:avLst/>
              <a:gdLst>
                <a:gd name="T0" fmla="*/ 2147483646 w 5030"/>
                <a:gd name="T1" fmla="*/ 2147483646 h 34360"/>
                <a:gd name="T2" fmla="*/ 2147483646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2147483646 h 34360"/>
                <a:gd name="T8" fmla="*/ 2147483646 w 5030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8" name="Google Shape;533;p27">
              <a:extLst>
                <a:ext uri="{FF2B5EF4-FFF2-40B4-BE49-F238E27FC236}">
                  <a16:creationId xmlns:a16="http://schemas.microsoft.com/office/drawing/2014/main" xmlns="" id="{F66595A1-1452-4CA4-958D-9F091911D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793" y="3608289"/>
              <a:ext cx="40229" cy="1899199"/>
            </a:xfrm>
            <a:custGeom>
              <a:avLst/>
              <a:gdLst>
                <a:gd name="T0" fmla="*/ 0 w 728"/>
                <a:gd name="T1" fmla="*/ 2147483646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2147483646 h 34360"/>
                <a:gd name="T8" fmla="*/ 0 w 728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9" name="Google Shape;534;p27">
              <a:extLst>
                <a:ext uri="{FF2B5EF4-FFF2-40B4-BE49-F238E27FC236}">
                  <a16:creationId xmlns:a16="http://schemas.microsoft.com/office/drawing/2014/main" xmlns="" id="{3D583415-DB51-4638-9C6C-8DDF48FEC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3670219"/>
              <a:ext cx="182092" cy="7940"/>
            </a:xfrm>
            <a:custGeom>
              <a:avLst/>
              <a:gdLst>
                <a:gd name="T0" fmla="*/ 0 w 3309"/>
                <a:gd name="T1" fmla="*/ 2147483646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2147483646 h 160"/>
                <a:gd name="T8" fmla="*/ 0 w 3309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0" name="Google Shape;535;p27">
              <a:extLst>
                <a:ext uri="{FF2B5EF4-FFF2-40B4-BE49-F238E27FC236}">
                  <a16:creationId xmlns:a16="http://schemas.microsoft.com/office/drawing/2014/main" xmlns="" id="{820305BD-0B43-4732-98BF-1CF884837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746441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1" name="Google Shape;536;p27">
              <a:extLst>
                <a:ext uri="{FF2B5EF4-FFF2-40B4-BE49-F238E27FC236}">
                  <a16:creationId xmlns:a16="http://schemas.microsoft.com/office/drawing/2014/main" xmlns="" id="{8EBFC2D5-527A-469F-9C7A-2F8BA1CEB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849659"/>
              <a:ext cx="120688" cy="11115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2" name="Google Shape;537;p27">
              <a:extLst>
                <a:ext uri="{FF2B5EF4-FFF2-40B4-BE49-F238E27FC236}">
                  <a16:creationId xmlns:a16="http://schemas.microsoft.com/office/drawing/2014/main" xmlns="" id="{53B83423-B883-42B2-8523-728044528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956051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3" name="Google Shape;538;p27">
              <a:extLst>
                <a:ext uri="{FF2B5EF4-FFF2-40B4-BE49-F238E27FC236}">
                  <a16:creationId xmlns:a16="http://schemas.microsoft.com/office/drawing/2014/main" xmlns="" id="{AA943065-738E-4B1E-B99F-72640A84C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11961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4" name="Google Shape;539;p27">
              <a:extLst>
                <a:ext uri="{FF2B5EF4-FFF2-40B4-BE49-F238E27FC236}">
                  <a16:creationId xmlns:a16="http://schemas.microsoft.com/office/drawing/2014/main" xmlns="" id="{322681B0-89D0-42DB-8FEA-A341A43B7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227593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5" name="Google Shape;540;p27">
              <a:extLst>
                <a:ext uri="{FF2B5EF4-FFF2-40B4-BE49-F238E27FC236}">
                  <a16:creationId xmlns:a16="http://schemas.microsoft.com/office/drawing/2014/main" xmlns="" id="{E82309C1-DB2D-4F3F-AF41-2C65BA755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333986"/>
              <a:ext cx="120688" cy="952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6" name="Google Shape;541;p27">
              <a:extLst>
                <a:ext uri="{FF2B5EF4-FFF2-40B4-BE49-F238E27FC236}">
                  <a16:creationId xmlns:a16="http://schemas.microsoft.com/office/drawing/2014/main" xmlns="" id="{C3394FC2-A186-4738-88BF-DBE228F5B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495957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7" name="Google Shape;542;p27">
              <a:extLst>
                <a:ext uri="{FF2B5EF4-FFF2-40B4-BE49-F238E27FC236}">
                  <a16:creationId xmlns:a16="http://schemas.microsoft.com/office/drawing/2014/main" xmlns="" id="{60B8719C-6A28-4D9B-B586-17DD7C71F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599175"/>
              <a:ext cx="120688" cy="12704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8" name="Google Shape;543;p27">
              <a:extLst>
                <a:ext uri="{FF2B5EF4-FFF2-40B4-BE49-F238E27FC236}">
                  <a16:creationId xmlns:a16="http://schemas.microsoft.com/office/drawing/2014/main" xmlns="" id="{99286093-BB41-4798-90E8-B539473C9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705568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9" name="Google Shape;544;p27">
              <a:extLst>
                <a:ext uri="{FF2B5EF4-FFF2-40B4-BE49-F238E27FC236}">
                  <a16:creationId xmlns:a16="http://schemas.microsoft.com/office/drawing/2014/main" xmlns="" id="{32B709B3-2952-4C8F-B7CD-6559BFA94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867540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0" name="Google Shape;545;p27">
              <a:extLst>
                <a:ext uri="{FF2B5EF4-FFF2-40B4-BE49-F238E27FC236}">
                  <a16:creationId xmlns:a16="http://schemas.microsoft.com/office/drawing/2014/main" xmlns="" id="{0CE65043-BAE2-4B89-8743-10C9F3485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973933"/>
              <a:ext cx="120688" cy="9528"/>
            </a:xfrm>
            <a:custGeom>
              <a:avLst/>
              <a:gdLst>
                <a:gd name="T0" fmla="*/ 2147483646 w 2211"/>
                <a:gd name="T1" fmla="*/ 2147483646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2147483646 h 160"/>
                <a:gd name="T8" fmla="*/ 2147483646 w 2211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1" name="Google Shape;546;p27">
              <a:extLst>
                <a:ext uri="{FF2B5EF4-FFF2-40B4-BE49-F238E27FC236}">
                  <a16:creationId xmlns:a16="http://schemas.microsoft.com/office/drawing/2014/main" xmlns="" id="{E76EFE0D-3071-49BB-956B-73D95399D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080326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2" name="Google Shape;547;p27">
              <a:extLst>
                <a:ext uri="{FF2B5EF4-FFF2-40B4-BE49-F238E27FC236}">
                  <a16:creationId xmlns:a16="http://schemas.microsoft.com/office/drawing/2014/main" xmlns="" id="{41FB3E4A-611A-4EF5-843D-85F7ABED7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242298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3" name="Google Shape;548;p27">
              <a:extLst>
                <a:ext uri="{FF2B5EF4-FFF2-40B4-BE49-F238E27FC236}">
                  <a16:creationId xmlns:a16="http://schemas.microsoft.com/office/drawing/2014/main" xmlns="" id="{33B75A67-0CEE-4F8C-9507-86079CA5D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34869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4" name="Google Shape;549;p27">
              <a:extLst>
                <a:ext uri="{FF2B5EF4-FFF2-40B4-BE49-F238E27FC236}">
                  <a16:creationId xmlns:a16="http://schemas.microsoft.com/office/drawing/2014/main" xmlns="" id="{20B1692E-8BEE-41CE-9457-B12ADCBB6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451909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5" name="Google Shape;550;p27">
              <a:extLst>
                <a:ext uri="{FF2B5EF4-FFF2-40B4-BE49-F238E27FC236}">
                  <a16:creationId xmlns:a16="http://schemas.microsoft.com/office/drawing/2014/main" xmlns="" id="{CA414E0A-9134-476B-842B-D96212C46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041801"/>
              <a:ext cx="182092" cy="12704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147483646 h 226"/>
                <a:gd name="T4" fmla="*/ 2147483646 w 3309"/>
                <a:gd name="T5" fmla="*/ 2147483646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6" name="Google Shape;551;p27">
              <a:extLst>
                <a:ext uri="{FF2B5EF4-FFF2-40B4-BE49-F238E27FC236}">
                  <a16:creationId xmlns:a16="http://schemas.microsoft.com/office/drawing/2014/main" xmlns="" id="{951EF1B9-E104-4229-BC6D-596805CC0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416559"/>
              <a:ext cx="182092" cy="9528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7" name="Google Shape;552;p27">
              <a:extLst>
                <a:ext uri="{FF2B5EF4-FFF2-40B4-BE49-F238E27FC236}">
                  <a16:creationId xmlns:a16="http://schemas.microsoft.com/office/drawing/2014/main" xmlns="" id="{C3FF4D6E-D0D3-4E80-9F1B-D00F01C98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788142"/>
              <a:ext cx="182092" cy="9528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8" name="Google Shape;553;p27">
              <a:extLst>
                <a:ext uri="{FF2B5EF4-FFF2-40B4-BE49-F238E27FC236}">
                  <a16:creationId xmlns:a16="http://schemas.microsoft.com/office/drawing/2014/main" xmlns="" id="{62DD3917-E924-4A7B-AC78-F128073AB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5162900"/>
              <a:ext cx="182092" cy="9528"/>
            </a:xfrm>
            <a:custGeom>
              <a:avLst/>
              <a:gdLst>
                <a:gd name="T0" fmla="*/ 0 w 3309"/>
                <a:gd name="T1" fmla="*/ 2147483646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2147483646 h 173"/>
                <a:gd name="T8" fmla="*/ 0 w 3309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9" name="Google Shape;554;p27">
              <a:extLst>
                <a:ext uri="{FF2B5EF4-FFF2-40B4-BE49-F238E27FC236}">
                  <a16:creationId xmlns:a16="http://schemas.microsoft.com/office/drawing/2014/main" xmlns="" id="{332C0EEE-EF6A-4074-897B-57586A2C336C}"/>
                </a:ext>
              </a:extLst>
            </p:cNvPr>
            <p:cNvSpPr/>
            <p:nvPr/>
          </p:nvSpPr>
          <p:spPr>
            <a:xfrm>
              <a:off x="2597742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555;p27">
              <a:extLst>
                <a:ext uri="{FF2B5EF4-FFF2-40B4-BE49-F238E27FC236}">
                  <a16:creationId xmlns:a16="http://schemas.microsoft.com/office/drawing/2014/main" xmlns="" id="{1D0F228F-EAEC-4233-BB6B-EF1F0AEC2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328" y="4616642"/>
              <a:ext cx="285842" cy="744753"/>
            </a:xfrm>
            <a:custGeom>
              <a:avLst/>
              <a:gdLst>
                <a:gd name="T0" fmla="*/ 0 w 5189"/>
                <a:gd name="T1" fmla="*/ 0 h 13466"/>
                <a:gd name="T2" fmla="*/ 2147483646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1" name="Google Shape;556;p27">
              <a:extLst>
                <a:ext uri="{FF2B5EF4-FFF2-40B4-BE49-F238E27FC236}">
                  <a16:creationId xmlns:a16="http://schemas.microsoft.com/office/drawing/2014/main" xmlns="" id="{B59C6212-CDDD-40FD-A670-E690E2E63CA3}"/>
                </a:ext>
              </a:extLst>
            </p:cNvPr>
            <p:cNvSpPr/>
            <p:nvPr/>
          </p:nvSpPr>
          <p:spPr>
            <a:xfrm>
              <a:off x="2722665" y="4414972"/>
              <a:ext cx="101633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557;p27">
              <a:extLst>
                <a:ext uri="{FF2B5EF4-FFF2-40B4-BE49-F238E27FC236}">
                  <a16:creationId xmlns:a16="http://schemas.microsoft.com/office/drawing/2014/main" xmlns="" id="{8AF53052-4860-4A27-873F-84D9E6CFEB6D}"/>
                </a:ext>
              </a:extLst>
            </p:cNvPr>
            <p:cNvSpPr/>
            <p:nvPr/>
          </p:nvSpPr>
          <p:spPr>
            <a:xfrm>
              <a:off x="2525752" y="3916353"/>
              <a:ext cx="395943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558;p27">
              <a:extLst>
                <a:ext uri="{FF2B5EF4-FFF2-40B4-BE49-F238E27FC236}">
                  <a16:creationId xmlns:a16="http://schemas.microsoft.com/office/drawing/2014/main" xmlns="" id="{28E4970D-5DF1-43D6-BB25-E25C3DB5E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099" y="4064033"/>
              <a:ext cx="247729" cy="223903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2147483646 w 4461"/>
                <a:gd name="T15" fmla="*/ 2147483646 h 4053"/>
                <a:gd name="T16" fmla="*/ 2147483646 w 4461"/>
                <a:gd name="T17" fmla="*/ 2147483646 h 4053"/>
                <a:gd name="T18" fmla="*/ 2147483646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4" name="Google Shape;559;p27">
              <a:extLst>
                <a:ext uri="{FF2B5EF4-FFF2-40B4-BE49-F238E27FC236}">
                  <a16:creationId xmlns:a16="http://schemas.microsoft.com/office/drawing/2014/main" xmlns="" id="{DAF808E4-CCBB-4E5F-AC51-2C28D2BE7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155" y="4259352"/>
              <a:ext cx="215969" cy="130213"/>
            </a:xfrm>
            <a:custGeom>
              <a:avLst/>
              <a:gdLst>
                <a:gd name="T0" fmla="*/ 2147483646 w 3919"/>
                <a:gd name="T1" fmla="*/ 2147483646 h 2359"/>
                <a:gd name="T2" fmla="*/ 2147483646 w 3919"/>
                <a:gd name="T3" fmla="*/ 2147483646 h 2359"/>
                <a:gd name="T4" fmla="*/ 2147483646 w 3919"/>
                <a:gd name="T5" fmla="*/ 2147483646 h 2359"/>
                <a:gd name="T6" fmla="*/ 2147483646 w 3919"/>
                <a:gd name="T7" fmla="*/ 2147483646 h 2359"/>
                <a:gd name="T8" fmla="*/ 2147483646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2147483646 h 2359"/>
                <a:gd name="T20" fmla="*/ 2147483646 w 3919"/>
                <a:gd name="T21" fmla="*/ 214748364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5" name="Google Shape;560;p27">
              <a:extLst>
                <a:ext uri="{FF2B5EF4-FFF2-40B4-BE49-F238E27FC236}">
                  <a16:creationId xmlns:a16="http://schemas.microsoft.com/office/drawing/2014/main" xmlns="" id="{BEC1E298-379A-4423-8065-A02CACC97A85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89273" y="4314930"/>
              <a:ext cx="215969" cy="76222"/>
            </a:xfrm>
            <a:custGeom>
              <a:avLst/>
              <a:gdLst>
                <a:gd name="T0" fmla="*/ 2147483646 w 3866"/>
                <a:gd name="T1" fmla="*/ 0 h 1398"/>
                <a:gd name="T2" fmla="*/ 2147483646 w 3866"/>
                <a:gd name="T3" fmla="*/ 2147483646 h 1398"/>
                <a:gd name="T4" fmla="*/ 2147483646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6" name="Google Shape;561;p27">
              <a:extLst>
                <a:ext uri="{FF2B5EF4-FFF2-40B4-BE49-F238E27FC236}">
                  <a16:creationId xmlns:a16="http://schemas.microsoft.com/office/drawing/2014/main" xmlns="" id="{07652AF0-1D9A-4EA4-93A7-B55283257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783" y="5007280"/>
              <a:ext cx="239259" cy="242958"/>
            </a:xfrm>
            <a:custGeom>
              <a:avLst/>
              <a:gdLst>
                <a:gd name="T0" fmla="*/ 2147483646 w 4342"/>
                <a:gd name="T1" fmla="*/ 2147483646 h 4381"/>
                <a:gd name="T2" fmla="*/ 2147483646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214748364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7" name="Google Shape;562;p27">
              <a:extLst>
                <a:ext uri="{FF2B5EF4-FFF2-40B4-BE49-F238E27FC236}">
                  <a16:creationId xmlns:a16="http://schemas.microsoft.com/office/drawing/2014/main" xmlns="" id="{D6379EF5-B83A-460C-8F58-5495EDE1B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017" y="4357806"/>
              <a:ext cx="357831" cy="854322"/>
            </a:xfrm>
            <a:custGeom>
              <a:avLst/>
              <a:gdLst>
                <a:gd name="T0" fmla="*/ 2147483646 w 6447"/>
                <a:gd name="T1" fmla="*/ 2147483646 h 15447"/>
                <a:gd name="T2" fmla="*/ 2147483646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2147483646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8" name="Google Shape;563;p27">
              <a:extLst>
                <a:ext uri="{FF2B5EF4-FFF2-40B4-BE49-F238E27FC236}">
                  <a16:creationId xmlns:a16="http://schemas.microsoft.com/office/drawing/2014/main" xmlns="" id="{7EB85FD0-F788-4F70-8BE5-33E39A566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354" y="4373685"/>
              <a:ext cx="243494" cy="838442"/>
            </a:xfrm>
            <a:custGeom>
              <a:avLst/>
              <a:gdLst>
                <a:gd name="T0" fmla="*/ 2147483646 w 4409"/>
                <a:gd name="T1" fmla="*/ 2147483646 h 15169"/>
                <a:gd name="T2" fmla="*/ 2147483646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2147483646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9" name="Google Shape;564;p27">
              <a:extLst>
                <a:ext uri="{FF2B5EF4-FFF2-40B4-BE49-F238E27FC236}">
                  <a16:creationId xmlns:a16="http://schemas.microsoft.com/office/drawing/2014/main" xmlns="" id="{5E8558D2-68F4-4807-AD2D-B770F8B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471" y="4187893"/>
              <a:ext cx="241377" cy="241370"/>
            </a:xfrm>
            <a:custGeom>
              <a:avLst/>
              <a:gdLst>
                <a:gd name="T0" fmla="*/ 2147483646 w 4348"/>
                <a:gd name="T1" fmla="*/ 0 h 4380"/>
                <a:gd name="T2" fmla="*/ 2147483646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0" name="Google Shape;565;p27">
              <a:extLst>
                <a:ext uri="{FF2B5EF4-FFF2-40B4-BE49-F238E27FC236}">
                  <a16:creationId xmlns:a16="http://schemas.microsoft.com/office/drawing/2014/main" xmlns="" id="{12A1881A-7BB7-4EEA-AE32-3D77C498B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869" y="4186306"/>
              <a:ext cx="80459" cy="77809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1" name="Google Shape;566;p27">
              <a:extLst>
                <a:ext uri="{FF2B5EF4-FFF2-40B4-BE49-F238E27FC236}">
                  <a16:creationId xmlns:a16="http://schemas.microsoft.com/office/drawing/2014/main" xmlns="" id="{C3FDA60D-8259-44CB-91B9-1E3EE4B0E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26" y="4662694"/>
              <a:ext cx="777065" cy="963890"/>
            </a:xfrm>
            <a:custGeom>
              <a:avLst/>
              <a:gdLst>
                <a:gd name="T0" fmla="*/ 0 w 14070"/>
                <a:gd name="T1" fmla="*/ 2147483646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2147483646 h 17432"/>
                <a:gd name="T12" fmla="*/ 0 w 14070"/>
                <a:gd name="T13" fmla="*/ 2147483646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2" name="Google Shape;567;p27">
              <a:extLst>
                <a:ext uri="{FF2B5EF4-FFF2-40B4-BE49-F238E27FC236}">
                  <a16:creationId xmlns:a16="http://schemas.microsoft.com/office/drawing/2014/main" xmlns="" id="{0E9440F0-C9C6-4503-8428-7A3025B43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420" y="4821489"/>
              <a:ext cx="741071" cy="805095"/>
            </a:xfrm>
            <a:custGeom>
              <a:avLst/>
              <a:gdLst>
                <a:gd name="T0" fmla="*/ 2147483646 w 13409"/>
                <a:gd name="T1" fmla="*/ 2147483646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2147483646 w 13409"/>
                <a:gd name="T9" fmla="*/ 2147483646 h 17432"/>
                <a:gd name="T10" fmla="*/ 2147483646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2147483646 h 17432"/>
                <a:gd name="T20" fmla="*/ 2147483646 w 13409"/>
                <a:gd name="T21" fmla="*/ 21474836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3" name="Google Shape;568;p27">
              <a:extLst>
                <a:ext uri="{FF2B5EF4-FFF2-40B4-BE49-F238E27FC236}">
                  <a16:creationId xmlns:a16="http://schemas.microsoft.com/office/drawing/2014/main" xmlns="" id="{1631B2AE-3447-4B08-B31E-58DEA5E610DB}"/>
                </a:ext>
              </a:extLst>
            </p:cNvPr>
            <p:cNvSpPr/>
            <p:nvPr/>
          </p:nvSpPr>
          <p:spPr>
            <a:xfrm>
              <a:off x="2434706" y="4872304"/>
              <a:ext cx="459465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569;p27">
              <a:extLst>
                <a:ext uri="{FF2B5EF4-FFF2-40B4-BE49-F238E27FC236}">
                  <a16:creationId xmlns:a16="http://schemas.microsoft.com/office/drawing/2014/main" xmlns="" id="{EC2448B7-08B6-41F5-8C7B-2E733398F756}"/>
                </a:ext>
              </a:extLst>
            </p:cNvPr>
            <p:cNvSpPr/>
            <p:nvPr/>
          </p:nvSpPr>
          <p:spPr>
            <a:xfrm>
              <a:off x="3376925" y="4937410"/>
              <a:ext cx="425586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570;p27">
              <a:extLst>
                <a:ext uri="{FF2B5EF4-FFF2-40B4-BE49-F238E27FC236}">
                  <a16:creationId xmlns:a16="http://schemas.microsoft.com/office/drawing/2014/main" xmlns="" id="{BCA6FE4D-C1AE-43B6-9B9C-9DF0E8342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170" y="4821489"/>
              <a:ext cx="658494" cy="768572"/>
            </a:xfrm>
            <a:custGeom>
              <a:avLst/>
              <a:gdLst>
                <a:gd name="T0" fmla="*/ 2147483646 w 11913"/>
                <a:gd name="T1" fmla="*/ 0 h 13898"/>
                <a:gd name="T2" fmla="*/ 2147483646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2147483646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6" name="Google Shape;571;p27">
              <a:extLst>
                <a:ext uri="{FF2B5EF4-FFF2-40B4-BE49-F238E27FC236}">
                  <a16:creationId xmlns:a16="http://schemas.microsoft.com/office/drawing/2014/main" xmlns="" id="{BD12C80A-E30B-4B1E-A217-BEAD43BDA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048" y="4821489"/>
              <a:ext cx="624616" cy="76857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197" name="Google Shape;572;p27">
              <a:extLst>
                <a:ext uri="{FF2B5EF4-FFF2-40B4-BE49-F238E27FC236}">
                  <a16:creationId xmlns:a16="http://schemas.microsoft.com/office/drawing/2014/main" xmlns="" id="{F3A511A4-5FD8-41CF-BF3A-58232464C6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>
                <a:extLst>
                  <a:ext uri="{FF2B5EF4-FFF2-40B4-BE49-F238E27FC236}">
                    <a16:creationId xmlns:a16="http://schemas.microsoft.com/office/drawing/2014/main" xmlns="" id="{582AC8F7-CBE8-4B60-94AC-E5DF6F3D8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863" y="4562471"/>
                <a:ext cx="112219" cy="98453"/>
              </a:xfrm>
              <a:custGeom>
                <a:avLst/>
                <a:gdLst>
                  <a:gd name="T0" fmla="*/ 2147483646 w 2040"/>
                  <a:gd name="T1" fmla="*/ 2147483646 h 1775"/>
                  <a:gd name="T2" fmla="*/ 2147483646 w 2040"/>
                  <a:gd name="T3" fmla="*/ 2147483646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2147483646 w 2040"/>
                  <a:gd name="T15" fmla="*/ 2147483646 h 1775"/>
                  <a:gd name="T16" fmla="*/ 2147483646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2147483646 h 1775"/>
                  <a:gd name="T64" fmla="*/ 2147483646 w 2040"/>
                  <a:gd name="T65" fmla="*/ 2147483646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47483646 h 1775"/>
                  <a:gd name="T78" fmla="*/ 2147483646 w 2040"/>
                  <a:gd name="T79" fmla="*/ 2147483646 h 1775"/>
                  <a:gd name="T80" fmla="*/ 2147483646 w 2040"/>
                  <a:gd name="T81" fmla="*/ 2147483646 h 1775"/>
                  <a:gd name="T82" fmla="*/ 2147483646 w 2040"/>
                  <a:gd name="T83" fmla="*/ 2147483646 h 1775"/>
                  <a:gd name="T84" fmla="*/ 2147483646 w 2040"/>
                  <a:gd name="T85" fmla="*/ 2147483646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0" name="Google Shape;574;p27">
                <a:extLst>
                  <a:ext uri="{FF2B5EF4-FFF2-40B4-BE49-F238E27FC236}">
                    <a16:creationId xmlns:a16="http://schemas.microsoft.com/office/drawing/2014/main" xmlns="" id="{38248FDA-3156-4189-9FA3-401E44FA9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669" y="4537064"/>
                <a:ext cx="65637" cy="66694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2147483646 h 1205"/>
                  <a:gd name="T4" fmla="*/ 2147483646 w 1192"/>
                  <a:gd name="T5" fmla="*/ 2147483646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2147483646 w 1192"/>
                  <a:gd name="T11" fmla="*/ 2147483646 h 1205"/>
                  <a:gd name="T12" fmla="*/ 2147483646 w 1192"/>
                  <a:gd name="T13" fmla="*/ 2147483646 h 1205"/>
                  <a:gd name="T14" fmla="*/ 2147483646 w 1192"/>
                  <a:gd name="T15" fmla="*/ 2147483646 h 1205"/>
                  <a:gd name="T16" fmla="*/ 2147483646 w 1192"/>
                  <a:gd name="T17" fmla="*/ 2147483646 h 1205"/>
                  <a:gd name="T18" fmla="*/ 2147483646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2147483646 h 1205"/>
                  <a:gd name="T58" fmla="*/ 2147483646 w 1192"/>
                  <a:gd name="T59" fmla="*/ 2147483646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1" name="Google Shape;575;p27">
                <a:extLst>
                  <a:ext uri="{FF2B5EF4-FFF2-40B4-BE49-F238E27FC236}">
                    <a16:creationId xmlns:a16="http://schemas.microsoft.com/office/drawing/2014/main" xmlns="" id="{272C3764-FE60-47F6-9027-DB3C55E323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541" y="4565647"/>
                <a:ext cx="127041" cy="127037"/>
              </a:xfrm>
              <a:custGeom>
                <a:avLst/>
                <a:gdLst>
                  <a:gd name="T0" fmla="*/ 2147483646 w 2303"/>
                  <a:gd name="T1" fmla="*/ 2147483646 h 2304"/>
                  <a:gd name="T2" fmla="*/ 2147483646 w 2303"/>
                  <a:gd name="T3" fmla="*/ 2147483646 h 2304"/>
                  <a:gd name="T4" fmla="*/ 0 w 2303"/>
                  <a:gd name="T5" fmla="*/ 2147483646 h 2304"/>
                  <a:gd name="T6" fmla="*/ 2147483646 w 2303"/>
                  <a:gd name="T7" fmla="*/ 2147483646 h 2304"/>
                  <a:gd name="T8" fmla="*/ 2147483646 w 2303"/>
                  <a:gd name="T9" fmla="*/ 2147483646 h 2304"/>
                  <a:gd name="T10" fmla="*/ 2147483646 w 2303"/>
                  <a:gd name="T11" fmla="*/ 2147483646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2147483646 h 2304"/>
                  <a:gd name="T82" fmla="*/ 2147483646 w 2303"/>
                  <a:gd name="T83" fmla="*/ 2147483646 h 2304"/>
                  <a:gd name="T84" fmla="*/ 2147483646 w 2303"/>
                  <a:gd name="T85" fmla="*/ 2147483646 h 2304"/>
                  <a:gd name="T86" fmla="*/ 2147483646 w 2303"/>
                  <a:gd name="T87" fmla="*/ 2147483646 h 2304"/>
                  <a:gd name="T88" fmla="*/ 2147483646 w 2303"/>
                  <a:gd name="T89" fmla="*/ 2147483646 h 2304"/>
                  <a:gd name="T90" fmla="*/ 2147483646 w 2303"/>
                  <a:gd name="T91" fmla="*/ 2147483646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47483646 h 2304"/>
                  <a:gd name="T112" fmla="*/ 2147483646 w 2303"/>
                  <a:gd name="T113" fmla="*/ 2147483646 h 2304"/>
                  <a:gd name="T114" fmla="*/ 2147483646 w 2303"/>
                  <a:gd name="T115" fmla="*/ 2147483646 h 2304"/>
                  <a:gd name="T116" fmla="*/ 2147483646 w 2303"/>
                  <a:gd name="T117" fmla="*/ 2147483646 h 2304"/>
                  <a:gd name="T118" fmla="*/ 2147483646 w 2303"/>
                  <a:gd name="T119" fmla="*/ 2147483646 h 2304"/>
                  <a:gd name="T120" fmla="*/ 2147483646 w 2303"/>
                  <a:gd name="T121" fmla="*/ 2147483646 h 2304"/>
                  <a:gd name="T122" fmla="*/ 2147483646 w 2303"/>
                  <a:gd name="T123" fmla="*/ 2147483646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198" name="Google Shape;576;p27">
              <a:extLst>
                <a:ext uri="{FF2B5EF4-FFF2-40B4-BE49-F238E27FC236}">
                  <a16:creationId xmlns:a16="http://schemas.microsoft.com/office/drawing/2014/main" xmlns="" id="{57F1C9C1-356B-4983-9695-C656D03CC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563" y="5577358"/>
              <a:ext cx="391710" cy="49226"/>
            </a:xfrm>
            <a:custGeom>
              <a:avLst/>
              <a:gdLst>
                <a:gd name="T0" fmla="*/ 2147483646 w 7056"/>
                <a:gd name="T1" fmla="*/ 0 h 887"/>
                <a:gd name="T2" fmla="*/ 2147483646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2147483646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28" name="Google Shape;578;p27">
            <a:extLst>
              <a:ext uri="{FF2B5EF4-FFF2-40B4-BE49-F238E27FC236}">
                <a16:creationId xmlns:a16="http://schemas.microsoft.com/office/drawing/2014/main" xmlns="" id="{C576D090-FD24-455F-B2F3-B8A2865BEC0A}"/>
              </a:ext>
            </a:extLst>
          </p:cNvPr>
          <p:cNvSpPr>
            <a:spLocks/>
          </p:cNvSpPr>
          <p:nvPr/>
        </p:nvSpPr>
        <p:spPr bwMode="auto">
          <a:xfrm>
            <a:off x="3308351" y="6418263"/>
            <a:ext cx="264583" cy="165100"/>
          </a:xfrm>
          <a:custGeom>
            <a:avLst/>
            <a:gdLst>
              <a:gd name="T0" fmla="*/ 2147483646 w 4806"/>
              <a:gd name="T1" fmla="*/ 2147483646 h 2979"/>
              <a:gd name="T2" fmla="*/ 2147483646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2147483646 h 2979"/>
              <a:gd name="T8" fmla="*/ 2147483646 w 4806"/>
              <a:gd name="T9" fmla="*/ 2147483646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xmlns="" id="{32017F4B-45EB-47FC-BAB6-8D4516F3190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1" y="5626100"/>
            <a:ext cx="9319684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xmlns="" id="{4C127AE3-F090-48C1-B711-8B5E4DEF9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758" y="6404235"/>
              <a:ext cx="264598" cy="450592"/>
            </a:xfrm>
            <a:custGeom>
              <a:avLst/>
              <a:gdLst>
                <a:gd name="T0" fmla="*/ 2147483646 w 4806"/>
                <a:gd name="T1" fmla="*/ 2147483646 h 8167"/>
                <a:gd name="T2" fmla="*/ 2147483646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2147483646 h 8167"/>
                <a:gd name="T8" fmla="*/ 2147483646 w 4806"/>
                <a:gd name="T9" fmla="*/ 2147483646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xmlns="" id="{5218C37F-312A-4C32-A970-7DD29065ACC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xmlns="" id="{77AFE878-5AFB-41A2-879B-07BAA4EA2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447"/>
              </a:xfrm>
              <a:custGeom>
                <a:avLst/>
                <a:gdLst>
                  <a:gd name="T0" fmla="*/ 2147483646 w 132354"/>
                  <a:gd name="T1" fmla="*/ 2147483646 h 7612"/>
                  <a:gd name="T2" fmla="*/ 2147483646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2147483646 h 7612"/>
                  <a:gd name="T8" fmla="*/ 2147483646 w 132354"/>
                  <a:gd name="T9" fmla="*/ 2147483646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xmlns="" id="{D7E77883-7C0A-4C92-A72C-107AD341E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274"/>
              </a:xfrm>
              <a:custGeom>
                <a:avLst/>
                <a:gdLst>
                  <a:gd name="T0" fmla="*/ 2147483646 w 132354"/>
                  <a:gd name="T1" fmla="*/ 2147483646 h 2423"/>
                  <a:gd name="T2" fmla="*/ 2147483646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2147483646 h 2423"/>
                  <a:gd name="T8" fmla="*/ 2147483646 w 132354"/>
                  <a:gd name="T9" fmla="*/ 214748364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xmlns="" id="{9214427B-56E0-4711-98BB-686C817D9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452178"/>
              </a:xfrm>
              <a:custGeom>
                <a:avLst/>
                <a:gdLst>
                  <a:gd name="T0" fmla="*/ 2147483646 w 4792"/>
                  <a:gd name="T1" fmla="*/ 2147483646 h 8167"/>
                  <a:gd name="T2" fmla="*/ 214748364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2147483646 h 8167"/>
                  <a:gd name="T8" fmla="*/ 2147483646 w 4792"/>
                  <a:gd name="T9" fmla="*/ 2147483646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xmlns="" id="{34626CEF-9376-425C-953C-01AC1A2FB0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165006"/>
              </a:xfrm>
              <a:custGeom>
                <a:avLst/>
                <a:gdLst>
                  <a:gd name="T0" fmla="*/ 2147483646 w 4792"/>
                  <a:gd name="T1" fmla="*/ 2147483646 h 2979"/>
                  <a:gd name="T2" fmla="*/ 214748364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2147483646 h 2979"/>
                  <a:gd name="T8" fmla="*/ 2147483646 w 4792"/>
                  <a:gd name="T9" fmla="*/ 2147483646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xmlns="" id="{E1B25467-80CF-4EDC-9E13-BF85D6E62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360156"/>
              </a:xfrm>
              <a:custGeom>
                <a:avLst/>
                <a:gdLst>
                  <a:gd name="T0" fmla="*/ 2147483646 w 106109"/>
                  <a:gd name="T1" fmla="*/ 0 h 6499"/>
                  <a:gd name="T2" fmla="*/ 2147483646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2147483646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xmlns="" id="{A4DDF95C-35FE-490E-A75C-069AD326A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176111"/>
              </a:xfrm>
              <a:custGeom>
                <a:avLst/>
                <a:gdLst>
                  <a:gd name="T0" fmla="*/ 2147483646 w 106109"/>
                  <a:gd name="T1" fmla="*/ 0 h 3190"/>
                  <a:gd name="T2" fmla="*/ 2147483646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2147483646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13614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7DDF77BA-6A51-45A0-B697-8969B7B63EB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17663CDD-6E25-48C4-850A-67DF8B834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6F78F3A5-712C-478D-BEA8-B211C86B87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E021347E-39CF-41C9-AB01-6C39BC6AD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C00475AC-4606-4170-BE09-A43B204EB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014749EB-B600-4D95-9717-7C99E7339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AE85DBD5-E492-4CAC-BDA0-C2A3DED9A0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AF1E664F-8AB0-498D-8DD7-F15C4C0E4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BDF233C0-29FB-4430-98A7-C6C6710D3079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8F13D871-E7B5-4962-9042-4BACE308C7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7CD72BE8-4EE3-446C-A07F-5B07054CB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63FC7457-F29C-4187-8EB7-35B28A44E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1BF013FF-6BA5-40F7-82C1-C2F7A1CD75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B4B611AD-F6BB-41AF-84FA-7A2C7E44D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81A63161-F373-442B-8340-2EE86C4C2908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1B85B728-3F5C-4A17-ACA0-45126E36DB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CC5A9333-B966-49CC-BC2C-A469F8FC7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D7422383-B91B-40E5-9C69-EAE739960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5E5EEEED-1F52-4E3D-A63D-B9282E0D80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098ADA10-A854-4124-AE81-FB645D03E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F548C9D7-16AE-4CD2-BDD5-302916194046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D523E1C2-8F35-4CB7-8DE1-67CDE56D2ED2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95317011-1578-453E-9334-7F1D1E128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EAD4F914-2D37-4602-A0D1-6A7B704AAA8D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9DB3DD17-403E-4DF2-A6D6-A57742516AA0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4A5B8768-748E-4140-AF16-9B90C20DBD9C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F9B521AC-66BC-469B-BE63-D35567F25FA6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453B19E4-65B5-4DF0-85D0-88CEA6AEC423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9387182D-CDE5-4F23-B34B-21ABBD8A01C8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6A700D1A-F52E-48D0-AACF-5D3B5A2E54A0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43BE36D3-782E-4DF5-A0D1-613C6E5FB414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A07B9DFC-16C0-4C60-8D79-7EFF67892218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633CFBF0-6D69-4024-BAB0-CEA1D138766D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43B883CF-CA4F-4601-A655-BD60114214E6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654B14D9-F527-4634-98BD-5F44CE4C9B2F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FC1C8128-187D-477E-87F8-CAD962D5504B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05246CA6-76BF-4553-A2BA-2254CB339B85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5E59ED43-D889-4CB0-9A0B-8A7B1AE8E8F3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4F12EB61-9FB4-4B19-A667-EAC3655D6F4A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E08E17F0-7877-49A8-91B7-95D33936A9F8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20E2A6F2-DDBB-4C29-BE8E-C152B5212916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BFA5C21E-C608-4B04-91E3-3F0DBB97979C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2BA0DF14-6683-4895-9050-656125284C48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13F71048-943F-4044-908E-271188B2920E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897D90A5-E936-4C30-81A3-8C3DD872C7A6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400F5126-179C-46ED-BC55-03C5C155CB79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CC925454-F3D1-4B95-87D7-6F36A23C4D0D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D7B884E4-7728-4931-9571-3C3B3BC6E8AC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130CE88B-4E69-48A6-8067-53BDFB2DE514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9F564492-34B6-4BB5-A8D3-95B4EA34E96F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28216ABA-07F6-4108-90E5-80B8338C93B2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D3E486F9-EF47-41E2-901A-2E8111087118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AAE98148-F4B8-479A-8528-433B6F7C8803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05FCC76F-797A-44B9-8A28-CA7E3DC0D38C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C5CE4DB3-DCA8-4E91-A4BF-BA5DEED8BA05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37A6D5E7-0CC1-457C-908B-D2B173784506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7233C821-17C8-4B6C-9FD6-42AEE450BC4E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CF6EB1D2-29A9-4E95-BDD9-7A7F6E2B68DD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AEC36DC4-725A-4BC0-800A-7AEB095588F2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0F937286-1DD6-48F9-ABC4-F22AB22C2C28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E79C2638-337F-4D31-B144-D7854CCCCC7A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B5DF3D9E-4BD8-4A21-B55A-C2E3ED0BDE19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76D22A62-CA40-4E49-AA9C-580685A154A3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A073BD0C-6245-4111-B5C7-0A4679471FA8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5D3DADD0-9A63-40BB-891D-8FA6AA64A256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C67DBEEC-F98C-4117-A7CA-DD23FEAA0B36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044F9516-52DE-4C83-A8D4-127260A2DEB7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DB1583BA-AF6B-4393-9326-3409264858A0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EA102442-AC5E-4CF7-B980-E5F08DE44FFD}"/>
              </a:ext>
            </a:extLst>
          </p:cNvPr>
          <p:cNvSpPr/>
          <p:nvPr userDrawn="1"/>
        </p:nvSpPr>
        <p:spPr>
          <a:xfrm rot="126755">
            <a:off x="3092451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1922616B-F706-4079-9A11-8238BD93A995}"/>
              </a:ext>
            </a:extLst>
          </p:cNvPr>
          <p:cNvSpPr/>
          <p:nvPr userDrawn="1"/>
        </p:nvSpPr>
        <p:spPr>
          <a:xfrm rot="21464125">
            <a:off x="2810934" y="773114"/>
            <a:ext cx="128481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6DD6477F-EEB1-4B8D-84A3-EABC0F08C805}"/>
              </a:ext>
            </a:extLst>
          </p:cNvPr>
          <p:cNvSpPr/>
          <p:nvPr userDrawn="1"/>
        </p:nvSpPr>
        <p:spPr>
          <a:xfrm rot="4829593">
            <a:off x="7640638" y="1029760"/>
            <a:ext cx="1546225" cy="11091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xmlns="" id="{69AF6D40-E640-4AB3-98AD-C7C83EAB295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81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xmlns="" id="{09EAEAB3-0D8B-46A2-98ED-253FDF4C1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xmlns="" id="{930A2804-3A6C-4BD6-8976-1B65FF80B770}"/>
                </a:ext>
              </a:extLst>
            </p:cNvPr>
            <p:cNvSpPr/>
            <p:nvPr/>
          </p:nvSpPr>
          <p:spPr>
            <a:xfrm>
              <a:off x="2655910" y="2307376"/>
              <a:ext cx="95201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xmlns="" id="{B2F2280F-5BA3-4929-8953-4C08C7F8871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5"/>
            <a:ext cx="292100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xmlns="" id="{A7CE7CA6-6C80-47D0-BEC6-4C9577F58BEB}"/>
                </a:ext>
              </a:extLst>
            </p:cNvPr>
            <p:cNvSpPr/>
            <p:nvPr/>
          </p:nvSpPr>
          <p:spPr>
            <a:xfrm>
              <a:off x="3286103" y="2403030"/>
              <a:ext cx="206918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xmlns="" id="{044E6CE1-0226-41C0-B640-E57B75AE699A}"/>
                </a:ext>
              </a:extLst>
            </p:cNvPr>
            <p:cNvSpPr/>
            <p:nvPr/>
          </p:nvSpPr>
          <p:spPr>
            <a:xfrm>
              <a:off x="3302995" y="2403030"/>
              <a:ext cx="192138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xmlns="" id="{189C360A-9652-431C-BDCB-B5A461E85819}"/>
                </a:ext>
              </a:extLst>
            </p:cNvPr>
            <p:cNvSpPr/>
            <p:nvPr/>
          </p:nvSpPr>
          <p:spPr>
            <a:xfrm>
              <a:off x="3395897" y="2372825"/>
              <a:ext cx="10556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xmlns="" id="{AAE987D7-2AA2-4C48-8697-E9EE71E97736}"/>
                </a:ext>
              </a:extLst>
            </p:cNvPr>
            <p:cNvSpPr/>
            <p:nvPr/>
          </p:nvSpPr>
          <p:spPr>
            <a:xfrm>
              <a:off x="3243875" y="2495231"/>
              <a:ext cx="285040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xmlns="" id="{F05B00C6-A7DB-46AE-A6D8-02937FE551BE}"/>
                </a:ext>
              </a:extLst>
            </p:cNvPr>
            <p:cNvSpPr/>
            <p:nvPr/>
          </p:nvSpPr>
          <p:spPr>
            <a:xfrm>
              <a:off x="3341000" y="2379184"/>
              <a:ext cx="103459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xmlns="" id="{B760475A-EF62-4FD0-A506-1010B7CB728C}"/>
                </a:ext>
              </a:extLst>
            </p:cNvPr>
            <p:cNvSpPr/>
            <p:nvPr/>
          </p:nvSpPr>
          <p:spPr>
            <a:xfrm>
              <a:off x="3267100" y="2458668"/>
              <a:ext cx="268150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xmlns="" id="{A308BC32-96E1-4E3B-A9F7-14AD1A4B9EE2}"/>
                </a:ext>
              </a:extLst>
            </p:cNvPr>
            <p:cNvSpPr/>
            <p:nvPr/>
          </p:nvSpPr>
          <p:spPr>
            <a:xfrm>
              <a:off x="3275546" y="2452309"/>
              <a:ext cx="257592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xmlns="" id="{D3C88394-DA07-4C1F-9E3E-2806D3FA5D25}"/>
                </a:ext>
              </a:extLst>
            </p:cNvPr>
            <p:cNvSpPr/>
            <p:nvPr/>
          </p:nvSpPr>
          <p:spPr>
            <a:xfrm>
              <a:off x="3328332" y="2385542"/>
              <a:ext cx="120350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xmlns="" id="{B55E046D-7748-4DBF-BECA-656F508E8DC4}"/>
                </a:ext>
              </a:extLst>
            </p:cNvPr>
            <p:cNvSpPr/>
            <p:nvPr/>
          </p:nvSpPr>
          <p:spPr>
            <a:xfrm>
              <a:off x="3328332" y="2438003"/>
              <a:ext cx="133018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xmlns="" id="{237B4EFA-B576-4E34-9304-12C34614B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xmlns="" id="{ABE1C00D-6607-48DA-AFFF-CDADCD18AB2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8068" y="714376"/>
            <a:ext cx="167217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xmlns="" id="{33637B60-0883-4720-A1EC-12E62BB17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xmlns="" id="{132F212C-C5D5-4B92-8AE1-DA505A9AEFE4}"/>
                </a:ext>
              </a:extLst>
            </p:cNvPr>
            <p:cNvSpPr/>
            <p:nvPr/>
          </p:nvSpPr>
          <p:spPr>
            <a:xfrm>
              <a:off x="5009280" y="2104760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xmlns="" id="{481DCAB5-8FF6-4396-8F21-248F8AB1B192}"/>
              </a:ext>
            </a:extLst>
          </p:cNvPr>
          <p:cNvSpPr>
            <a:spLocks/>
          </p:cNvSpPr>
          <p:nvPr userDrawn="1"/>
        </p:nvSpPr>
        <p:spPr bwMode="auto">
          <a:xfrm>
            <a:off x="1576918" y="3597275"/>
            <a:ext cx="11853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xmlns="" id="{C36FFE4E-B884-4ED8-B36C-CF6A57B8FBE5}"/>
              </a:ext>
            </a:extLst>
          </p:cNvPr>
          <p:cNvSpPr/>
          <p:nvPr userDrawn="1"/>
        </p:nvSpPr>
        <p:spPr>
          <a:xfrm>
            <a:off x="9846733" y="3887788"/>
            <a:ext cx="86784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xmlns="" id="{2A960B3F-65E8-4D4B-AB26-97DECA912E0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234" y="5541964"/>
            <a:ext cx="16721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xmlns="" id="{9493D63A-E393-4D65-AB98-F294B5BB12DE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xmlns="" id="{0BCABDDB-B36C-43B1-BAA8-E8497DD4DD4A}"/>
                </a:ext>
              </a:extLst>
            </p:cNvPr>
            <p:cNvSpPr/>
            <p:nvPr/>
          </p:nvSpPr>
          <p:spPr>
            <a:xfrm>
              <a:off x="5009280" y="2104759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xmlns="" id="{DABC26E9-1F12-45D8-BEBB-4DC620BA6AA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8467" y="3587750"/>
            <a:ext cx="2599267" cy="2522538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xmlns="" id="{62428293-BAAF-453B-AA60-EB3C76C51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4460346"/>
              <a:ext cx="2364479" cy="360262"/>
            </a:xfrm>
            <a:custGeom>
              <a:avLst/>
              <a:gdLst>
                <a:gd name="T0" fmla="*/ 2147483646 w 38516"/>
                <a:gd name="T1" fmla="*/ 2147483646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2147483646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xmlns="" id="{0368F744-A34A-4CC0-B1B4-17C4C75E6A2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xmlns="" id="{E6955648-EC4A-48D7-9DE4-C131D0AA0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3200" y="4441485"/>
                <a:ext cx="134616" cy="123634"/>
              </a:xfrm>
              <a:custGeom>
                <a:avLst/>
                <a:gdLst>
                  <a:gd name="T0" fmla="*/ 2147483646 w 2437"/>
                  <a:gd name="T1" fmla="*/ 2147483646 h 2211"/>
                  <a:gd name="T2" fmla="*/ 2147483646 w 2437"/>
                  <a:gd name="T3" fmla="*/ 2147483646 h 2211"/>
                  <a:gd name="T4" fmla="*/ 2147483646 w 2437"/>
                  <a:gd name="T5" fmla="*/ 2147483646 h 2211"/>
                  <a:gd name="T6" fmla="*/ 2147483646 w 2437"/>
                  <a:gd name="T7" fmla="*/ 2147483646 h 2211"/>
                  <a:gd name="T8" fmla="*/ 2147483646 w 2437"/>
                  <a:gd name="T9" fmla="*/ 2147483646 h 2211"/>
                  <a:gd name="T10" fmla="*/ 2147483646 w 2437"/>
                  <a:gd name="T11" fmla="*/ 2147483646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xmlns="" id="{6FFFC715-0E59-4985-9BD0-22E435EF6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2" y="4451577"/>
                <a:ext cx="90867" cy="78217"/>
              </a:xfrm>
              <a:custGeom>
                <a:avLst/>
                <a:gdLst>
                  <a:gd name="T0" fmla="*/ 2147483646 w 1656"/>
                  <a:gd name="T1" fmla="*/ 2147483646 h 1431"/>
                  <a:gd name="T2" fmla="*/ 2147483646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2147483646 h 1431"/>
                  <a:gd name="T8" fmla="*/ 2147483646 w 1656"/>
                  <a:gd name="T9" fmla="*/ 2147483646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xmlns="" id="{07DB0ADA-799A-4168-8246-E6E3AC587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2" y="4449053"/>
                <a:ext cx="90867" cy="80741"/>
              </a:xfrm>
              <a:custGeom>
                <a:avLst/>
                <a:gdLst>
                  <a:gd name="T0" fmla="*/ 2147483646 w 1669"/>
                  <a:gd name="T1" fmla="*/ 2147483646 h 1457"/>
                  <a:gd name="T2" fmla="*/ 2147483646 w 1669"/>
                  <a:gd name="T3" fmla="*/ 2147483646 h 1457"/>
                  <a:gd name="T4" fmla="*/ 2147483646 w 1669"/>
                  <a:gd name="T5" fmla="*/ 2147483646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2147483646 w 1669"/>
                  <a:gd name="T15" fmla="*/ 2147483646 h 1457"/>
                  <a:gd name="T16" fmla="*/ 2147483646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2147483646 h 1457"/>
                  <a:gd name="T60" fmla="*/ 2147483646 w 1669"/>
                  <a:gd name="T61" fmla="*/ 2147483646 h 1457"/>
                  <a:gd name="T62" fmla="*/ 2147483646 w 1669"/>
                  <a:gd name="T63" fmla="*/ 2147483646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2147483646 h 1457"/>
                  <a:gd name="T74" fmla="*/ 2147483646 w 1669"/>
                  <a:gd name="T75" fmla="*/ 2147483646 h 1457"/>
                  <a:gd name="T76" fmla="*/ 2147483646 w 1669"/>
                  <a:gd name="T77" fmla="*/ 2147483646 h 1457"/>
                  <a:gd name="T78" fmla="*/ 2147483646 w 1669"/>
                  <a:gd name="T79" fmla="*/ 2147483646 h 1457"/>
                  <a:gd name="T80" fmla="*/ 2147483646 w 1669"/>
                  <a:gd name="T81" fmla="*/ 2147483646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xmlns="" id="{F388FE08-5F01-4FC1-BB56-BD2AF217A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008" y="4449053"/>
                <a:ext cx="100962" cy="83265"/>
              </a:xfrm>
              <a:custGeom>
                <a:avLst/>
                <a:gdLst>
                  <a:gd name="T0" fmla="*/ 2147483646 w 1814"/>
                  <a:gd name="T1" fmla="*/ 2147483646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2147483646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2147483646 h 1536"/>
                  <a:gd name="T40" fmla="*/ 2147483646 w 1814"/>
                  <a:gd name="T41" fmla="*/ 2147483646 h 1536"/>
                  <a:gd name="T42" fmla="*/ 2147483646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2147483646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2147483646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2147483646 h 1536"/>
                  <a:gd name="T82" fmla="*/ 2147483646 w 1814"/>
                  <a:gd name="T83" fmla="*/ 2147483646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xmlns="" id="{94803777-A8AA-42DF-8CE7-6770DE77F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5" y="3863679"/>
                <a:ext cx="1238467" cy="1188411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2147483646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2147483646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xmlns="" id="{2243609A-27CF-4799-A633-AA56D0AE1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6851" y="3873772"/>
                <a:ext cx="1026446" cy="1047114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214748364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xmlns="" id="{78920E34-EFFC-489F-ABC0-C456AB385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0" y="3941898"/>
                <a:ext cx="74039" cy="68125"/>
              </a:xfrm>
              <a:custGeom>
                <a:avLst/>
                <a:gdLst>
                  <a:gd name="T0" fmla="*/ 0 w 1377"/>
                  <a:gd name="T1" fmla="*/ 2147483646 h 1219"/>
                  <a:gd name="T2" fmla="*/ 0 w 1377"/>
                  <a:gd name="T3" fmla="*/ 2147483646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2147483646 w 1377"/>
                  <a:gd name="T11" fmla="*/ 2147483646 h 1219"/>
                  <a:gd name="T12" fmla="*/ 0 w 1377"/>
                  <a:gd name="T13" fmla="*/ 2147483646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xmlns="" id="{0D36012A-DA02-4187-8C35-C3061A775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816" y="4113473"/>
                <a:ext cx="77403" cy="68125"/>
              </a:xfrm>
              <a:custGeom>
                <a:avLst/>
                <a:gdLst>
                  <a:gd name="T0" fmla="*/ 2147483646 w 1377"/>
                  <a:gd name="T1" fmla="*/ 2147483646 h 1259"/>
                  <a:gd name="T2" fmla="*/ 2147483646 w 1377"/>
                  <a:gd name="T3" fmla="*/ 2147483646 h 1259"/>
                  <a:gd name="T4" fmla="*/ 2147483646 w 1377"/>
                  <a:gd name="T5" fmla="*/ 214748364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2147483646 w 1377"/>
                  <a:gd name="T13" fmla="*/ 2147483646 h 1259"/>
                  <a:gd name="T14" fmla="*/ 2147483646 w 1377"/>
                  <a:gd name="T15" fmla="*/ 2147483646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xmlns="" id="{D151EC09-F1C9-42DD-91AE-9244197FB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701" y="3984791"/>
                <a:ext cx="53846" cy="47941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xmlns="" id="{9999157F-310A-453E-A078-1B8970FFF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5316" y="4025162"/>
                <a:ext cx="57211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xmlns="" id="{BFF8304B-A355-4B19-B621-FB2085AF5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931" y="4068056"/>
                <a:ext cx="57211" cy="47939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xmlns="" id="{DC73241F-A92D-4A63-94A1-1D026ED75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4" y="4158890"/>
                <a:ext cx="53846" cy="47939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xmlns="" id="{B49CC7A4-1F47-498B-85C8-D7A8CD16F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3680" y="4199261"/>
                <a:ext cx="57213" cy="50463"/>
              </a:xfrm>
              <a:custGeom>
                <a:avLst/>
                <a:gdLst>
                  <a:gd name="T0" fmla="*/ 2147483646 w 994"/>
                  <a:gd name="T1" fmla="*/ 2147483646 h 914"/>
                  <a:gd name="T2" fmla="*/ 2147483646 w 994"/>
                  <a:gd name="T3" fmla="*/ 2147483646 h 914"/>
                  <a:gd name="T4" fmla="*/ 2147483646 w 994"/>
                  <a:gd name="T5" fmla="*/ 2147483646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2147483646 w 994"/>
                  <a:gd name="T15" fmla="*/ 2147483646 h 914"/>
                  <a:gd name="T16" fmla="*/ 2147483646 w 994"/>
                  <a:gd name="T17" fmla="*/ 214748364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xmlns="" id="{3A178C9F-F05D-4591-AE77-68ECF7DA7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61" y="4239632"/>
                <a:ext cx="53846" cy="50463"/>
              </a:xfrm>
              <a:custGeom>
                <a:avLst/>
                <a:gdLst>
                  <a:gd name="T0" fmla="*/ 2147483646 w 994"/>
                  <a:gd name="T1" fmla="*/ 2147483646 h 888"/>
                  <a:gd name="T2" fmla="*/ 2147483646 w 994"/>
                  <a:gd name="T3" fmla="*/ 2147483646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2147483646 w 994"/>
                  <a:gd name="T11" fmla="*/ 2147483646 h 888"/>
                  <a:gd name="T12" fmla="*/ 2147483646 w 994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xmlns="" id="{C1C82B20-B907-4836-88B2-51B5180B3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2430" y="4332988"/>
                <a:ext cx="60577" cy="47941"/>
              </a:xfrm>
              <a:custGeom>
                <a:avLst/>
                <a:gdLst>
                  <a:gd name="T0" fmla="*/ 2147483646 w 1047"/>
                  <a:gd name="T1" fmla="*/ 0 h 888"/>
                  <a:gd name="T2" fmla="*/ 2147483646 w 1047"/>
                  <a:gd name="T3" fmla="*/ 2147483646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2147483646 w 1047"/>
                  <a:gd name="T11" fmla="*/ 0 h 888"/>
                  <a:gd name="T12" fmla="*/ 214748364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xmlns="" id="{40369848-E6A0-4317-9CA6-690963011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410" y="4373359"/>
                <a:ext cx="53846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xmlns="" id="{981B817F-EE8E-4729-BFBF-8C369E32F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5025" y="4413729"/>
                <a:ext cx="53846" cy="47941"/>
              </a:xfrm>
              <a:custGeom>
                <a:avLst/>
                <a:gdLst>
                  <a:gd name="T0" fmla="*/ 0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0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xmlns="" id="{A897150A-C28D-489D-B703-5D50FF82F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525" y="4507087"/>
                <a:ext cx="53846" cy="47939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xmlns="" id="{96BDAFC1-EE0D-49CD-A9A7-B1CC5704E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775" y="4547458"/>
                <a:ext cx="57211" cy="50463"/>
              </a:xfrm>
              <a:custGeom>
                <a:avLst/>
                <a:gdLst>
                  <a:gd name="T0" fmla="*/ 2147483646 w 1047"/>
                  <a:gd name="T1" fmla="*/ 0 h 914"/>
                  <a:gd name="T2" fmla="*/ 2147483646 w 1047"/>
                  <a:gd name="T3" fmla="*/ 2147483646 h 914"/>
                  <a:gd name="T4" fmla="*/ 2147483646 w 1047"/>
                  <a:gd name="T5" fmla="*/ 2147483646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2147483646 w 1047"/>
                  <a:gd name="T15" fmla="*/ 2147483646 h 914"/>
                  <a:gd name="T16" fmla="*/ 2147483646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xmlns="" id="{E81FC573-CF70-4926-93BB-71DF15730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391" y="4587828"/>
                <a:ext cx="53846" cy="50463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xmlns="" id="{E34BD137-4178-48FA-B95D-000717983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890" y="4678662"/>
                <a:ext cx="53846" cy="50463"/>
              </a:xfrm>
              <a:custGeom>
                <a:avLst/>
                <a:gdLst>
                  <a:gd name="T0" fmla="*/ 2147483646 w 994"/>
                  <a:gd name="T1" fmla="*/ 0 h 887"/>
                  <a:gd name="T2" fmla="*/ 2147483646 w 994"/>
                  <a:gd name="T3" fmla="*/ 2147483646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2147483646 w 994"/>
                  <a:gd name="T11" fmla="*/ 0 h 887"/>
                  <a:gd name="T12" fmla="*/ 2147483646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xmlns="" id="{14AC66E7-4E8C-441F-96D4-2E294E6C6D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505" y="4719033"/>
                <a:ext cx="53846" cy="50463"/>
              </a:xfrm>
              <a:custGeom>
                <a:avLst/>
                <a:gdLst>
                  <a:gd name="T0" fmla="*/ 2147483646 w 994"/>
                  <a:gd name="T1" fmla="*/ 0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xmlns="" id="{FCFF6018-A28C-47D6-8AEA-7C63E912C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1754" y="4761926"/>
                <a:ext cx="57213" cy="4794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xmlns="" id="{DE290ED9-D077-4840-9ED5-4129B3D6D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254" y="4852760"/>
                <a:ext cx="57213" cy="50463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xmlns="" id="{C36B33CA-A3E0-45B1-A62B-1277F4324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3869" y="4893131"/>
                <a:ext cx="57213" cy="52987"/>
              </a:xfrm>
              <a:custGeom>
                <a:avLst/>
                <a:gdLst>
                  <a:gd name="T0" fmla="*/ 2147483646 w 993"/>
                  <a:gd name="T1" fmla="*/ 2147483646 h 928"/>
                  <a:gd name="T2" fmla="*/ 0 w 993"/>
                  <a:gd name="T3" fmla="*/ 2147483646 h 928"/>
                  <a:gd name="T4" fmla="*/ 0 w 993"/>
                  <a:gd name="T5" fmla="*/ 2147483646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2147483646 w 993"/>
                  <a:gd name="T13" fmla="*/ 2147483646 h 928"/>
                  <a:gd name="T14" fmla="*/ 2147483646 w 993"/>
                  <a:gd name="T15" fmla="*/ 214748364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xmlns="" id="{62616ACC-DDD5-4939-A261-D296EE955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9546" y="4287571"/>
                <a:ext cx="77403" cy="68126"/>
              </a:xfrm>
              <a:custGeom>
                <a:avLst/>
                <a:gdLst>
                  <a:gd name="T0" fmla="*/ 2147483646 w 1377"/>
                  <a:gd name="T1" fmla="*/ 2147483646 h 1242"/>
                  <a:gd name="T2" fmla="*/ 0 w 1377"/>
                  <a:gd name="T3" fmla="*/ 2147483646 h 1242"/>
                  <a:gd name="T4" fmla="*/ 0 w 1377"/>
                  <a:gd name="T5" fmla="*/ 2147483646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2147483646 w 1377"/>
                  <a:gd name="T15" fmla="*/ 2147483646 h 1242"/>
                  <a:gd name="T16" fmla="*/ 2147483646 w 1377"/>
                  <a:gd name="T17" fmla="*/ 2147483646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xmlns="" id="{A959F7CF-EEBC-43AA-84B4-543798058E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909" y="4459146"/>
                <a:ext cx="77405" cy="70649"/>
              </a:xfrm>
              <a:custGeom>
                <a:avLst/>
                <a:gdLst>
                  <a:gd name="T0" fmla="*/ 2147483646 w 1377"/>
                  <a:gd name="T1" fmla="*/ 0 h 1258"/>
                  <a:gd name="T2" fmla="*/ 2147483646 w 1377"/>
                  <a:gd name="T3" fmla="*/ 214748364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2147483646 w 1377"/>
                  <a:gd name="T13" fmla="*/ 0 h 1258"/>
                  <a:gd name="T14" fmla="*/ 2147483646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xmlns="" id="{E2719DFA-7E20-47AB-93E6-0154602F2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639" y="4630721"/>
                <a:ext cx="77405" cy="70649"/>
              </a:xfrm>
              <a:custGeom>
                <a:avLst/>
                <a:gdLst>
                  <a:gd name="T0" fmla="*/ 2147483646 w 1430"/>
                  <a:gd name="T1" fmla="*/ 2147483646 h 1245"/>
                  <a:gd name="T2" fmla="*/ 2147483646 w 1430"/>
                  <a:gd name="T3" fmla="*/ 2147483646 h 1245"/>
                  <a:gd name="T4" fmla="*/ 2147483646 w 1430"/>
                  <a:gd name="T5" fmla="*/ 214748364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147483646 w 1430"/>
                  <a:gd name="T13" fmla="*/ 2147483646 h 1245"/>
                  <a:gd name="T14" fmla="*/ 2147483646 w 1430"/>
                  <a:gd name="T15" fmla="*/ 2147483646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xmlns="" id="{27023323-260F-4430-95FB-FDD838FEA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369" y="4804821"/>
                <a:ext cx="74039" cy="70649"/>
              </a:xfrm>
              <a:custGeom>
                <a:avLst/>
                <a:gdLst>
                  <a:gd name="T0" fmla="*/ 2147483646 w 1377"/>
                  <a:gd name="T1" fmla="*/ 2147483646 h 1245"/>
                  <a:gd name="T2" fmla="*/ 2147483646 w 1377"/>
                  <a:gd name="T3" fmla="*/ 2147483646 h 1245"/>
                  <a:gd name="T4" fmla="*/ 2147483646 w 1377"/>
                  <a:gd name="T5" fmla="*/ 2147483646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2147483646 w 1377"/>
                  <a:gd name="T15" fmla="*/ 2147483646 h 1245"/>
                  <a:gd name="T16" fmla="*/ 2147483646 w 1377"/>
                  <a:gd name="T17" fmla="*/ 2147483646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xmlns="" id="{36208BB6-72BF-4847-A7BD-101E8D2DBBE9}"/>
                  </a:ext>
                </a:extLst>
              </p:cNvPr>
              <p:cNvSpPr/>
              <p:nvPr/>
            </p:nvSpPr>
            <p:spPr>
              <a:xfrm>
                <a:off x="5819450" y="4746787"/>
                <a:ext cx="1120679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xmlns="" id="{01C997D5-C7E6-4B96-AE12-F27ECF76787C}"/>
                  </a:ext>
                </a:extLst>
              </p:cNvPr>
              <p:cNvSpPr/>
              <p:nvPr/>
            </p:nvSpPr>
            <p:spPr>
              <a:xfrm>
                <a:off x="5980989" y="4746787"/>
                <a:ext cx="1120679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xmlns="" id="{2758E243-2D83-45B5-9605-DB2CB7547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807343"/>
                <a:ext cx="1012984" cy="184192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xmlns="" id="{590B394C-D1E3-4301-8A57-430BDD87F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898177"/>
                <a:ext cx="1012984" cy="93358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xmlns="" id="{50FB78E2-5264-4B7A-A58F-F52AC22BB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0" y="4136181"/>
                <a:ext cx="1120679" cy="305304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xmlns="" id="{EFB74F7C-0FA4-4484-930F-9614612DC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0989" y="4136181"/>
                <a:ext cx="1120679" cy="305304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2147483646 h 5507"/>
                  <a:gd name="T24" fmla="*/ 2147483646 w 20290"/>
                  <a:gd name="T25" fmla="*/ 2147483646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xmlns="" id="{95A39CB4-2A8C-4662-80AC-B0C81B31D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196737"/>
                <a:ext cx="1012984" cy="184192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xmlns="" id="{D6387674-3751-48A0-B240-69C74E97D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290095"/>
                <a:ext cx="1012984" cy="90834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xmlns="" id="{3A40CC08-520D-4EF6-92B9-AF4E36706A63}"/>
                  </a:ext>
                </a:extLst>
              </p:cNvPr>
              <p:cNvSpPr/>
              <p:nvPr/>
            </p:nvSpPr>
            <p:spPr>
              <a:xfrm>
                <a:off x="5880027" y="4441485"/>
                <a:ext cx="1120679" cy="305302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xmlns="" id="{AA485138-BD27-49E3-B6C9-9B08A70D3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5219" y="4441485"/>
                <a:ext cx="1120679" cy="305302"/>
              </a:xfrm>
              <a:custGeom>
                <a:avLst/>
                <a:gdLst>
                  <a:gd name="T0" fmla="*/ 2147483646 w 20291"/>
                  <a:gd name="T1" fmla="*/ 2147483646 h 5520"/>
                  <a:gd name="T2" fmla="*/ 2147483646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2147483646 w 20291"/>
                  <a:gd name="T13" fmla="*/ 2147483646 h 5520"/>
                  <a:gd name="T14" fmla="*/ 2147483646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2147483646 h 5520"/>
                  <a:gd name="T24" fmla="*/ 2147483646 w 20291"/>
                  <a:gd name="T25" fmla="*/ 2147483646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xmlns="" id="{F77235A6-261A-4200-A8EA-2E240A197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3" y="4502041"/>
                <a:ext cx="1012986" cy="184190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xmlns="" id="{8CBED45D-2564-4B73-919A-DBCB4180B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3" y="4595397"/>
                <a:ext cx="1012986" cy="90834"/>
              </a:xfrm>
              <a:custGeom>
                <a:avLst/>
                <a:gdLst>
                  <a:gd name="T0" fmla="*/ 0 w 18305"/>
                  <a:gd name="T1" fmla="*/ 2147483646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0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xmlns="" id="{370E7A9D-BB04-4933-AD95-2D5E89A54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6" y="4847714"/>
                <a:ext cx="198557" cy="204377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xmlns="" id="{13FD7251-E504-4EBE-B3FF-8803B11B7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0026" y="4989011"/>
                <a:ext cx="63944" cy="63080"/>
              </a:xfrm>
              <a:custGeom>
                <a:avLst/>
                <a:gdLst>
                  <a:gd name="T0" fmla="*/ 2147483646 w 1166"/>
                  <a:gd name="T1" fmla="*/ 0 h 1147"/>
                  <a:gd name="T2" fmla="*/ 2147483646 w 1166"/>
                  <a:gd name="T3" fmla="*/ 2147483646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2147483646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xmlns="" id="{92F8B392-167F-4B81-B09F-5DF6E064F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49" y="4085718"/>
                <a:ext cx="228847" cy="151390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2147483646 w 4130"/>
                  <a:gd name="T5" fmla="*/ 2147483646 h 2753"/>
                  <a:gd name="T6" fmla="*/ 214748364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xmlns="" id="{2F4E6A1B-646E-4018-8CEA-0FE36750B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49" y="4136181"/>
                <a:ext cx="215386" cy="100927"/>
              </a:xfrm>
              <a:custGeom>
                <a:avLst/>
                <a:gdLst>
                  <a:gd name="T0" fmla="*/ 2147483646 w 3905"/>
                  <a:gd name="T1" fmla="*/ 2147483646 h 1814"/>
                  <a:gd name="T2" fmla="*/ 2147483646 w 3905"/>
                  <a:gd name="T3" fmla="*/ 2147483646 h 1814"/>
                  <a:gd name="T4" fmla="*/ 2147483646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2147483646 w 3905"/>
                  <a:gd name="T19" fmla="*/ 2147483646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xmlns="" id="{71A8FCEC-F5A5-4E24-9488-55F2A9944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988" y="4232061"/>
                <a:ext cx="208655" cy="688825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xmlns="" id="{41E8386A-9872-4B76-A6D9-5D2C32428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315" y="4216922"/>
                <a:ext cx="222116" cy="686301"/>
              </a:xfrm>
              <a:custGeom>
                <a:avLst/>
                <a:gdLst>
                  <a:gd name="T0" fmla="*/ 2147483646 w 4025"/>
                  <a:gd name="T1" fmla="*/ 0 h 12402"/>
                  <a:gd name="T2" fmla="*/ 2147483646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xmlns="" id="{A9FE7211-ECBC-4553-B8F1-4600DFCA6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6" y="4201783"/>
                <a:ext cx="225481" cy="673686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xmlns="" id="{3D37CBD4-6BC5-4FBE-A2B8-114F27BAC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7526" y="4166459"/>
                <a:ext cx="238944" cy="161483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2147483646 h 2926"/>
                  <a:gd name="T4" fmla="*/ 2147483646 w 4355"/>
                  <a:gd name="T5" fmla="*/ 2147483646 h 2926"/>
                  <a:gd name="T6" fmla="*/ 2147483646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xmlns="" id="{7A08BD9A-643F-4616-A1E4-BD182190D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988" y="4166459"/>
                <a:ext cx="225483" cy="10849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2147483646 h 1933"/>
                  <a:gd name="T4" fmla="*/ 2147483646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xmlns="" id="{E17D4D9A-F7B8-465E-8027-62482C05A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3" y="4161413"/>
                <a:ext cx="242309" cy="80741"/>
              </a:xfrm>
              <a:custGeom>
                <a:avLst/>
                <a:gdLst>
                  <a:gd name="T0" fmla="*/ 2147483646 w 4408"/>
                  <a:gd name="T1" fmla="*/ 0 h 1458"/>
                  <a:gd name="T2" fmla="*/ 2147483646 w 4408"/>
                  <a:gd name="T3" fmla="*/ 2147483646 h 1458"/>
                  <a:gd name="T4" fmla="*/ 2147483646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2147483646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xmlns="" id="{20AD4A2F-0006-48CC-8D66-07C473B3E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4" y="4252247"/>
                <a:ext cx="245675" cy="80741"/>
              </a:xfrm>
              <a:custGeom>
                <a:avLst/>
                <a:gdLst>
                  <a:gd name="T0" fmla="*/ 2147483646 w 4421"/>
                  <a:gd name="T1" fmla="*/ 2147483646 h 1445"/>
                  <a:gd name="T2" fmla="*/ 2147483646 w 4421"/>
                  <a:gd name="T3" fmla="*/ 2147483646 h 1445"/>
                  <a:gd name="T4" fmla="*/ 2147483646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2147483646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xmlns="" id="{EEC52D5A-202C-41AC-84E5-083008143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8106" y="3457451"/>
                <a:ext cx="158175" cy="234654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2147483646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2147483646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xmlns="" id="{E21CE591-A0B0-4063-9620-F74749A2A446}"/>
                  </a:ext>
                </a:extLst>
              </p:cNvPr>
              <p:cNvSpPr/>
              <p:nvPr/>
            </p:nvSpPr>
            <p:spPr>
              <a:xfrm>
                <a:off x="6179549" y="3608840"/>
                <a:ext cx="528367" cy="527341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xmlns="" id="{9CF8DEEB-1946-4111-94AF-9AFC34FB02B2}"/>
                  </a:ext>
                </a:extLst>
              </p:cNvPr>
              <p:cNvSpPr/>
              <p:nvPr/>
            </p:nvSpPr>
            <p:spPr>
              <a:xfrm>
                <a:off x="6243490" y="3659304"/>
                <a:ext cx="205290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xmlns="" id="{BD22EEF3-B7A4-4A83-80F0-2D72DF405E83}"/>
                  </a:ext>
                </a:extLst>
              </p:cNvPr>
              <p:cNvSpPr/>
              <p:nvPr/>
            </p:nvSpPr>
            <p:spPr>
              <a:xfrm>
                <a:off x="6189644" y="3719860"/>
                <a:ext cx="518271" cy="41632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xmlns="" id="{E933672E-0CCF-4560-B68A-88806F50F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863"/>
              <a:ext cx="205331" cy="152357"/>
            </a:xfrm>
            <a:custGeom>
              <a:avLst/>
              <a:gdLst>
                <a:gd name="T0" fmla="*/ 2147483646 w 6588"/>
                <a:gd name="T1" fmla="*/ 2147483646 h 4903"/>
                <a:gd name="T2" fmla="*/ 2147483646 w 6588"/>
                <a:gd name="T3" fmla="*/ 2147483646 h 4903"/>
                <a:gd name="T4" fmla="*/ 2147483646 w 6588"/>
                <a:gd name="T5" fmla="*/ 2147483646 h 4903"/>
                <a:gd name="T6" fmla="*/ 214748364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2147483646 h 4903"/>
                <a:gd name="T16" fmla="*/ 2147483646 w 6588"/>
                <a:gd name="T17" fmla="*/ 2147483646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xmlns="" id="{FAC97B95-C3B5-4D65-A399-824D1739A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xmlns="" id="{1B2E6FCA-EDFA-40A9-BA92-E903AC81B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47483646 h 16500"/>
                <a:gd name="T32" fmla="*/ 2147483646 w 20032"/>
                <a:gd name="T33" fmla="*/ 2147483646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xmlns="" id="{2D265531-61B8-4FA0-B426-EF3153552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428605"/>
              <a:ext cx="436063" cy="334869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2147483646 w 14016"/>
                <a:gd name="T7" fmla="*/ 2147483646 h 10789"/>
                <a:gd name="T8" fmla="*/ 2147483646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214748364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xmlns="" id="{365B11ED-E8BE-4CA1-90F6-7DC16B9C7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776" y="3849331"/>
              <a:ext cx="436063" cy="325346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2147483646 h 10487"/>
                <a:gd name="T4" fmla="*/ 2147483646 w 14016"/>
                <a:gd name="T5" fmla="*/ 2147483646 h 10487"/>
                <a:gd name="T6" fmla="*/ 2147483646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2147483646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xmlns="" id="{0963F8E9-7CCA-404E-A1A8-46668B43E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869962"/>
              <a:ext cx="177812" cy="306302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2147483646 h 9814"/>
                <a:gd name="T6" fmla="*/ 2147483646 w 5748"/>
                <a:gd name="T7" fmla="*/ 2147483646 h 9814"/>
                <a:gd name="T8" fmla="*/ 2147483646 w 5748"/>
                <a:gd name="T9" fmla="*/ 2147483646 h 9814"/>
                <a:gd name="T10" fmla="*/ 2147483646 w 5748"/>
                <a:gd name="T11" fmla="*/ 2147483646 h 9814"/>
                <a:gd name="T12" fmla="*/ 2147483646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xmlns="" id="{D3A5D2BF-A432-454C-B1D8-87911AD4F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822" y="3779501"/>
              <a:ext cx="440297" cy="506270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2147483646 h 16292"/>
                <a:gd name="T4" fmla="*/ 2147483646 w 14151"/>
                <a:gd name="T5" fmla="*/ 2147483646 h 16292"/>
                <a:gd name="T6" fmla="*/ 2147483646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2147483646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xmlns="" id="{D8A1C5F6-DE45-4634-AE11-18BDFD045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774" y="3823938"/>
              <a:ext cx="169345" cy="460246"/>
            </a:xfrm>
            <a:custGeom>
              <a:avLst/>
              <a:gdLst>
                <a:gd name="T0" fmla="*/ 2147483646 w 5446"/>
                <a:gd name="T1" fmla="*/ 2147483646 h 14823"/>
                <a:gd name="T2" fmla="*/ 2147483646 w 5446"/>
                <a:gd name="T3" fmla="*/ 2147483646 h 14823"/>
                <a:gd name="T4" fmla="*/ 2147483646 w 5446"/>
                <a:gd name="T5" fmla="*/ 2147483646 h 14823"/>
                <a:gd name="T6" fmla="*/ 2147483646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2147483646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xmlns="" id="{C5A18C05-3805-4131-BE1B-22C3F92F0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018" y="4195309"/>
              <a:ext cx="501685" cy="360261"/>
            </a:xfrm>
            <a:custGeom>
              <a:avLst/>
              <a:gdLst>
                <a:gd name="T0" fmla="*/ 2147483646 w 16133"/>
                <a:gd name="T1" fmla="*/ 2147483646 h 11630"/>
                <a:gd name="T2" fmla="*/ 2147483646 w 16133"/>
                <a:gd name="T3" fmla="*/ 2147483646 h 11630"/>
                <a:gd name="T4" fmla="*/ 2147483646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2147483646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2147483646 w 16133"/>
                <a:gd name="T23" fmla="*/ 2147483646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xmlns="" id="{8F6CF923-9BFB-4479-819B-B96DBFAC1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0883" y="3623970"/>
              <a:ext cx="141826" cy="252341"/>
            </a:xfrm>
            <a:custGeom>
              <a:avLst/>
              <a:gdLst>
                <a:gd name="T0" fmla="*/ 2147483646 w 4606"/>
                <a:gd name="T1" fmla="*/ 0 h 8148"/>
                <a:gd name="T2" fmla="*/ 2147483646 w 4606"/>
                <a:gd name="T3" fmla="*/ 2147483646 h 8148"/>
                <a:gd name="T4" fmla="*/ 2147483646 w 4606"/>
                <a:gd name="T5" fmla="*/ 2147483646 h 8148"/>
                <a:gd name="T6" fmla="*/ 2147483646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xmlns="" id="{914290CC-EA51-4151-9BDC-D17B21BE2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763474"/>
              <a:ext cx="234967" cy="139661"/>
            </a:xfrm>
            <a:custGeom>
              <a:avLst/>
              <a:gdLst>
                <a:gd name="T0" fmla="*/ 2147483646 w 6420"/>
                <a:gd name="T1" fmla="*/ 2147483646 h 4389"/>
                <a:gd name="T2" fmla="*/ 2147483646 w 6420"/>
                <a:gd name="T3" fmla="*/ 2147483646 h 4389"/>
                <a:gd name="T4" fmla="*/ 2147483646 w 6420"/>
                <a:gd name="T5" fmla="*/ 2147483646 h 4389"/>
                <a:gd name="T6" fmla="*/ 2147483646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2147483646 h 4389"/>
                <a:gd name="T16" fmla="*/ 2147483646 w 6420"/>
                <a:gd name="T17" fmla="*/ 2147483646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xmlns="" id="{74866832-7EA2-43E6-81A8-85ECE6BC7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440" y="4369885"/>
              <a:ext cx="675264" cy="458658"/>
            </a:xfrm>
            <a:custGeom>
              <a:avLst/>
              <a:gdLst>
                <a:gd name="T0" fmla="*/ 2147483646 w 21712"/>
                <a:gd name="T1" fmla="*/ 2147483646 h 14732"/>
                <a:gd name="T2" fmla="*/ 2147483646 w 21712"/>
                <a:gd name="T3" fmla="*/ 2147483646 h 14732"/>
                <a:gd name="T4" fmla="*/ 2147483646 w 21712"/>
                <a:gd name="T5" fmla="*/ 2147483646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147483646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2147483646 h 14732"/>
                <a:gd name="T28" fmla="*/ 2147483646 w 21712"/>
                <a:gd name="T29" fmla="*/ 2147483646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xmlns="" id="{9A5C8763-BBC4-40B9-8E0C-05B4C0B38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839" y="4371471"/>
              <a:ext cx="196864" cy="274561"/>
            </a:xfrm>
            <a:custGeom>
              <a:avLst/>
              <a:gdLst>
                <a:gd name="T0" fmla="*/ 2147483646 w 6319"/>
                <a:gd name="T1" fmla="*/ 0 h 8806"/>
                <a:gd name="T2" fmla="*/ 2147483646 w 6319"/>
                <a:gd name="T3" fmla="*/ 2147483646 h 8806"/>
                <a:gd name="T4" fmla="*/ 2147483646 w 6319"/>
                <a:gd name="T5" fmla="*/ 2147483646 h 8806"/>
                <a:gd name="T6" fmla="*/ 2147483646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2147483646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2147483646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xmlns="" id="{855B661F-2A5A-44E0-9506-F34BD4DE8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527" y="3874724"/>
              <a:ext cx="226498" cy="539598"/>
            </a:xfrm>
            <a:custGeom>
              <a:avLst/>
              <a:gdLst>
                <a:gd name="T0" fmla="*/ 2147483646 w 7294"/>
                <a:gd name="T1" fmla="*/ 0 h 17402"/>
                <a:gd name="T2" fmla="*/ 2147483646 w 7294"/>
                <a:gd name="T3" fmla="*/ 2147483646 h 17402"/>
                <a:gd name="T4" fmla="*/ 2147483646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2147483646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xmlns="" id="{148827FA-DFD4-4AD6-BC5F-6AAE66CEA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754" y="4401626"/>
              <a:ext cx="148177" cy="95223"/>
            </a:xfrm>
            <a:custGeom>
              <a:avLst/>
              <a:gdLst>
                <a:gd name="T0" fmla="*/ 2147483646 w 4774"/>
                <a:gd name="T1" fmla="*/ 0 h 3059"/>
                <a:gd name="T2" fmla="*/ 2147483646 w 4774"/>
                <a:gd name="T3" fmla="*/ 2147483646 h 3059"/>
                <a:gd name="T4" fmla="*/ 2147483646 w 4774"/>
                <a:gd name="T5" fmla="*/ 2147483646 h 3059"/>
                <a:gd name="T6" fmla="*/ 2147483646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2147483646 h 3059"/>
                <a:gd name="T12" fmla="*/ 2147483646 w 4774"/>
                <a:gd name="T13" fmla="*/ 2147483646 h 3059"/>
                <a:gd name="T14" fmla="*/ 2147483646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xmlns="" id="{B5A5390D-378F-47AD-9DE9-F1426C396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41" y="3754108"/>
              <a:ext cx="4234" cy="25393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2147483646 w 135"/>
                <a:gd name="T5" fmla="*/ 2147483646 h 841"/>
                <a:gd name="T6" fmla="*/ 2147483646 w 135"/>
                <a:gd name="T7" fmla="*/ 2147483646 h 841"/>
                <a:gd name="T8" fmla="*/ 2147483646 w 135"/>
                <a:gd name="T9" fmla="*/ 2147483646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xmlns="" id="{679D8D68-16A6-4EA8-B21C-053AE22F8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475" y="3779501"/>
              <a:ext cx="0" cy="0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xmlns="" id="{0CF45025-2EFA-482A-96CA-87F4D94A8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62043"/>
              <a:ext cx="4234" cy="22219"/>
            </a:xfrm>
            <a:custGeom>
              <a:avLst/>
              <a:gdLst>
                <a:gd name="T0" fmla="*/ 2147483646 w 136"/>
                <a:gd name="T1" fmla="*/ 2147483646 h 707"/>
                <a:gd name="T2" fmla="*/ 2147483646 w 136"/>
                <a:gd name="T3" fmla="*/ 2147483646 h 707"/>
                <a:gd name="T4" fmla="*/ 2147483646 w 136"/>
                <a:gd name="T5" fmla="*/ 2147483646 h 707"/>
                <a:gd name="T6" fmla="*/ 2147483646 w 136"/>
                <a:gd name="T7" fmla="*/ 2147483646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xmlns="" id="{F82C8266-96AE-4B26-8B80-F351A45AE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54108"/>
              <a:ext cx="131242" cy="55546"/>
            </a:xfrm>
            <a:custGeom>
              <a:avLst/>
              <a:gdLst>
                <a:gd name="T0" fmla="*/ 2147483646 w 4202"/>
                <a:gd name="T1" fmla="*/ 0 h 1815"/>
                <a:gd name="T2" fmla="*/ 2147483646 w 4202"/>
                <a:gd name="T3" fmla="*/ 2147483646 h 1815"/>
                <a:gd name="T4" fmla="*/ 2147483646 w 4202"/>
                <a:gd name="T5" fmla="*/ 2147483646 h 1815"/>
                <a:gd name="T6" fmla="*/ 2147483646 w 4202"/>
                <a:gd name="T7" fmla="*/ 2147483646 h 1815"/>
                <a:gd name="T8" fmla="*/ 2147483646 w 4202"/>
                <a:gd name="T9" fmla="*/ 2147483646 h 1815"/>
                <a:gd name="T10" fmla="*/ 2147483646 w 4202"/>
                <a:gd name="T11" fmla="*/ 2147483646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xmlns="" id="{3BB286EC-AA8B-43CA-AB02-1E803CB8E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8029" y="2519380"/>
              <a:ext cx="1225635" cy="1242663"/>
            </a:xfrm>
            <a:custGeom>
              <a:avLst/>
              <a:gdLst>
                <a:gd name="T0" fmla="*/ 2147483646 w 39491"/>
                <a:gd name="T1" fmla="*/ 0 h 40034"/>
                <a:gd name="T2" fmla="*/ 2147483646 w 39491"/>
                <a:gd name="T3" fmla="*/ 2147483646 h 40034"/>
                <a:gd name="T4" fmla="*/ 2147483646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xmlns="" id="{5FF30370-C45F-4588-999F-48B647F48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9409"/>
              <a:ext cx="1024537" cy="330107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2147483646 h 10655"/>
                <a:gd name="T18" fmla="*/ 0 w 33038"/>
                <a:gd name="T19" fmla="*/ 2147483646 h 10655"/>
                <a:gd name="T20" fmla="*/ 2147483646 w 33038"/>
                <a:gd name="T21" fmla="*/ 2147483646 h 10655"/>
                <a:gd name="T22" fmla="*/ 2147483646 w 33038"/>
                <a:gd name="T23" fmla="*/ 2147483646 h 10655"/>
                <a:gd name="T24" fmla="*/ 2147483646 w 33038"/>
                <a:gd name="T25" fmla="*/ 2147483646 h 10655"/>
                <a:gd name="T26" fmla="*/ 0 w 33038"/>
                <a:gd name="T27" fmla="*/ 2147483646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xmlns="" id="{BC2EADCD-D17D-40A5-BA00-39396687D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127221"/>
              <a:ext cx="1121911" cy="552295"/>
            </a:xfrm>
            <a:custGeom>
              <a:avLst/>
              <a:gdLst>
                <a:gd name="T0" fmla="*/ 2147483646 w 36130"/>
                <a:gd name="T1" fmla="*/ 2147483646 h 17780"/>
                <a:gd name="T2" fmla="*/ 2147483646 w 36130"/>
                <a:gd name="T3" fmla="*/ 2147483646 h 17780"/>
                <a:gd name="T4" fmla="*/ 2147483646 w 36130"/>
                <a:gd name="T5" fmla="*/ 2147483646 h 17780"/>
                <a:gd name="T6" fmla="*/ 0 w 36130"/>
                <a:gd name="T7" fmla="*/ 2147483646 h 17780"/>
                <a:gd name="T8" fmla="*/ 2147483646 w 36130"/>
                <a:gd name="T9" fmla="*/ 2147483646 h 17780"/>
                <a:gd name="T10" fmla="*/ 2147483646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2147483646 h 17780"/>
                <a:gd name="T16" fmla="*/ 2147483646 w 36130"/>
                <a:gd name="T17" fmla="*/ 2147483646 h 17780"/>
                <a:gd name="T18" fmla="*/ 2147483646 w 36130"/>
                <a:gd name="T19" fmla="*/ 214748364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2147483646 h 17780"/>
                <a:gd name="T50" fmla="*/ 2147483646 w 36130"/>
                <a:gd name="T51" fmla="*/ 2147483646 h 17780"/>
                <a:gd name="T52" fmla="*/ 2147483646 w 36130"/>
                <a:gd name="T53" fmla="*/ 2147483646 h 17780"/>
                <a:gd name="T54" fmla="*/ 2147483646 w 36130"/>
                <a:gd name="T55" fmla="*/ 2147483646 h 17780"/>
                <a:gd name="T56" fmla="*/ 2147483646 w 36130"/>
                <a:gd name="T57" fmla="*/ 2147483646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xmlns="" id="{FE4B7B07-73F7-4159-AD11-57C35F48EF66}"/>
                </a:ext>
              </a:extLst>
            </p:cNvPr>
            <p:cNvSpPr/>
            <p:nvPr/>
          </p:nvSpPr>
          <p:spPr>
            <a:xfrm>
              <a:off x="5641385" y="2381306"/>
              <a:ext cx="1492354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xmlns="" id="{2BB5A260-D3E2-466C-8422-1EA46A819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3062153"/>
              <a:ext cx="8467" cy="4761"/>
            </a:xfrm>
            <a:custGeom>
              <a:avLst/>
              <a:gdLst>
                <a:gd name="T0" fmla="*/ 2147483646 w 270"/>
                <a:gd name="T1" fmla="*/ 2147483646 h 169"/>
                <a:gd name="T2" fmla="*/ 0 w 270"/>
                <a:gd name="T3" fmla="*/ 2147483646 h 169"/>
                <a:gd name="T4" fmla="*/ 2147483646 w 270"/>
                <a:gd name="T5" fmla="*/ 2147483646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xmlns="" id="{AB94E224-B8E4-4A82-A9B6-1E62EB60E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5116" y="3197052"/>
              <a:ext cx="95256" cy="52373"/>
            </a:xfrm>
            <a:custGeom>
              <a:avLst/>
              <a:gdLst>
                <a:gd name="T0" fmla="*/ 2147483646 w 3093"/>
                <a:gd name="T1" fmla="*/ 2147483646 h 1682"/>
                <a:gd name="T2" fmla="*/ 2147483646 w 3093"/>
                <a:gd name="T3" fmla="*/ 2147483646 h 1682"/>
                <a:gd name="T4" fmla="*/ 0 w 3093"/>
                <a:gd name="T5" fmla="*/ 2147483646 h 1682"/>
                <a:gd name="T6" fmla="*/ 2147483646 w 3093"/>
                <a:gd name="T7" fmla="*/ 2147483646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xmlns="" id="{2572F9F6-FBD4-4321-BD2B-185B124C6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372" y="3127221"/>
              <a:ext cx="220149" cy="77766"/>
            </a:xfrm>
            <a:custGeom>
              <a:avLst/>
              <a:gdLst>
                <a:gd name="T0" fmla="*/ 2147483646 w 7126"/>
                <a:gd name="T1" fmla="*/ 2147483646 h 2522"/>
                <a:gd name="T2" fmla="*/ 2147483646 w 7126"/>
                <a:gd name="T3" fmla="*/ 2147483646 h 2522"/>
                <a:gd name="T4" fmla="*/ 2147483646 w 7126"/>
                <a:gd name="T5" fmla="*/ 2147483646 h 2522"/>
                <a:gd name="T6" fmla="*/ 2147483646 w 7126"/>
                <a:gd name="T7" fmla="*/ 2147483646 h 2522"/>
                <a:gd name="T8" fmla="*/ 2147483646 w 7126"/>
                <a:gd name="T9" fmla="*/ 2147483646 h 2522"/>
                <a:gd name="T10" fmla="*/ 2147483646 w 7126"/>
                <a:gd name="T11" fmla="*/ 2147483646 h 2522"/>
                <a:gd name="T12" fmla="*/ 2147483646 w 7126"/>
                <a:gd name="T13" fmla="*/ 2147483646 h 2522"/>
                <a:gd name="T14" fmla="*/ 0 w 7126"/>
                <a:gd name="T15" fmla="*/ 2147483646 h 2522"/>
                <a:gd name="T16" fmla="*/ 0 w 7126"/>
                <a:gd name="T17" fmla="*/ 2147483646 h 2522"/>
                <a:gd name="T18" fmla="*/ 2147483646 w 7126"/>
                <a:gd name="T19" fmla="*/ 2147483646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xmlns="" id="{100DCFD0-88FD-4DAD-841E-08C9D72D1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785" y="3187529"/>
              <a:ext cx="127009" cy="61896"/>
            </a:xfrm>
            <a:custGeom>
              <a:avLst/>
              <a:gdLst>
                <a:gd name="T0" fmla="*/ 2147483646 w 4068"/>
                <a:gd name="T1" fmla="*/ 0 h 1984"/>
                <a:gd name="T2" fmla="*/ 2147483646 w 4068"/>
                <a:gd name="T3" fmla="*/ 2147483646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xmlns="" id="{7258E07B-51EF-4DDE-9924-3B2CBC77E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4648"/>
              <a:ext cx="0" cy="4761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xmlns="" id="{68A85FCE-6CAE-4431-8343-74A25EE8D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276404"/>
              <a:ext cx="42336" cy="73004"/>
            </a:xfrm>
            <a:custGeom>
              <a:avLst/>
              <a:gdLst>
                <a:gd name="T0" fmla="*/ 2147483646 w 1405"/>
                <a:gd name="T1" fmla="*/ 2147483646 h 2334"/>
                <a:gd name="T2" fmla="*/ 2147483646 w 1405"/>
                <a:gd name="T3" fmla="*/ 2147483646 h 2334"/>
                <a:gd name="T4" fmla="*/ 0 w 1405"/>
                <a:gd name="T5" fmla="*/ 2147483646 h 2334"/>
                <a:gd name="T6" fmla="*/ 0 w 1405"/>
                <a:gd name="T7" fmla="*/ 2147483646 h 2334"/>
                <a:gd name="T8" fmla="*/ 2147483646 w 1405"/>
                <a:gd name="T9" fmla="*/ 2147483646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xmlns="" id="{1291CB38-BDA8-41F8-976C-BD224D896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8320" y="3179595"/>
              <a:ext cx="1466952" cy="209491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2147483646 w 47188"/>
                <a:gd name="T17" fmla="*/ 2147483646 h 6723"/>
                <a:gd name="T18" fmla="*/ 2147483646 w 47188"/>
                <a:gd name="T19" fmla="*/ 2147483646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2147483646 w 47188"/>
                <a:gd name="T33" fmla="*/ 2147483646 h 6723"/>
                <a:gd name="T34" fmla="*/ 2147483646 w 47188"/>
                <a:gd name="T35" fmla="*/ 2147483646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xmlns="" id="{138541DB-DFDA-4342-A4FA-F2CA1998E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627" y="3384324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xmlns="" id="{04576BC2-AF31-48BA-B2AB-590D3FFE4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721" y="3314494"/>
              <a:ext cx="88906" cy="69830"/>
            </a:xfrm>
            <a:custGeom>
              <a:avLst/>
              <a:gdLst>
                <a:gd name="T0" fmla="*/ 0 w 2823"/>
                <a:gd name="T1" fmla="*/ 2147483646 h 2253"/>
                <a:gd name="T2" fmla="*/ 2147483646 w 2823"/>
                <a:gd name="T3" fmla="*/ 2147483646 h 2253"/>
                <a:gd name="T4" fmla="*/ 0 w 2823"/>
                <a:gd name="T5" fmla="*/ 2147483646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xmlns="" id="{852B40E7-01F2-4B65-AF42-95B18202C294}"/>
                </a:ext>
              </a:extLst>
            </p:cNvPr>
            <p:cNvSpPr/>
            <p:nvPr/>
          </p:nvSpPr>
          <p:spPr>
            <a:xfrm>
              <a:off x="5658320" y="2836791"/>
              <a:ext cx="1466952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xmlns="" id="{6AE31670-E74B-4839-96B7-8C0A978AC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486" y="3492244"/>
              <a:ext cx="179930" cy="122204"/>
            </a:xfrm>
            <a:custGeom>
              <a:avLst/>
              <a:gdLst>
                <a:gd name="T0" fmla="*/ 2147483646 w 5748"/>
                <a:gd name="T1" fmla="*/ 2147483646 h 3934"/>
                <a:gd name="T2" fmla="*/ 2147483646 w 5748"/>
                <a:gd name="T3" fmla="*/ 2147483646 h 3934"/>
                <a:gd name="T4" fmla="*/ 2147483646 w 5748"/>
                <a:gd name="T5" fmla="*/ 2147483646 h 3934"/>
                <a:gd name="T6" fmla="*/ 2147483646 w 5748"/>
                <a:gd name="T7" fmla="*/ 2147483646 h 3934"/>
                <a:gd name="T8" fmla="*/ 2147483646 w 5748"/>
                <a:gd name="T9" fmla="*/ 2147483646 h 3934"/>
                <a:gd name="T10" fmla="*/ 2147483646 w 5748"/>
                <a:gd name="T11" fmla="*/ 2147483646 h 3934"/>
                <a:gd name="T12" fmla="*/ 2147483646 w 5748"/>
                <a:gd name="T13" fmla="*/ 2147483646 h 3934"/>
                <a:gd name="T14" fmla="*/ 2147483646 w 5748"/>
                <a:gd name="T15" fmla="*/ 2147483646 h 3934"/>
                <a:gd name="T16" fmla="*/ 2147483646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2147483646 h 3934"/>
                <a:gd name="T22" fmla="*/ 2147483646 w 5748"/>
                <a:gd name="T23" fmla="*/ 2147483646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xmlns="" id="{137B1089-46FB-4820-9E4C-9BEE2DA06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817" y="3257360"/>
              <a:ext cx="234966" cy="209491"/>
            </a:xfrm>
            <a:custGeom>
              <a:avLst/>
              <a:gdLst>
                <a:gd name="T0" fmla="*/ 2147483646 w 7563"/>
                <a:gd name="T1" fmla="*/ 0 h 6741"/>
                <a:gd name="T2" fmla="*/ 2147483646 w 7563"/>
                <a:gd name="T3" fmla="*/ 2147483646 h 6741"/>
                <a:gd name="T4" fmla="*/ 2147483646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2147483646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xmlns="" id="{3C171FA5-C645-4807-86BB-B19FA0B8FB62}"/>
                </a:ext>
              </a:extLst>
            </p:cNvPr>
            <p:cNvSpPr/>
            <p:nvPr/>
          </p:nvSpPr>
          <p:spPr>
            <a:xfrm>
              <a:off x="6384387" y="3439871"/>
              <a:ext cx="266718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xmlns="" id="{2F1E1C0B-B75F-469E-8D12-5491EA8D8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286" y="3289101"/>
              <a:ext cx="218031" cy="192034"/>
            </a:xfrm>
            <a:custGeom>
              <a:avLst/>
              <a:gdLst>
                <a:gd name="T0" fmla="*/ 2147483646 w 6992"/>
                <a:gd name="T1" fmla="*/ 2147483646 h 6211"/>
                <a:gd name="T2" fmla="*/ 2147483646 w 6992"/>
                <a:gd name="T3" fmla="*/ 2147483646 h 6211"/>
                <a:gd name="T4" fmla="*/ 2147483646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2147483646 h 6211"/>
                <a:gd name="T12" fmla="*/ 2147483646 w 6992"/>
                <a:gd name="T13" fmla="*/ 2147483646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xmlns="" id="{E11B8927-9A3A-4587-A17C-2476077BFE8D}"/>
                </a:ext>
              </a:extLst>
            </p:cNvPr>
            <p:cNvSpPr/>
            <p:nvPr/>
          </p:nvSpPr>
          <p:spPr>
            <a:xfrm>
              <a:off x="5880586" y="3458916"/>
              <a:ext cx="182046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xmlns="" id="{DD3E0784-4882-45FE-883D-C0F3F546E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8674"/>
            </a:xfrm>
            <a:custGeom>
              <a:avLst/>
              <a:gdLst>
                <a:gd name="T0" fmla="*/ 2147483646 w 8000"/>
                <a:gd name="T1" fmla="*/ 2147483646 h 11551"/>
                <a:gd name="T2" fmla="*/ 2147483646 w 8000"/>
                <a:gd name="T3" fmla="*/ 2147483646 h 11551"/>
                <a:gd name="T4" fmla="*/ 2147483646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2147483646 h 11551"/>
                <a:gd name="T14" fmla="*/ 2147483646 w 8000"/>
                <a:gd name="T15" fmla="*/ 2147483646 h 11551"/>
                <a:gd name="T16" fmla="*/ 2147483646 w 8000"/>
                <a:gd name="T17" fmla="*/ 2147483646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xmlns="" id="{8F8915A3-7DD9-4DF0-80A9-07B48184F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7088"/>
            </a:xfrm>
            <a:custGeom>
              <a:avLst/>
              <a:gdLst>
                <a:gd name="T0" fmla="*/ 2147483646 w 8000"/>
                <a:gd name="T1" fmla="*/ 2147483646 h 11495"/>
                <a:gd name="T2" fmla="*/ 2147483646 w 8000"/>
                <a:gd name="T3" fmla="*/ 2147483646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2147483646 h 11495"/>
                <a:gd name="T10" fmla="*/ 2147483646 w 8000"/>
                <a:gd name="T11" fmla="*/ 2147483646 h 11495"/>
                <a:gd name="T12" fmla="*/ 2147483646 w 8000"/>
                <a:gd name="T13" fmla="*/ 2147483646 h 11495"/>
                <a:gd name="T14" fmla="*/ 2147483646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2147483646 w 8000"/>
                <a:gd name="T33" fmla="*/ 2147483646 h 11495"/>
                <a:gd name="T34" fmla="*/ 2147483646 w 8000"/>
                <a:gd name="T35" fmla="*/ 2147483646 h 11495"/>
                <a:gd name="T36" fmla="*/ 2147483646 w 8000"/>
                <a:gd name="T37" fmla="*/ 2147483646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xmlns="" id="{2F126652-70E6-40E5-9FCF-A2429FAD9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981056"/>
              <a:ext cx="0" cy="138074"/>
            </a:xfrm>
            <a:custGeom>
              <a:avLst/>
              <a:gdLst>
                <a:gd name="T0" fmla="*/ 2147483646 w 1"/>
                <a:gd name="T1" fmla="*/ 0 h 4471"/>
                <a:gd name="T2" fmla="*/ 2147483646 w 1"/>
                <a:gd name="T3" fmla="*/ 2147483646 h 4471"/>
                <a:gd name="T4" fmla="*/ 2147483646 w 1"/>
                <a:gd name="T5" fmla="*/ 2147483646 h 4471"/>
                <a:gd name="T6" fmla="*/ 2147483646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xmlns="" id="{A4A48E9B-F6BC-4C27-98AC-6A4C807BD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682" y="3827113"/>
              <a:ext cx="25402" cy="12696"/>
            </a:xfrm>
            <a:custGeom>
              <a:avLst/>
              <a:gdLst>
                <a:gd name="T0" fmla="*/ 2147483646 w 841"/>
                <a:gd name="T1" fmla="*/ 0 h 404"/>
                <a:gd name="T2" fmla="*/ 2147483646 w 841"/>
                <a:gd name="T3" fmla="*/ 2147483646 h 404"/>
                <a:gd name="T4" fmla="*/ 2147483646 w 841"/>
                <a:gd name="T5" fmla="*/ 2147483646 h 404"/>
                <a:gd name="T6" fmla="*/ 2147483646 w 841"/>
                <a:gd name="T7" fmla="*/ 0 h 404"/>
                <a:gd name="T8" fmla="*/ 2147483646 w 841"/>
                <a:gd name="T9" fmla="*/ 2147483646 h 404"/>
                <a:gd name="T10" fmla="*/ 2147483646 w 841"/>
                <a:gd name="T11" fmla="*/ 2147483646 h 404"/>
                <a:gd name="T12" fmla="*/ 2147483646 w 841"/>
                <a:gd name="T13" fmla="*/ 2147483646 h 404"/>
                <a:gd name="T14" fmla="*/ 2147483646 w 841"/>
                <a:gd name="T15" fmla="*/ 2147483646 h 404"/>
                <a:gd name="T16" fmla="*/ 2147483646 w 841"/>
                <a:gd name="T17" fmla="*/ 2147483646 h 404"/>
                <a:gd name="T18" fmla="*/ 2147483646 w 841"/>
                <a:gd name="T19" fmla="*/ 2147483646 h 404"/>
                <a:gd name="T20" fmla="*/ 2147483646 w 841"/>
                <a:gd name="T21" fmla="*/ 2147483646 h 404"/>
                <a:gd name="T22" fmla="*/ 0 w 841"/>
                <a:gd name="T23" fmla="*/ 2147483646 h 404"/>
                <a:gd name="T24" fmla="*/ 2147483646 w 841"/>
                <a:gd name="T25" fmla="*/ 2147483646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xmlns="" id="{67A17EAD-9819-48E7-9BFB-A8D587DA9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27113"/>
              <a:ext cx="247666" cy="349152"/>
            </a:xfrm>
            <a:custGeom>
              <a:avLst/>
              <a:gdLst>
                <a:gd name="T0" fmla="*/ 2147483646 w 8000"/>
                <a:gd name="T1" fmla="*/ 0 h 11192"/>
                <a:gd name="T2" fmla="*/ 2147483646 w 8000"/>
                <a:gd name="T3" fmla="*/ 2147483646 h 11192"/>
                <a:gd name="T4" fmla="*/ 2147483646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2147483646 h 11192"/>
                <a:gd name="T20" fmla="*/ 2147483646 w 8000"/>
                <a:gd name="T21" fmla="*/ 2147483646 h 11192"/>
                <a:gd name="T22" fmla="*/ 2147483646 w 8000"/>
                <a:gd name="T23" fmla="*/ 2147483646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2147483646 w 8000"/>
                <a:gd name="T31" fmla="*/ 2147483646 h 11192"/>
                <a:gd name="T32" fmla="*/ 2147483646 w 8000"/>
                <a:gd name="T33" fmla="*/ 2147483646 h 11192"/>
                <a:gd name="T34" fmla="*/ 2147483646 w 8000"/>
                <a:gd name="T35" fmla="*/ 2147483646 h 11192"/>
                <a:gd name="T36" fmla="*/ 2147483646 w 8000"/>
                <a:gd name="T37" fmla="*/ 2147483646 h 11192"/>
                <a:gd name="T38" fmla="*/ 2147483646 w 8000"/>
                <a:gd name="T39" fmla="*/ 2147483646 h 11192"/>
                <a:gd name="T40" fmla="*/ 2147483646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xmlns="" id="{8E59D89B-2C55-41FA-8632-43EBB123C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784262"/>
              <a:ext cx="247666" cy="69830"/>
            </a:xfrm>
            <a:custGeom>
              <a:avLst/>
              <a:gdLst>
                <a:gd name="T0" fmla="*/ 2147483646 w 8000"/>
                <a:gd name="T1" fmla="*/ 2147483646 h 2253"/>
                <a:gd name="T2" fmla="*/ 2147483646 w 8000"/>
                <a:gd name="T3" fmla="*/ 2147483646 h 2253"/>
                <a:gd name="T4" fmla="*/ 2147483646 w 8000"/>
                <a:gd name="T5" fmla="*/ 2147483646 h 2253"/>
                <a:gd name="T6" fmla="*/ 2147483646 w 8000"/>
                <a:gd name="T7" fmla="*/ 2147483646 h 2253"/>
                <a:gd name="T8" fmla="*/ 2147483646 w 8000"/>
                <a:gd name="T9" fmla="*/ 2147483646 h 2253"/>
                <a:gd name="T10" fmla="*/ 2147483646 w 8000"/>
                <a:gd name="T11" fmla="*/ 2147483646 h 2253"/>
                <a:gd name="T12" fmla="*/ 2147483646 w 8000"/>
                <a:gd name="T13" fmla="*/ 2147483646 h 2253"/>
                <a:gd name="T14" fmla="*/ 2147483646 w 8000"/>
                <a:gd name="T15" fmla="*/ 2147483646 h 2253"/>
                <a:gd name="T16" fmla="*/ 2147483646 w 8000"/>
                <a:gd name="T17" fmla="*/ 2147483646 h 2253"/>
                <a:gd name="T18" fmla="*/ 2147483646 w 8000"/>
                <a:gd name="T19" fmla="*/ 2147483646 h 2253"/>
                <a:gd name="T20" fmla="*/ 2147483646 w 8000"/>
                <a:gd name="T21" fmla="*/ 2147483646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xmlns="" id="{4D51BE09-21C0-482F-92CB-9D58A8BB3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118" y="3796958"/>
              <a:ext cx="222265" cy="42851"/>
            </a:xfrm>
            <a:custGeom>
              <a:avLst/>
              <a:gdLst>
                <a:gd name="T0" fmla="*/ 2147483646 w 7126"/>
                <a:gd name="T1" fmla="*/ 2147483646 h 1379"/>
                <a:gd name="T2" fmla="*/ 2147483646 w 7126"/>
                <a:gd name="T3" fmla="*/ 2147483646 h 1379"/>
                <a:gd name="T4" fmla="*/ 2147483646 w 7126"/>
                <a:gd name="T5" fmla="*/ 2147483646 h 1379"/>
                <a:gd name="T6" fmla="*/ 2147483646 w 7126"/>
                <a:gd name="T7" fmla="*/ 2147483646 h 1379"/>
                <a:gd name="T8" fmla="*/ 2147483646 w 7126"/>
                <a:gd name="T9" fmla="*/ 2147483646 h 1379"/>
                <a:gd name="T10" fmla="*/ 2147483646 w 7126"/>
                <a:gd name="T11" fmla="*/ 2147483646 h 1379"/>
                <a:gd name="T12" fmla="*/ 2147483646 w 7126"/>
                <a:gd name="T13" fmla="*/ 2147483646 h 1379"/>
                <a:gd name="T14" fmla="*/ 2147483646 w 7126"/>
                <a:gd name="T15" fmla="*/ 2147483646 h 1379"/>
                <a:gd name="T16" fmla="*/ 2147483646 w 7126"/>
                <a:gd name="T17" fmla="*/ 2147483646 h 1379"/>
                <a:gd name="T18" fmla="*/ 2147483646 w 7126"/>
                <a:gd name="T19" fmla="*/ 2147483646 h 1379"/>
                <a:gd name="T20" fmla="*/ 2147483646 w 7126"/>
                <a:gd name="T21" fmla="*/ 2147483646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xmlns="" id="{41ECAF6A-A2AA-4635-BAC9-8C07811AA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053" y="3814416"/>
              <a:ext cx="188396" cy="39676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2147483646 h 1278"/>
                <a:gd name="T4" fmla="*/ 0 w 6050"/>
                <a:gd name="T5" fmla="*/ 2147483646 h 1278"/>
                <a:gd name="T6" fmla="*/ 2147483646 w 6050"/>
                <a:gd name="T7" fmla="*/ 2147483646 h 1278"/>
                <a:gd name="T8" fmla="*/ 2147483646 w 6050"/>
                <a:gd name="T9" fmla="*/ 2147483646 h 1278"/>
                <a:gd name="T10" fmla="*/ 2147483646 w 6050"/>
                <a:gd name="T11" fmla="*/ 214748364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xmlns="" id="{7384F7AF-13B4-4E55-B87B-1D5B9AD1F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642" y="3468438"/>
              <a:ext cx="218031" cy="311063"/>
            </a:xfrm>
            <a:custGeom>
              <a:avLst/>
              <a:gdLst>
                <a:gd name="T0" fmla="*/ 2147483646 w 6991"/>
                <a:gd name="T1" fmla="*/ 2147483646 h 10038"/>
                <a:gd name="T2" fmla="*/ 2147483646 w 6991"/>
                <a:gd name="T3" fmla="*/ 2147483646 h 10038"/>
                <a:gd name="T4" fmla="*/ 2147483646 w 6991"/>
                <a:gd name="T5" fmla="*/ 2147483646 h 10038"/>
                <a:gd name="T6" fmla="*/ 2147483646 w 6991"/>
                <a:gd name="T7" fmla="*/ 2147483646 h 10038"/>
                <a:gd name="T8" fmla="*/ 2147483646 w 6991"/>
                <a:gd name="T9" fmla="*/ 2147483646 h 10038"/>
                <a:gd name="T10" fmla="*/ 2147483646 w 6991"/>
                <a:gd name="T11" fmla="*/ 2147483646 h 10038"/>
                <a:gd name="T12" fmla="*/ 2147483646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2147483646 h 10038"/>
                <a:gd name="T34" fmla="*/ 2147483646 w 6991"/>
                <a:gd name="T35" fmla="*/ 2147483646 h 10038"/>
                <a:gd name="T36" fmla="*/ 2147483646 w 6991"/>
                <a:gd name="T37" fmla="*/ 2147483646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xmlns="" id="{442F6E05-CD15-4130-B06C-EAA82161C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627" y="3709671"/>
              <a:ext cx="141827" cy="44438"/>
            </a:xfrm>
            <a:custGeom>
              <a:avLst/>
              <a:gdLst>
                <a:gd name="T0" fmla="*/ 2147483646 w 4605"/>
                <a:gd name="T1" fmla="*/ 2147483646 h 1413"/>
                <a:gd name="T2" fmla="*/ 2147483646 w 4605"/>
                <a:gd name="T3" fmla="*/ 2147483646 h 1413"/>
                <a:gd name="T4" fmla="*/ 2147483646 w 4605"/>
                <a:gd name="T5" fmla="*/ 2147483646 h 1413"/>
                <a:gd name="T6" fmla="*/ 2147483646 w 4605"/>
                <a:gd name="T7" fmla="*/ 2147483646 h 1413"/>
                <a:gd name="T8" fmla="*/ 2147483646 w 4605"/>
                <a:gd name="T9" fmla="*/ 2147483646 h 1413"/>
                <a:gd name="T10" fmla="*/ 2147483646 w 4605"/>
                <a:gd name="T11" fmla="*/ 2147483646 h 1413"/>
                <a:gd name="T12" fmla="*/ 2147483646 w 4605"/>
                <a:gd name="T13" fmla="*/ 2147483646 h 1413"/>
                <a:gd name="T14" fmla="*/ 2147483646 w 4605"/>
                <a:gd name="T15" fmla="*/ 2147483646 h 1413"/>
                <a:gd name="T16" fmla="*/ 2147483646 w 4605"/>
                <a:gd name="T17" fmla="*/ 2147483646 h 1413"/>
                <a:gd name="T18" fmla="*/ 2147483646 w 4605"/>
                <a:gd name="T19" fmla="*/ 2147483646 h 1413"/>
                <a:gd name="T20" fmla="*/ 2147483646 w 4605"/>
                <a:gd name="T21" fmla="*/ 2147483646 h 1413"/>
                <a:gd name="T22" fmla="*/ 2147483646 w 4605"/>
                <a:gd name="T23" fmla="*/ 2147483646 h 1413"/>
                <a:gd name="T24" fmla="*/ 2147483646 w 4605"/>
                <a:gd name="T25" fmla="*/ 2147483646 h 1413"/>
                <a:gd name="T26" fmla="*/ 2147483646 w 4605"/>
                <a:gd name="T27" fmla="*/ 2147483646 h 1413"/>
                <a:gd name="T28" fmla="*/ 2147483646 w 4605"/>
                <a:gd name="T29" fmla="*/ 2147483646 h 1413"/>
                <a:gd name="T30" fmla="*/ 2147483646 w 4605"/>
                <a:gd name="T31" fmla="*/ 2147483646 h 1413"/>
                <a:gd name="T32" fmla="*/ 2147483646 w 4605"/>
                <a:gd name="T33" fmla="*/ 2147483646 h 1413"/>
                <a:gd name="T34" fmla="*/ 0 w 4605"/>
                <a:gd name="T35" fmla="*/ 2147483646 h 1413"/>
                <a:gd name="T36" fmla="*/ 2147483646 w 4605"/>
                <a:gd name="T37" fmla="*/ 2147483646 h 1413"/>
                <a:gd name="T38" fmla="*/ 0 w 4605"/>
                <a:gd name="T39" fmla="*/ 2147483646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xmlns="" id="{74FC5707-F3EE-434B-9C20-9A90A6D06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343" y="3584293"/>
              <a:ext cx="192629" cy="195208"/>
            </a:xfrm>
            <a:custGeom>
              <a:avLst/>
              <a:gdLst>
                <a:gd name="T0" fmla="*/ 2147483646 w 6151"/>
                <a:gd name="T1" fmla="*/ 2147483646 h 6320"/>
                <a:gd name="T2" fmla="*/ 2147483646 w 6151"/>
                <a:gd name="T3" fmla="*/ 2147483646 h 6320"/>
                <a:gd name="T4" fmla="*/ 2147483646 w 6151"/>
                <a:gd name="T5" fmla="*/ 2147483646 h 6320"/>
                <a:gd name="T6" fmla="*/ 2147483646 w 6151"/>
                <a:gd name="T7" fmla="*/ 2147483646 h 6320"/>
                <a:gd name="T8" fmla="*/ 2147483646 w 6151"/>
                <a:gd name="T9" fmla="*/ 2147483646 h 6320"/>
                <a:gd name="T10" fmla="*/ 2147483646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2147483646 w 6151"/>
                <a:gd name="T29" fmla="*/ 2147483646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xmlns="" id="{1F14A235-0EF4-4FEB-8882-B6ED2284D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14447"/>
              <a:ext cx="93140" cy="199969"/>
            </a:xfrm>
            <a:custGeom>
              <a:avLst/>
              <a:gdLst>
                <a:gd name="T0" fmla="*/ 2147483646 w 2958"/>
                <a:gd name="T1" fmla="*/ 0 h 6420"/>
                <a:gd name="T2" fmla="*/ 2147483646 w 2958"/>
                <a:gd name="T3" fmla="*/ 2147483646 h 6420"/>
                <a:gd name="T4" fmla="*/ 2147483646 w 2958"/>
                <a:gd name="T5" fmla="*/ 2147483646 h 6420"/>
                <a:gd name="T6" fmla="*/ 2147483646 w 2958"/>
                <a:gd name="T7" fmla="*/ 2147483646 h 6420"/>
                <a:gd name="T8" fmla="*/ 2147483646 w 2958"/>
                <a:gd name="T9" fmla="*/ 2147483646 h 6420"/>
                <a:gd name="T10" fmla="*/ 2147483646 w 2958"/>
                <a:gd name="T11" fmla="*/ 2147483646 h 6420"/>
                <a:gd name="T12" fmla="*/ 0 w 2958"/>
                <a:gd name="T13" fmla="*/ 2147483646 h 6420"/>
                <a:gd name="T14" fmla="*/ 2147483646 w 2958"/>
                <a:gd name="T15" fmla="*/ 2147483646 h 6420"/>
                <a:gd name="T16" fmla="*/ 2147483646 w 2958"/>
                <a:gd name="T17" fmla="*/ 2147483646 h 6420"/>
                <a:gd name="T18" fmla="*/ 2147483646 w 2958"/>
                <a:gd name="T19" fmla="*/ 2147483646 h 6420"/>
                <a:gd name="T20" fmla="*/ 2147483646 w 2958"/>
                <a:gd name="T21" fmla="*/ 2147483646 h 6420"/>
                <a:gd name="T22" fmla="*/ 2147483646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xmlns="" id="{85470250-FD0C-401F-98A7-8E419C657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44601"/>
              <a:ext cx="74089" cy="169815"/>
            </a:xfrm>
            <a:custGeom>
              <a:avLst/>
              <a:gdLst>
                <a:gd name="T0" fmla="*/ 2147483646 w 2387"/>
                <a:gd name="T1" fmla="*/ 2147483646 h 5446"/>
                <a:gd name="T2" fmla="*/ 2147483646 w 2387"/>
                <a:gd name="T3" fmla="*/ 2147483646 h 5446"/>
                <a:gd name="T4" fmla="*/ 2147483646 w 2387"/>
                <a:gd name="T5" fmla="*/ 2147483646 h 5446"/>
                <a:gd name="T6" fmla="*/ 2147483646 w 2387"/>
                <a:gd name="T7" fmla="*/ 2147483646 h 5446"/>
                <a:gd name="T8" fmla="*/ 2147483646 w 2387"/>
                <a:gd name="T9" fmla="*/ 2147483646 h 5446"/>
                <a:gd name="T10" fmla="*/ 2147483646 w 2387"/>
                <a:gd name="T11" fmla="*/ 2147483646 h 5446"/>
                <a:gd name="T12" fmla="*/ 2147483646 w 2387"/>
                <a:gd name="T13" fmla="*/ 2147483646 h 5446"/>
                <a:gd name="T14" fmla="*/ 2147483646 w 2387"/>
                <a:gd name="T15" fmla="*/ 2147483646 h 5446"/>
                <a:gd name="T16" fmla="*/ 2147483646 w 2387"/>
                <a:gd name="T17" fmla="*/ 2147483646 h 5446"/>
                <a:gd name="T18" fmla="*/ 2147483646 w 2387"/>
                <a:gd name="T19" fmla="*/ 2147483646 h 5446"/>
                <a:gd name="T20" fmla="*/ 2147483646 w 2387"/>
                <a:gd name="T21" fmla="*/ 2147483646 h 5446"/>
                <a:gd name="T22" fmla="*/ 2147483646 w 2387"/>
                <a:gd name="T23" fmla="*/ 2147483646 h 5446"/>
                <a:gd name="T24" fmla="*/ 2147483646 w 2387"/>
                <a:gd name="T25" fmla="*/ 2147483646 h 5446"/>
                <a:gd name="T26" fmla="*/ 0 w 2387"/>
                <a:gd name="T27" fmla="*/ 2147483646 h 5446"/>
                <a:gd name="T28" fmla="*/ 2147483646 w 2387"/>
                <a:gd name="T29" fmla="*/ 2147483646 h 5446"/>
                <a:gd name="T30" fmla="*/ 2147483646 w 2387"/>
                <a:gd name="T31" fmla="*/ 2147483646 h 5446"/>
                <a:gd name="T32" fmla="*/ 2147483646 w 2387"/>
                <a:gd name="T33" fmla="*/ 2147483646 h 5446"/>
                <a:gd name="T34" fmla="*/ 2147483646 w 2387"/>
                <a:gd name="T35" fmla="*/ 2147483646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xmlns="" id="{D2C3EAD7-AE25-406D-A620-6AB5F6ACE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608" y="3370041"/>
              <a:ext cx="74089" cy="79353"/>
            </a:xfrm>
            <a:custGeom>
              <a:avLst/>
              <a:gdLst>
                <a:gd name="T0" fmla="*/ 2147483646 w 2353"/>
                <a:gd name="T1" fmla="*/ 2147483646 h 2522"/>
                <a:gd name="T2" fmla="*/ 0 w 2353"/>
                <a:gd name="T3" fmla="*/ 2147483646 h 2522"/>
                <a:gd name="T4" fmla="*/ 2147483646 w 2353"/>
                <a:gd name="T5" fmla="*/ 2147483646 h 2522"/>
                <a:gd name="T6" fmla="*/ 2147483646 w 2353"/>
                <a:gd name="T7" fmla="*/ 2147483646 h 2522"/>
                <a:gd name="T8" fmla="*/ 2147483646 w 2353"/>
                <a:gd name="T9" fmla="*/ 2147483646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xmlns="" id="{BE3E58B0-5B90-4DCD-9C67-535F02A86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204" y="3354170"/>
              <a:ext cx="74089" cy="73004"/>
            </a:xfrm>
            <a:custGeom>
              <a:avLst/>
              <a:gdLst>
                <a:gd name="T0" fmla="*/ 2147483646 w 2387"/>
                <a:gd name="T1" fmla="*/ 2147483646 h 2354"/>
                <a:gd name="T2" fmla="*/ 0 w 2387"/>
                <a:gd name="T3" fmla="*/ 2147483646 h 2354"/>
                <a:gd name="T4" fmla="*/ 2147483646 w 2387"/>
                <a:gd name="T5" fmla="*/ 2147483646 h 2354"/>
                <a:gd name="T6" fmla="*/ 2147483646 w 2387"/>
                <a:gd name="T7" fmla="*/ 2147483646 h 2354"/>
                <a:gd name="T8" fmla="*/ 2147483646 w 2387"/>
                <a:gd name="T9" fmla="*/ 2147483646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xmlns="" id="{356ADB4E-FFFF-42E8-826A-579226158A49}"/>
                </a:ext>
              </a:extLst>
            </p:cNvPr>
            <p:cNvSpPr/>
            <p:nvPr/>
          </p:nvSpPr>
          <p:spPr>
            <a:xfrm>
              <a:off x="5950440" y="4373059"/>
              <a:ext cx="673146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E707937A-6FE4-447A-9715-E27FF178770F}"/>
              </a:ext>
            </a:extLst>
          </p:cNvPr>
          <p:cNvSpPr txBox="1"/>
          <p:nvPr userDrawn="1"/>
        </p:nvSpPr>
        <p:spPr>
          <a:xfrm>
            <a:off x="4334934" y="1571625"/>
            <a:ext cx="3725333" cy="2082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469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122811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3EDC4454-E239-4C72-B443-4C7E198C520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ECCEDAB2-AF7C-4104-9111-91EC4DBD1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12DA7211-B141-4FD7-8369-F94AD10E65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30E44695-F094-4600-B6CC-811CED1F9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5A0EC7FD-9EC6-40F1-B49D-4615B0956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D7CF9F11-0B97-40AF-BD6D-418B41D7B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ABFE4983-4E36-42D1-AA34-89B059E53F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A71430EF-50CF-4B70-9815-4206AA35A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F60B3B74-8B7C-4A33-BEFB-714C2AA31F44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0DAF430D-3295-482D-BA83-CC7DFD1D82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871C2CF2-EBCA-4981-9A68-6B5E4CABB0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D70C4FB3-797E-4E01-9A5F-FEB73B034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B78B9F95-7A2E-4EF0-94E7-3DDD6A4E83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47B1910A-FA33-42E9-8FA6-3102A0EAE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03FA9D9A-8271-4BC8-8B72-6AD5345477D6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13D5713A-CE43-470F-B3F7-8406BE5DAA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901D77C3-337B-487C-A080-3471C4FFE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A5C04DB6-93C5-4E82-BF3C-537570736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9BFA06CF-D947-4897-8511-1264AB46C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85154E27-2AA6-429A-834C-34742A630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533407DD-5AC7-401C-A86C-926170BC95E9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92223491-89AF-4045-B4FC-F96605A29590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4936661A-8608-4D0C-8525-33DA4591F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7D4788A9-237A-4081-92EF-AC9CD45E590D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226411F6-F38C-44B9-A9EC-3FBCFFEEE5A2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FFD7CE73-CAA8-46A3-95E1-BDCB01F6DC81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95ACC8AD-C254-4224-9684-EB9604AD9BD7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B285390D-76F3-467D-8E59-BB631CB1FC85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56C47019-F836-407E-99BB-9F7E7B48027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6389D8A2-5D48-4596-B242-3345FFDC763A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812386BF-990C-4FC1-A190-A2C2FF0D7E6D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DEC2AA2F-3922-4EEB-BB96-1039919FF6BE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DA47DF8B-EF92-4BBF-820C-614475874982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40555F4C-F9DB-4303-A218-8F0A178BC068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52603190-C505-4071-9880-3D23A0961009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2BFD0630-BDA6-4259-B63C-01825400DEB8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BC31822E-33D3-48FA-9607-48E2D397BDCE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CA7D5F85-C92B-4543-A3BC-E4570D0E3061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2145DCFA-EC72-4E3F-8488-0D5274761DA8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82741548-3CE1-47B3-AE48-B8E33B1541B3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D272DF89-4508-485B-9A4A-F6980616F02B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C35D1393-7121-43E3-AD37-DCA2AAC9B0B2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276E1A38-CC2B-44AF-AD9B-454836A88A8F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4FD022CE-3830-4120-99E3-A96359D2607D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7804CFC1-1700-493E-A8A3-CBC963DBF0B6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6BF2F1B3-8870-4DB9-A873-44356D2B6DD7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10CAB0A5-97D0-4C8B-9D35-57B2353AA5D2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1C618A71-3EF9-41CD-8AEC-F1533E363165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086778E7-A351-4DD6-BC75-510F35EAAE47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CB8AA7C9-1774-4E8D-886E-E86366B17BE9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47EF0E94-4E2A-4FED-8E89-9DF37708D67A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0EC9556A-BBD5-4295-9D72-B207503BEEB0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EF6D9D06-AF43-4EEE-8D68-31CDF6267AA8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7C4E108B-C7CA-4D07-9F81-3052FCD366A1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C1033033-F0FB-4F4B-B938-8A13ED6EF5FF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5FEBC250-1BFD-40D9-919A-B08C775B6228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006E957D-2869-4177-8B69-A9A1196203BE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2A15089D-095C-44D3-9348-F8CEA8FCCB8B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3581A424-44B4-4784-841F-CD925AC6115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FDBBC288-A03C-40C0-86A1-59AF1455AE78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61BB6990-0C00-4D9D-99CA-D776DCB7F9DB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21531646-937F-499E-9505-B976B4719EA7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4A5D4900-EB45-4870-958B-8A05F06900F0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F52BD323-6FD2-439C-8163-5731B0843B79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E926FD63-7216-4965-96EA-396723AE32DB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A802A62B-D544-4E93-ACC7-104A17A7F65F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57A1D5AD-C1DF-4272-86DD-D8AF285358D8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1FAE767C-A6DD-4BE8-98C3-017F075F0417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D035D93E-CCF3-49AB-8DB1-78C7F458B2A5}"/>
              </a:ext>
            </a:extLst>
          </p:cNvPr>
          <p:cNvSpPr/>
          <p:nvPr userDrawn="1"/>
        </p:nvSpPr>
        <p:spPr>
          <a:xfrm rot="126755">
            <a:off x="3092451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207D58E7-3B34-4D19-81F4-DDBA833FDC0D}"/>
              </a:ext>
            </a:extLst>
          </p:cNvPr>
          <p:cNvSpPr/>
          <p:nvPr userDrawn="1"/>
        </p:nvSpPr>
        <p:spPr>
          <a:xfrm rot="21464125">
            <a:off x="2810934" y="773114"/>
            <a:ext cx="128481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0F5C1FA7-5C69-40EA-9A2D-48636279DF20}"/>
              </a:ext>
            </a:extLst>
          </p:cNvPr>
          <p:cNvSpPr/>
          <p:nvPr userDrawn="1"/>
        </p:nvSpPr>
        <p:spPr>
          <a:xfrm rot="4829593">
            <a:off x="7640638" y="1029760"/>
            <a:ext cx="1546225" cy="11091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8F13DA7-4DFB-4FFE-91D7-1D9213548659}"/>
              </a:ext>
            </a:extLst>
          </p:cNvPr>
          <p:cNvSpPr txBox="1"/>
          <p:nvPr userDrawn="1"/>
        </p:nvSpPr>
        <p:spPr>
          <a:xfrm>
            <a:off x="3558117" y="1522413"/>
            <a:ext cx="4519083" cy="108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469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74" name="Google Shape;631;p30">
            <a:extLst>
              <a:ext uri="{FF2B5EF4-FFF2-40B4-BE49-F238E27FC236}">
                <a16:creationId xmlns:a16="http://schemas.microsoft.com/office/drawing/2014/main" xmlns="" id="{8A5D85B1-657A-4EBF-AF35-5FC70EF3B35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917" y="3622676"/>
            <a:ext cx="1310216" cy="2486025"/>
            <a:chOff x="961250" y="234750"/>
            <a:chExt cx="1222525" cy="2320700"/>
          </a:xfrm>
        </p:grpSpPr>
        <p:sp>
          <p:nvSpPr>
            <p:cNvPr id="75" name="Google Shape;632;p30">
              <a:extLst>
                <a:ext uri="{FF2B5EF4-FFF2-40B4-BE49-F238E27FC236}">
                  <a16:creationId xmlns:a16="http://schemas.microsoft.com/office/drawing/2014/main" xmlns="" id="{8F8A5EC2-3DC5-475F-94AE-CC5321A90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050" y="1558113"/>
              <a:ext cx="187624" cy="241554"/>
            </a:xfrm>
            <a:custGeom>
              <a:avLst/>
              <a:gdLst>
                <a:gd name="T0" fmla="*/ 2147483646 w 7563"/>
                <a:gd name="T1" fmla="*/ 0 h 9646"/>
                <a:gd name="T2" fmla="*/ 2147483646 w 7563"/>
                <a:gd name="T3" fmla="*/ 2147483646 h 9646"/>
                <a:gd name="T4" fmla="*/ 2147483646 w 7563"/>
                <a:gd name="T5" fmla="*/ 2147483646 h 9646"/>
                <a:gd name="T6" fmla="*/ 2147483646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2147483646 h 9646"/>
                <a:gd name="T12" fmla="*/ 2147483646 w 7563"/>
                <a:gd name="T13" fmla="*/ 2147483646 h 9646"/>
                <a:gd name="T14" fmla="*/ 2147483646 w 7563"/>
                <a:gd name="T15" fmla="*/ 2147483646 h 9646"/>
                <a:gd name="T16" fmla="*/ 2147483646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6" name="Google Shape;633;p30">
              <a:extLst>
                <a:ext uri="{FF2B5EF4-FFF2-40B4-BE49-F238E27FC236}">
                  <a16:creationId xmlns:a16="http://schemas.microsoft.com/office/drawing/2014/main" xmlns="" id="{E2B4308E-3AD5-4839-9629-B0B4D2214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50" y="1817450"/>
              <a:ext cx="205400" cy="251928"/>
            </a:xfrm>
            <a:custGeom>
              <a:avLst/>
              <a:gdLst>
                <a:gd name="T0" fmla="*/ 2147483646 w 8269"/>
                <a:gd name="T1" fmla="*/ 2147483646 h 10096"/>
                <a:gd name="T2" fmla="*/ 0 w 8269"/>
                <a:gd name="T3" fmla="*/ 2147483646 h 10096"/>
                <a:gd name="T4" fmla="*/ 2147483646 w 8269"/>
                <a:gd name="T5" fmla="*/ 2147483646 h 10096"/>
                <a:gd name="T6" fmla="*/ 2147483646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147483646 w 8269"/>
                <a:gd name="T15" fmla="*/ 2147483646 h 10096"/>
                <a:gd name="T16" fmla="*/ 2147483646 w 8269"/>
                <a:gd name="T17" fmla="*/ 2147483646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7" name="Google Shape;634;p30">
              <a:extLst>
                <a:ext uri="{FF2B5EF4-FFF2-40B4-BE49-F238E27FC236}">
                  <a16:creationId xmlns:a16="http://schemas.microsoft.com/office/drawing/2014/main" xmlns="" id="{AE1AA636-74C6-49DF-8E1F-94E61062F74B}"/>
                </a:ext>
              </a:extLst>
            </p:cNvPr>
            <p:cNvSpPr/>
            <p:nvPr/>
          </p:nvSpPr>
          <p:spPr>
            <a:xfrm>
              <a:off x="1599175" y="1737425"/>
              <a:ext cx="163926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635;p30">
              <a:extLst>
                <a:ext uri="{FF2B5EF4-FFF2-40B4-BE49-F238E27FC236}">
                  <a16:creationId xmlns:a16="http://schemas.microsoft.com/office/drawing/2014/main" xmlns="" id="{1703FC52-97E1-4D22-8121-05A5B2649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125" y="1495872"/>
              <a:ext cx="393026" cy="420868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2147483646 h 16828"/>
                <a:gd name="T4" fmla="*/ 2147483646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2147483646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9" name="Google Shape;636;p30">
              <a:extLst>
                <a:ext uri="{FF2B5EF4-FFF2-40B4-BE49-F238E27FC236}">
                  <a16:creationId xmlns:a16="http://schemas.microsoft.com/office/drawing/2014/main" xmlns="" id="{74B8F66A-3B8D-4B18-A626-1B61EB8C9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904884"/>
              <a:ext cx="3950" cy="0"/>
            </a:xfrm>
            <a:custGeom>
              <a:avLst/>
              <a:gdLst>
                <a:gd name="T0" fmla="*/ 2147483646 w 169"/>
                <a:gd name="T1" fmla="*/ 2147483646 h 1"/>
                <a:gd name="T2" fmla="*/ 2147483646 w 169"/>
                <a:gd name="T3" fmla="*/ 2147483646 h 1"/>
                <a:gd name="T4" fmla="*/ 2147483646 w 169"/>
                <a:gd name="T5" fmla="*/ 2147483646 h 1"/>
                <a:gd name="T6" fmla="*/ 2147483646 w 169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0" name="Google Shape;637;p30">
              <a:extLst>
                <a:ext uri="{FF2B5EF4-FFF2-40B4-BE49-F238E27FC236}">
                  <a16:creationId xmlns:a16="http://schemas.microsoft.com/office/drawing/2014/main" xmlns="" id="{2E049E6B-72F8-4036-B17B-B244F5012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575896"/>
              <a:ext cx="7900" cy="328988"/>
            </a:xfrm>
            <a:custGeom>
              <a:avLst/>
              <a:gdLst>
                <a:gd name="T0" fmla="*/ 2147483646 w 304"/>
                <a:gd name="T1" fmla="*/ 2147483646 h 13142"/>
                <a:gd name="T2" fmla="*/ 2147483646 w 304"/>
                <a:gd name="T3" fmla="*/ 2147483646 h 13142"/>
                <a:gd name="T4" fmla="*/ 2147483646 w 304"/>
                <a:gd name="T5" fmla="*/ 2147483646 h 13142"/>
                <a:gd name="T6" fmla="*/ 2147483646 w 304"/>
                <a:gd name="T7" fmla="*/ 2147483646 h 13142"/>
                <a:gd name="T8" fmla="*/ 2147483646 w 304"/>
                <a:gd name="T9" fmla="*/ 2147483646 h 13142"/>
                <a:gd name="T10" fmla="*/ 2147483646 w 304"/>
                <a:gd name="T11" fmla="*/ 2147483646 h 13142"/>
                <a:gd name="T12" fmla="*/ 2147483646 w 304"/>
                <a:gd name="T13" fmla="*/ 2147483646 h 13142"/>
                <a:gd name="T14" fmla="*/ 2147483646 w 304"/>
                <a:gd name="T15" fmla="*/ 2147483646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1" name="Google Shape;638;p30">
              <a:extLst>
                <a:ext uri="{FF2B5EF4-FFF2-40B4-BE49-F238E27FC236}">
                  <a16:creationId xmlns:a16="http://schemas.microsoft.com/office/drawing/2014/main" xmlns="" id="{22E1F000-42D2-474F-980D-D83582A91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915257"/>
              <a:ext cx="49374" cy="2964"/>
            </a:xfrm>
            <a:custGeom>
              <a:avLst/>
              <a:gdLst>
                <a:gd name="T0" fmla="*/ 2147483646 w 1984"/>
                <a:gd name="T1" fmla="*/ 2147483646 h 136"/>
                <a:gd name="T2" fmla="*/ 2147483646 w 1984"/>
                <a:gd name="T3" fmla="*/ 2147483646 h 136"/>
                <a:gd name="T4" fmla="*/ 2147483646 w 1984"/>
                <a:gd name="T5" fmla="*/ 2147483646 h 136"/>
                <a:gd name="T6" fmla="*/ 2147483646 w 1984"/>
                <a:gd name="T7" fmla="*/ 2147483646 h 136"/>
                <a:gd name="T8" fmla="*/ 2147483646 w 1984"/>
                <a:gd name="T9" fmla="*/ 2147483646 h 136"/>
                <a:gd name="T10" fmla="*/ 2147483646 w 1984"/>
                <a:gd name="T11" fmla="*/ 2147483646 h 136"/>
                <a:gd name="T12" fmla="*/ 2147483646 w 1984"/>
                <a:gd name="T13" fmla="*/ 2147483646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2" name="Google Shape;639;p30">
              <a:extLst>
                <a:ext uri="{FF2B5EF4-FFF2-40B4-BE49-F238E27FC236}">
                  <a16:creationId xmlns:a16="http://schemas.microsoft.com/office/drawing/2014/main" xmlns="" id="{C33BB5E1-556C-4235-A015-DBF452402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534402"/>
              <a:ext cx="73074" cy="383819"/>
            </a:xfrm>
            <a:custGeom>
              <a:avLst/>
              <a:gdLst>
                <a:gd name="T0" fmla="*/ 2147483646 w 2959"/>
                <a:gd name="T1" fmla="*/ 2147483646 h 15394"/>
                <a:gd name="T2" fmla="*/ 2147483646 w 2959"/>
                <a:gd name="T3" fmla="*/ 2147483646 h 15394"/>
                <a:gd name="T4" fmla="*/ 2147483646 w 2959"/>
                <a:gd name="T5" fmla="*/ 2147483646 h 15394"/>
                <a:gd name="T6" fmla="*/ 2147483646 w 2959"/>
                <a:gd name="T7" fmla="*/ 2147483646 h 15394"/>
                <a:gd name="T8" fmla="*/ 2147483646 w 2959"/>
                <a:gd name="T9" fmla="*/ 2147483646 h 15394"/>
                <a:gd name="T10" fmla="*/ 2147483646 w 2959"/>
                <a:gd name="T11" fmla="*/ 2147483646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3" name="Google Shape;640;p30">
              <a:extLst>
                <a:ext uri="{FF2B5EF4-FFF2-40B4-BE49-F238E27FC236}">
                  <a16:creationId xmlns:a16="http://schemas.microsoft.com/office/drawing/2014/main" xmlns="" id="{C5CAA4A2-ECF2-4BDD-AEE2-665CC70AB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125" y="1519582"/>
              <a:ext cx="1976" cy="14819"/>
            </a:xfrm>
            <a:custGeom>
              <a:avLst/>
              <a:gdLst>
                <a:gd name="T0" fmla="*/ 2147483646 w 135"/>
                <a:gd name="T1" fmla="*/ 0 h 572"/>
                <a:gd name="T2" fmla="*/ 0 w 135"/>
                <a:gd name="T3" fmla="*/ 2147483646 h 572"/>
                <a:gd name="T4" fmla="*/ 2147483646 w 135"/>
                <a:gd name="T5" fmla="*/ 2147483646 h 572"/>
                <a:gd name="T6" fmla="*/ 2147483646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4" name="Google Shape;641;p30">
              <a:extLst>
                <a:ext uri="{FF2B5EF4-FFF2-40B4-BE49-F238E27FC236}">
                  <a16:creationId xmlns:a16="http://schemas.microsoft.com/office/drawing/2014/main" xmlns="" id="{382C32F7-A04C-4321-B7AE-339686B03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525" y="1534402"/>
              <a:ext cx="33576" cy="370482"/>
            </a:xfrm>
            <a:custGeom>
              <a:avLst/>
              <a:gdLst>
                <a:gd name="T0" fmla="*/ 2147483646 w 1379"/>
                <a:gd name="T1" fmla="*/ 2147483646 h 14822"/>
                <a:gd name="T2" fmla="*/ 2147483646 w 1379"/>
                <a:gd name="T3" fmla="*/ 2147483646 h 14822"/>
                <a:gd name="T4" fmla="*/ 2147483646 w 1379"/>
                <a:gd name="T5" fmla="*/ 2147483646 h 14822"/>
                <a:gd name="T6" fmla="*/ 2147483646 w 1379"/>
                <a:gd name="T7" fmla="*/ 2147483646 h 14822"/>
                <a:gd name="T8" fmla="*/ 2147483646 w 1379"/>
                <a:gd name="T9" fmla="*/ 2147483646 h 14822"/>
                <a:gd name="T10" fmla="*/ 2147483646 w 1379"/>
                <a:gd name="T11" fmla="*/ 2147483646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5" name="Google Shape;642;p30">
              <a:extLst>
                <a:ext uri="{FF2B5EF4-FFF2-40B4-BE49-F238E27FC236}">
                  <a16:creationId xmlns:a16="http://schemas.microsoft.com/office/drawing/2014/main" xmlns="" id="{E8B8400C-118B-4C3E-9684-3F2436243AC8}"/>
                </a:ext>
              </a:extLst>
            </p:cNvPr>
            <p:cNvSpPr/>
            <p:nvPr/>
          </p:nvSpPr>
          <p:spPr>
            <a:xfrm>
              <a:off x="1518200" y="1953787"/>
              <a:ext cx="252800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643;p30">
              <a:extLst>
                <a:ext uri="{FF2B5EF4-FFF2-40B4-BE49-F238E27FC236}">
                  <a16:creationId xmlns:a16="http://schemas.microsoft.com/office/drawing/2014/main" xmlns="" id="{AFDAE6B9-9C32-41D1-8D02-759CEA59EB26}"/>
                </a:ext>
              </a:extLst>
            </p:cNvPr>
            <p:cNvSpPr/>
            <p:nvPr/>
          </p:nvSpPr>
          <p:spPr>
            <a:xfrm>
              <a:off x="1518200" y="2272402"/>
              <a:ext cx="84924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644;p30">
              <a:extLst>
                <a:ext uri="{FF2B5EF4-FFF2-40B4-BE49-F238E27FC236}">
                  <a16:creationId xmlns:a16="http://schemas.microsoft.com/office/drawing/2014/main" xmlns="" id="{DFE33289-2BB8-4531-9CC5-2C6CC41E2A8D}"/>
                </a:ext>
              </a:extLst>
            </p:cNvPr>
            <p:cNvSpPr/>
            <p:nvPr/>
          </p:nvSpPr>
          <p:spPr>
            <a:xfrm>
              <a:off x="1265400" y="1989353"/>
              <a:ext cx="35747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645;p30">
              <a:extLst>
                <a:ext uri="{FF2B5EF4-FFF2-40B4-BE49-F238E27FC236}">
                  <a16:creationId xmlns:a16="http://schemas.microsoft.com/office/drawing/2014/main" xmlns="" id="{E76460B5-7BCF-4B84-843C-843F83C570F4}"/>
                </a:ext>
              </a:extLst>
            </p:cNvPr>
            <p:cNvSpPr/>
            <p:nvPr/>
          </p:nvSpPr>
          <p:spPr>
            <a:xfrm>
              <a:off x="1273300" y="1873763"/>
              <a:ext cx="42067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9" name="Google Shape;646;p30">
              <a:extLst>
                <a:ext uri="{FF2B5EF4-FFF2-40B4-BE49-F238E27FC236}">
                  <a16:creationId xmlns:a16="http://schemas.microsoft.com/office/drawing/2014/main" xmlns="" id="{C6BDAFBF-A043-4E9C-B66F-C509C936E8F1}"/>
                </a:ext>
              </a:extLst>
            </p:cNvPr>
            <p:cNvSpPr/>
            <p:nvPr/>
          </p:nvSpPr>
          <p:spPr>
            <a:xfrm>
              <a:off x="1559675" y="2072341"/>
              <a:ext cx="120476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647;p30">
              <a:extLst>
                <a:ext uri="{FF2B5EF4-FFF2-40B4-BE49-F238E27FC236}">
                  <a16:creationId xmlns:a16="http://schemas.microsoft.com/office/drawing/2014/main" xmlns="" id="{51973BAF-CE06-4891-B012-93502BB95D0A}"/>
                </a:ext>
              </a:extLst>
            </p:cNvPr>
            <p:cNvSpPr/>
            <p:nvPr/>
          </p:nvSpPr>
          <p:spPr>
            <a:xfrm>
              <a:off x="1494500" y="1995281"/>
              <a:ext cx="110600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648;p30">
              <a:extLst>
                <a:ext uri="{FF2B5EF4-FFF2-40B4-BE49-F238E27FC236}">
                  <a16:creationId xmlns:a16="http://schemas.microsoft.com/office/drawing/2014/main" xmlns="" id="{AB1BAF59-8965-400F-AD0E-F71FCDEF94AC}"/>
                </a:ext>
              </a:extLst>
            </p:cNvPr>
            <p:cNvSpPr/>
            <p:nvPr/>
          </p:nvSpPr>
          <p:spPr>
            <a:xfrm>
              <a:off x="1530050" y="2488764"/>
              <a:ext cx="152074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2" name="Google Shape;649;p30">
              <a:extLst>
                <a:ext uri="{FF2B5EF4-FFF2-40B4-BE49-F238E27FC236}">
                  <a16:creationId xmlns:a16="http://schemas.microsoft.com/office/drawing/2014/main" xmlns="" id="{58224880-D18F-4754-9ADF-8A2BF212D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425" y="1378799"/>
              <a:ext cx="112576" cy="203025"/>
            </a:xfrm>
            <a:custGeom>
              <a:avLst/>
              <a:gdLst>
                <a:gd name="T0" fmla="*/ 2147483646 w 4505"/>
                <a:gd name="T1" fmla="*/ 2147483646 h 8134"/>
                <a:gd name="T2" fmla="*/ 2147483646 w 4505"/>
                <a:gd name="T3" fmla="*/ 2147483646 h 8134"/>
                <a:gd name="T4" fmla="*/ 2147483646 w 4505"/>
                <a:gd name="T5" fmla="*/ 2147483646 h 8134"/>
                <a:gd name="T6" fmla="*/ 2147483646 w 4505"/>
                <a:gd name="T7" fmla="*/ 2147483646 h 8134"/>
                <a:gd name="T8" fmla="*/ 2147483646 w 4505"/>
                <a:gd name="T9" fmla="*/ 2147483646 h 8134"/>
                <a:gd name="T10" fmla="*/ 2147483646 w 4505"/>
                <a:gd name="T11" fmla="*/ 2147483646 h 8134"/>
                <a:gd name="T12" fmla="*/ 2147483646 w 4505"/>
                <a:gd name="T13" fmla="*/ 2147483646 h 8134"/>
                <a:gd name="T14" fmla="*/ 2147483646 w 4505"/>
                <a:gd name="T15" fmla="*/ 2147483646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3" name="Google Shape;650;p30">
              <a:extLst>
                <a:ext uri="{FF2B5EF4-FFF2-40B4-BE49-F238E27FC236}">
                  <a16:creationId xmlns:a16="http://schemas.microsoft.com/office/drawing/2014/main" xmlns="" id="{3D5DE9E4-7012-43D3-9ED9-C061B2AE2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000" y="406654"/>
              <a:ext cx="1015151" cy="1066989"/>
            </a:xfrm>
            <a:custGeom>
              <a:avLst/>
              <a:gdLst>
                <a:gd name="T0" fmla="*/ 2147483646 w 40634"/>
                <a:gd name="T1" fmla="*/ 2147483646 h 42724"/>
                <a:gd name="T2" fmla="*/ 2147483646 w 40634"/>
                <a:gd name="T3" fmla="*/ 2147483646 h 42724"/>
                <a:gd name="T4" fmla="*/ 2147483646 w 40634"/>
                <a:gd name="T5" fmla="*/ 2147483646 h 42724"/>
                <a:gd name="T6" fmla="*/ 2147483646 w 40634"/>
                <a:gd name="T7" fmla="*/ 2147483646 h 42724"/>
                <a:gd name="T8" fmla="*/ 2147483646 w 40634"/>
                <a:gd name="T9" fmla="*/ 2147483646 h 42724"/>
                <a:gd name="T10" fmla="*/ 2147483646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2147483646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4" name="Google Shape;651;p30">
              <a:extLst>
                <a:ext uri="{FF2B5EF4-FFF2-40B4-BE49-F238E27FC236}">
                  <a16:creationId xmlns:a16="http://schemas.microsoft.com/office/drawing/2014/main" xmlns="" id="{DC567E78-6975-46C4-BD94-E2CC18F9F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177257"/>
              <a:ext cx="649776" cy="296386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2147483646 h 11899"/>
                <a:gd name="T16" fmla="*/ 2147483646 w 26047"/>
                <a:gd name="T17" fmla="*/ 2147483646 h 11899"/>
                <a:gd name="T18" fmla="*/ 2147483646 w 26047"/>
                <a:gd name="T19" fmla="*/ 2147483646 h 11899"/>
                <a:gd name="T20" fmla="*/ 2147483646 w 26047"/>
                <a:gd name="T21" fmla="*/ 2147483646 h 11899"/>
                <a:gd name="T22" fmla="*/ 0 w 26047"/>
                <a:gd name="T23" fmla="*/ 2147483646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5" name="Google Shape;652;p30">
              <a:extLst>
                <a:ext uri="{FF2B5EF4-FFF2-40B4-BE49-F238E27FC236}">
                  <a16:creationId xmlns:a16="http://schemas.microsoft.com/office/drawing/2014/main" xmlns="" id="{C0105FE0-6E96-4ACE-9307-AF1288AB1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675" y="1467714"/>
              <a:ext cx="49376" cy="2964"/>
            </a:xfrm>
            <a:custGeom>
              <a:avLst/>
              <a:gdLst>
                <a:gd name="T0" fmla="*/ 0 w 1950"/>
                <a:gd name="T1" fmla="*/ 0 h 135"/>
                <a:gd name="T2" fmla="*/ 2147483646 w 1950"/>
                <a:gd name="T3" fmla="*/ 2147483646 h 135"/>
                <a:gd name="T4" fmla="*/ 2147483646 w 1950"/>
                <a:gd name="T5" fmla="*/ 2147483646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6" name="Google Shape;653;p30">
              <a:extLst>
                <a:ext uri="{FF2B5EF4-FFF2-40B4-BE49-F238E27FC236}">
                  <a16:creationId xmlns:a16="http://schemas.microsoft.com/office/drawing/2014/main" xmlns="" id="{E665B210-854F-45E8-A8E9-A3E0D98E0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077968"/>
              <a:ext cx="649776" cy="395674"/>
            </a:xfrm>
            <a:custGeom>
              <a:avLst/>
              <a:gdLst>
                <a:gd name="T0" fmla="*/ 2147483646 w 26047"/>
                <a:gd name="T1" fmla="*/ 2147483646 h 15831"/>
                <a:gd name="T2" fmla="*/ 2147483646 w 26047"/>
                <a:gd name="T3" fmla="*/ 2147483646 h 15831"/>
                <a:gd name="T4" fmla="*/ 0 w 26047"/>
                <a:gd name="T5" fmla="*/ 2147483646 h 15831"/>
                <a:gd name="T6" fmla="*/ 0 w 26047"/>
                <a:gd name="T7" fmla="*/ 2147483646 h 15831"/>
                <a:gd name="T8" fmla="*/ 2147483646 w 26047"/>
                <a:gd name="T9" fmla="*/ 2147483646 h 15831"/>
                <a:gd name="T10" fmla="*/ 2147483646 w 26047"/>
                <a:gd name="T11" fmla="*/ 2147483646 h 15831"/>
                <a:gd name="T12" fmla="*/ 2147483646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2147483646 h 15831"/>
                <a:gd name="T26" fmla="*/ 2147483646 w 26047"/>
                <a:gd name="T27" fmla="*/ 2147483646 h 15831"/>
                <a:gd name="T28" fmla="*/ 2147483646 w 26047"/>
                <a:gd name="T29" fmla="*/ 2147483646 h 15831"/>
                <a:gd name="T30" fmla="*/ 2147483646 w 26047"/>
                <a:gd name="T31" fmla="*/ 2147483646 h 15831"/>
                <a:gd name="T32" fmla="*/ 2147483646 w 26047"/>
                <a:gd name="T33" fmla="*/ 2147483646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7" name="Google Shape;654;p30">
              <a:extLst>
                <a:ext uri="{FF2B5EF4-FFF2-40B4-BE49-F238E27FC236}">
                  <a16:creationId xmlns:a16="http://schemas.microsoft.com/office/drawing/2014/main" xmlns="" id="{ED380FD0-40D7-43DA-B497-1B2407F27A4C}"/>
                </a:ext>
              </a:extLst>
            </p:cNvPr>
            <p:cNvSpPr/>
            <p:nvPr/>
          </p:nvSpPr>
          <p:spPr>
            <a:xfrm>
              <a:off x="1231825" y="1481052"/>
              <a:ext cx="280450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8" name="Google Shape;655;p30">
              <a:extLst>
                <a:ext uri="{FF2B5EF4-FFF2-40B4-BE49-F238E27FC236}">
                  <a16:creationId xmlns:a16="http://schemas.microsoft.com/office/drawing/2014/main" xmlns="" id="{C74357C3-BEDC-4BE9-A71C-57BAE22D6870}"/>
                </a:ext>
              </a:extLst>
            </p:cNvPr>
            <p:cNvSpPr/>
            <p:nvPr/>
          </p:nvSpPr>
          <p:spPr>
            <a:xfrm>
              <a:off x="1235775" y="1481052"/>
              <a:ext cx="27255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656;p30">
              <a:extLst>
                <a:ext uri="{FF2B5EF4-FFF2-40B4-BE49-F238E27FC236}">
                  <a16:creationId xmlns:a16="http://schemas.microsoft.com/office/drawing/2014/main" xmlns="" id="{D84DE1E3-DA67-4275-84BE-B9D62D048761}"/>
                </a:ext>
              </a:extLst>
            </p:cNvPr>
            <p:cNvSpPr/>
            <p:nvPr/>
          </p:nvSpPr>
          <p:spPr>
            <a:xfrm>
              <a:off x="1605100" y="1516619"/>
              <a:ext cx="158000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0" name="Google Shape;657;p30">
              <a:extLst>
                <a:ext uri="{FF2B5EF4-FFF2-40B4-BE49-F238E27FC236}">
                  <a16:creationId xmlns:a16="http://schemas.microsoft.com/office/drawing/2014/main" xmlns="" id="{937E9372-33EF-44AF-B162-78670D953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350" y="1987872"/>
              <a:ext cx="0" cy="56313"/>
            </a:xfrm>
            <a:custGeom>
              <a:avLst/>
              <a:gdLst>
                <a:gd name="T0" fmla="*/ 0 w 1"/>
                <a:gd name="T1" fmla="*/ 2147483646 h 2253"/>
                <a:gd name="T2" fmla="*/ 0 w 1"/>
                <a:gd name="T3" fmla="*/ 2147483646 h 2253"/>
                <a:gd name="T4" fmla="*/ 0 w 1"/>
                <a:gd name="T5" fmla="*/ 2147483646 h 2253"/>
                <a:gd name="T6" fmla="*/ 0 w 1"/>
                <a:gd name="T7" fmla="*/ 2147483646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1" name="Google Shape;658;p30">
              <a:extLst>
                <a:ext uri="{FF2B5EF4-FFF2-40B4-BE49-F238E27FC236}">
                  <a16:creationId xmlns:a16="http://schemas.microsoft.com/office/drawing/2014/main" xmlns="" id="{37B384F8-612C-43D6-BA5E-F0B80B43B9B7}"/>
                </a:ext>
              </a:extLst>
            </p:cNvPr>
            <p:cNvSpPr/>
            <p:nvPr/>
          </p:nvSpPr>
          <p:spPr>
            <a:xfrm>
              <a:off x="1613000" y="1526992"/>
              <a:ext cx="128374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2" name="Google Shape;659;p30">
              <a:extLst>
                <a:ext uri="{FF2B5EF4-FFF2-40B4-BE49-F238E27FC236}">
                  <a16:creationId xmlns:a16="http://schemas.microsoft.com/office/drawing/2014/main" xmlns="" id="{41FAF7E3-6452-4C63-80FA-5830EC9CB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250" y="1202450"/>
              <a:ext cx="134300" cy="121518"/>
            </a:xfrm>
            <a:custGeom>
              <a:avLst/>
              <a:gdLst>
                <a:gd name="T0" fmla="*/ 2147483646 w 5345"/>
                <a:gd name="T1" fmla="*/ 0 h 4826"/>
                <a:gd name="T2" fmla="*/ 2147483646 w 5345"/>
                <a:gd name="T3" fmla="*/ 2147483646 h 4826"/>
                <a:gd name="T4" fmla="*/ 2147483646 w 5345"/>
                <a:gd name="T5" fmla="*/ 2147483646 h 4826"/>
                <a:gd name="T6" fmla="*/ 2147483646 w 5345"/>
                <a:gd name="T7" fmla="*/ 2147483646 h 4826"/>
                <a:gd name="T8" fmla="*/ 2147483646 w 5345"/>
                <a:gd name="T9" fmla="*/ 2147483646 h 4826"/>
                <a:gd name="T10" fmla="*/ 2147483646 w 5345"/>
                <a:gd name="T11" fmla="*/ 2147483646 h 4826"/>
                <a:gd name="T12" fmla="*/ 2147483646 w 5345"/>
                <a:gd name="T13" fmla="*/ 2147483646 h 4826"/>
                <a:gd name="T14" fmla="*/ 2147483646 w 5345"/>
                <a:gd name="T15" fmla="*/ 2147483646 h 4826"/>
                <a:gd name="T16" fmla="*/ 2147483646 w 5345"/>
                <a:gd name="T17" fmla="*/ 2147483646 h 4826"/>
                <a:gd name="T18" fmla="*/ 2147483646 w 5345"/>
                <a:gd name="T19" fmla="*/ 2147483646 h 4826"/>
                <a:gd name="T20" fmla="*/ 2147483646 w 5345"/>
                <a:gd name="T21" fmla="*/ 2147483646 h 4826"/>
                <a:gd name="T22" fmla="*/ 2147483646 w 5345"/>
                <a:gd name="T23" fmla="*/ 2147483646 h 4826"/>
                <a:gd name="T24" fmla="*/ 2147483646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660;p30">
              <a:extLst>
                <a:ext uri="{FF2B5EF4-FFF2-40B4-BE49-F238E27FC236}">
                  <a16:creationId xmlns:a16="http://schemas.microsoft.com/office/drawing/2014/main" xmlns="" id="{91DADAF9-AED0-4125-90F6-533165C69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275" y="981642"/>
              <a:ext cx="187626" cy="168940"/>
            </a:xfrm>
            <a:custGeom>
              <a:avLst/>
              <a:gdLst>
                <a:gd name="T0" fmla="*/ 2147483646 w 7563"/>
                <a:gd name="T1" fmla="*/ 0 h 6785"/>
                <a:gd name="T2" fmla="*/ 2147483646 w 7563"/>
                <a:gd name="T3" fmla="*/ 2147483646 h 6785"/>
                <a:gd name="T4" fmla="*/ 2147483646 w 7563"/>
                <a:gd name="T5" fmla="*/ 2147483646 h 6785"/>
                <a:gd name="T6" fmla="*/ 2147483646 w 7563"/>
                <a:gd name="T7" fmla="*/ 2147483646 h 6785"/>
                <a:gd name="T8" fmla="*/ 2147483646 w 7563"/>
                <a:gd name="T9" fmla="*/ 2147483646 h 6785"/>
                <a:gd name="T10" fmla="*/ 2147483646 w 7563"/>
                <a:gd name="T11" fmla="*/ 2147483646 h 6785"/>
                <a:gd name="T12" fmla="*/ 2147483646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4" name="Google Shape;661;p30">
              <a:extLst>
                <a:ext uri="{FF2B5EF4-FFF2-40B4-BE49-F238E27FC236}">
                  <a16:creationId xmlns:a16="http://schemas.microsoft.com/office/drawing/2014/main" xmlns="" id="{51228898-1987-4195-A884-C58E239EA2DE}"/>
                </a:ext>
              </a:extLst>
            </p:cNvPr>
            <p:cNvSpPr/>
            <p:nvPr/>
          </p:nvSpPr>
          <p:spPr>
            <a:xfrm>
              <a:off x="1417475" y="1104642"/>
              <a:ext cx="217250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5" name="Google Shape;662;p30">
              <a:extLst>
                <a:ext uri="{FF2B5EF4-FFF2-40B4-BE49-F238E27FC236}">
                  <a16:creationId xmlns:a16="http://schemas.microsoft.com/office/drawing/2014/main" xmlns="" id="{2417E64D-F16A-436F-A853-88922C056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975" y="1079449"/>
              <a:ext cx="159976" cy="143748"/>
            </a:xfrm>
            <a:custGeom>
              <a:avLst/>
              <a:gdLst>
                <a:gd name="T0" fmla="*/ 2147483646 w 6454"/>
                <a:gd name="T1" fmla="*/ 0 h 5755"/>
                <a:gd name="T2" fmla="*/ 2147483646 w 6454"/>
                <a:gd name="T3" fmla="*/ 2147483646 h 5755"/>
                <a:gd name="T4" fmla="*/ 2147483646 w 6454"/>
                <a:gd name="T5" fmla="*/ 2147483646 h 5755"/>
                <a:gd name="T6" fmla="*/ 2147483646 w 6454"/>
                <a:gd name="T7" fmla="*/ 2147483646 h 5755"/>
                <a:gd name="T8" fmla="*/ 2147483646 w 6454"/>
                <a:gd name="T9" fmla="*/ 2147483646 h 5755"/>
                <a:gd name="T10" fmla="*/ 2147483646 w 6454"/>
                <a:gd name="T11" fmla="*/ 2147483646 h 5755"/>
                <a:gd name="T12" fmla="*/ 2147483646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6" name="Google Shape;663;p30">
              <a:extLst>
                <a:ext uri="{FF2B5EF4-FFF2-40B4-BE49-F238E27FC236}">
                  <a16:creationId xmlns:a16="http://schemas.microsoft.com/office/drawing/2014/main" xmlns="" id="{BA2738D9-E4BC-4B69-9ACB-66EB71B1BC4E}"/>
                </a:ext>
              </a:extLst>
            </p:cNvPr>
            <p:cNvSpPr/>
            <p:nvPr/>
          </p:nvSpPr>
          <p:spPr>
            <a:xfrm>
              <a:off x="1861850" y="1212823"/>
              <a:ext cx="130350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7" name="Google Shape;664;p30">
              <a:extLst>
                <a:ext uri="{FF2B5EF4-FFF2-40B4-BE49-F238E27FC236}">
                  <a16:creationId xmlns:a16="http://schemas.microsoft.com/office/drawing/2014/main" xmlns="" id="{9AB8FA24-7EE0-4A47-A785-7B12F0BA3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09799"/>
              <a:ext cx="71100" cy="62241"/>
            </a:xfrm>
            <a:custGeom>
              <a:avLst/>
              <a:gdLst>
                <a:gd name="T0" fmla="*/ 2147483646 w 2824"/>
                <a:gd name="T1" fmla="*/ 0 h 2440"/>
                <a:gd name="T2" fmla="*/ 2147483646 w 2824"/>
                <a:gd name="T3" fmla="*/ 2147483646 h 2440"/>
                <a:gd name="T4" fmla="*/ 2147483646 w 2824"/>
                <a:gd name="T5" fmla="*/ 2147483646 h 2440"/>
                <a:gd name="T6" fmla="*/ 2147483646 w 2824"/>
                <a:gd name="T7" fmla="*/ 2147483646 h 2440"/>
                <a:gd name="T8" fmla="*/ 2147483646 w 2824"/>
                <a:gd name="T9" fmla="*/ 2147483646 h 2440"/>
                <a:gd name="T10" fmla="*/ 2147483646 w 2824"/>
                <a:gd name="T11" fmla="*/ 2147483646 h 2440"/>
                <a:gd name="T12" fmla="*/ 2147483646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665;p30">
              <a:extLst>
                <a:ext uri="{FF2B5EF4-FFF2-40B4-BE49-F238E27FC236}">
                  <a16:creationId xmlns:a16="http://schemas.microsoft.com/office/drawing/2014/main" xmlns="" id="{9104FC52-D2A0-4A6F-8445-6FF5CA285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100" y="1095751"/>
              <a:ext cx="71100" cy="60759"/>
            </a:xfrm>
            <a:custGeom>
              <a:avLst/>
              <a:gdLst>
                <a:gd name="T0" fmla="*/ 2147483646 w 2824"/>
                <a:gd name="T1" fmla="*/ 2147483646 h 2445"/>
                <a:gd name="T2" fmla="*/ 2147483646 w 2824"/>
                <a:gd name="T3" fmla="*/ 2147483646 h 2445"/>
                <a:gd name="T4" fmla="*/ 2147483646 w 2824"/>
                <a:gd name="T5" fmla="*/ 2147483646 h 2445"/>
                <a:gd name="T6" fmla="*/ 2147483646 w 2824"/>
                <a:gd name="T7" fmla="*/ 2147483646 h 2445"/>
                <a:gd name="T8" fmla="*/ 2147483646 w 2824"/>
                <a:gd name="T9" fmla="*/ 2147483646 h 2445"/>
                <a:gd name="T10" fmla="*/ 2147483646 w 2824"/>
                <a:gd name="T11" fmla="*/ 2147483646 h 2445"/>
                <a:gd name="T12" fmla="*/ 2147483646 w 2824"/>
                <a:gd name="T13" fmla="*/ 2147483646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666;p30">
              <a:extLst>
                <a:ext uri="{FF2B5EF4-FFF2-40B4-BE49-F238E27FC236}">
                  <a16:creationId xmlns:a16="http://schemas.microsoft.com/office/drawing/2014/main" xmlns="" id="{F1496B36-180D-443E-85C6-2932A1430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232"/>
              <a:ext cx="1222525" cy="946952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2147483646 h 37862"/>
                <a:gd name="T4" fmla="*/ 2147483646 w 48901"/>
                <a:gd name="T5" fmla="*/ 2147483646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2147483646 w 48901"/>
                <a:gd name="T11" fmla="*/ 2147483646 h 37862"/>
                <a:gd name="T12" fmla="*/ 2147483646 w 48901"/>
                <a:gd name="T13" fmla="*/ 2147483646 h 37862"/>
                <a:gd name="T14" fmla="*/ 2147483646 w 48901"/>
                <a:gd name="T15" fmla="*/ 2147483646 h 37862"/>
                <a:gd name="T16" fmla="*/ 2147483646 w 48901"/>
                <a:gd name="T17" fmla="*/ 2147483646 h 37862"/>
                <a:gd name="T18" fmla="*/ 2147483646 w 48901"/>
                <a:gd name="T19" fmla="*/ 2147483646 h 37862"/>
                <a:gd name="T20" fmla="*/ 2147483646 w 48901"/>
                <a:gd name="T21" fmla="*/ 2147483646 h 37862"/>
                <a:gd name="T22" fmla="*/ 2147483646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2147483646 h 37862"/>
                <a:gd name="T96" fmla="*/ 2147483646 w 48901"/>
                <a:gd name="T97" fmla="*/ 2147483646 h 37862"/>
                <a:gd name="T98" fmla="*/ 2147483646 w 48901"/>
                <a:gd name="T99" fmla="*/ 2147483646 h 37862"/>
                <a:gd name="T100" fmla="*/ 2147483646 w 48901"/>
                <a:gd name="T101" fmla="*/ 2147483646 h 37862"/>
                <a:gd name="T102" fmla="*/ 2147483646 w 48901"/>
                <a:gd name="T103" fmla="*/ 2147483646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667;p30">
              <a:extLst>
                <a:ext uri="{FF2B5EF4-FFF2-40B4-BE49-F238E27FC236}">
                  <a16:creationId xmlns:a16="http://schemas.microsoft.com/office/drawing/2014/main" xmlns="" id="{E7527BD8-7915-42B4-A087-CE805BB9F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4750"/>
              <a:ext cx="1194875" cy="706880"/>
            </a:xfrm>
            <a:custGeom>
              <a:avLst/>
              <a:gdLst>
                <a:gd name="T0" fmla="*/ 2147483646 w 47759"/>
                <a:gd name="T1" fmla="*/ 2147483646 h 28249"/>
                <a:gd name="T2" fmla="*/ 2147483646 w 47759"/>
                <a:gd name="T3" fmla="*/ 2147483646 h 28249"/>
                <a:gd name="T4" fmla="*/ 2147483646 w 47759"/>
                <a:gd name="T5" fmla="*/ 2147483646 h 28249"/>
                <a:gd name="T6" fmla="*/ 2147483646 w 47759"/>
                <a:gd name="T7" fmla="*/ 2147483646 h 28249"/>
                <a:gd name="T8" fmla="*/ 2147483646 w 47759"/>
                <a:gd name="T9" fmla="*/ 2147483646 h 28249"/>
                <a:gd name="T10" fmla="*/ 2147483646 w 47759"/>
                <a:gd name="T11" fmla="*/ 2147483646 h 28249"/>
                <a:gd name="T12" fmla="*/ 2147483646 w 47759"/>
                <a:gd name="T13" fmla="*/ 2147483646 h 28249"/>
                <a:gd name="T14" fmla="*/ 2147483646 w 47759"/>
                <a:gd name="T15" fmla="*/ 2147483646 h 28249"/>
                <a:gd name="T16" fmla="*/ 2147483646 w 47759"/>
                <a:gd name="T17" fmla="*/ 2147483646 h 28249"/>
                <a:gd name="T18" fmla="*/ 2147483646 w 47759"/>
                <a:gd name="T19" fmla="*/ 2147483646 h 28249"/>
                <a:gd name="T20" fmla="*/ 2147483646 w 47759"/>
                <a:gd name="T21" fmla="*/ 2147483646 h 28249"/>
                <a:gd name="T22" fmla="*/ 2147483646 w 47759"/>
                <a:gd name="T23" fmla="*/ 2147483646 h 28249"/>
                <a:gd name="T24" fmla="*/ 2147483646 w 47759"/>
                <a:gd name="T25" fmla="*/ 2147483646 h 28249"/>
                <a:gd name="T26" fmla="*/ 2147483646 w 47759"/>
                <a:gd name="T27" fmla="*/ 2147483646 h 28249"/>
                <a:gd name="T28" fmla="*/ 2147483646 w 47759"/>
                <a:gd name="T29" fmla="*/ 2147483646 h 28249"/>
                <a:gd name="T30" fmla="*/ 2147483646 w 47759"/>
                <a:gd name="T31" fmla="*/ 2147483646 h 28249"/>
                <a:gd name="T32" fmla="*/ 2147483646 w 47759"/>
                <a:gd name="T33" fmla="*/ 2147483646 h 28249"/>
                <a:gd name="T34" fmla="*/ 2147483646 w 47759"/>
                <a:gd name="T35" fmla="*/ 2147483646 h 28249"/>
                <a:gd name="T36" fmla="*/ 2147483646 w 47759"/>
                <a:gd name="T37" fmla="*/ 2147483646 h 28249"/>
                <a:gd name="T38" fmla="*/ 2147483646 w 47759"/>
                <a:gd name="T39" fmla="*/ 2147483646 h 28249"/>
                <a:gd name="T40" fmla="*/ 2147483646 w 47759"/>
                <a:gd name="T41" fmla="*/ 2147483646 h 28249"/>
                <a:gd name="T42" fmla="*/ 2147483646 w 47759"/>
                <a:gd name="T43" fmla="*/ 2147483646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147483646 h 28249"/>
                <a:gd name="T50" fmla="*/ 2147483646 w 47759"/>
                <a:gd name="T51" fmla="*/ 2147483646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2147483646 h 28249"/>
                <a:gd name="T60" fmla="*/ 2147483646 w 47759"/>
                <a:gd name="T61" fmla="*/ 2147483646 h 28249"/>
                <a:gd name="T62" fmla="*/ 2147483646 w 47759"/>
                <a:gd name="T63" fmla="*/ 2147483646 h 28249"/>
                <a:gd name="T64" fmla="*/ 2147483646 w 47759"/>
                <a:gd name="T65" fmla="*/ 2147483646 h 28249"/>
                <a:gd name="T66" fmla="*/ 2147483646 w 47759"/>
                <a:gd name="T67" fmla="*/ 2147483646 h 28249"/>
                <a:gd name="T68" fmla="*/ 2147483646 w 47759"/>
                <a:gd name="T69" fmla="*/ 2147483646 h 28249"/>
                <a:gd name="T70" fmla="*/ 2147483646 w 47759"/>
                <a:gd name="T71" fmla="*/ 2147483646 h 28249"/>
                <a:gd name="T72" fmla="*/ 2147483646 w 47759"/>
                <a:gd name="T73" fmla="*/ 2147483646 h 28249"/>
                <a:gd name="T74" fmla="*/ 2147483646 w 47759"/>
                <a:gd name="T75" fmla="*/ 2147483646 h 28249"/>
                <a:gd name="T76" fmla="*/ 2147483646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2147483646 w 47759"/>
                <a:gd name="T93" fmla="*/ 2147483646 h 28249"/>
                <a:gd name="T94" fmla="*/ 2147483646 w 47759"/>
                <a:gd name="T95" fmla="*/ 2147483646 h 28249"/>
                <a:gd name="T96" fmla="*/ 2147483646 w 47759"/>
                <a:gd name="T97" fmla="*/ 2147483646 h 28249"/>
                <a:gd name="T98" fmla="*/ 2147483646 w 47759"/>
                <a:gd name="T99" fmla="*/ 2147483646 h 28249"/>
                <a:gd name="T100" fmla="*/ 2147483646 w 47759"/>
                <a:gd name="T101" fmla="*/ 2147483646 h 28249"/>
                <a:gd name="T102" fmla="*/ 2147483646 w 47759"/>
                <a:gd name="T103" fmla="*/ 2147483646 h 28249"/>
                <a:gd name="T104" fmla="*/ 2147483646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668;p30">
              <a:extLst>
                <a:ext uri="{FF2B5EF4-FFF2-40B4-BE49-F238E27FC236}">
                  <a16:creationId xmlns:a16="http://schemas.microsoft.com/office/drawing/2014/main" xmlns="" id="{DE9E59F3-045D-4846-834C-95098DE42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7714"/>
              <a:ext cx="1194875" cy="935097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2147483646 h 37407"/>
                <a:gd name="T4" fmla="*/ 2147483646 w 47759"/>
                <a:gd name="T5" fmla="*/ 2147483646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2147483646 w 47759"/>
                <a:gd name="T11" fmla="*/ 2147483646 h 37407"/>
                <a:gd name="T12" fmla="*/ 2147483646 w 47759"/>
                <a:gd name="T13" fmla="*/ 2147483646 h 37407"/>
                <a:gd name="T14" fmla="*/ 2147483646 w 47759"/>
                <a:gd name="T15" fmla="*/ 2147483646 h 37407"/>
                <a:gd name="T16" fmla="*/ 2147483646 w 47759"/>
                <a:gd name="T17" fmla="*/ 2147483646 h 37407"/>
                <a:gd name="T18" fmla="*/ 2147483646 w 47759"/>
                <a:gd name="T19" fmla="*/ 2147483646 h 37407"/>
                <a:gd name="T20" fmla="*/ 2147483646 w 47759"/>
                <a:gd name="T21" fmla="*/ 2147483646 h 37407"/>
                <a:gd name="T22" fmla="*/ 2147483646 w 47759"/>
                <a:gd name="T23" fmla="*/ 2147483646 h 37407"/>
                <a:gd name="T24" fmla="*/ 2147483646 w 47759"/>
                <a:gd name="T25" fmla="*/ 2147483646 h 37407"/>
                <a:gd name="T26" fmla="*/ 2147483646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2147483646 h 37407"/>
                <a:gd name="T68" fmla="*/ 2147483646 w 47759"/>
                <a:gd name="T69" fmla="*/ 2147483646 h 37407"/>
                <a:gd name="T70" fmla="*/ 2147483646 w 47759"/>
                <a:gd name="T71" fmla="*/ 2147483646 h 37407"/>
                <a:gd name="T72" fmla="*/ 2147483646 w 47759"/>
                <a:gd name="T73" fmla="*/ 2147483646 h 37407"/>
                <a:gd name="T74" fmla="*/ 2147483646 w 47759"/>
                <a:gd name="T75" fmla="*/ 2147483646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669;p30">
              <a:extLst>
                <a:ext uri="{FF2B5EF4-FFF2-40B4-BE49-F238E27FC236}">
                  <a16:creationId xmlns:a16="http://schemas.microsoft.com/office/drawing/2014/main" xmlns="" id="{D311707C-5DCE-4B5A-9B22-2F88B7C7B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874" y="1735944"/>
              <a:ext cx="244900" cy="251928"/>
            </a:xfrm>
            <a:custGeom>
              <a:avLst/>
              <a:gdLst>
                <a:gd name="T0" fmla="*/ 2147483646 w 9781"/>
                <a:gd name="T1" fmla="*/ 0 h 10083"/>
                <a:gd name="T2" fmla="*/ 2147483646 w 9781"/>
                <a:gd name="T3" fmla="*/ 2147483646 h 10083"/>
                <a:gd name="T4" fmla="*/ 2147483646 w 9781"/>
                <a:gd name="T5" fmla="*/ 2147483646 h 10083"/>
                <a:gd name="T6" fmla="*/ 2147483646 w 9781"/>
                <a:gd name="T7" fmla="*/ 2147483646 h 10083"/>
                <a:gd name="T8" fmla="*/ 2147483646 w 9781"/>
                <a:gd name="T9" fmla="*/ 2147483646 h 10083"/>
                <a:gd name="T10" fmla="*/ 2147483646 w 9781"/>
                <a:gd name="T11" fmla="*/ 2147483646 h 10083"/>
                <a:gd name="T12" fmla="*/ 2147483646 w 9781"/>
                <a:gd name="T13" fmla="*/ 2147483646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670;p30">
              <a:extLst>
                <a:ext uri="{FF2B5EF4-FFF2-40B4-BE49-F238E27FC236}">
                  <a16:creationId xmlns:a16="http://schemas.microsoft.com/office/drawing/2014/main" xmlns="" id="{79534963-AA34-4ABF-BD82-30E47D3BF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300" y="1525510"/>
              <a:ext cx="203424" cy="225253"/>
            </a:xfrm>
            <a:custGeom>
              <a:avLst/>
              <a:gdLst>
                <a:gd name="T0" fmla="*/ 2147483646 w 8135"/>
                <a:gd name="T1" fmla="*/ 0 h 8974"/>
                <a:gd name="T2" fmla="*/ 2147483646 w 8135"/>
                <a:gd name="T3" fmla="*/ 2147483646 h 8974"/>
                <a:gd name="T4" fmla="*/ 2147483646 w 8135"/>
                <a:gd name="T5" fmla="*/ 2147483646 h 8974"/>
                <a:gd name="T6" fmla="*/ 2147483646 w 8135"/>
                <a:gd name="T7" fmla="*/ 2147483646 h 8974"/>
                <a:gd name="T8" fmla="*/ 2147483646 w 8135"/>
                <a:gd name="T9" fmla="*/ 2147483646 h 8974"/>
                <a:gd name="T10" fmla="*/ 2147483646 w 8135"/>
                <a:gd name="T11" fmla="*/ 2147483646 h 8974"/>
                <a:gd name="T12" fmla="*/ 2147483646 w 8135"/>
                <a:gd name="T13" fmla="*/ 2147483646 h 8974"/>
                <a:gd name="T14" fmla="*/ 2147483646 w 8135"/>
                <a:gd name="T15" fmla="*/ 2147483646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4" name="Google Shape;671;p30">
              <a:extLst>
                <a:ext uri="{FF2B5EF4-FFF2-40B4-BE49-F238E27FC236}">
                  <a16:creationId xmlns:a16="http://schemas.microsoft.com/office/drawing/2014/main" xmlns="" id="{7AAD9DAA-510D-448C-BC27-C8B90FFA10D6}"/>
                </a:ext>
              </a:extLst>
            </p:cNvPr>
            <p:cNvSpPr/>
            <p:nvPr/>
          </p:nvSpPr>
          <p:spPr>
            <a:xfrm>
              <a:off x="1273300" y="1525510"/>
              <a:ext cx="199474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5" name="Google Shape;672;p30">
              <a:extLst>
                <a:ext uri="{FF2B5EF4-FFF2-40B4-BE49-F238E27FC236}">
                  <a16:creationId xmlns:a16="http://schemas.microsoft.com/office/drawing/2014/main" xmlns="" id="{63F3C168-4237-4DE5-945D-0A1D7E78AD5F}"/>
                </a:ext>
              </a:extLst>
            </p:cNvPr>
            <p:cNvSpPr/>
            <p:nvPr/>
          </p:nvSpPr>
          <p:spPr>
            <a:xfrm>
              <a:off x="1219975" y="1658884"/>
              <a:ext cx="154050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6" name="Google Shape;211;p3">
            <a:extLst>
              <a:ext uri="{FF2B5EF4-FFF2-40B4-BE49-F238E27FC236}">
                <a16:creationId xmlns:a16="http://schemas.microsoft.com/office/drawing/2014/main" xmlns="" id="{CBD4AED2-E842-49A3-8096-EEB5889A9AF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818" y="1581150"/>
            <a:ext cx="444500" cy="398463"/>
            <a:chOff x="2495125" y="2142250"/>
            <a:chExt cx="444275" cy="398525"/>
          </a:xfrm>
        </p:grpSpPr>
        <p:sp>
          <p:nvSpPr>
            <p:cNvPr id="117" name="Google Shape;212;p3">
              <a:extLst>
                <a:ext uri="{FF2B5EF4-FFF2-40B4-BE49-F238E27FC236}">
                  <a16:creationId xmlns:a16="http://schemas.microsoft.com/office/drawing/2014/main" xmlns="" id="{FD8533DC-2406-4BB7-92BE-ABC4F7EC8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8" name="Google Shape;213;p3">
              <a:extLst>
                <a:ext uri="{FF2B5EF4-FFF2-40B4-BE49-F238E27FC236}">
                  <a16:creationId xmlns:a16="http://schemas.microsoft.com/office/drawing/2014/main" xmlns="" id="{07C1E39B-34BF-48AF-860C-AC5E61361B80}"/>
                </a:ext>
              </a:extLst>
            </p:cNvPr>
            <p:cNvSpPr/>
            <p:nvPr/>
          </p:nvSpPr>
          <p:spPr>
            <a:xfrm>
              <a:off x="2655910" y="2307376"/>
              <a:ext cx="95201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9" name="Google Shape;214;p3">
            <a:extLst>
              <a:ext uri="{FF2B5EF4-FFF2-40B4-BE49-F238E27FC236}">
                <a16:creationId xmlns:a16="http://schemas.microsoft.com/office/drawing/2014/main" xmlns="" id="{9FE58CD9-289E-4B94-9C48-1295BD777F8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5"/>
            <a:ext cx="292100" cy="280988"/>
            <a:chOff x="3243875" y="2372825"/>
            <a:chExt cx="291375" cy="281375"/>
          </a:xfrm>
        </p:grpSpPr>
        <p:sp>
          <p:nvSpPr>
            <p:cNvPr id="120" name="Google Shape;215;p3">
              <a:extLst>
                <a:ext uri="{FF2B5EF4-FFF2-40B4-BE49-F238E27FC236}">
                  <a16:creationId xmlns:a16="http://schemas.microsoft.com/office/drawing/2014/main" xmlns="" id="{58048A07-21D7-4F9A-84F0-7BA3CB88DE1A}"/>
                </a:ext>
              </a:extLst>
            </p:cNvPr>
            <p:cNvSpPr/>
            <p:nvPr/>
          </p:nvSpPr>
          <p:spPr>
            <a:xfrm>
              <a:off x="3286103" y="2403030"/>
              <a:ext cx="206918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16;p3">
              <a:extLst>
                <a:ext uri="{FF2B5EF4-FFF2-40B4-BE49-F238E27FC236}">
                  <a16:creationId xmlns:a16="http://schemas.microsoft.com/office/drawing/2014/main" xmlns="" id="{7C790086-E73C-4478-BC9A-909CBCA44FF2}"/>
                </a:ext>
              </a:extLst>
            </p:cNvPr>
            <p:cNvSpPr/>
            <p:nvPr/>
          </p:nvSpPr>
          <p:spPr>
            <a:xfrm>
              <a:off x="3302995" y="2403030"/>
              <a:ext cx="192138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2" name="Google Shape;217;p3">
              <a:extLst>
                <a:ext uri="{FF2B5EF4-FFF2-40B4-BE49-F238E27FC236}">
                  <a16:creationId xmlns:a16="http://schemas.microsoft.com/office/drawing/2014/main" xmlns="" id="{752BB480-2EA2-4F7A-8086-EE5BCB56BBF7}"/>
                </a:ext>
              </a:extLst>
            </p:cNvPr>
            <p:cNvSpPr/>
            <p:nvPr/>
          </p:nvSpPr>
          <p:spPr>
            <a:xfrm>
              <a:off x="3395897" y="2372825"/>
              <a:ext cx="10556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3" name="Google Shape;218;p3">
              <a:extLst>
                <a:ext uri="{FF2B5EF4-FFF2-40B4-BE49-F238E27FC236}">
                  <a16:creationId xmlns:a16="http://schemas.microsoft.com/office/drawing/2014/main" xmlns="" id="{7D1EB22C-8E57-4814-97C6-D41B5DC10406}"/>
                </a:ext>
              </a:extLst>
            </p:cNvPr>
            <p:cNvSpPr/>
            <p:nvPr/>
          </p:nvSpPr>
          <p:spPr>
            <a:xfrm>
              <a:off x="3243875" y="2495231"/>
              <a:ext cx="285040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4" name="Google Shape;219;p3">
              <a:extLst>
                <a:ext uri="{FF2B5EF4-FFF2-40B4-BE49-F238E27FC236}">
                  <a16:creationId xmlns:a16="http://schemas.microsoft.com/office/drawing/2014/main" xmlns="" id="{403719C3-AC72-42B1-A0F8-966FB7E9017C}"/>
                </a:ext>
              </a:extLst>
            </p:cNvPr>
            <p:cNvSpPr/>
            <p:nvPr/>
          </p:nvSpPr>
          <p:spPr>
            <a:xfrm>
              <a:off x="3341000" y="2379184"/>
              <a:ext cx="103459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5" name="Google Shape;220;p3">
              <a:extLst>
                <a:ext uri="{FF2B5EF4-FFF2-40B4-BE49-F238E27FC236}">
                  <a16:creationId xmlns:a16="http://schemas.microsoft.com/office/drawing/2014/main" xmlns="" id="{340B13E7-2A2B-4F4B-963D-613E4FA1047D}"/>
                </a:ext>
              </a:extLst>
            </p:cNvPr>
            <p:cNvSpPr/>
            <p:nvPr/>
          </p:nvSpPr>
          <p:spPr>
            <a:xfrm>
              <a:off x="3267100" y="2458668"/>
              <a:ext cx="268150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221;p3">
              <a:extLst>
                <a:ext uri="{FF2B5EF4-FFF2-40B4-BE49-F238E27FC236}">
                  <a16:creationId xmlns:a16="http://schemas.microsoft.com/office/drawing/2014/main" xmlns="" id="{86FC0D5A-F72A-408C-BD2E-CC63BF9AEA3F}"/>
                </a:ext>
              </a:extLst>
            </p:cNvPr>
            <p:cNvSpPr/>
            <p:nvPr/>
          </p:nvSpPr>
          <p:spPr>
            <a:xfrm>
              <a:off x="3275546" y="2452309"/>
              <a:ext cx="257592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222;p3">
              <a:extLst>
                <a:ext uri="{FF2B5EF4-FFF2-40B4-BE49-F238E27FC236}">
                  <a16:creationId xmlns:a16="http://schemas.microsoft.com/office/drawing/2014/main" xmlns="" id="{B5DC0145-3DE6-46C2-8CDC-18ED6F17DF65}"/>
                </a:ext>
              </a:extLst>
            </p:cNvPr>
            <p:cNvSpPr/>
            <p:nvPr/>
          </p:nvSpPr>
          <p:spPr>
            <a:xfrm>
              <a:off x="3328332" y="2385542"/>
              <a:ext cx="120350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223;p3">
              <a:extLst>
                <a:ext uri="{FF2B5EF4-FFF2-40B4-BE49-F238E27FC236}">
                  <a16:creationId xmlns:a16="http://schemas.microsoft.com/office/drawing/2014/main" xmlns="" id="{3CC87631-6AF8-4D8B-BB63-6DE2E7AB1C24}"/>
                </a:ext>
              </a:extLst>
            </p:cNvPr>
            <p:cNvSpPr/>
            <p:nvPr/>
          </p:nvSpPr>
          <p:spPr>
            <a:xfrm>
              <a:off x="3328332" y="2438003"/>
              <a:ext cx="133018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224;p3">
              <a:extLst>
                <a:ext uri="{FF2B5EF4-FFF2-40B4-BE49-F238E27FC236}">
                  <a16:creationId xmlns:a16="http://schemas.microsoft.com/office/drawing/2014/main" xmlns="" id="{5552669E-4EB7-49F5-AE1F-13B86C8E4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30" name="Google Shape;225;p3">
            <a:extLst>
              <a:ext uri="{FF2B5EF4-FFF2-40B4-BE49-F238E27FC236}">
                <a16:creationId xmlns:a16="http://schemas.microsoft.com/office/drawing/2014/main" xmlns="" id="{CC7D88B7-25EF-47A9-B555-A79D25B1C0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8068" y="714376"/>
            <a:ext cx="167217" cy="168275"/>
            <a:chOff x="4954425" y="2036375"/>
            <a:chExt cx="166675" cy="168575"/>
          </a:xfrm>
        </p:grpSpPr>
        <p:sp>
          <p:nvSpPr>
            <p:cNvPr id="131" name="Google Shape;226;p3">
              <a:extLst>
                <a:ext uri="{FF2B5EF4-FFF2-40B4-BE49-F238E27FC236}">
                  <a16:creationId xmlns:a16="http://schemas.microsoft.com/office/drawing/2014/main" xmlns="" id="{864F352C-9E7F-463C-B6C8-7F985EF93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2" name="Google Shape;227;p3">
              <a:extLst>
                <a:ext uri="{FF2B5EF4-FFF2-40B4-BE49-F238E27FC236}">
                  <a16:creationId xmlns:a16="http://schemas.microsoft.com/office/drawing/2014/main" xmlns="" id="{6D8A5CAE-4517-40D0-8424-6D5857DB404A}"/>
                </a:ext>
              </a:extLst>
            </p:cNvPr>
            <p:cNvSpPr/>
            <p:nvPr/>
          </p:nvSpPr>
          <p:spPr>
            <a:xfrm>
              <a:off x="5009280" y="2104760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3" name="Google Shape;228;p3">
            <a:extLst>
              <a:ext uri="{FF2B5EF4-FFF2-40B4-BE49-F238E27FC236}">
                <a16:creationId xmlns:a16="http://schemas.microsoft.com/office/drawing/2014/main" xmlns="" id="{7F252F04-D568-4A27-A861-4B8F5EEAFC55}"/>
              </a:ext>
            </a:extLst>
          </p:cNvPr>
          <p:cNvSpPr>
            <a:spLocks/>
          </p:cNvSpPr>
          <p:nvPr userDrawn="1"/>
        </p:nvSpPr>
        <p:spPr bwMode="auto">
          <a:xfrm>
            <a:off x="1576918" y="3597275"/>
            <a:ext cx="11853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134" name="Google Shape;229;p3">
            <a:extLst>
              <a:ext uri="{FF2B5EF4-FFF2-40B4-BE49-F238E27FC236}">
                <a16:creationId xmlns:a16="http://schemas.microsoft.com/office/drawing/2014/main" xmlns="" id="{26A73D1A-9105-4982-9F4F-EC4BA8010F31}"/>
              </a:ext>
            </a:extLst>
          </p:cNvPr>
          <p:cNvSpPr/>
          <p:nvPr userDrawn="1"/>
        </p:nvSpPr>
        <p:spPr>
          <a:xfrm>
            <a:off x="9846733" y="3887788"/>
            <a:ext cx="86784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5" name="Google Shape;230;p3">
            <a:extLst>
              <a:ext uri="{FF2B5EF4-FFF2-40B4-BE49-F238E27FC236}">
                <a16:creationId xmlns:a16="http://schemas.microsoft.com/office/drawing/2014/main" xmlns="" id="{AFF91E3A-23AF-4C6B-B9E5-3CE5D380F19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234" y="5541964"/>
            <a:ext cx="167217" cy="168275"/>
            <a:chOff x="4954425" y="2036375"/>
            <a:chExt cx="166675" cy="168575"/>
          </a:xfrm>
        </p:grpSpPr>
        <p:sp>
          <p:nvSpPr>
            <p:cNvPr id="136" name="Google Shape;231;p3">
              <a:extLst>
                <a:ext uri="{FF2B5EF4-FFF2-40B4-BE49-F238E27FC236}">
                  <a16:creationId xmlns:a16="http://schemas.microsoft.com/office/drawing/2014/main" xmlns="" id="{3D44F41A-BAD9-4925-8C61-D603DC65C7B6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232;p3">
              <a:extLst>
                <a:ext uri="{FF2B5EF4-FFF2-40B4-BE49-F238E27FC236}">
                  <a16:creationId xmlns:a16="http://schemas.microsoft.com/office/drawing/2014/main" xmlns="" id="{7A0C2980-1A78-4532-B22A-AE55C036882E}"/>
                </a:ext>
              </a:extLst>
            </p:cNvPr>
            <p:cNvSpPr/>
            <p:nvPr/>
          </p:nvSpPr>
          <p:spPr>
            <a:xfrm>
              <a:off x="5009280" y="2104759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3815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601CDDA3-6D75-474C-953D-53E9681A438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A1B5889E-5F5A-4030-8064-400975620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F44E5727-4D8D-4F90-859F-EA7F75CC69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BAD95102-965C-444A-A839-548E06BB1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7948239C-B6B0-444A-8B40-03DDE4255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1E5814EC-2BCF-4F9A-9358-F78AD74E4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27BC354D-17E9-48C7-81D5-5B5BB3FC76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4F5F755B-145A-458B-90E9-7DAAF6E4F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632334C8-3A8F-4E9A-9D87-D8129E909BC1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B83E9B84-F506-4AFA-B200-81CD43EB25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D59605BA-5957-428E-8B03-99299E9CA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0E1781D5-6E10-4DFA-B3AA-C4552874A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B622668F-54B2-4B5C-B2D6-857A1DFABE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4DA7CAAA-4471-4207-870A-FB443149EA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E0B9B4FA-A6F4-4952-9B4B-6C32C6F8ABA1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7BA2C3BA-C05E-4553-92E1-983935088D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8923E1C7-0995-441E-B4F9-DDB9339193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84FCAEFF-CE20-4D49-B135-1FCE65B60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252CDEFB-C98E-485F-BE7E-C7F3BE0D75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D7A30C66-D391-4C7F-910D-8E5385A50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A186AFC3-30E0-48BE-B0BF-DAA19BE5D9CC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827BE6C7-4646-43BC-ABF1-FD1BA5E0083D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6FEB4EE1-5D69-466D-8650-EC65BBF48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44121AAC-9CE9-4CBF-9DC9-D258F04ABC8D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D21D912C-5A2D-4685-9494-865EF12381FE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698F140D-BF7B-4058-BDEC-EA789D985551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EAB1DF69-6C81-4BDD-BB2F-B959AF0F6144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B842192E-1D67-4CBE-AE97-46C20F1EB2C3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3935BE19-4964-4882-B529-5829C35AA6B6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7B7FE4CB-A961-40C1-B60E-1B0A48FE079C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3F28632A-EA30-44F7-A026-8FFD5163F4B5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37076500-A696-4780-B8DA-FCDFC70E2E86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1BF8F9CC-E27A-4F44-B43F-376F909DBF66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2A51CE7D-6F78-4D2A-A03F-9808432D8438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AB1948F0-CE74-4B85-BD83-991FBAE864DA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9C76B830-E86E-48E1-9227-0B044B72CD2B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8FD51DBF-06CB-4DB8-8F55-55FF6AF75218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911AC562-28EE-41F7-9EEF-B5EA8A48E39F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164048ED-057D-44B3-AFA6-E72D2F3A8846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2CB6BC6C-9D9F-4595-8A0A-E7222E96FAA6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15285885-C5FC-4BCA-9F58-536C2DCDA5FF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AEBEACE4-58FE-48EA-B5C6-60C7E84EA757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96D3C346-FB66-4E3A-9BD4-8713EDBE1154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5E496033-206D-4341-9386-7DAD5B380BCF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45F45D9E-D45A-4AC2-9A77-DFE2009935C9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24605631-9D9D-4F30-A294-AC2168D72593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967E9545-CD0F-4DE2-AB6A-6DF1BA4D4043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73A85787-56A5-40E9-9B07-A0BD7B6A9E72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3BA78E78-B154-4E98-97A3-B0F278ADD25C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DC5C1157-A6F2-49C8-870A-E1FA6CA57A5E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A4435414-5077-4FA7-892B-4CABDFAD9ED9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FAA12123-8598-4F84-9BE2-C2C1262ECBDD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A1606B0E-9BB7-4BBF-B3F6-492556E36683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9064F384-3BBA-48F6-8582-6AA91BB476BB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5577A1C6-2582-4E60-A49D-F10E04A452C5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F5C9B42D-C3AC-4D0B-9F81-FBF90C99528F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8BCCA672-FA6D-42F2-B88B-57D1313DCF7B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67CEE096-4A06-4B70-9A76-325D35708707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EBF604E9-8038-4CCF-BBE1-91E48257635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BACEF5BD-06F2-43DD-893E-24E8FB4A03A3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AF2E8B7D-50F5-47D4-87AC-7A449CB90D96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C4563015-A428-4942-8CA2-87001EA2D945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E7DFCF50-0A72-4177-892C-66AFA4EED740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854643D3-770B-49AF-B100-55B491A533A0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91F194FE-AAFD-4BD3-8227-F25FAA9F2BD8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372A2E56-7264-46CC-8632-3953BAE1F5AC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ABAEFBCF-E041-4100-BC6A-B70D999A6909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B21B0876-6C27-46E3-B1F7-87A79D82AF07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2A86761B-9766-4CC8-B072-36D05D3E9714}"/>
              </a:ext>
            </a:extLst>
          </p:cNvPr>
          <p:cNvSpPr/>
          <p:nvPr userDrawn="1"/>
        </p:nvSpPr>
        <p:spPr>
          <a:xfrm rot="126755">
            <a:off x="3092451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FA008D21-7E04-440C-B55B-F39C7217E273}"/>
              </a:ext>
            </a:extLst>
          </p:cNvPr>
          <p:cNvSpPr/>
          <p:nvPr userDrawn="1"/>
        </p:nvSpPr>
        <p:spPr>
          <a:xfrm rot="21464125">
            <a:off x="2810934" y="773114"/>
            <a:ext cx="128481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B2DE43C2-1893-45A6-A964-E3DC33FA0790}"/>
              </a:ext>
            </a:extLst>
          </p:cNvPr>
          <p:cNvSpPr/>
          <p:nvPr userDrawn="1"/>
        </p:nvSpPr>
        <p:spPr>
          <a:xfrm rot="4829593">
            <a:off x="7640638" y="1029760"/>
            <a:ext cx="1546225" cy="11091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A130B3FC-A700-4438-AF3D-48CD4DAB091D}"/>
              </a:ext>
            </a:extLst>
          </p:cNvPr>
          <p:cNvSpPr txBox="1"/>
          <p:nvPr userDrawn="1"/>
        </p:nvSpPr>
        <p:spPr>
          <a:xfrm>
            <a:off x="3615267" y="1557338"/>
            <a:ext cx="4751917" cy="108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469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6469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74" name="Google Shape;939;p32">
            <a:extLst>
              <a:ext uri="{FF2B5EF4-FFF2-40B4-BE49-F238E27FC236}">
                <a16:creationId xmlns:a16="http://schemas.microsoft.com/office/drawing/2014/main" xmlns="" id="{997C5A92-04A9-4FF6-9780-E06E8442537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3452" y="3949700"/>
            <a:ext cx="1974849" cy="2020888"/>
            <a:chOff x="2718975" y="493050"/>
            <a:chExt cx="2013175" cy="2066600"/>
          </a:xfrm>
        </p:grpSpPr>
        <p:sp>
          <p:nvSpPr>
            <p:cNvPr id="75" name="Google Shape;940;p32">
              <a:extLst>
                <a:ext uri="{FF2B5EF4-FFF2-40B4-BE49-F238E27FC236}">
                  <a16:creationId xmlns:a16="http://schemas.microsoft.com/office/drawing/2014/main" xmlns="" id="{2544A2DC-2174-49D8-AA85-74499A7D6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251" y="2415166"/>
              <a:ext cx="962354" cy="144484"/>
            </a:xfrm>
            <a:custGeom>
              <a:avLst/>
              <a:gdLst>
                <a:gd name="T0" fmla="*/ 2147483646 w 38517"/>
                <a:gd name="T1" fmla="*/ 2147483646 h 5748"/>
                <a:gd name="T2" fmla="*/ 2147483646 w 38517"/>
                <a:gd name="T3" fmla="*/ 2147483646 h 5748"/>
                <a:gd name="T4" fmla="*/ 2147483646 w 38517"/>
                <a:gd name="T5" fmla="*/ 2147483646 h 5748"/>
                <a:gd name="T6" fmla="*/ 2147483646 w 38517"/>
                <a:gd name="T7" fmla="*/ 2147483646 h 5748"/>
                <a:gd name="T8" fmla="*/ 2147483646 w 38517"/>
                <a:gd name="T9" fmla="*/ 2147483646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6" name="Google Shape;941;p32">
              <a:extLst>
                <a:ext uri="{FF2B5EF4-FFF2-40B4-BE49-F238E27FC236}">
                  <a16:creationId xmlns:a16="http://schemas.microsoft.com/office/drawing/2014/main" xmlns="" id="{32ABD862-0238-4F38-9E48-F45B9A535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949" y="2191136"/>
              <a:ext cx="379763" cy="366890"/>
            </a:xfrm>
            <a:custGeom>
              <a:avLst/>
              <a:gdLst>
                <a:gd name="T0" fmla="*/ 2147483646 w 15260"/>
                <a:gd name="T1" fmla="*/ 2147483646 h 14672"/>
                <a:gd name="T2" fmla="*/ 2147483646 w 15260"/>
                <a:gd name="T3" fmla="*/ 2147483646 h 14672"/>
                <a:gd name="T4" fmla="*/ 2147483646 w 15260"/>
                <a:gd name="T5" fmla="*/ 2147483646 h 14672"/>
                <a:gd name="T6" fmla="*/ 2147483646 w 15260"/>
                <a:gd name="T7" fmla="*/ 2147483646 h 14672"/>
                <a:gd name="T8" fmla="*/ 2147483646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2147483646 h 14672"/>
                <a:gd name="T30" fmla="*/ 2147483646 w 15260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7" name="Google Shape;942;p32">
              <a:extLst>
                <a:ext uri="{FF2B5EF4-FFF2-40B4-BE49-F238E27FC236}">
                  <a16:creationId xmlns:a16="http://schemas.microsoft.com/office/drawing/2014/main" xmlns="" id="{5A23983C-CAFC-4719-ADF3-A47BE1D02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939" y="2374581"/>
              <a:ext cx="194197" cy="180198"/>
            </a:xfrm>
            <a:custGeom>
              <a:avLst/>
              <a:gdLst>
                <a:gd name="T0" fmla="*/ 2147483646 w 7832"/>
                <a:gd name="T1" fmla="*/ 0 h 7260"/>
                <a:gd name="T2" fmla="*/ 2147483646 w 7832"/>
                <a:gd name="T3" fmla="*/ 2147483646 h 7260"/>
                <a:gd name="T4" fmla="*/ 2147483646 w 7832"/>
                <a:gd name="T5" fmla="*/ 2147483646 h 7260"/>
                <a:gd name="T6" fmla="*/ 2147483646 w 7832"/>
                <a:gd name="T7" fmla="*/ 2147483646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2147483646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8" name="Google Shape;943;p32">
              <a:extLst>
                <a:ext uri="{FF2B5EF4-FFF2-40B4-BE49-F238E27FC236}">
                  <a16:creationId xmlns:a16="http://schemas.microsoft.com/office/drawing/2014/main" xmlns="" id="{3092B098-E95C-43EB-982C-9CC176C55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298" y="2191136"/>
              <a:ext cx="381920" cy="366890"/>
            </a:xfrm>
            <a:custGeom>
              <a:avLst/>
              <a:gdLst>
                <a:gd name="T0" fmla="*/ 2147483646 w 15259"/>
                <a:gd name="T1" fmla="*/ 2147483646 h 14672"/>
                <a:gd name="T2" fmla="*/ 2147483646 w 15259"/>
                <a:gd name="T3" fmla="*/ 2147483646 h 14672"/>
                <a:gd name="T4" fmla="*/ 2147483646 w 15259"/>
                <a:gd name="T5" fmla="*/ 2147483646 h 14672"/>
                <a:gd name="T6" fmla="*/ 2147483646 w 15259"/>
                <a:gd name="T7" fmla="*/ 2147483646 h 14672"/>
                <a:gd name="T8" fmla="*/ 2147483646 w 15259"/>
                <a:gd name="T9" fmla="*/ 2147483646 h 14672"/>
                <a:gd name="T10" fmla="*/ 2147483646 w 15259"/>
                <a:gd name="T11" fmla="*/ 2147483646 h 14672"/>
                <a:gd name="T12" fmla="*/ 2147483646 w 15259"/>
                <a:gd name="T13" fmla="*/ 2147483646 h 14672"/>
                <a:gd name="T14" fmla="*/ 2147483646 w 15259"/>
                <a:gd name="T15" fmla="*/ 2147483646 h 14672"/>
                <a:gd name="T16" fmla="*/ 2147483646 w 15259"/>
                <a:gd name="T17" fmla="*/ 2147483646 h 14672"/>
                <a:gd name="T18" fmla="*/ 2147483646 w 15259"/>
                <a:gd name="T19" fmla="*/ 2147483646 h 14672"/>
                <a:gd name="T20" fmla="*/ 2147483646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2147483646 h 14672"/>
                <a:gd name="T26" fmla="*/ 2147483646 w 15259"/>
                <a:gd name="T27" fmla="*/ 2147483646 h 14672"/>
                <a:gd name="T28" fmla="*/ 2147483646 w 15259"/>
                <a:gd name="T29" fmla="*/ 2147483646 h 14672"/>
                <a:gd name="T30" fmla="*/ 2147483646 w 15259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9" name="Google Shape;944;p32">
              <a:extLst>
                <a:ext uri="{FF2B5EF4-FFF2-40B4-BE49-F238E27FC236}">
                  <a16:creationId xmlns:a16="http://schemas.microsoft.com/office/drawing/2014/main" xmlns="" id="{78A55739-254E-4931-8006-C1597F81F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715" y="2377828"/>
              <a:ext cx="198513" cy="176951"/>
            </a:xfrm>
            <a:custGeom>
              <a:avLst/>
              <a:gdLst>
                <a:gd name="T0" fmla="*/ 2147483646 w 7966"/>
                <a:gd name="T1" fmla="*/ 2147483646 h 7126"/>
                <a:gd name="T2" fmla="*/ 2147483646 w 7966"/>
                <a:gd name="T3" fmla="*/ 2147483646 h 7126"/>
                <a:gd name="T4" fmla="*/ 2147483646 w 7966"/>
                <a:gd name="T5" fmla="*/ 2147483646 h 7126"/>
                <a:gd name="T6" fmla="*/ 2147483646 w 7966"/>
                <a:gd name="T7" fmla="*/ 2147483646 h 7126"/>
                <a:gd name="T8" fmla="*/ 2147483646 w 7966"/>
                <a:gd name="T9" fmla="*/ 2147483646 h 7126"/>
                <a:gd name="T10" fmla="*/ 2147483646 w 7966"/>
                <a:gd name="T11" fmla="*/ 2147483646 h 7126"/>
                <a:gd name="T12" fmla="*/ 2147483646 w 7966"/>
                <a:gd name="T13" fmla="*/ 2147483646 h 7126"/>
                <a:gd name="T14" fmla="*/ 2147483646 w 7966"/>
                <a:gd name="T15" fmla="*/ 2147483646 h 7126"/>
                <a:gd name="T16" fmla="*/ 2147483646 w 7966"/>
                <a:gd name="T17" fmla="*/ 2147483646 h 7126"/>
                <a:gd name="T18" fmla="*/ 2147483646 w 7966"/>
                <a:gd name="T19" fmla="*/ 2147483646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0" name="Google Shape;945;p32">
              <a:extLst>
                <a:ext uri="{FF2B5EF4-FFF2-40B4-BE49-F238E27FC236}">
                  <a16:creationId xmlns:a16="http://schemas.microsoft.com/office/drawing/2014/main" xmlns="" id="{FB9E84A9-2C3F-4DBD-9E73-58EBD86BDA31}"/>
                </a:ext>
              </a:extLst>
            </p:cNvPr>
            <p:cNvSpPr/>
            <p:nvPr/>
          </p:nvSpPr>
          <p:spPr>
            <a:xfrm>
              <a:off x="3366298" y="2481726"/>
              <a:ext cx="11220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946;p32">
              <a:extLst>
                <a:ext uri="{FF2B5EF4-FFF2-40B4-BE49-F238E27FC236}">
                  <a16:creationId xmlns:a16="http://schemas.microsoft.com/office/drawing/2014/main" xmlns="" id="{A3ED991A-1084-4959-AC03-632374D9F830}"/>
                </a:ext>
              </a:extLst>
            </p:cNvPr>
            <p:cNvSpPr/>
            <p:nvPr/>
          </p:nvSpPr>
          <p:spPr>
            <a:xfrm>
              <a:off x="4123666" y="2481726"/>
              <a:ext cx="110046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947;p32">
              <a:extLst>
                <a:ext uri="{FF2B5EF4-FFF2-40B4-BE49-F238E27FC236}">
                  <a16:creationId xmlns:a16="http://schemas.microsoft.com/office/drawing/2014/main" xmlns="" id="{C364F46D-BC29-4F73-83AD-F672E27288D6}"/>
                </a:ext>
              </a:extLst>
            </p:cNvPr>
            <p:cNvSpPr/>
            <p:nvPr/>
          </p:nvSpPr>
          <p:spPr>
            <a:xfrm>
              <a:off x="3558337" y="1746322"/>
              <a:ext cx="474704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948;p32">
              <a:extLst>
                <a:ext uri="{FF2B5EF4-FFF2-40B4-BE49-F238E27FC236}">
                  <a16:creationId xmlns:a16="http://schemas.microsoft.com/office/drawing/2014/main" xmlns="" id="{18A08A9F-6A84-4D63-BC80-2D337A0F9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020678"/>
              <a:ext cx="15105" cy="112015"/>
            </a:xfrm>
            <a:custGeom>
              <a:avLst/>
              <a:gdLst>
                <a:gd name="T0" fmla="*/ 2147483646 w 573"/>
                <a:gd name="T1" fmla="*/ 2147483646 h 4471"/>
                <a:gd name="T2" fmla="*/ 2147483646 w 573"/>
                <a:gd name="T3" fmla="*/ 2147483646 h 4471"/>
                <a:gd name="T4" fmla="*/ 2147483646 w 573"/>
                <a:gd name="T5" fmla="*/ 2147483646 h 4471"/>
                <a:gd name="T6" fmla="*/ 2147483646 w 573"/>
                <a:gd name="T7" fmla="*/ 2147483646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4" name="Google Shape;949;p32">
              <a:extLst>
                <a:ext uri="{FF2B5EF4-FFF2-40B4-BE49-F238E27FC236}">
                  <a16:creationId xmlns:a16="http://schemas.microsoft.com/office/drawing/2014/main" xmlns="" id="{F51EEA1C-80EA-4F5D-97CF-11B0672C5B2A}"/>
                </a:ext>
              </a:extLst>
            </p:cNvPr>
            <p:cNvSpPr/>
            <p:nvPr/>
          </p:nvSpPr>
          <p:spPr>
            <a:xfrm>
              <a:off x="3595019" y="1907040"/>
              <a:ext cx="60417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950;p32">
              <a:extLst>
                <a:ext uri="{FF2B5EF4-FFF2-40B4-BE49-F238E27FC236}">
                  <a16:creationId xmlns:a16="http://schemas.microsoft.com/office/drawing/2014/main" xmlns="" id="{C1FAC8D0-C1E2-4AFC-B6F2-C186742B9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151" y="1984963"/>
              <a:ext cx="30208" cy="147730"/>
            </a:xfrm>
            <a:custGeom>
              <a:avLst/>
              <a:gdLst>
                <a:gd name="T0" fmla="*/ 0 w 1244"/>
                <a:gd name="T1" fmla="*/ 0 h 5882"/>
                <a:gd name="T2" fmla="*/ 2147483646 w 1244"/>
                <a:gd name="T3" fmla="*/ 2147483646 h 5882"/>
                <a:gd name="T4" fmla="*/ 2147483646 w 1244"/>
                <a:gd name="T5" fmla="*/ 2147483646 h 5882"/>
                <a:gd name="T6" fmla="*/ 2147483646 w 1244"/>
                <a:gd name="T7" fmla="*/ 2147483646 h 5882"/>
                <a:gd name="T8" fmla="*/ 2147483646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6" name="Google Shape;951;p32">
              <a:extLst>
                <a:ext uri="{FF2B5EF4-FFF2-40B4-BE49-F238E27FC236}">
                  <a16:creationId xmlns:a16="http://schemas.microsoft.com/office/drawing/2014/main" xmlns="" id="{092F869C-5978-49A3-9CCC-48560E675EC3}"/>
                </a:ext>
              </a:extLst>
            </p:cNvPr>
            <p:cNvSpPr/>
            <p:nvPr/>
          </p:nvSpPr>
          <p:spPr>
            <a:xfrm>
              <a:off x="3877683" y="1851844"/>
              <a:ext cx="116518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952;p32">
              <a:extLst>
                <a:ext uri="{FF2B5EF4-FFF2-40B4-BE49-F238E27FC236}">
                  <a16:creationId xmlns:a16="http://schemas.microsoft.com/office/drawing/2014/main" xmlns="" id="{B1A51359-B577-457F-8DF1-B6C2750B28BC}"/>
                </a:ext>
              </a:extLst>
            </p:cNvPr>
            <p:cNvSpPr/>
            <p:nvPr/>
          </p:nvSpPr>
          <p:spPr>
            <a:xfrm>
              <a:off x="3487132" y="2127823"/>
              <a:ext cx="6214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953;p32">
              <a:extLst>
                <a:ext uri="{FF2B5EF4-FFF2-40B4-BE49-F238E27FC236}">
                  <a16:creationId xmlns:a16="http://schemas.microsoft.com/office/drawing/2014/main" xmlns="" id="{C1695880-C27E-4660-B8C5-424AB2F7C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132" y="2132693"/>
              <a:ext cx="110044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2147483646 w 4471"/>
                <a:gd name="T11" fmla="*/ 2147483646 h 8975"/>
                <a:gd name="T12" fmla="*/ 2147483646 w 4471"/>
                <a:gd name="T13" fmla="*/ 2147483646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9" name="Google Shape;954;p32">
              <a:extLst>
                <a:ext uri="{FF2B5EF4-FFF2-40B4-BE49-F238E27FC236}">
                  <a16:creationId xmlns:a16="http://schemas.microsoft.com/office/drawing/2014/main" xmlns="" id="{0B257A4A-25F0-49E9-8E4E-203E954F2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0" name="Google Shape;955;p32">
              <a:extLst>
                <a:ext uri="{FF2B5EF4-FFF2-40B4-BE49-F238E27FC236}">
                  <a16:creationId xmlns:a16="http://schemas.microsoft.com/office/drawing/2014/main" xmlns="" id="{BF657CD5-6212-4E48-8F2D-90360DB0F5DD}"/>
                </a:ext>
              </a:extLst>
            </p:cNvPr>
            <p:cNvSpPr/>
            <p:nvPr/>
          </p:nvSpPr>
          <p:spPr>
            <a:xfrm>
              <a:off x="3487132" y="2132693"/>
              <a:ext cx="159673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956;p32">
              <a:extLst>
                <a:ext uri="{FF2B5EF4-FFF2-40B4-BE49-F238E27FC236}">
                  <a16:creationId xmlns:a16="http://schemas.microsoft.com/office/drawing/2014/main" xmlns="" id="{0F98A602-87D3-4ABC-B831-8D0E6C256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360" y="2132693"/>
              <a:ext cx="112203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2" name="Google Shape;957;p32">
              <a:extLst>
                <a:ext uri="{FF2B5EF4-FFF2-40B4-BE49-F238E27FC236}">
                  <a16:creationId xmlns:a16="http://schemas.microsoft.com/office/drawing/2014/main" xmlns="" id="{074B3848-B18C-406B-BC44-C0E98F16E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201" y="2127823"/>
              <a:ext cx="2158" cy="4870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2147483646 h 135"/>
                <a:gd name="T4" fmla="*/ 2147483646 w 135"/>
                <a:gd name="T5" fmla="*/ 2147483646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3" name="Google Shape;958;p32">
              <a:extLst>
                <a:ext uri="{FF2B5EF4-FFF2-40B4-BE49-F238E27FC236}">
                  <a16:creationId xmlns:a16="http://schemas.microsoft.com/office/drawing/2014/main" xmlns="" id="{422CC214-7DCB-4226-9758-65AA88639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785" y="2127823"/>
              <a:ext cx="60417" cy="25975"/>
            </a:xfrm>
            <a:custGeom>
              <a:avLst/>
              <a:gdLst>
                <a:gd name="T0" fmla="*/ 2147483646 w 2387"/>
                <a:gd name="T1" fmla="*/ 0 h 976"/>
                <a:gd name="T2" fmla="*/ 2147483646 w 2387"/>
                <a:gd name="T3" fmla="*/ 0 h 976"/>
                <a:gd name="T4" fmla="*/ 2147483646 w 2387"/>
                <a:gd name="T5" fmla="*/ 2147483646 h 976"/>
                <a:gd name="T6" fmla="*/ 2147483646 w 2387"/>
                <a:gd name="T7" fmla="*/ 2147483646 h 976"/>
                <a:gd name="T8" fmla="*/ 2147483646 w 2387"/>
                <a:gd name="T9" fmla="*/ 0 h 976"/>
                <a:gd name="T10" fmla="*/ 2147483646 w 2387"/>
                <a:gd name="T11" fmla="*/ 2147483646 h 976"/>
                <a:gd name="T12" fmla="*/ 2147483646 w 2387"/>
                <a:gd name="T13" fmla="*/ 2147483646 h 976"/>
                <a:gd name="T14" fmla="*/ 0 w 2387"/>
                <a:gd name="T15" fmla="*/ 2147483646 h 976"/>
                <a:gd name="T16" fmla="*/ 2147483646 w 2387"/>
                <a:gd name="T17" fmla="*/ 2147483646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4" name="Google Shape;959;p32">
              <a:extLst>
                <a:ext uri="{FF2B5EF4-FFF2-40B4-BE49-F238E27FC236}">
                  <a16:creationId xmlns:a16="http://schemas.microsoft.com/office/drawing/2014/main" xmlns="" id="{83D736DB-B491-4E5C-8EB6-37CCE1AF08DD}"/>
                </a:ext>
              </a:extLst>
            </p:cNvPr>
            <p:cNvSpPr/>
            <p:nvPr/>
          </p:nvSpPr>
          <p:spPr>
            <a:xfrm>
              <a:off x="3933785" y="2127823"/>
              <a:ext cx="17477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5" name="Google Shape;960;p32">
              <a:extLst>
                <a:ext uri="{FF2B5EF4-FFF2-40B4-BE49-F238E27FC236}">
                  <a16:creationId xmlns:a16="http://schemas.microsoft.com/office/drawing/2014/main" xmlns="" id="{712B0411-9926-47B4-AAC7-73A730E90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163" y="2093731"/>
              <a:ext cx="107887" cy="238642"/>
            </a:xfrm>
            <a:custGeom>
              <a:avLst/>
              <a:gdLst>
                <a:gd name="T0" fmla="*/ 2147483646 w 4336"/>
                <a:gd name="T1" fmla="*/ 2147483646 h 9546"/>
                <a:gd name="T2" fmla="*/ 2147483646 w 4336"/>
                <a:gd name="T3" fmla="*/ 2147483646 h 9546"/>
                <a:gd name="T4" fmla="*/ 0 w 4336"/>
                <a:gd name="T5" fmla="*/ 2147483646 h 9546"/>
                <a:gd name="T6" fmla="*/ 2147483646 w 4336"/>
                <a:gd name="T7" fmla="*/ 2147483646 h 9546"/>
                <a:gd name="T8" fmla="*/ 2147483646 w 4336"/>
                <a:gd name="T9" fmla="*/ 2147483646 h 9546"/>
                <a:gd name="T10" fmla="*/ 2147483646 w 4336"/>
                <a:gd name="T11" fmla="*/ 2147483646 h 9546"/>
                <a:gd name="T12" fmla="*/ 2147483646 w 4336"/>
                <a:gd name="T13" fmla="*/ 2147483646 h 9546"/>
                <a:gd name="T14" fmla="*/ 2147483646 w 4336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6" name="Google Shape;961;p32">
              <a:extLst>
                <a:ext uri="{FF2B5EF4-FFF2-40B4-BE49-F238E27FC236}">
                  <a16:creationId xmlns:a16="http://schemas.microsoft.com/office/drawing/2014/main" xmlns="" id="{8E3CFDBE-85B2-457D-AB59-04465B0D5ACE}"/>
                </a:ext>
              </a:extLst>
            </p:cNvPr>
            <p:cNvSpPr/>
            <p:nvPr/>
          </p:nvSpPr>
          <p:spPr>
            <a:xfrm>
              <a:off x="3815109" y="1806388"/>
              <a:ext cx="146727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7" name="Google Shape;962;p32">
              <a:extLst>
                <a:ext uri="{FF2B5EF4-FFF2-40B4-BE49-F238E27FC236}">
                  <a16:creationId xmlns:a16="http://schemas.microsoft.com/office/drawing/2014/main" xmlns="" id="{DD71111D-1A1A-430F-B985-8ACE50DDE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635" y="2045029"/>
              <a:ext cx="140254" cy="51949"/>
            </a:xfrm>
            <a:custGeom>
              <a:avLst/>
              <a:gdLst>
                <a:gd name="T0" fmla="*/ 2147483646 w 5614"/>
                <a:gd name="T1" fmla="*/ 2147483646 h 2118"/>
                <a:gd name="T2" fmla="*/ 2147483646 w 5614"/>
                <a:gd name="T3" fmla="*/ 2147483646 h 2118"/>
                <a:gd name="T4" fmla="*/ 2147483646 w 5614"/>
                <a:gd name="T5" fmla="*/ 2147483646 h 2118"/>
                <a:gd name="T6" fmla="*/ 2147483646 w 5614"/>
                <a:gd name="T7" fmla="*/ 2147483646 h 2118"/>
                <a:gd name="T8" fmla="*/ 2147483646 w 5614"/>
                <a:gd name="T9" fmla="*/ 2147483646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8" name="Google Shape;963;p32">
              <a:extLst>
                <a:ext uri="{FF2B5EF4-FFF2-40B4-BE49-F238E27FC236}">
                  <a16:creationId xmlns:a16="http://schemas.microsoft.com/office/drawing/2014/main" xmlns="" id="{2380E347-3680-466C-949C-EF0C474A6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754" y="2045029"/>
              <a:ext cx="144570" cy="48702"/>
            </a:xfrm>
            <a:custGeom>
              <a:avLst/>
              <a:gdLst>
                <a:gd name="T0" fmla="*/ 0 w 5748"/>
                <a:gd name="T1" fmla="*/ 2147483646 h 1950"/>
                <a:gd name="T2" fmla="*/ 2147483646 w 5748"/>
                <a:gd name="T3" fmla="*/ 2147483646 h 1950"/>
                <a:gd name="T4" fmla="*/ 2147483646 w 5748"/>
                <a:gd name="T5" fmla="*/ 2147483646 h 1950"/>
                <a:gd name="T6" fmla="*/ 2147483646 w 5748"/>
                <a:gd name="T7" fmla="*/ 2147483646 h 1950"/>
                <a:gd name="T8" fmla="*/ 0 w 5748"/>
                <a:gd name="T9" fmla="*/ 2147483646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9" name="Google Shape;964;p32">
              <a:extLst>
                <a:ext uri="{FF2B5EF4-FFF2-40B4-BE49-F238E27FC236}">
                  <a16:creationId xmlns:a16="http://schemas.microsoft.com/office/drawing/2014/main" xmlns="" id="{B6683743-663F-4A78-B7E3-044EC2421BE8}"/>
                </a:ext>
              </a:extLst>
            </p:cNvPr>
            <p:cNvSpPr/>
            <p:nvPr/>
          </p:nvSpPr>
          <p:spPr>
            <a:xfrm>
              <a:off x="3612281" y="1806388"/>
              <a:ext cx="144568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0" name="Google Shape;965;p32">
              <a:extLst>
                <a:ext uri="{FF2B5EF4-FFF2-40B4-BE49-F238E27FC236}">
                  <a16:creationId xmlns:a16="http://schemas.microsoft.com/office/drawing/2014/main" xmlns="" id="{10E164D0-3E31-48BE-BE18-ECA6CFBD6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278" y="2093731"/>
              <a:ext cx="105730" cy="238642"/>
            </a:xfrm>
            <a:custGeom>
              <a:avLst/>
              <a:gdLst>
                <a:gd name="T0" fmla="*/ 2147483646 w 4202"/>
                <a:gd name="T1" fmla="*/ 2147483646 h 9546"/>
                <a:gd name="T2" fmla="*/ 2147483646 w 4202"/>
                <a:gd name="T3" fmla="*/ 2147483646 h 9546"/>
                <a:gd name="T4" fmla="*/ 2147483646 w 4202"/>
                <a:gd name="T5" fmla="*/ 2147483646 h 9546"/>
                <a:gd name="T6" fmla="*/ 2147483646 w 4202"/>
                <a:gd name="T7" fmla="*/ 2147483646 h 9546"/>
                <a:gd name="T8" fmla="*/ 2147483646 w 4202"/>
                <a:gd name="T9" fmla="*/ 2147483646 h 9546"/>
                <a:gd name="T10" fmla="*/ 2147483646 w 4202"/>
                <a:gd name="T11" fmla="*/ 2147483646 h 9546"/>
                <a:gd name="T12" fmla="*/ 2147483646 w 4202"/>
                <a:gd name="T13" fmla="*/ 2147483646 h 9546"/>
                <a:gd name="T14" fmla="*/ 2147483646 w 4202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1" name="Google Shape;966;p32">
              <a:extLst>
                <a:ext uri="{FF2B5EF4-FFF2-40B4-BE49-F238E27FC236}">
                  <a16:creationId xmlns:a16="http://schemas.microsoft.com/office/drawing/2014/main" xmlns="" id="{E8526E9D-7E4C-4D37-AD40-23007DB38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222" y="1631060"/>
              <a:ext cx="118675" cy="202926"/>
            </a:xfrm>
            <a:custGeom>
              <a:avLst/>
              <a:gdLst>
                <a:gd name="T0" fmla="*/ 2147483646 w 4773"/>
                <a:gd name="T1" fmla="*/ 0 h 8134"/>
                <a:gd name="T2" fmla="*/ 0 w 4773"/>
                <a:gd name="T3" fmla="*/ 2147483646 h 8134"/>
                <a:gd name="T4" fmla="*/ 0 w 4773"/>
                <a:gd name="T5" fmla="*/ 2147483646 h 8134"/>
                <a:gd name="T6" fmla="*/ 2147483646 w 4773"/>
                <a:gd name="T7" fmla="*/ 2147483646 h 8134"/>
                <a:gd name="T8" fmla="*/ 2147483646 w 4773"/>
                <a:gd name="T9" fmla="*/ 2147483646 h 8134"/>
                <a:gd name="T10" fmla="*/ 2147483646 w 4773"/>
                <a:gd name="T11" fmla="*/ 2147483646 h 8134"/>
                <a:gd name="T12" fmla="*/ 2147483646 w 4773"/>
                <a:gd name="T13" fmla="*/ 2147483646 h 8134"/>
                <a:gd name="T14" fmla="*/ 2147483646 w 4773"/>
                <a:gd name="T15" fmla="*/ 2147483646 h 8134"/>
                <a:gd name="T16" fmla="*/ 2147483646 w 4773"/>
                <a:gd name="T17" fmla="*/ 2147483646 h 8134"/>
                <a:gd name="T18" fmla="*/ 2147483646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967;p32">
              <a:extLst>
                <a:ext uri="{FF2B5EF4-FFF2-40B4-BE49-F238E27FC236}">
                  <a16:creationId xmlns:a16="http://schemas.microsoft.com/office/drawing/2014/main" xmlns="" id="{F50B215A-17EE-4E1B-A247-80943C869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010" y="1730088"/>
              <a:ext cx="101415" cy="42209"/>
            </a:xfrm>
            <a:custGeom>
              <a:avLst/>
              <a:gdLst>
                <a:gd name="T0" fmla="*/ 2147483646 w 4067"/>
                <a:gd name="T1" fmla="*/ 0 h 1681"/>
                <a:gd name="T2" fmla="*/ 2147483646 w 4067"/>
                <a:gd name="T3" fmla="*/ 2147483646 h 1681"/>
                <a:gd name="T4" fmla="*/ 0 w 4067"/>
                <a:gd name="T5" fmla="*/ 2147483646 h 1681"/>
                <a:gd name="T6" fmla="*/ 2147483646 w 4067"/>
                <a:gd name="T7" fmla="*/ 2147483646 h 1681"/>
                <a:gd name="T8" fmla="*/ 2147483646 w 4067"/>
                <a:gd name="T9" fmla="*/ 2147483646 h 1681"/>
                <a:gd name="T10" fmla="*/ 2147483646 w 4067"/>
                <a:gd name="T11" fmla="*/ 2147483646 h 1681"/>
                <a:gd name="T12" fmla="*/ 2147483646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968;p32">
              <a:extLst>
                <a:ext uri="{FF2B5EF4-FFF2-40B4-BE49-F238E27FC236}">
                  <a16:creationId xmlns:a16="http://schemas.microsoft.com/office/drawing/2014/main" xmlns="" id="{EB3B0392-7227-458C-9913-5EB1A6FFD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788" y="493050"/>
              <a:ext cx="839362" cy="1409119"/>
            </a:xfrm>
            <a:custGeom>
              <a:avLst/>
              <a:gdLst>
                <a:gd name="T0" fmla="*/ 2147483646 w 33610"/>
                <a:gd name="T1" fmla="*/ 2147483646 h 56383"/>
                <a:gd name="T2" fmla="*/ 2147483646 w 33610"/>
                <a:gd name="T3" fmla="*/ 2147483646 h 56383"/>
                <a:gd name="T4" fmla="*/ 2147483646 w 33610"/>
                <a:gd name="T5" fmla="*/ 2147483646 h 56383"/>
                <a:gd name="T6" fmla="*/ 2147483646 w 33610"/>
                <a:gd name="T7" fmla="*/ 2147483646 h 56383"/>
                <a:gd name="T8" fmla="*/ 2147483646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2147483646 h 56383"/>
                <a:gd name="T52" fmla="*/ 2147483646 w 33610"/>
                <a:gd name="T53" fmla="*/ 2147483646 h 56383"/>
                <a:gd name="T54" fmla="*/ 2147483646 w 33610"/>
                <a:gd name="T55" fmla="*/ 2147483646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4" name="Google Shape;969;p32">
              <a:extLst>
                <a:ext uri="{FF2B5EF4-FFF2-40B4-BE49-F238E27FC236}">
                  <a16:creationId xmlns:a16="http://schemas.microsoft.com/office/drawing/2014/main" xmlns="" id="{3616A8D2-8CA2-45BB-851A-F8934DF8B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777" y="538505"/>
              <a:ext cx="304241" cy="1173725"/>
            </a:xfrm>
            <a:custGeom>
              <a:avLst/>
              <a:gdLst>
                <a:gd name="T0" fmla="*/ 2147483646 w 12167"/>
                <a:gd name="T1" fmla="*/ 2147483646 h 46919"/>
                <a:gd name="T2" fmla="*/ 2147483646 w 12167"/>
                <a:gd name="T3" fmla="*/ 2147483646 h 46919"/>
                <a:gd name="T4" fmla="*/ 0 w 12167"/>
                <a:gd name="T5" fmla="*/ 2147483646 h 46919"/>
                <a:gd name="T6" fmla="*/ 2147483646 w 12167"/>
                <a:gd name="T7" fmla="*/ 2147483646 h 46919"/>
                <a:gd name="T8" fmla="*/ 2147483646 w 12167"/>
                <a:gd name="T9" fmla="*/ 2147483646 h 46919"/>
                <a:gd name="T10" fmla="*/ 2147483646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2147483646 w 12167"/>
                <a:gd name="T19" fmla="*/ 2147483646 h 46919"/>
                <a:gd name="T20" fmla="*/ 2147483646 w 12167"/>
                <a:gd name="T21" fmla="*/ 2147483646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47483646 w 12167"/>
                <a:gd name="T41" fmla="*/ 2147483646 h 46919"/>
                <a:gd name="T42" fmla="*/ 2147483646 w 12167"/>
                <a:gd name="T43" fmla="*/ 2147483646 h 46919"/>
                <a:gd name="T44" fmla="*/ 2147483646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970;p32">
              <a:extLst>
                <a:ext uri="{FF2B5EF4-FFF2-40B4-BE49-F238E27FC236}">
                  <a16:creationId xmlns:a16="http://schemas.microsoft.com/office/drawing/2014/main" xmlns="" id="{6EBD234E-A85B-4825-8F77-BC6A5F485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3834"/>
              <a:ext cx="860939" cy="1397756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2147483646 w 34450"/>
                <a:gd name="T5" fmla="*/ 2147483646 h 55868"/>
                <a:gd name="T6" fmla="*/ 2147483646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2147483646 h 55868"/>
                <a:gd name="T14" fmla="*/ 2147483646 w 34450"/>
                <a:gd name="T15" fmla="*/ 2147483646 h 55868"/>
                <a:gd name="T16" fmla="*/ 2147483646 w 34450"/>
                <a:gd name="T17" fmla="*/ 2147483646 h 55868"/>
                <a:gd name="T18" fmla="*/ 2147483646 w 34450"/>
                <a:gd name="T19" fmla="*/ 2147483646 h 55868"/>
                <a:gd name="T20" fmla="*/ 2147483646 w 34450"/>
                <a:gd name="T21" fmla="*/ 2147483646 h 55868"/>
                <a:gd name="T22" fmla="*/ 2147483646 w 34450"/>
                <a:gd name="T23" fmla="*/ 2147483646 h 55868"/>
                <a:gd name="T24" fmla="*/ 2147483646 w 34450"/>
                <a:gd name="T25" fmla="*/ 2147483646 h 55868"/>
                <a:gd name="T26" fmla="*/ 2147483646 w 34450"/>
                <a:gd name="T27" fmla="*/ 2147483646 h 55868"/>
                <a:gd name="T28" fmla="*/ 2147483646 w 34450"/>
                <a:gd name="T29" fmla="*/ 2147483646 h 55868"/>
                <a:gd name="T30" fmla="*/ 2147483646 w 34450"/>
                <a:gd name="T31" fmla="*/ 2147483646 h 55868"/>
                <a:gd name="T32" fmla="*/ 2147483646 w 34450"/>
                <a:gd name="T33" fmla="*/ 2147483646 h 55868"/>
                <a:gd name="T34" fmla="*/ 2147483646 w 34450"/>
                <a:gd name="T35" fmla="*/ 2147483646 h 55868"/>
                <a:gd name="T36" fmla="*/ 2147483646 w 34450"/>
                <a:gd name="T37" fmla="*/ 2147483646 h 55868"/>
                <a:gd name="T38" fmla="*/ 2147483646 w 34450"/>
                <a:gd name="T39" fmla="*/ 2147483646 h 55868"/>
                <a:gd name="T40" fmla="*/ 2147483646 w 34450"/>
                <a:gd name="T41" fmla="*/ 2147483646 h 55868"/>
                <a:gd name="T42" fmla="*/ 2147483646 w 34450"/>
                <a:gd name="T43" fmla="*/ 2147483646 h 55868"/>
                <a:gd name="T44" fmla="*/ 2147483646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2147483646 h 55868"/>
                <a:gd name="T60" fmla="*/ 2147483646 w 34450"/>
                <a:gd name="T61" fmla="*/ 2147483646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6" name="Google Shape;971;p32">
              <a:extLst>
                <a:ext uri="{FF2B5EF4-FFF2-40B4-BE49-F238E27FC236}">
                  <a16:creationId xmlns:a16="http://schemas.microsoft.com/office/drawing/2014/main" xmlns="" id="{868F1073-FC11-45BE-9B6F-2D2D36FC4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419" y="1369691"/>
              <a:ext cx="315031" cy="512997"/>
            </a:xfrm>
            <a:custGeom>
              <a:avLst/>
              <a:gdLst>
                <a:gd name="T0" fmla="*/ 2147483646 w 12604"/>
                <a:gd name="T1" fmla="*/ 0 h 20569"/>
                <a:gd name="T2" fmla="*/ 2147483646 w 12604"/>
                <a:gd name="T3" fmla="*/ 2147483646 h 20569"/>
                <a:gd name="T4" fmla="*/ 0 w 12604"/>
                <a:gd name="T5" fmla="*/ 2147483646 h 20569"/>
                <a:gd name="T6" fmla="*/ 2147483646 w 12604"/>
                <a:gd name="T7" fmla="*/ 2147483646 h 20569"/>
                <a:gd name="T8" fmla="*/ 2147483646 w 12604"/>
                <a:gd name="T9" fmla="*/ 2147483646 h 20569"/>
                <a:gd name="T10" fmla="*/ 2147483646 w 12604"/>
                <a:gd name="T11" fmla="*/ 0 h 20569"/>
                <a:gd name="T12" fmla="*/ 2147483646 w 12604"/>
                <a:gd name="T13" fmla="*/ 2147483646 h 20569"/>
                <a:gd name="T14" fmla="*/ 2147483646 w 12604"/>
                <a:gd name="T15" fmla="*/ 2147483646 h 20569"/>
                <a:gd name="T16" fmla="*/ 2147483646 w 12604"/>
                <a:gd name="T17" fmla="*/ 2147483646 h 20569"/>
                <a:gd name="T18" fmla="*/ 2147483646 w 12604"/>
                <a:gd name="T19" fmla="*/ 2147483646 h 20569"/>
                <a:gd name="T20" fmla="*/ 2147483646 w 12604"/>
                <a:gd name="T21" fmla="*/ 2147483646 h 20569"/>
                <a:gd name="T22" fmla="*/ 2147483646 w 12604"/>
                <a:gd name="T23" fmla="*/ 2147483646 h 20569"/>
                <a:gd name="T24" fmla="*/ 2147483646 w 12604"/>
                <a:gd name="T25" fmla="*/ 2147483646 h 20569"/>
                <a:gd name="T26" fmla="*/ 2147483646 w 12604"/>
                <a:gd name="T27" fmla="*/ 2147483646 h 20569"/>
                <a:gd name="T28" fmla="*/ 2147483646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2147483646 w 12604"/>
                <a:gd name="T41" fmla="*/ 2147483646 h 20569"/>
                <a:gd name="T42" fmla="*/ 2147483646 w 12604"/>
                <a:gd name="T43" fmla="*/ 2147483646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972;p32">
              <a:extLst>
                <a:ext uri="{FF2B5EF4-FFF2-40B4-BE49-F238E27FC236}">
                  <a16:creationId xmlns:a16="http://schemas.microsoft.com/office/drawing/2014/main" xmlns="" id="{00910799-9A3C-4A82-A83D-77FB27505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994" y="661885"/>
              <a:ext cx="1124184" cy="1071450"/>
            </a:xfrm>
            <a:custGeom>
              <a:avLst/>
              <a:gdLst>
                <a:gd name="T0" fmla="*/ 2147483646 w 44970"/>
                <a:gd name="T1" fmla="*/ 2147483646 h 42852"/>
                <a:gd name="T2" fmla="*/ 2147483646 w 44970"/>
                <a:gd name="T3" fmla="*/ 2147483646 h 42852"/>
                <a:gd name="T4" fmla="*/ 2147483646 w 44970"/>
                <a:gd name="T5" fmla="*/ 2147483646 h 42852"/>
                <a:gd name="T6" fmla="*/ 2147483646 w 44970"/>
                <a:gd name="T7" fmla="*/ 2147483646 h 42852"/>
                <a:gd name="T8" fmla="*/ 2147483646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2147483646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973;p32">
              <a:extLst>
                <a:ext uri="{FF2B5EF4-FFF2-40B4-BE49-F238E27FC236}">
                  <a16:creationId xmlns:a16="http://schemas.microsoft.com/office/drawing/2014/main" xmlns="" id="{6E0BCA12-2685-4AF3-84EF-BE063EC30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352" y="1064490"/>
              <a:ext cx="828574" cy="259745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2147483646 h 10386"/>
                <a:gd name="T4" fmla="*/ 2147483646 w 33206"/>
                <a:gd name="T5" fmla="*/ 2147483646 h 10386"/>
                <a:gd name="T6" fmla="*/ 2147483646 w 33206"/>
                <a:gd name="T7" fmla="*/ 2147483646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2147483646 w 33206"/>
                <a:gd name="T13" fmla="*/ 2147483646 h 10386"/>
                <a:gd name="T14" fmla="*/ 2147483646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2147483646 h 10386"/>
                <a:gd name="T20" fmla="*/ 2147483646 w 33206"/>
                <a:gd name="T21" fmla="*/ 2147483646 h 10386"/>
                <a:gd name="T22" fmla="*/ 2147483646 w 33206"/>
                <a:gd name="T23" fmla="*/ 2147483646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2147483646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974;p32">
              <a:extLst>
                <a:ext uri="{FF2B5EF4-FFF2-40B4-BE49-F238E27FC236}">
                  <a16:creationId xmlns:a16="http://schemas.microsoft.com/office/drawing/2014/main" xmlns="" id="{9E2087C9-57AB-4041-8AE9-6FFCF3411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67417"/>
              <a:ext cx="56101" cy="94158"/>
            </a:xfrm>
            <a:custGeom>
              <a:avLst/>
              <a:gdLst>
                <a:gd name="T0" fmla="*/ 2147483646 w 2253"/>
                <a:gd name="T1" fmla="*/ 2147483646 h 3799"/>
                <a:gd name="T2" fmla="*/ 2147483646 w 2253"/>
                <a:gd name="T3" fmla="*/ 2147483646 h 3799"/>
                <a:gd name="T4" fmla="*/ 2147483646 w 2253"/>
                <a:gd name="T5" fmla="*/ 2147483646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975;p32">
              <a:extLst>
                <a:ext uri="{FF2B5EF4-FFF2-40B4-BE49-F238E27FC236}">
                  <a16:creationId xmlns:a16="http://schemas.microsoft.com/office/drawing/2014/main" xmlns="" id="{D455990A-7E28-4257-886B-394C10E2C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976" y="1463849"/>
              <a:ext cx="53944" cy="9740"/>
            </a:xfrm>
            <a:custGeom>
              <a:avLst/>
              <a:gdLst>
                <a:gd name="T0" fmla="*/ 2147483646 w 2118"/>
                <a:gd name="T1" fmla="*/ 2147483646 h 438"/>
                <a:gd name="T2" fmla="*/ 2147483646 w 2118"/>
                <a:gd name="T3" fmla="*/ 2147483646 h 438"/>
                <a:gd name="T4" fmla="*/ 0 w 2118"/>
                <a:gd name="T5" fmla="*/ 2147483646 h 438"/>
                <a:gd name="T6" fmla="*/ 2147483646 w 2118"/>
                <a:gd name="T7" fmla="*/ 2147483646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976;p32">
              <a:extLst>
                <a:ext uri="{FF2B5EF4-FFF2-40B4-BE49-F238E27FC236}">
                  <a16:creationId xmlns:a16="http://schemas.microsoft.com/office/drawing/2014/main" xmlns="" id="{87C3AB07-8296-4C91-84A7-969EBD09C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14" y="1243065"/>
              <a:ext cx="129465" cy="230524"/>
            </a:xfrm>
            <a:custGeom>
              <a:avLst/>
              <a:gdLst>
                <a:gd name="T0" fmla="*/ 2147483646 w 5211"/>
                <a:gd name="T1" fmla="*/ 2147483646 h 9244"/>
                <a:gd name="T2" fmla="*/ 2147483646 w 5211"/>
                <a:gd name="T3" fmla="*/ 2147483646 h 9244"/>
                <a:gd name="T4" fmla="*/ 2147483646 w 5211"/>
                <a:gd name="T5" fmla="*/ 2147483646 h 9244"/>
                <a:gd name="T6" fmla="*/ 2147483646 w 5211"/>
                <a:gd name="T7" fmla="*/ 2147483646 h 9244"/>
                <a:gd name="T8" fmla="*/ 2147483646 w 5211"/>
                <a:gd name="T9" fmla="*/ 2147483646 h 9244"/>
                <a:gd name="T10" fmla="*/ 2147483646 w 5211"/>
                <a:gd name="T11" fmla="*/ 2147483646 h 9244"/>
                <a:gd name="T12" fmla="*/ 2147483646 w 5211"/>
                <a:gd name="T13" fmla="*/ 2147483646 h 9244"/>
                <a:gd name="T14" fmla="*/ 2147483646 w 5211"/>
                <a:gd name="T15" fmla="*/ 2147483646 h 9244"/>
                <a:gd name="T16" fmla="*/ 2147483646 w 5211"/>
                <a:gd name="T17" fmla="*/ 2147483646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977;p32">
              <a:extLst>
                <a:ext uri="{FF2B5EF4-FFF2-40B4-BE49-F238E27FC236}">
                  <a16:creationId xmlns:a16="http://schemas.microsoft.com/office/drawing/2014/main" xmlns="" id="{D5A0D6A1-6180-4D34-8D98-083BEA621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782" y="1445992"/>
              <a:ext cx="10789" cy="21104"/>
            </a:xfrm>
            <a:custGeom>
              <a:avLst/>
              <a:gdLst>
                <a:gd name="T0" fmla="*/ 2147483646 w 404"/>
                <a:gd name="T1" fmla="*/ 0 h 841"/>
                <a:gd name="T2" fmla="*/ 2147483646 w 404"/>
                <a:gd name="T3" fmla="*/ 2147483646 h 841"/>
                <a:gd name="T4" fmla="*/ 2147483646 w 404"/>
                <a:gd name="T5" fmla="*/ 2147483646 h 841"/>
                <a:gd name="T6" fmla="*/ 2147483646 w 404"/>
                <a:gd name="T7" fmla="*/ 2147483646 h 841"/>
                <a:gd name="T8" fmla="*/ 2147483646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978;p32">
              <a:extLst>
                <a:ext uri="{FF2B5EF4-FFF2-40B4-BE49-F238E27FC236}">
                  <a16:creationId xmlns:a16="http://schemas.microsoft.com/office/drawing/2014/main" xmlns="" id="{25BF46AE-4980-4333-89B9-7125E3F6B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421640"/>
              <a:ext cx="38839" cy="82794"/>
            </a:xfrm>
            <a:custGeom>
              <a:avLst/>
              <a:gdLst>
                <a:gd name="T0" fmla="*/ 2147483646 w 1547"/>
                <a:gd name="T1" fmla="*/ 2147483646 h 3359"/>
                <a:gd name="T2" fmla="*/ 2147483646 w 1547"/>
                <a:gd name="T3" fmla="*/ 2147483646 h 3359"/>
                <a:gd name="T4" fmla="*/ 2147483646 w 1547"/>
                <a:gd name="T5" fmla="*/ 2147483646 h 3359"/>
                <a:gd name="T6" fmla="*/ 2147483646 w 1547"/>
                <a:gd name="T7" fmla="*/ 2147483646 h 3359"/>
                <a:gd name="T8" fmla="*/ 2147483646 w 1547"/>
                <a:gd name="T9" fmla="*/ 2147483646 h 3359"/>
                <a:gd name="T10" fmla="*/ 2147483646 w 1547"/>
                <a:gd name="T11" fmla="*/ 2147483646 h 3359"/>
                <a:gd name="T12" fmla="*/ 2147483646 w 1547"/>
                <a:gd name="T13" fmla="*/ 2147483646 h 3359"/>
                <a:gd name="T14" fmla="*/ 2147483646 w 1547"/>
                <a:gd name="T15" fmla="*/ 2147483646 h 3359"/>
                <a:gd name="T16" fmla="*/ 2147483646 w 1547"/>
                <a:gd name="T17" fmla="*/ 2147483646 h 3359"/>
                <a:gd name="T18" fmla="*/ 2147483646 w 1547"/>
                <a:gd name="T19" fmla="*/ 2147483646 h 3359"/>
                <a:gd name="T20" fmla="*/ 2147483646 w 1547"/>
                <a:gd name="T21" fmla="*/ 2147483646 h 3359"/>
                <a:gd name="T22" fmla="*/ 0 w 1547"/>
                <a:gd name="T23" fmla="*/ 2147483646 h 3359"/>
                <a:gd name="T24" fmla="*/ 0 w 1547"/>
                <a:gd name="T25" fmla="*/ 2147483646 h 3359"/>
                <a:gd name="T26" fmla="*/ 2147483646 w 1547"/>
                <a:gd name="T27" fmla="*/ 2147483646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4" name="Google Shape;979;p32">
              <a:extLst>
                <a:ext uri="{FF2B5EF4-FFF2-40B4-BE49-F238E27FC236}">
                  <a16:creationId xmlns:a16="http://schemas.microsoft.com/office/drawing/2014/main" xmlns="" id="{85119BFE-50BB-4615-87E8-F6B81CDB2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320989"/>
              <a:ext cx="174777" cy="297084"/>
            </a:xfrm>
            <a:custGeom>
              <a:avLst/>
              <a:gdLst>
                <a:gd name="T0" fmla="*/ 2147483646 w 7025"/>
                <a:gd name="T1" fmla="*/ 2147483646 h 11899"/>
                <a:gd name="T2" fmla="*/ 2147483646 w 7025"/>
                <a:gd name="T3" fmla="*/ 2147483646 h 11899"/>
                <a:gd name="T4" fmla="*/ 2147483646 w 7025"/>
                <a:gd name="T5" fmla="*/ 2147483646 h 11899"/>
                <a:gd name="T6" fmla="*/ 2147483646 w 7025"/>
                <a:gd name="T7" fmla="*/ 2147483646 h 11899"/>
                <a:gd name="T8" fmla="*/ 2147483646 w 7025"/>
                <a:gd name="T9" fmla="*/ 2147483646 h 11899"/>
                <a:gd name="T10" fmla="*/ 2147483646 w 7025"/>
                <a:gd name="T11" fmla="*/ 2147483646 h 11899"/>
                <a:gd name="T12" fmla="*/ 2147483646 w 7025"/>
                <a:gd name="T13" fmla="*/ 2147483646 h 11899"/>
                <a:gd name="T14" fmla="*/ 2147483646 w 7025"/>
                <a:gd name="T15" fmla="*/ 2147483646 h 11899"/>
                <a:gd name="T16" fmla="*/ 0 w 7025"/>
                <a:gd name="T17" fmla="*/ 2147483646 h 11899"/>
                <a:gd name="T18" fmla="*/ 2147483646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2147483646 h 11899"/>
                <a:gd name="T26" fmla="*/ 2147483646 w 7025"/>
                <a:gd name="T27" fmla="*/ 2147483646 h 11899"/>
                <a:gd name="T28" fmla="*/ 2147483646 w 7025"/>
                <a:gd name="T29" fmla="*/ 2147483646 h 11899"/>
                <a:gd name="T30" fmla="*/ 2147483646 w 7025"/>
                <a:gd name="T31" fmla="*/ 2147483646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5" name="Google Shape;980;p32">
              <a:extLst>
                <a:ext uri="{FF2B5EF4-FFF2-40B4-BE49-F238E27FC236}">
                  <a16:creationId xmlns:a16="http://schemas.microsoft.com/office/drawing/2014/main" xmlns="" id="{6D5E9D4D-5363-4875-A024-B6540F770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530389"/>
              <a:ext cx="1320540" cy="899369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2147483646 h 35952"/>
                <a:gd name="T4" fmla="*/ 2147483646 w 52800"/>
                <a:gd name="T5" fmla="*/ 2147483646 h 35952"/>
                <a:gd name="T6" fmla="*/ 2147483646 w 52800"/>
                <a:gd name="T7" fmla="*/ 2147483646 h 35952"/>
                <a:gd name="T8" fmla="*/ 2147483646 w 52800"/>
                <a:gd name="T9" fmla="*/ 2147483646 h 35952"/>
                <a:gd name="T10" fmla="*/ 2147483646 w 52800"/>
                <a:gd name="T11" fmla="*/ 2147483646 h 35952"/>
                <a:gd name="T12" fmla="*/ 2147483646 w 52800"/>
                <a:gd name="T13" fmla="*/ 2147483646 h 35952"/>
                <a:gd name="T14" fmla="*/ 2147483646 w 52800"/>
                <a:gd name="T15" fmla="*/ 2147483646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2147483646 w 52800"/>
                <a:gd name="T23" fmla="*/ 2147483646 h 35952"/>
                <a:gd name="T24" fmla="*/ 0 w 52800"/>
                <a:gd name="T25" fmla="*/ 2147483646 h 35952"/>
                <a:gd name="T26" fmla="*/ 2147483646 w 52800"/>
                <a:gd name="T27" fmla="*/ 2147483646 h 35952"/>
                <a:gd name="T28" fmla="*/ 2147483646 w 52800"/>
                <a:gd name="T29" fmla="*/ 2147483646 h 35952"/>
                <a:gd name="T30" fmla="*/ 2147483646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2147483646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6" name="Google Shape;981;p32">
              <a:extLst>
                <a:ext uri="{FF2B5EF4-FFF2-40B4-BE49-F238E27FC236}">
                  <a16:creationId xmlns:a16="http://schemas.microsoft.com/office/drawing/2014/main" xmlns="" id="{8A42587E-1AA3-45B6-B79D-E85F1D95C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996307"/>
              <a:ext cx="81994" cy="246758"/>
            </a:xfrm>
            <a:custGeom>
              <a:avLst/>
              <a:gdLst>
                <a:gd name="T0" fmla="*/ 2147483646 w 3227"/>
                <a:gd name="T1" fmla="*/ 0 h 9867"/>
                <a:gd name="T2" fmla="*/ 2147483646 w 3227"/>
                <a:gd name="T3" fmla="*/ 2147483646 h 9867"/>
                <a:gd name="T4" fmla="*/ 2147483646 w 3227"/>
                <a:gd name="T5" fmla="*/ 2147483646 h 9867"/>
                <a:gd name="T6" fmla="*/ 2147483646 w 3227"/>
                <a:gd name="T7" fmla="*/ 0 h 9867"/>
                <a:gd name="T8" fmla="*/ 2147483646 w 3227"/>
                <a:gd name="T9" fmla="*/ 2147483646 h 9867"/>
                <a:gd name="T10" fmla="*/ 2147483646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147483646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982;p32">
              <a:extLst>
                <a:ext uri="{FF2B5EF4-FFF2-40B4-BE49-F238E27FC236}">
                  <a16:creationId xmlns:a16="http://schemas.microsoft.com/office/drawing/2014/main" xmlns="" id="{2961E08E-B16F-4EAC-9F39-9508E06DD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5" y="1161894"/>
              <a:ext cx="23736" cy="48702"/>
            </a:xfrm>
            <a:custGeom>
              <a:avLst/>
              <a:gdLst>
                <a:gd name="T0" fmla="*/ 2147483646 w 976"/>
                <a:gd name="T1" fmla="*/ 2147483646 h 1950"/>
                <a:gd name="T2" fmla="*/ 0 w 976"/>
                <a:gd name="T3" fmla="*/ 2147483646 h 1950"/>
                <a:gd name="T4" fmla="*/ 2147483646 w 976"/>
                <a:gd name="T5" fmla="*/ 2147483646 h 1950"/>
                <a:gd name="T6" fmla="*/ 2147483646 w 976"/>
                <a:gd name="T7" fmla="*/ 2147483646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8" name="Google Shape;983;p32">
              <a:extLst>
                <a:ext uri="{FF2B5EF4-FFF2-40B4-BE49-F238E27FC236}">
                  <a16:creationId xmlns:a16="http://schemas.microsoft.com/office/drawing/2014/main" xmlns="" id="{E7A706D2-F112-4529-A783-BDADCCBD5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008" y="1134297"/>
              <a:ext cx="241667" cy="123379"/>
            </a:xfrm>
            <a:custGeom>
              <a:avLst/>
              <a:gdLst>
                <a:gd name="T0" fmla="*/ 2147483646 w 9646"/>
                <a:gd name="T1" fmla="*/ 2147483646 h 4908"/>
                <a:gd name="T2" fmla="*/ 2147483646 w 9646"/>
                <a:gd name="T3" fmla="*/ 2147483646 h 4908"/>
                <a:gd name="T4" fmla="*/ 2147483646 w 9646"/>
                <a:gd name="T5" fmla="*/ 2147483646 h 4908"/>
                <a:gd name="T6" fmla="*/ 2147483646 w 9646"/>
                <a:gd name="T7" fmla="*/ 2147483646 h 4908"/>
                <a:gd name="T8" fmla="*/ 2147483646 w 9646"/>
                <a:gd name="T9" fmla="*/ 2147483646 h 4908"/>
                <a:gd name="T10" fmla="*/ 2147483646 w 9646"/>
                <a:gd name="T11" fmla="*/ 2147483646 h 4908"/>
                <a:gd name="T12" fmla="*/ 2147483646 w 9646"/>
                <a:gd name="T13" fmla="*/ 2147483646 h 4908"/>
                <a:gd name="T14" fmla="*/ 2147483646 w 9646"/>
                <a:gd name="T15" fmla="*/ 0 h 4908"/>
                <a:gd name="T16" fmla="*/ 2147483646 w 9646"/>
                <a:gd name="T17" fmla="*/ 0 h 4908"/>
                <a:gd name="T18" fmla="*/ 2147483646 w 9646"/>
                <a:gd name="T19" fmla="*/ 2147483646 h 4908"/>
                <a:gd name="T20" fmla="*/ 2147483646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9" name="Google Shape;984;p32">
              <a:extLst>
                <a:ext uri="{FF2B5EF4-FFF2-40B4-BE49-F238E27FC236}">
                  <a16:creationId xmlns:a16="http://schemas.microsoft.com/office/drawing/2014/main" xmlns="" id="{E664BE63-C583-44B9-8008-4BA50323D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1189493"/>
              <a:ext cx="56101" cy="21104"/>
            </a:xfrm>
            <a:custGeom>
              <a:avLst/>
              <a:gdLst>
                <a:gd name="T0" fmla="*/ 2147483646 w 2252"/>
                <a:gd name="T1" fmla="*/ 2147483646 h 841"/>
                <a:gd name="T2" fmla="*/ 0 w 2252"/>
                <a:gd name="T3" fmla="*/ 2147483646 h 841"/>
                <a:gd name="T4" fmla="*/ 2147483646 w 2252"/>
                <a:gd name="T5" fmla="*/ 2147483646 h 841"/>
                <a:gd name="T6" fmla="*/ 2147483646 w 2252"/>
                <a:gd name="T7" fmla="*/ 2147483646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0" name="Google Shape;985;p32">
              <a:extLst>
                <a:ext uri="{FF2B5EF4-FFF2-40B4-BE49-F238E27FC236}">
                  <a16:creationId xmlns:a16="http://schemas.microsoft.com/office/drawing/2014/main" xmlns="" id="{74094267-8714-4CF3-B3F4-35A1ADDD0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698" y="1239818"/>
              <a:ext cx="86310" cy="27598"/>
            </a:xfrm>
            <a:custGeom>
              <a:avLst/>
              <a:gdLst>
                <a:gd name="T0" fmla="*/ 0 w 3495"/>
                <a:gd name="T1" fmla="*/ 2147483646 h 1110"/>
                <a:gd name="T2" fmla="*/ 0 w 3495"/>
                <a:gd name="T3" fmla="*/ 2147483646 h 1110"/>
                <a:gd name="T4" fmla="*/ 2147483646 w 3495"/>
                <a:gd name="T5" fmla="*/ 2147483646 h 1110"/>
                <a:gd name="T6" fmla="*/ 2147483646 w 3495"/>
                <a:gd name="T7" fmla="*/ 2147483646 h 1110"/>
                <a:gd name="T8" fmla="*/ 0 w 3495"/>
                <a:gd name="T9" fmla="*/ 2147483646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1" name="Google Shape;986;p32">
              <a:extLst>
                <a:ext uri="{FF2B5EF4-FFF2-40B4-BE49-F238E27FC236}">
                  <a16:creationId xmlns:a16="http://schemas.microsoft.com/office/drawing/2014/main" xmlns="" id="{505099E3-2472-4E43-A4D2-8B9AFE36B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580" y="1260923"/>
              <a:ext cx="138096" cy="157470"/>
            </a:xfrm>
            <a:custGeom>
              <a:avLst/>
              <a:gdLst>
                <a:gd name="T0" fmla="*/ 2147483646 w 5479"/>
                <a:gd name="T1" fmla="*/ 2147483646 h 6286"/>
                <a:gd name="T2" fmla="*/ 2147483646 w 5479"/>
                <a:gd name="T3" fmla="*/ 2147483646 h 6286"/>
                <a:gd name="T4" fmla="*/ 2147483646 w 5479"/>
                <a:gd name="T5" fmla="*/ 2147483646 h 6286"/>
                <a:gd name="T6" fmla="*/ 2147483646 w 5479"/>
                <a:gd name="T7" fmla="*/ 2147483646 h 6286"/>
                <a:gd name="T8" fmla="*/ 2147483646 w 5479"/>
                <a:gd name="T9" fmla="*/ 2147483646 h 6286"/>
                <a:gd name="T10" fmla="*/ 0 w 5479"/>
                <a:gd name="T11" fmla="*/ 2147483646 h 6286"/>
                <a:gd name="T12" fmla="*/ 2147483646 w 5479"/>
                <a:gd name="T13" fmla="*/ 2147483646 h 6286"/>
                <a:gd name="T14" fmla="*/ 2147483646 w 5479"/>
                <a:gd name="T15" fmla="*/ 2147483646 h 6286"/>
                <a:gd name="T16" fmla="*/ 2147483646 w 5479"/>
                <a:gd name="T17" fmla="*/ 2147483646 h 6286"/>
                <a:gd name="T18" fmla="*/ 2147483646 w 5479"/>
                <a:gd name="T19" fmla="*/ 2147483646 h 6286"/>
                <a:gd name="T20" fmla="*/ 0 w 5479"/>
                <a:gd name="T21" fmla="*/ 2147483646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2" name="Google Shape;987;p32">
              <a:extLst>
                <a:ext uri="{FF2B5EF4-FFF2-40B4-BE49-F238E27FC236}">
                  <a16:creationId xmlns:a16="http://schemas.microsoft.com/office/drawing/2014/main" xmlns="" id="{B938D11F-F6E5-4049-A540-2701941DC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675" y="1418393"/>
              <a:ext cx="6474" cy="3247"/>
            </a:xfrm>
            <a:custGeom>
              <a:avLst/>
              <a:gdLst>
                <a:gd name="T0" fmla="*/ 0 w 270"/>
                <a:gd name="T1" fmla="*/ 2147483646 h 135"/>
                <a:gd name="T2" fmla="*/ 2147483646 w 270"/>
                <a:gd name="T3" fmla="*/ 2147483646 h 135"/>
                <a:gd name="T4" fmla="*/ 0 w 270"/>
                <a:gd name="T5" fmla="*/ 2147483646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3" name="Google Shape;988;p32">
              <a:extLst>
                <a:ext uri="{FF2B5EF4-FFF2-40B4-BE49-F238E27FC236}">
                  <a16:creationId xmlns:a16="http://schemas.microsoft.com/office/drawing/2014/main" xmlns="" id="{9C4D5583-C6CF-49AB-B39A-A040D8015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452" y="1351834"/>
              <a:ext cx="17262" cy="24351"/>
            </a:xfrm>
            <a:custGeom>
              <a:avLst/>
              <a:gdLst>
                <a:gd name="T0" fmla="*/ 2147483646 w 671"/>
                <a:gd name="T1" fmla="*/ 2147483646 h 971"/>
                <a:gd name="T2" fmla="*/ 2147483646 w 671"/>
                <a:gd name="T3" fmla="*/ 2147483646 h 971"/>
                <a:gd name="T4" fmla="*/ 2147483646 w 671"/>
                <a:gd name="T5" fmla="*/ 2147483646 h 971"/>
                <a:gd name="T6" fmla="*/ 2147483646 w 671"/>
                <a:gd name="T7" fmla="*/ 2147483646 h 971"/>
                <a:gd name="T8" fmla="*/ 2147483646 w 671"/>
                <a:gd name="T9" fmla="*/ 2147483646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4" name="Google Shape;989;p32">
              <a:extLst>
                <a:ext uri="{FF2B5EF4-FFF2-40B4-BE49-F238E27FC236}">
                  <a16:creationId xmlns:a16="http://schemas.microsoft.com/office/drawing/2014/main" xmlns="" id="{B88F60E6-4746-4E0A-A015-7E1F944D2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675" y="1074230"/>
              <a:ext cx="161830" cy="147731"/>
            </a:xfrm>
            <a:custGeom>
              <a:avLst/>
              <a:gdLst>
                <a:gd name="T0" fmla="*/ 2147483646 w 6454"/>
                <a:gd name="T1" fmla="*/ 2147483646 h 5882"/>
                <a:gd name="T2" fmla="*/ 2147483646 w 6454"/>
                <a:gd name="T3" fmla="*/ 2147483646 h 5882"/>
                <a:gd name="T4" fmla="*/ 0 w 6454"/>
                <a:gd name="T5" fmla="*/ 2147483646 h 5882"/>
                <a:gd name="T6" fmla="*/ 2147483646 w 6454"/>
                <a:gd name="T7" fmla="*/ 2147483646 h 5882"/>
                <a:gd name="T8" fmla="*/ 2147483646 w 6454"/>
                <a:gd name="T9" fmla="*/ 2147483646 h 5882"/>
                <a:gd name="T10" fmla="*/ 2147483646 w 6454"/>
                <a:gd name="T11" fmla="*/ 0 h 5882"/>
                <a:gd name="T12" fmla="*/ 2147483646 w 6454"/>
                <a:gd name="T13" fmla="*/ 2147483646 h 5882"/>
                <a:gd name="T14" fmla="*/ 2147483646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5" name="Google Shape;990;p32">
              <a:extLst>
                <a:ext uri="{FF2B5EF4-FFF2-40B4-BE49-F238E27FC236}">
                  <a16:creationId xmlns:a16="http://schemas.microsoft.com/office/drawing/2014/main" xmlns="" id="{80276FE8-8073-47BF-A0EA-94AD8F84C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39818"/>
              <a:ext cx="0" cy="3247"/>
            </a:xfrm>
            <a:custGeom>
              <a:avLst/>
              <a:gdLst>
                <a:gd name="T0" fmla="*/ 0 w 1"/>
                <a:gd name="T1" fmla="*/ 2147483646 h 135"/>
                <a:gd name="T2" fmla="*/ 0 w 1"/>
                <a:gd name="T3" fmla="*/ 2147483646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2147483646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6" name="Google Shape;991;p32">
              <a:extLst>
                <a:ext uri="{FF2B5EF4-FFF2-40B4-BE49-F238E27FC236}">
                  <a16:creationId xmlns:a16="http://schemas.microsoft.com/office/drawing/2014/main" xmlns="" id="{A31EFB24-5D45-496C-A21D-AB0F72006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884" y="1239818"/>
              <a:ext cx="1001193" cy="126626"/>
            </a:xfrm>
            <a:custGeom>
              <a:avLst/>
              <a:gdLst>
                <a:gd name="T0" fmla="*/ 2147483646 w 40063"/>
                <a:gd name="T1" fmla="*/ 2147483646 h 5042"/>
                <a:gd name="T2" fmla="*/ 2147483646 w 40063"/>
                <a:gd name="T3" fmla="*/ 2147483646 h 5042"/>
                <a:gd name="T4" fmla="*/ 2147483646 w 40063"/>
                <a:gd name="T5" fmla="*/ 2147483646 h 5042"/>
                <a:gd name="T6" fmla="*/ 2147483646 w 40063"/>
                <a:gd name="T7" fmla="*/ 2147483646 h 5042"/>
                <a:gd name="T8" fmla="*/ 2147483646 w 40063"/>
                <a:gd name="T9" fmla="*/ 2147483646 h 5042"/>
                <a:gd name="T10" fmla="*/ 2147483646 w 40063"/>
                <a:gd name="T11" fmla="*/ 2147483646 h 5042"/>
                <a:gd name="T12" fmla="*/ 2147483646 w 40063"/>
                <a:gd name="T13" fmla="*/ 2147483646 h 5042"/>
                <a:gd name="T14" fmla="*/ 2147483646 w 40063"/>
                <a:gd name="T15" fmla="*/ 2147483646 h 5042"/>
                <a:gd name="T16" fmla="*/ 2147483646 w 40063"/>
                <a:gd name="T17" fmla="*/ 2147483646 h 5042"/>
                <a:gd name="T18" fmla="*/ 2147483646 w 40063"/>
                <a:gd name="T19" fmla="*/ 2147483646 h 5042"/>
                <a:gd name="T20" fmla="*/ 2147483646 w 40063"/>
                <a:gd name="T21" fmla="*/ 2147483646 h 5042"/>
                <a:gd name="T22" fmla="*/ 2147483646 w 40063"/>
                <a:gd name="T23" fmla="*/ 2147483646 h 5042"/>
                <a:gd name="T24" fmla="*/ 2147483646 w 40063"/>
                <a:gd name="T25" fmla="*/ 2147483646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7" name="Google Shape;992;p32">
              <a:extLst>
                <a:ext uri="{FF2B5EF4-FFF2-40B4-BE49-F238E27FC236}">
                  <a16:creationId xmlns:a16="http://schemas.microsoft.com/office/drawing/2014/main" xmlns="" id="{3FF73ADD-1000-4A66-B50C-9733C205E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0" cy="3247"/>
            </a:xfrm>
            <a:custGeom>
              <a:avLst/>
              <a:gdLst>
                <a:gd name="T0" fmla="*/ 0 w 1"/>
                <a:gd name="T1" fmla="*/ 2147483646 h 170"/>
                <a:gd name="T2" fmla="*/ 0 w 1"/>
                <a:gd name="T3" fmla="*/ 2147483646 h 170"/>
                <a:gd name="T4" fmla="*/ 0 w 1"/>
                <a:gd name="T5" fmla="*/ 2147483646 h 170"/>
                <a:gd name="T6" fmla="*/ 0 w 1"/>
                <a:gd name="T7" fmla="*/ 2147483646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8" name="Google Shape;993;p32">
              <a:extLst>
                <a:ext uri="{FF2B5EF4-FFF2-40B4-BE49-F238E27FC236}">
                  <a16:creationId xmlns:a16="http://schemas.microsoft.com/office/drawing/2014/main" xmlns="" id="{986AD767-B98E-43F2-AC1C-A0A4437F1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47470" cy="9740"/>
            </a:xfrm>
            <a:custGeom>
              <a:avLst/>
              <a:gdLst>
                <a:gd name="T0" fmla="*/ 0 w 1950"/>
                <a:gd name="T1" fmla="*/ 2147483646 h 438"/>
                <a:gd name="T2" fmla="*/ 0 w 1950"/>
                <a:gd name="T3" fmla="*/ 2147483646 h 438"/>
                <a:gd name="T4" fmla="*/ 2147483646 w 1950"/>
                <a:gd name="T5" fmla="*/ 2147483646 h 438"/>
                <a:gd name="T6" fmla="*/ 0 w 1950"/>
                <a:gd name="T7" fmla="*/ 2147483646 h 438"/>
                <a:gd name="T8" fmla="*/ 2147483646 w 1950"/>
                <a:gd name="T9" fmla="*/ 2147483646 h 438"/>
                <a:gd name="T10" fmla="*/ 2147483646 w 1950"/>
                <a:gd name="T11" fmla="*/ 2147483646 h 438"/>
                <a:gd name="T12" fmla="*/ 2147483646 w 1950"/>
                <a:gd name="T13" fmla="*/ 2147483646 h 438"/>
                <a:gd name="T14" fmla="*/ 2147483646 w 1950"/>
                <a:gd name="T15" fmla="*/ 2147483646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9" name="Google Shape;994;p32">
              <a:extLst>
                <a:ext uri="{FF2B5EF4-FFF2-40B4-BE49-F238E27FC236}">
                  <a16:creationId xmlns:a16="http://schemas.microsoft.com/office/drawing/2014/main" xmlns="" id="{40F0F568-CD10-46E4-8B45-E02BB85DA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819356"/>
              <a:ext cx="1318383" cy="6120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2147483646 h 24501"/>
                <a:gd name="T6" fmla="*/ 2147483646 w 52665"/>
                <a:gd name="T7" fmla="*/ 2147483646 h 24501"/>
                <a:gd name="T8" fmla="*/ 2147483646 w 52665"/>
                <a:gd name="T9" fmla="*/ 2147483646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2147483646 w 52665"/>
                <a:gd name="T25" fmla="*/ 2147483646 h 24501"/>
                <a:gd name="T26" fmla="*/ 2147483646 w 52665"/>
                <a:gd name="T27" fmla="*/ 2147483646 h 24501"/>
                <a:gd name="T28" fmla="*/ 2147483646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2147483646 h 24501"/>
                <a:gd name="T66" fmla="*/ 2147483646 w 52665"/>
                <a:gd name="T67" fmla="*/ 2147483646 h 24501"/>
                <a:gd name="T68" fmla="*/ 2147483646 w 52665"/>
                <a:gd name="T69" fmla="*/ 2147483646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0" name="Google Shape;995;p32">
              <a:extLst>
                <a:ext uri="{FF2B5EF4-FFF2-40B4-BE49-F238E27FC236}">
                  <a16:creationId xmlns:a16="http://schemas.microsoft.com/office/drawing/2014/main" xmlns="" id="{6D6A7F86-7AD5-46FF-9813-998D7F2B7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067" y="1449238"/>
              <a:ext cx="174777" cy="115262"/>
            </a:xfrm>
            <a:custGeom>
              <a:avLst/>
              <a:gdLst>
                <a:gd name="T0" fmla="*/ 2147483646 w 7026"/>
                <a:gd name="T1" fmla="*/ 2147483646 h 4606"/>
                <a:gd name="T2" fmla="*/ 2147483646 w 7026"/>
                <a:gd name="T3" fmla="*/ 2147483646 h 4606"/>
                <a:gd name="T4" fmla="*/ 2147483646 w 7026"/>
                <a:gd name="T5" fmla="*/ 2147483646 h 4606"/>
                <a:gd name="T6" fmla="*/ 2147483646 w 7026"/>
                <a:gd name="T7" fmla="*/ 2147483646 h 4606"/>
                <a:gd name="T8" fmla="*/ 2147483646 w 7026"/>
                <a:gd name="T9" fmla="*/ 2147483646 h 4606"/>
                <a:gd name="T10" fmla="*/ 2147483646 w 7026"/>
                <a:gd name="T11" fmla="*/ 2147483646 h 4606"/>
                <a:gd name="T12" fmla="*/ 2147483646 w 7026"/>
                <a:gd name="T13" fmla="*/ 2147483646 h 4606"/>
                <a:gd name="T14" fmla="*/ 2147483646 w 7026"/>
                <a:gd name="T15" fmla="*/ 2147483646 h 4606"/>
                <a:gd name="T16" fmla="*/ 2147483646 w 7026"/>
                <a:gd name="T17" fmla="*/ 2147483646 h 4606"/>
                <a:gd name="T18" fmla="*/ 2147483646 w 7026"/>
                <a:gd name="T19" fmla="*/ 2147483646 h 4606"/>
                <a:gd name="T20" fmla="*/ 2147483646 w 7026"/>
                <a:gd name="T21" fmla="*/ 2147483646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1" name="Google Shape;996;p32">
              <a:extLst>
                <a:ext uri="{FF2B5EF4-FFF2-40B4-BE49-F238E27FC236}">
                  <a16:creationId xmlns:a16="http://schemas.microsoft.com/office/drawing/2014/main" xmlns="" id="{269E3E3C-626B-425B-B42E-D7DC3807F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402" y="1295014"/>
              <a:ext cx="230879" cy="168835"/>
            </a:xfrm>
            <a:custGeom>
              <a:avLst/>
              <a:gdLst>
                <a:gd name="T0" fmla="*/ 2147483646 w 9244"/>
                <a:gd name="T1" fmla="*/ 0 h 6749"/>
                <a:gd name="T2" fmla="*/ 2147483646 w 9244"/>
                <a:gd name="T3" fmla="*/ 2147483646 h 6749"/>
                <a:gd name="T4" fmla="*/ 2147483646 w 9244"/>
                <a:gd name="T5" fmla="*/ 2147483646 h 6749"/>
                <a:gd name="T6" fmla="*/ 2147483646 w 9244"/>
                <a:gd name="T7" fmla="*/ 2147483646 h 6749"/>
                <a:gd name="T8" fmla="*/ 2147483646 w 9244"/>
                <a:gd name="T9" fmla="*/ 2147483646 h 6749"/>
                <a:gd name="T10" fmla="*/ 2147483646 w 9244"/>
                <a:gd name="T11" fmla="*/ 2147483646 h 6749"/>
                <a:gd name="T12" fmla="*/ 2147483646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2147483646 h 6749"/>
                <a:gd name="T18" fmla="*/ 2147483646 w 9244"/>
                <a:gd name="T19" fmla="*/ 2147483646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2" name="Google Shape;997;p32">
              <a:extLst>
                <a:ext uri="{FF2B5EF4-FFF2-40B4-BE49-F238E27FC236}">
                  <a16:creationId xmlns:a16="http://schemas.microsoft.com/office/drawing/2014/main" xmlns="" id="{D4767B0B-4951-40C3-B8B5-E18DCA387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551" y="1306378"/>
              <a:ext cx="60417" cy="60066"/>
            </a:xfrm>
            <a:custGeom>
              <a:avLst/>
              <a:gdLst>
                <a:gd name="T0" fmla="*/ 2147483646 w 2387"/>
                <a:gd name="T1" fmla="*/ 2147483646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2147483646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3" name="Google Shape;998;p32">
              <a:extLst>
                <a:ext uri="{FF2B5EF4-FFF2-40B4-BE49-F238E27FC236}">
                  <a16:creationId xmlns:a16="http://schemas.microsoft.com/office/drawing/2014/main" xmlns="" id="{021FAA7D-0F70-4439-8225-587AD3BC3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83" y="1246312"/>
              <a:ext cx="228721" cy="168835"/>
            </a:xfrm>
            <a:custGeom>
              <a:avLst/>
              <a:gdLst>
                <a:gd name="T0" fmla="*/ 2147483646 w 9109"/>
                <a:gd name="T1" fmla="*/ 0 h 6746"/>
                <a:gd name="T2" fmla="*/ 2147483646 w 9109"/>
                <a:gd name="T3" fmla="*/ 2147483646 h 6746"/>
                <a:gd name="T4" fmla="*/ 2147483646 w 9109"/>
                <a:gd name="T5" fmla="*/ 2147483646 h 6746"/>
                <a:gd name="T6" fmla="*/ 2147483646 w 9109"/>
                <a:gd name="T7" fmla="*/ 2147483646 h 6746"/>
                <a:gd name="T8" fmla="*/ 2147483646 w 9109"/>
                <a:gd name="T9" fmla="*/ 2147483646 h 6746"/>
                <a:gd name="T10" fmla="*/ 2147483646 w 9109"/>
                <a:gd name="T11" fmla="*/ 2147483646 h 6746"/>
                <a:gd name="T12" fmla="*/ 2147483646 w 9109"/>
                <a:gd name="T13" fmla="*/ 2147483646 h 6746"/>
                <a:gd name="T14" fmla="*/ 2147483646 w 9109"/>
                <a:gd name="T15" fmla="*/ 2147483646 h 6746"/>
                <a:gd name="T16" fmla="*/ 2147483646 w 9109"/>
                <a:gd name="T17" fmla="*/ 2147483646 h 6746"/>
                <a:gd name="T18" fmla="*/ 2147483646 w 9109"/>
                <a:gd name="T19" fmla="*/ 2147483646 h 6746"/>
                <a:gd name="T20" fmla="*/ 2147483646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4" name="Google Shape;999;p32">
              <a:extLst>
                <a:ext uri="{FF2B5EF4-FFF2-40B4-BE49-F238E27FC236}">
                  <a16:creationId xmlns:a16="http://schemas.microsoft.com/office/drawing/2014/main" xmlns="" id="{B0DFB401-2BEB-4568-8FD9-64671AD22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523" y="1264170"/>
              <a:ext cx="60417" cy="60066"/>
            </a:xfrm>
            <a:custGeom>
              <a:avLst/>
              <a:gdLst>
                <a:gd name="T0" fmla="*/ 2147483646 w 2387"/>
                <a:gd name="T1" fmla="*/ 0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5" name="Google Shape;1000;p32">
              <a:extLst>
                <a:ext uri="{FF2B5EF4-FFF2-40B4-BE49-F238E27FC236}">
                  <a16:creationId xmlns:a16="http://schemas.microsoft.com/office/drawing/2014/main" xmlns="" id="{AA5A3512-DDA3-4B1F-B4BF-C3AE416BC7EC}"/>
                </a:ext>
              </a:extLst>
            </p:cNvPr>
            <p:cNvSpPr/>
            <p:nvPr/>
          </p:nvSpPr>
          <p:spPr>
            <a:xfrm>
              <a:off x="3372771" y="1445992"/>
              <a:ext cx="207143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1001;p32">
              <a:extLst>
                <a:ext uri="{FF2B5EF4-FFF2-40B4-BE49-F238E27FC236}">
                  <a16:creationId xmlns:a16="http://schemas.microsoft.com/office/drawing/2014/main" xmlns="" id="{3B7609A4-C993-453B-994D-97083142383E}"/>
                </a:ext>
              </a:extLst>
            </p:cNvPr>
            <p:cNvSpPr/>
            <p:nvPr/>
          </p:nvSpPr>
          <p:spPr>
            <a:xfrm>
              <a:off x="3931627" y="1374562"/>
              <a:ext cx="21145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1002;p32">
              <a:extLst>
                <a:ext uri="{FF2B5EF4-FFF2-40B4-BE49-F238E27FC236}">
                  <a16:creationId xmlns:a16="http://schemas.microsoft.com/office/drawing/2014/main" xmlns="" id="{07E79ABC-AAE2-4B5E-801E-17D70E57E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49629" cy="21105"/>
            </a:xfrm>
            <a:custGeom>
              <a:avLst/>
              <a:gdLst>
                <a:gd name="T0" fmla="*/ 2147483646 w 1951"/>
                <a:gd name="T1" fmla="*/ 2147483646 h 842"/>
                <a:gd name="T2" fmla="*/ 2147483646 w 1951"/>
                <a:gd name="T3" fmla="*/ 2147483646 h 842"/>
                <a:gd name="T4" fmla="*/ 2147483646 w 1951"/>
                <a:gd name="T5" fmla="*/ 2147483646 h 842"/>
                <a:gd name="T6" fmla="*/ 2147483646 w 1951"/>
                <a:gd name="T7" fmla="*/ 2147483646 h 842"/>
                <a:gd name="T8" fmla="*/ 2147483646 w 1951"/>
                <a:gd name="T9" fmla="*/ 2147483646 h 842"/>
                <a:gd name="T10" fmla="*/ 2147483646 w 1951"/>
                <a:gd name="T11" fmla="*/ 2147483646 h 842"/>
                <a:gd name="T12" fmla="*/ 2147483646 w 1951"/>
                <a:gd name="T13" fmla="*/ 2147483646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38" name="Google Shape;211;p3">
            <a:extLst>
              <a:ext uri="{FF2B5EF4-FFF2-40B4-BE49-F238E27FC236}">
                <a16:creationId xmlns:a16="http://schemas.microsoft.com/office/drawing/2014/main" xmlns="" id="{184EEF35-CA73-4440-9293-419844C43A6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818" y="1581150"/>
            <a:ext cx="444500" cy="398463"/>
            <a:chOff x="2495125" y="2142250"/>
            <a:chExt cx="444275" cy="398525"/>
          </a:xfrm>
        </p:grpSpPr>
        <p:sp>
          <p:nvSpPr>
            <p:cNvPr id="139" name="Google Shape;212;p3">
              <a:extLst>
                <a:ext uri="{FF2B5EF4-FFF2-40B4-BE49-F238E27FC236}">
                  <a16:creationId xmlns:a16="http://schemas.microsoft.com/office/drawing/2014/main" xmlns="" id="{21973AF3-2CA5-4495-ABCE-589C06900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0" name="Google Shape;213;p3">
              <a:extLst>
                <a:ext uri="{FF2B5EF4-FFF2-40B4-BE49-F238E27FC236}">
                  <a16:creationId xmlns:a16="http://schemas.microsoft.com/office/drawing/2014/main" xmlns="" id="{8044B9A0-397C-4C34-A111-50553ED237A2}"/>
                </a:ext>
              </a:extLst>
            </p:cNvPr>
            <p:cNvSpPr/>
            <p:nvPr/>
          </p:nvSpPr>
          <p:spPr>
            <a:xfrm>
              <a:off x="2655910" y="2307376"/>
              <a:ext cx="95201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41" name="Google Shape;214;p3">
            <a:extLst>
              <a:ext uri="{FF2B5EF4-FFF2-40B4-BE49-F238E27FC236}">
                <a16:creationId xmlns:a16="http://schemas.microsoft.com/office/drawing/2014/main" xmlns="" id="{8C4DC391-0399-435E-866F-9A7543F46A1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5"/>
            <a:ext cx="292100" cy="280988"/>
            <a:chOff x="3243875" y="2372825"/>
            <a:chExt cx="291375" cy="281375"/>
          </a:xfrm>
        </p:grpSpPr>
        <p:sp>
          <p:nvSpPr>
            <p:cNvPr id="142" name="Google Shape;215;p3">
              <a:extLst>
                <a:ext uri="{FF2B5EF4-FFF2-40B4-BE49-F238E27FC236}">
                  <a16:creationId xmlns:a16="http://schemas.microsoft.com/office/drawing/2014/main" xmlns="" id="{6B7BE4FF-BF57-4C22-9FEE-D251D3AE9261}"/>
                </a:ext>
              </a:extLst>
            </p:cNvPr>
            <p:cNvSpPr/>
            <p:nvPr/>
          </p:nvSpPr>
          <p:spPr>
            <a:xfrm>
              <a:off x="3286103" y="2403030"/>
              <a:ext cx="206918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216;p3">
              <a:extLst>
                <a:ext uri="{FF2B5EF4-FFF2-40B4-BE49-F238E27FC236}">
                  <a16:creationId xmlns:a16="http://schemas.microsoft.com/office/drawing/2014/main" xmlns="" id="{6BDB13F3-66FF-4D1D-8446-05717714F988}"/>
                </a:ext>
              </a:extLst>
            </p:cNvPr>
            <p:cNvSpPr/>
            <p:nvPr/>
          </p:nvSpPr>
          <p:spPr>
            <a:xfrm>
              <a:off x="3302995" y="2403030"/>
              <a:ext cx="192138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217;p3">
              <a:extLst>
                <a:ext uri="{FF2B5EF4-FFF2-40B4-BE49-F238E27FC236}">
                  <a16:creationId xmlns:a16="http://schemas.microsoft.com/office/drawing/2014/main" xmlns="" id="{0BC834A1-C1E4-4B1F-9EDC-5C431A5D62CE}"/>
                </a:ext>
              </a:extLst>
            </p:cNvPr>
            <p:cNvSpPr/>
            <p:nvPr/>
          </p:nvSpPr>
          <p:spPr>
            <a:xfrm>
              <a:off x="3395897" y="2372825"/>
              <a:ext cx="10556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218;p3">
              <a:extLst>
                <a:ext uri="{FF2B5EF4-FFF2-40B4-BE49-F238E27FC236}">
                  <a16:creationId xmlns:a16="http://schemas.microsoft.com/office/drawing/2014/main" xmlns="" id="{64F0F980-D970-406E-97AA-358BD21BD0DB}"/>
                </a:ext>
              </a:extLst>
            </p:cNvPr>
            <p:cNvSpPr/>
            <p:nvPr/>
          </p:nvSpPr>
          <p:spPr>
            <a:xfrm>
              <a:off x="3243875" y="2495231"/>
              <a:ext cx="285040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219;p3">
              <a:extLst>
                <a:ext uri="{FF2B5EF4-FFF2-40B4-BE49-F238E27FC236}">
                  <a16:creationId xmlns:a16="http://schemas.microsoft.com/office/drawing/2014/main" xmlns="" id="{0CE2E428-5C9D-4294-9013-CE484B288F9D}"/>
                </a:ext>
              </a:extLst>
            </p:cNvPr>
            <p:cNvSpPr/>
            <p:nvPr/>
          </p:nvSpPr>
          <p:spPr>
            <a:xfrm>
              <a:off x="3341000" y="2379184"/>
              <a:ext cx="103459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220;p3">
              <a:extLst>
                <a:ext uri="{FF2B5EF4-FFF2-40B4-BE49-F238E27FC236}">
                  <a16:creationId xmlns:a16="http://schemas.microsoft.com/office/drawing/2014/main" xmlns="" id="{0179B14A-5DF9-48BB-9B20-D86BCE6A488A}"/>
                </a:ext>
              </a:extLst>
            </p:cNvPr>
            <p:cNvSpPr/>
            <p:nvPr/>
          </p:nvSpPr>
          <p:spPr>
            <a:xfrm>
              <a:off x="3267100" y="2458668"/>
              <a:ext cx="268150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221;p3">
              <a:extLst>
                <a:ext uri="{FF2B5EF4-FFF2-40B4-BE49-F238E27FC236}">
                  <a16:creationId xmlns:a16="http://schemas.microsoft.com/office/drawing/2014/main" xmlns="" id="{69F9C900-6C1F-407B-B5FF-9F067EE0E029}"/>
                </a:ext>
              </a:extLst>
            </p:cNvPr>
            <p:cNvSpPr/>
            <p:nvPr/>
          </p:nvSpPr>
          <p:spPr>
            <a:xfrm>
              <a:off x="3275546" y="2452309"/>
              <a:ext cx="257592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222;p3">
              <a:extLst>
                <a:ext uri="{FF2B5EF4-FFF2-40B4-BE49-F238E27FC236}">
                  <a16:creationId xmlns:a16="http://schemas.microsoft.com/office/drawing/2014/main" xmlns="" id="{2EDFE857-C27A-4714-993E-E4CE769C8DCA}"/>
                </a:ext>
              </a:extLst>
            </p:cNvPr>
            <p:cNvSpPr/>
            <p:nvPr/>
          </p:nvSpPr>
          <p:spPr>
            <a:xfrm>
              <a:off x="3328332" y="2385542"/>
              <a:ext cx="120350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223;p3">
              <a:extLst>
                <a:ext uri="{FF2B5EF4-FFF2-40B4-BE49-F238E27FC236}">
                  <a16:creationId xmlns:a16="http://schemas.microsoft.com/office/drawing/2014/main" xmlns="" id="{238BE22B-1BFB-4A97-854C-BBF134BE8345}"/>
                </a:ext>
              </a:extLst>
            </p:cNvPr>
            <p:cNvSpPr/>
            <p:nvPr/>
          </p:nvSpPr>
          <p:spPr>
            <a:xfrm>
              <a:off x="3328332" y="2438003"/>
              <a:ext cx="133018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1" name="Google Shape;224;p3">
              <a:extLst>
                <a:ext uri="{FF2B5EF4-FFF2-40B4-BE49-F238E27FC236}">
                  <a16:creationId xmlns:a16="http://schemas.microsoft.com/office/drawing/2014/main" xmlns="" id="{9329E016-030F-42AC-B389-DF5AB78D9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52" name="Google Shape;225;p3">
            <a:extLst>
              <a:ext uri="{FF2B5EF4-FFF2-40B4-BE49-F238E27FC236}">
                <a16:creationId xmlns:a16="http://schemas.microsoft.com/office/drawing/2014/main" xmlns="" id="{4101604B-AE56-4B57-8B4F-2E15FDC0D5D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8068" y="714376"/>
            <a:ext cx="167217" cy="168275"/>
            <a:chOff x="4954425" y="2036375"/>
            <a:chExt cx="166675" cy="168575"/>
          </a:xfrm>
        </p:grpSpPr>
        <p:sp>
          <p:nvSpPr>
            <p:cNvPr id="153" name="Google Shape;226;p3">
              <a:extLst>
                <a:ext uri="{FF2B5EF4-FFF2-40B4-BE49-F238E27FC236}">
                  <a16:creationId xmlns:a16="http://schemas.microsoft.com/office/drawing/2014/main" xmlns="" id="{2F5E2DAC-003B-4159-AB8A-6EC3C9239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4" name="Google Shape;227;p3">
              <a:extLst>
                <a:ext uri="{FF2B5EF4-FFF2-40B4-BE49-F238E27FC236}">
                  <a16:creationId xmlns:a16="http://schemas.microsoft.com/office/drawing/2014/main" xmlns="" id="{C2C7A107-74D3-40AA-8C72-B4410100209A}"/>
                </a:ext>
              </a:extLst>
            </p:cNvPr>
            <p:cNvSpPr/>
            <p:nvPr/>
          </p:nvSpPr>
          <p:spPr>
            <a:xfrm>
              <a:off x="5009280" y="2104760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5" name="Google Shape;228;p3">
            <a:extLst>
              <a:ext uri="{FF2B5EF4-FFF2-40B4-BE49-F238E27FC236}">
                <a16:creationId xmlns:a16="http://schemas.microsoft.com/office/drawing/2014/main" xmlns="" id="{D309D331-6C74-4E3C-8563-701C59D80CF0}"/>
              </a:ext>
            </a:extLst>
          </p:cNvPr>
          <p:cNvSpPr>
            <a:spLocks/>
          </p:cNvSpPr>
          <p:nvPr userDrawn="1"/>
        </p:nvSpPr>
        <p:spPr bwMode="auto">
          <a:xfrm>
            <a:off x="1576918" y="3597275"/>
            <a:ext cx="11853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156" name="Google Shape;229;p3">
            <a:extLst>
              <a:ext uri="{FF2B5EF4-FFF2-40B4-BE49-F238E27FC236}">
                <a16:creationId xmlns:a16="http://schemas.microsoft.com/office/drawing/2014/main" xmlns="" id="{69EC0C9A-37D2-4371-BB3E-1B0D95D48A37}"/>
              </a:ext>
            </a:extLst>
          </p:cNvPr>
          <p:cNvSpPr/>
          <p:nvPr userDrawn="1"/>
        </p:nvSpPr>
        <p:spPr>
          <a:xfrm>
            <a:off x="9846733" y="3887788"/>
            <a:ext cx="86784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7" name="Google Shape;230;p3">
            <a:extLst>
              <a:ext uri="{FF2B5EF4-FFF2-40B4-BE49-F238E27FC236}">
                <a16:creationId xmlns:a16="http://schemas.microsoft.com/office/drawing/2014/main" xmlns="" id="{63559200-DF82-4B02-9069-B0E258A9A4B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234" y="5541964"/>
            <a:ext cx="167217" cy="168275"/>
            <a:chOff x="4954425" y="2036375"/>
            <a:chExt cx="166675" cy="168575"/>
          </a:xfrm>
        </p:grpSpPr>
        <p:sp>
          <p:nvSpPr>
            <p:cNvPr id="158" name="Google Shape;231;p3">
              <a:extLst>
                <a:ext uri="{FF2B5EF4-FFF2-40B4-BE49-F238E27FC236}">
                  <a16:creationId xmlns:a16="http://schemas.microsoft.com/office/drawing/2014/main" xmlns="" id="{EA675AB0-A91F-49F5-A3C1-E4217462E48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232;p3">
              <a:extLst>
                <a:ext uri="{FF2B5EF4-FFF2-40B4-BE49-F238E27FC236}">
                  <a16:creationId xmlns:a16="http://schemas.microsoft.com/office/drawing/2014/main" xmlns="" id="{9EBAECC1-19C1-40DB-B371-05A68FB43D22}"/>
                </a:ext>
              </a:extLst>
            </p:cNvPr>
            <p:cNvSpPr/>
            <p:nvPr/>
          </p:nvSpPr>
          <p:spPr>
            <a:xfrm>
              <a:off x="5009280" y="2104759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5360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AEB805FB-4C33-46C6-AFDD-6FF05F996B8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9169ADBD-8A69-4963-850A-2B7E0B22B36B}"/>
                </a:ext>
              </a:extLst>
            </p:cNvPr>
            <p:cNvSpPr/>
            <p:nvPr/>
          </p:nvSpPr>
          <p:spPr>
            <a:xfrm>
              <a:off x="661380" y="219519"/>
              <a:ext cx="8068625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BB9DFAED-C5AA-4C90-A5B4-9FE4670F59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B881CCE3-1418-4DEA-BDD0-E93FAB224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8F47A63E-B641-4A80-9F76-13F0EEFD7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BB095331-C0C9-4F47-BF9F-35299C53A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BBEA2E77-E5E1-4D62-9557-7E433A92B8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E5D378D8-E454-49F4-85E6-C9E10C97C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E616B4E8-88A2-4808-9CE2-50B79F2986BA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1A4E8219-D9BE-4465-A8D8-33535A521F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FAF9A1E9-8444-4AA7-813F-5AB064593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03F91186-E407-4AB3-9719-B7C2D7A6C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3D8F7FC5-1DB5-42D6-8885-5A89CBE30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C6037B43-8925-4B6C-9DBC-83E92405E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B071E9A6-4F94-44E8-82F4-4CEC1554F20E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0A07B9F6-47D4-4B5A-9EE9-58E76D2C2F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D7FCD888-F12A-45C8-A9F9-198D30AC2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25D427D1-8087-406E-AE16-722DDC64F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C2968276-068A-4AD0-848A-6201C36BF6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2B1E4BEF-C392-48F7-8736-6AE7DF56E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C477365E-F968-47F7-BD82-BDFC3A9FCE75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7A9CA8E3-DDFA-4924-8B72-12C9AD8EE304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9902E156-0CC8-4D0A-AE0A-897A2C5FC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xmlns="" id="{39444DC1-5576-441D-AB53-0FFA035A668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8484" y="5645151"/>
            <a:ext cx="615949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xmlns="" id="{98A374AE-5BFD-4D80-BDA3-DDB28F2E2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xmlns="" id="{0C59B06F-BFA0-41CF-8995-D8FF7B2ACCF9}"/>
                </a:ext>
              </a:extLst>
            </p:cNvPr>
            <p:cNvSpPr/>
            <p:nvPr/>
          </p:nvSpPr>
          <p:spPr>
            <a:xfrm>
              <a:off x="2655430" y="2307320"/>
              <a:ext cx="94657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xmlns="" id="{284C2877-59D0-4168-93A7-BD29F17C48F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6934" y="427038"/>
            <a:ext cx="404284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xmlns="" id="{CC7FE423-355E-4C52-B257-015B0AACE277}"/>
                </a:ext>
              </a:extLst>
            </p:cNvPr>
            <p:cNvSpPr/>
            <p:nvPr/>
          </p:nvSpPr>
          <p:spPr>
            <a:xfrm>
              <a:off x="3286590" y="2403435"/>
              <a:ext cx="205946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xmlns="" id="{45F30DAA-BD20-45E4-82A9-219DAD7B346D}"/>
                </a:ext>
              </a:extLst>
            </p:cNvPr>
            <p:cNvSpPr/>
            <p:nvPr/>
          </p:nvSpPr>
          <p:spPr>
            <a:xfrm>
              <a:off x="3303371" y="2403435"/>
              <a:ext cx="192216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xmlns="" id="{E21EF286-391D-4062-8853-0549C8487431}"/>
                </a:ext>
              </a:extLst>
            </p:cNvPr>
            <p:cNvSpPr/>
            <p:nvPr/>
          </p:nvSpPr>
          <p:spPr>
            <a:xfrm>
              <a:off x="3396427" y="2372825"/>
              <a:ext cx="10679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xmlns="" id="{1225393B-1D5A-406B-9D0D-6617BC942F4A}"/>
                </a:ext>
              </a:extLst>
            </p:cNvPr>
            <p:cNvSpPr/>
            <p:nvPr/>
          </p:nvSpPr>
          <p:spPr>
            <a:xfrm>
              <a:off x="3243875" y="2495264"/>
              <a:ext cx="285273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xmlns="" id="{AC49959D-2DFD-45BE-9AA9-D16E9693AB85}"/>
                </a:ext>
              </a:extLst>
            </p:cNvPr>
            <p:cNvSpPr/>
            <p:nvPr/>
          </p:nvSpPr>
          <p:spPr>
            <a:xfrm>
              <a:off x="3339983" y="2378711"/>
              <a:ext cx="10526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xmlns="" id="{70F11F17-987F-41A5-A782-8DE5BA5619A2}"/>
                </a:ext>
              </a:extLst>
            </p:cNvPr>
            <p:cNvSpPr/>
            <p:nvPr/>
          </p:nvSpPr>
          <p:spPr>
            <a:xfrm>
              <a:off x="3266758" y="2458768"/>
              <a:ext cx="26849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xmlns="" id="{913AEF9A-9954-416C-9948-13B1A4B09406}"/>
                </a:ext>
              </a:extLst>
            </p:cNvPr>
            <p:cNvSpPr/>
            <p:nvPr/>
          </p:nvSpPr>
          <p:spPr>
            <a:xfrm>
              <a:off x="3275911" y="2451704"/>
              <a:ext cx="257813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xmlns="" id="{A9062484-8E56-492E-A730-9119AB629B68}"/>
                </a:ext>
              </a:extLst>
            </p:cNvPr>
            <p:cNvSpPr/>
            <p:nvPr/>
          </p:nvSpPr>
          <p:spPr>
            <a:xfrm>
              <a:off x="3329304" y="2385775"/>
              <a:ext cx="120517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xmlns="" id="{1C6ACAA2-3E57-4CEC-92BE-DEAF29AFCCB4}"/>
                </a:ext>
              </a:extLst>
            </p:cNvPr>
            <p:cNvSpPr/>
            <p:nvPr/>
          </p:nvSpPr>
          <p:spPr>
            <a:xfrm>
              <a:off x="3327779" y="2438754"/>
              <a:ext cx="13424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xmlns="" id="{244B31FA-1EC1-4FE3-A93C-4DF33EFEA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290" y="2469364"/>
              <a:ext cx="71699" cy="7181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xmlns="" id="{5B279E41-50E8-4D18-BD9C-231A3E03BB7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1" y="1042988"/>
            <a:ext cx="230716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xmlns="" id="{E2EEBD2B-8C75-4AB3-9D29-51E2D041A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xmlns="" id="{A1FFA179-0DD5-4337-9C0D-C1A00C023C7A}"/>
                </a:ext>
              </a:extLst>
            </p:cNvPr>
            <p:cNvSpPr/>
            <p:nvPr/>
          </p:nvSpPr>
          <p:spPr>
            <a:xfrm>
              <a:off x="5009474" y="2104748"/>
              <a:ext cx="51991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xmlns="" id="{807A84F6-13D6-443A-9D7B-5D364DF18C69}"/>
              </a:ext>
            </a:extLst>
          </p:cNvPr>
          <p:cNvSpPr>
            <a:spLocks/>
          </p:cNvSpPr>
          <p:nvPr userDrawn="1"/>
        </p:nvSpPr>
        <p:spPr bwMode="auto">
          <a:xfrm>
            <a:off x="2055285" y="6264275"/>
            <a:ext cx="165100" cy="109538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xmlns="" id="{E6338AE0-8649-498C-A207-D9781FFC8B8F}"/>
              </a:ext>
            </a:extLst>
          </p:cNvPr>
          <p:cNvSpPr/>
          <p:nvPr userDrawn="1"/>
        </p:nvSpPr>
        <p:spPr>
          <a:xfrm>
            <a:off x="10996085" y="6181725"/>
            <a:ext cx="120649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xmlns="" id="{4C47612E-9586-45E5-996A-8D333EAF2FD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034" y="5192714"/>
            <a:ext cx="23071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xmlns="" id="{1078CD97-C519-4460-995E-5C0F4222BA79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xmlns="" id="{5ABCD72D-F48D-4AD8-A75E-17B46B527B5A}"/>
                </a:ext>
              </a:extLst>
            </p:cNvPr>
            <p:cNvSpPr/>
            <p:nvPr/>
          </p:nvSpPr>
          <p:spPr>
            <a:xfrm>
              <a:off x="5009473" y="2105230"/>
              <a:ext cx="51990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xmlns="" id="{5DD70CF8-8490-4A3C-8D46-4310FDE04DE3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xmlns="" id="{455B8410-6EDF-40C3-9E1B-7B06A5F779D3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xmlns="" id="{8D919322-578F-485D-982E-2D1865A81926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xmlns="" id="{9D34D482-7BFD-41F6-B0D2-556C418F61FF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xmlns="" id="{B1DF7FFB-3AC3-4A05-9054-F0143C34A29A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AE67760C-EB61-4726-A1C3-7E6999EED3F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E613E4FF-1D27-4283-9FE4-D53D9911CE01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8D1A3088-59A2-41EE-B7E9-A71C9AE9B524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31D8CD2C-8506-413E-9FEC-7A2336F1D55E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87224AA3-5E0B-4F4E-91B5-EC2EFDAE24C8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1BD45C19-8FA0-4D0B-93F1-9C0B7AF0BF00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9E570F25-74F9-4148-9BF8-AF04FF24DC33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4200C0BD-6144-4988-A8CF-6CC3E988C0F8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198BB2D5-20E0-4C56-BF41-8CFC2E8561E5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ACF6B87-15AE-44D7-870A-32C070BBE805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F7756E23-B2FA-414E-B569-C4F626161301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CB915EC5-EF85-4F61-92C5-AC9DF4C5B3A9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C7760CE9-0E8E-458C-9C6D-63E83333EC34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A5EDDA8D-2064-48B7-99EA-449690E9480C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EAB27C75-FC4A-4734-9989-81D041A3D7B0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BF46B2A5-59CF-4AA4-9755-130FDE831F9E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740D3D31-4E2B-46A3-8C39-FF9AA3E461D3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E801FD25-32CE-426C-8938-C913E872B9F7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9563DB70-DAC3-45E5-A457-1A8A97CF24E0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8A834B89-53B8-4996-A6AB-BA6B66442594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1B735A68-4900-48F4-AAB5-68B70F84C542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863A1451-A560-4CAC-841E-C9274AD5896E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E30971B-183D-4501-8090-E98648FFBDCF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EFDE5C60-0751-49BB-9D56-AD890AD89F76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27E6EC07-F68D-470A-9DCF-625938D29E9F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0CF01638-5254-45A7-AA81-6ADA36D817F8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1E8D9A62-B633-4187-BE4E-57EB328E1CC4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CE180FC0-F8A2-4ADD-AFA8-1FEA2B6453B2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3FE84F7C-CD15-4A8B-BF68-9B4C2DF43298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C8BCCA94-3A8F-4520-8C91-C407E3AF489E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FC8D4ECD-2803-4A15-BC19-FFC8E889846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3798AFF9-B6E7-4E27-9D7E-400091DE792F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7BC35A62-8544-42C9-8C1D-A3FFECCC93EB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3476AC9C-2BAC-4AB8-BDEA-6BCC1EB22B6D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6E714EFD-5AE5-4FB3-87AC-9189EDF3AECB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013DDD9B-C381-470C-B588-9FFEA47CC3EE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73A10D22-98EF-4BBE-9D27-5CA13CAB4E5B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D78DE013-6200-4422-82D3-0A53310BA2AF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4C3CF98A-ED49-4B84-B3AD-6B6D102FF4A1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D015AD80-00E6-47D7-9FAB-6987319FCC41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grpSp>
        <p:nvGrpSpPr>
          <p:cNvPr id="92" name="Google Shape;2356;p30">
            <a:extLst>
              <a:ext uri="{FF2B5EF4-FFF2-40B4-BE49-F238E27FC236}">
                <a16:creationId xmlns:a16="http://schemas.microsoft.com/office/drawing/2014/main" xmlns="" id="{37FD569D-4198-4A82-AF7D-113D1DC32ADA}"/>
              </a:ext>
            </a:extLst>
          </p:cNvPr>
          <p:cNvGrpSpPr/>
          <p:nvPr userDrawn="1"/>
        </p:nvGrpSpPr>
        <p:grpSpPr>
          <a:xfrm>
            <a:off x="745499" y="1491609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93" name="Google Shape;2357;p30">
              <a:extLst>
                <a:ext uri="{FF2B5EF4-FFF2-40B4-BE49-F238E27FC236}">
                  <a16:creationId xmlns:a16="http://schemas.microsoft.com/office/drawing/2014/main" xmlns="" id="{D866B17F-06D4-43A9-A84B-52C4C3F1E9B5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>
                  <a16:creationId xmlns:a16="http://schemas.microsoft.com/office/drawing/2014/main" xmlns="" id="{97557630-9F7A-46CB-8848-9AF78A3281F5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>
                    <a16:creationId xmlns:a16="http://schemas.microsoft.com/office/drawing/2014/main" xmlns="" id="{4A481A4B-DB32-49C0-9A30-3497AECD628C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>
                    <a16:creationId xmlns:a16="http://schemas.microsoft.com/office/drawing/2014/main" xmlns="" id="{2B6C733B-3D49-4495-8038-05D3B5619429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>
                    <a16:creationId xmlns:a16="http://schemas.microsoft.com/office/drawing/2014/main" xmlns="" id="{72E03886-28FA-40BB-8FC9-CD311BE809C4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98" name="Google Shape;447;p27">
            <a:extLst>
              <a:ext uri="{FF2B5EF4-FFF2-40B4-BE49-F238E27FC236}">
                <a16:creationId xmlns:a16="http://schemas.microsoft.com/office/drawing/2014/main" xmlns="" id="{F4ACD2ED-27C0-40D5-BEFA-A84754B53CD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2584" y="4048125"/>
            <a:ext cx="2300816" cy="1593850"/>
            <a:chOff x="4799733" y="3457797"/>
            <a:chExt cx="2301388" cy="1593766"/>
          </a:xfrm>
        </p:grpSpPr>
        <p:sp>
          <p:nvSpPr>
            <p:cNvPr id="99" name="Google Shape;448;p27">
              <a:extLst>
                <a:ext uri="{FF2B5EF4-FFF2-40B4-BE49-F238E27FC236}">
                  <a16:creationId xmlns:a16="http://schemas.microsoft.com/office/drawing/2014/main" xmlns="" id="{70390F7F-95D4-4EF2-B76B-24CF9EB35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6" y="4441995"/>
              <a:ext cx="133384" cy="122232"/>
            </a:xfrm>
            <a:custGeom>
              <a:avLst/>
              <a:gdLst>
                <a:gd name="T0" fmla="*/ 2147483646 w 2437"/>
                <a:gd name="T1" fmla="*/ 2147483646 h 2211"/>
                <a:gd name="T2" fmla="*/ 2147483646 w 2437"/>
                <a:gd name="T3" fmla="*/ 2147483646 h 2211"/>
                <a:gd name="T4" fmla="*/ 2147483646 w 2437"/>
                <a:gd name="T5" fmla="*/ 2147483646 h 2211"/>
                <a:gd name="T6" fmla="*/ 2147483646 w 2437"/>
                <a:gd name="T7" fmla="*/ 2147483646 h 2211"/>
                <a:gd name="T8" fmla="*/ 2147483646 w 2437"/>
                <a:gd name="T9" fmla="*/ 2147483646 h 2211"/>
                <a:gd name="T10" fmla="*/ 2147483646 w 2437"/>
                <a:gd name="T11" fmla="*/ 2147483646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449;p27">
              <a:extLst>
                <a:ext uri="{FF2B5EF4-FFF2-40B4-BE49-F238E27FC236}">
                  <a16:creationId xmlns:a16="http://schemas.microsoft.com/office/drawing/2014/main" xmlns="" id="{C1CA4E93-601D-4DEF-A046-190C85A0E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016" y="4451520"/>
              <a:ext cx="91039" cy="77784"/>
            </a:xfrm>
            <a:custGeom>
              <a:avLst/>
              <a:gdLst>
                <a:gd name="T0" fmla="*/ 2147483646 w 1656"/>
                <a:gd name="T1" fmla="*/ 2147483646 h 1431"/>
                <a:gd name="T2" fmla="*/ 2147483646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2147483646 h 1431"/>
                <a:gd name="T8" fmla="*/ 2147483646 w 1656"/>
                <a:gd name="T9" fmla="*/ 2147483646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1" name="Google Shape;450;p27">
              <a:extLst>
                <a:ext uri="{FF2B5EF4-FFF2-40B4-BE49-F238E27FC236}">
                  <a16:creationId xmlns:a16="http://schemas.microsoft.com/office/drawing/2014/main" xmlns="" id="{087CC799-E851-46E0-A298-4CB198C51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899" y="4448345"/>
              <a:ext cx="93156" cy="80959"/>
            </a:xfrm>
            <a:custGeom>
              <a:avLst/>
              <a:gdLst>
                <a:gd name="T0" fmla="*/ 2147483646 w 1669"/>
                <a:gd name="T1" fmla="*/ 2147483646 h 1457"/>
                <a:gd name="T2" fmla="*/ 2147483646 w 1669"/>
                <a:gd name="T3" fmla="*/ 2147483646 h 1457"/>
                <a:gd name="T4" fmla="*/ 2147483646 w 1669"/>
                <a:gd name="T5" fmla="*/ 2147483646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2147483646 w 1669"/>
                <a:gd name="T15" fmla="*/ 2147483646 h 1457"/>
                <a:gd name="T16" fmla="*/ 2147483646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2147483646 h 1457"/>
                <a:gd name="T60" fmla="*/ 2147483646 w 1669"/>
                <a:gd name="T61" fmla="*/ 2147483646 h 1457"/>
                <a:gd name="T62" fmla="*/ 2147483646 w 1669"/>
                <a:gd name="T63" fmla="*/ 2147483646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2147483646 h 1457"/>
                <a:gd name="T74" fmla="*/ 2147483646 w 1669"/>
                <a:gd name="T75" fmla="*/ 2147483646 h 1457"/>
                <a:gd name="T76" fmla="*/ 2147483646 w 1669"/>
                <a:gd name="T77" fmla="*/ 2147483646 h 1457"/>
                <a:gd name="T78" fmla="*/ 2147483646 w 1669"/>
                <a:gd name="T79" fmla="*/ 2147483646 h 1457"/>
                <a:gd name="T80" fmla="*/ 2147483646 w 1669"/>
                <a:gd name="T81" fmla="*/ 2147483646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451;p27">
              <a:extLst>
                <a:ext uri="{FF2B5EF4-FFF2-40B4-BE49-F238E27FC236}">
                  <a16:creationId xmlns:a16="http://schemas.microsoft.com/office/drawing/2014/main" xmlns="" id="{96DEE202-D9A1-4B73-B65C-4B749909F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782" y="4448345"/>
              <a:ext cx="101625" cy="84134"/>
            </a:xfrm>
            <a:custGeom>
              <a:avLst/>
              <a:gdLst>
                <a:gd name="T0" fmla="*/ 2147483646 w 1814"/>
                <a:gd name="T1" fmla="*/ 2147483646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2147483646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2147483646 h 1536"/>
                <a:gd name="T40" fmla="*/ 2147483646 w 1814"/>
                <a:gd name="T41" fmla="*/ 2147483646 h 1536"/>
                <a:gd name="T42" fmla="*/ 2147483646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2147483646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2147483646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2147483646 h 1536"/>
                <a:gd name="T82" fmla="*/ 2147483646 w 1814"/>
                <a:gd name="T83" fmla="*/ 2147483646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452;p27">
              <a:extLst>
                <a:ext uri="{FF2B5EF4-FFF2-40B4-BE49-F238E27FC236}">
                  <a16:creationId xmlns:a16="http://schemas.microsoft.com/office/drawing/2014/main" xmlns="" id="{249384BF-C73F-4FD3-99D4-A8352AC41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176"/>
              <a:ext cx="1238557" cy="1187387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2147483646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2147483646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4" name="Google Shape;453;p27">
              <a:extLst>
                <a:ext uri="{FF2B5EF4-FFF2-40B4-BE49-F238E27FC236}">
                  <a16:creationId xmlns:a16="http://schemas.microsoft.com/office/drawing/2014/main" xmlns="" id="{553AD90E-AAD9-49AA-89F9-080F8BC58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311" y="3875288"/>
              <a:ext cx="1026838" cy="1046107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214748364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454;p27">
              <a:extLst>
                <a:ext uri="{FF2B5EF4-FFF2-40B4-BE49-F238E27FC236}">
                  <a16:creationId xmlns:a16="http://schemas.microsoft.com/office/drawing/2014/main" xmlns="" id="{51375A51-FC0F-481B-AC79-AE4169012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3941959"/>
              <a:ext cx="76219" cy="66671"/>
            </a:xfrm>
            <a:custGeom>
              <a:avLst/>
              <a:gdLst>
                <a:gd name="T0" fmla="*/ 0 w 1377"/>
                <a:gd name="T1" fmla="*/ 2147483646 h 1219"/>
                <a:gd name="T2" fmla="*/ 0 w 1377"/>
                <a:gd name="T3" fmla="*/ 2147483646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2147483646 w 1377"/>
                <a:gd name="T11" fmla="*/ 2147483646 h 1219"/>
                <a:gd name="T12" fmla="*/ 0 w 1377"/>
                <a:gd name="T13" fmla="*/ 2147483646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6" name="Google Shape;455;p27">
              <a:extLst>
                <a:ext uri="{FF2B5EF4-FFF2-40B4-BE49-F238E27FC236}">
                  <a16:creationId xmlns:a16="http://schemas.microsoft.com/office/drawing/2014/main" xmlns="" id="{FCE096F1-CBA0-4F9A-AFE7-584FBD3DB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610" y="4113400"/>
              <a:ext cx="76219" cy="69846"/>
            </a:xfrm>
            <a:custGeom>
              <a:avLst/>
              <a:gdLst>
                <a:gd name="T0" fmla="*/ 2147483646 w 1377"/>
                <a:gd name="T1" fmla="*/ 2147483646 h 1259"/>
                <a:gd name="T2" fmla="*/ 2147483646 w 1377"/>
                <a:gd name="T3" fmla="*/ 2147483646 h 1259"/>
                <a:gd name="T4" fmla="*/ 2147483646 w 1377"/>
                <a:gd name="T5" fmla="*/ 214748364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2147483646 w 1377"/>
                <a:gd name="T13" fmla="*/ 2147483646 h 1259"/>
                <a:gd name="T14" fmla="*/ 2147483646 w 1377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456;p27">
              <a:extLst>
                <a:ext uri="{FF2B5EF4-FFF2-40B4-BE49-F238E27FC236}">
                  <a16:creationId xmlns:a16="http://schemas.microsoft.com/office/drawing/2014/main" xmlns="" id="{3165A8CA-1C9C-431E-8035-09758C33D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758" y="3984819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457;p27">
              <a:extLst>
                <a:ext uri="{FF2B5EF4-FFF2-40B4-BE49-F238E27FC236}">
                  <a16:creationId xmlns:a16="http://schemas.microsoft.com/office/drawing/2014/main" xmlns="" id="{BA41520C-24BD-40B7-991E-941108FFC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532" y="4024505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458;p27">
              <a:extLst>
                <a:ext uri="{FF2B5EF4-FFF2-40B4-BE49-F238E27FC236}">
                  <a16:creationId xmlns:a16="http://schemas.microsoft.com/office/drawing/2014/main" xmlns="" id="{9C46C717-55FA-4518-926B-301C3C66F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305" y="4067365"/>
              <a:ext cx="55047" cy="47622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459;p27">
              <a:extLst>
                <a:ext uri="{FF2B5EF4-FFF2-40B4-BE49-F238E27FC236}">
                  <a16:creationId xmlns:a16="http://schemas.microsoft.com/office/drawing/2014/main" xmlns="" id="{BF21F391-910D-42C9-91C3-A40CC4DE8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157848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460;p27">
              <a:extLst>
                <a:ext uri="{FF2B5EF4-FFF2-40B4-BE49-F238E27FC236}">
                  <a16:creationId xmlns:a16="http://schemas.microsoft.com/office/drawing/2014/main" xmlns="" id="{886C1FBA-BE83-49E5-9C37-817C6DE96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039" y="4199121"/>
              <a:ext cx="55047" cy="49209"/>
            </a:xfrm>
            <a:custGeom>
              <a:avLst/>
              <a:gdLst>
                <a:gd name="T0" fmla="*/ 2147483646 w 994"/>
                <a:gd name="T1" fmla="*/ 2147483646 h 914"/>
                <a:gd name="T2" fmla="*/ 2147483646 w 994"/>
                <a:gd name="T3" fmla="*/ 2147483646 h 914"/>
                <a:gd name="T4" fmla="*/ 2147483646 w 994"/>
                <a:gd name="T5" fmla="*/ 2147483646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2147483646 w 994"/>
                <a:gd name="T15" fmla="*/ 2147483646 h 914"/>
                <a:gd name="T16" fmla="*/ 2147483646 w 994"/>
                <a:gd name="T17" fmla="*/ 214748364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461;p27">
              <a:extLst>
                <a:ext uri="{FF2B5EF4-FFF2-40B4-BE49-F238E27FC236}">
                  <a16:creationId xmlns:a16="http://schemas.microsoft.com/office/drawing/2014/main" xmlns="" id="{6E67DF5C-EBD8-44C4-BD75-276F29DDF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929" y="4240394"/>
              <a:ext cx="55047" cy="49209"/>
            </a:xfrm>
            <a:custGeom>
              <a:avLst/>
              <a:gdLst>
                <a:gd name="T0" fmla="*/ 2147483646 w 994"/>
                <a:gd name="T1" fmla="*/ 2147483646 h 888"/>
                <a:gd name="T2" fmla="*/ 2147483646 w 994"/>
                <a:gd name="T3" fmla="*/ 2147483646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2147483646 w 994"/>
                <a:gd name="T11" fmla="*/ 2147483646 h 888"/>
                <a:gd name="T12" fmla="*/ 2147483646 w 994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462;p27">
              <a:extLst>
                <a:ext uri="{FF2B5EF4-FFF2-40B4-BE49-F238E27FC236}">
                  <a16:creationId xmlns:a16="http://schemas.microsoft.com/office/drawing/2014/main" xmlns="" id="{6A115CB5-F732-4080-B4DE-FCB43E472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891" y="4332464"/>
              <a:ext cx="57164" cy="47622"/>
            </a:xfrm>
            <a:custGeom>
              <a:avLst/>
              <a:gdLst>
                <a:gd name="T0" fmla="*/ 2147483646 w 1047"/>
                <a:gd name="T1" fmla="*/ 0 h 888"/>
                <a:gd name="T2" fmla="*/ 2147483646 w 1047"/>
                <a:gd name="T3" fmla="*/ 2147483646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2147483646 w 1047"/>
                <a:gd name="T11" fmla="*/ 0 h 888"/>
                <a:gd name="T12" fmla="*/ 214748364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4" name="Google Shape;463;p27">
              <a:extLst>
                <a:ext uri="{FF2B5EF4-FFF2-40B4-BE49-F238E27FC236}">
                  <a16:creationId xmlns:a16="http://schemas.microsoft.com/office/drawing/2014/main" xmlns="" id="{3672932F-9BB6-4A72-80C5-14A0DA494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664" y="4372149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5" name="Google Shape;464;p27">
              <a:extLst>
                <a:ext uri="{FF2B5EF4-FFF2-40B4-BE49-F238E27FC236}">
                  <a16:creationId xmlns:a16="http://schemas.microsoft.com/office/drawing/2014/main" xmlns="" id="{48FA6BB2-9209-412B-8198-8ADDAD911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438" y="4415010"/>
              <a:ext cx="55047" cy="47622"/>
            </a:xfrm>
            <a:custGeom>
              <a:avLst/>
              <a:gdLst>
                <a:gd name="T0" fmla="*/ 0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0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6" name="Google Shape;465;p27">
              <a:extLst>
                <a:ext uri="{FF2B5EF4-FFF2-40B4-BE49-F238E27FC236}">
                  <a16:creationId xmlns:a16="http://schemas.microsoft.com/office/drawing/2014/main" xmlns="" id="{73F119EA-BE7B-43B0-94D3-A93503D26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515" y="4505492"/>
              <a:ext cx="55047" cy="49210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466;p27">
              <a:extLst>
                <a:ext uri="{FF2B5EF4-FFF2-40B4-BE49-F238E27FC236}">
                  <a16:creationId xmlns:a16="http://schemas.microsoft.com/office/drawing/2014/main" xmlns="" id="{F708A37C-8A22-4DD5-B803-F4839F58C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172" y="4546765"/>
              <a:ext cx="59281" cy="49210"/>
            </a:xfrm>
            <a:custGeom>
              <a:avLst/>
              <a:gdLst>
                <a:gd name="T0" fmla="*/ 2147483646 w 1047"/>
                <a:gd name="T1" fmla="*/ 0 h 914"/>
                <a:gd name="T2" fmla="*/ 2147483646 w 1047"/>
                <a:gd name="T3" fmla="*/ 2147483646 h 914"/>
                <a:gd name="T4" fmla="*/ 2147483646 w 1047"/>
                <a:gd name="T5" fmla="*/ 2147483646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2147483646 w 1047"/>
                <a:gd name="T15" fmla="*/ 2147483646 h 914"/>
                <a:gd name="T16" fmla="*/ 2147483646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8" name="Google Shape;467;p27">
              <a:extLst>
                <a:ext uri="{FF2B5EF4-FFF2-40B4-BE49-F238E27FC236}">
                  <a16:creationId xmlns:a16="http://schemas.microsoft.com/office/drawing/2014/main" xmlns="" id="{2728DC4E-C675-48F3-BE9F-1A190F3B8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4" y="4588037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9" name="Google Shape;468;p27">
              <a:extLst>
                <a:ext uri="{FF2B5EF4-FFF2-40B4-BE49-F238E27FC236}">
                  <a16:creationId xmlns:a16="http://schemas.microsoft.com/office/drawing/2014/main" xmlns="" id="{BCB72555-A6AC-4209-8B98-A018D0E43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140" y="4678521"/>
              <a:ext cx="55047" cy="49209"/>
            </a:xfrm>
            <a:custGeom>
              <a:avLst/>
              <a:gdLst>
                <a:gd name="T0" fmla="*/ 2147483646 w 994"/>
                <a:gd name="T1" fmla="*/ 0 h 887"/>
                <a:gd name="T2" fmla="*/ 2147483646 w 994"/>
                <a:gd name="T3" fmla="*/ 2147483646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2147483646 w 994"/>
                <a:gd name="T11" fmla="*/ 0 h 887"/>
                <a:gd name="T12" fmla="*/ 2147483646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0" name="Google Shape;469;p27">
              <a:extLst>
                <a:ext uri="{FF2B5EF4-FFF2-40B4-BE49-F238E27FC236}">
                  <a16:creationId xmlns:a16="http://schemas.microsoft.com/office/drawing/2014/main" xmlns="" id="{248A8C30-222A-4CA4-9865-08B909602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13" y="4719793"/>
              <a:ext cx="55047" cy="50797"/>
            </a:xfrm>
            <a:custGeom>
              <a:avLst/>
              <a:gdLst>
                <a:gd name="T0" fmla="*/ 2147483646 w 994"/>
                <a:gd name="T1" fmla="*/ 0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1" name="Google Shape;470;p27">
              <a:extLst>
                <a:ext uri="{FF2B5EF4-FFF2-40B4-BE49-F238E27FC236}">
                  <a16:creationId xmlns:a16="http://schemas.microsoft.com/office/drawing/2014/main" xmlns="" id="{530E8892-AFA6-4322-B6F7-5894AF40D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569" y="4761066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2" name="Google Shape;471;p27">
              <a:extLst>
                <a:ext uri="{FF2B5EF4-FFF2-40B4-BE49-F238E27FC236}">
                  <a16:creationId xmlns:a16="http://schemas.microsoft.com/office/drawing/2014/main" xmlns="" id="{95F2E94D-CF00-43C5-ADE1-0F8DE395C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647" y="4853136"/>
              <a:ext cx="55047" cy="49209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3" name="Google Shape;472;p27">
              <a:extLst>
                <a:ext uri="{FF2B5EF4-FFF2-40B4-BE49-F238E27FC236}">
                  <a16:creationId xmlns:a16="http://schemas.microsoft.com/office/drawing/2014/main" xmlns="" id="{8A115999-E6EC-41C5-8EA7-E6C78429D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421" y="4892821"/>
              <a:ext cx="55047" cy="52385"/>
            </a:xfrm>
            <a:custGeom>
              <a:avLst/>
              <a:gdLst>
                <a:gd name="T0" fmla="*/ 2147483646 w 993"/>
                <a:gd name="T1" fmla="*/ 2147483646 h 928"/>
                <a:gd name="T2" fmla="*/ 0 w 993"/>
                <a:gd name="T3" fmla="*/ 2147483646 h 928"/>
                <a:gd name="T4" fmla="*/ 0 w 993"/>
                <a:gd name="T5" fmla="*/ 2147483646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2147483646 w 993"/>
                <a:gd name="T13" fmla="*/ 2147483646 h 928"/>
                <a:gd name="T14" fmla="*/ 2147483646 w 993"/>
                <a:gd name="T15" fmla="*/ 214748364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4" name="Google Shape;473;p27">
              <a:extLst>
                <a:ext uri="{FF2B5EF4-FFF2-40B4-BE49-F238E27FC236}">
                  <a16:creationId xmlns:a16="http://schemas.microsoft.com/office/drawing/2014/main" xmlns="" id="{11859B24-7AEF-415D-A22D-B75826F07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351" y="4286428"/>
              <a:ext cx="76219" cy="69846"/>
            </a:xfrm>
            <a:custGeom>
              <a:avLst/>
              <a:gdLst>
                <a:gd name="T0" fmla="*/ 2147483646 w 1377"/>
                <a:gd name="T1" fmla="*/ 2147483646 h 1242"/>
                <a:gd name="T2" fmla="*/ 0 w 1377"/>
                <a:gd name="T3" fmla="*/ 2147483646 h 1242"/>
                <a:gd name="T4" fmla="*/ 0 w 1377"/>
                <a:gd name="T5" fmla="*/ 2147483646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2147483646 w 1377"/>
                <a:gd name="T15" fmla="*/ 2147483646 h 1242"/>
                <a:gd name="T16" fmla="*/ 2147483646 w 1377"/>
                <a:gd name="T17" fmla="*/ 2147483646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5" name="Google Shape;474;p27">
              <a:extLst>
                <a:ext uri="{FF2B5EF4-FFF2-40B4-BE49-F238E27FC236}">
                  <a16:creationId xmlns:a16="http://schemas.microsoft.com/office/drawing/2014/main" xmlns="" id="{8EFC0A3F-9E63-42E1-B70F-86BDA03FC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59" y="4459457"/>
              <a:ext cx="76219" cy="69846"/>
            </a:xfrm>
            <a:custGeom>
              <a:avLst/>
              <a:gdLst>
                <a:gd name="T0" fmla="*/ 2147483646 w 1377"/>
                <a:gd name="T1" fmla="*/ 0 h 1258"/>
                <a:gd name="T2" fmla="*/ 2147483646 w 1377"/>
                <a:gd name="T3" fmla="*/ 214748364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2147483646 w 1377"/>
                <a:gd name="T13" fmla="*/ 0 h 1258"/>
                <a:gd name="T14" fmla="*/ 2147483646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6" name="Google Shape;475;p27">
              <a:extLst>
                <a:ext uri="{FF2B5EF4-FFF2-40B4-BE49-F238E27FC236}">
                  <a16:creationId xmlns:a16="http://schemas.microsoft.com/office/drawing/2014/main" xmlns="" id="{7B23D27A-820D-478E-A9C7-855224E0C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84" y="4630898"/>
              <a:ext cx="78335" cy="69846"/>
            </a:xfrm>
            <a:custGeom>
              <a:avLst/>
              <a:gdLst>
                <a:gd name="T0" fmla="*/ 2147483646 w 1430"/>
                <a:gd name="T1" fmla="*/ 2147483646 h 1245"/>
                <a:gd name="T2" fmla="*/ 2147483646 w 1430"/>
                <a:gd name="T3" fmla="*/ 2147483646 h 1245"/>
                <a:gd name="T4" fmla="*/ 2147483646 w 1430"/>
                <a:gd name="T5" fmla="*/ 214748364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147483646 w 1430"/>
                <a:gd name="T13" fmla="*/ 2147483646 h 1245"/>
                <a:gd name="T14" fmla="*/ 2147483646 w 1430"/>
                <a:gd name="T15" fmla="*/ 2147483646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7" name="Google Shape;476;p27">
              <a:extLst>
                <a:ext uri="{FF2B5EF4-FFF2-40B4-BE49-F238E27FC236}">
                  <a16:creationId xmlns:a16="http://schemas.microsoft.com/office/drawing/2014/main" xmlns="" id="{59E35605-7877-4DBB-8E86-4D891FFAD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225" y="4805514"/>
              <a:ext cx="76219" cy="68258"/>
            </a:xfrm>
            <a:custGeom>
              <a:avLst/>
              <a:gdLst>
                <a:gd name="T0" fmla="*/ 2147483646 w 1377"/>
                <a:gd name="T1" fmla="*/ 2147483646 h 1245"/>
                <a:gd name="T2" fmla="*/ 2147483646 w 1377"/>
                <a:gd name="T3" fmla="*/ 2147483646 h 1245"/>
                <a:gd name="T4" fmla="*/ 2147483646 w 1377"/>
                <a:gd name="T5" fmla="*/ 2147483646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2147483646 w 1377"/>
                <a:gd name="T15" fmla="*/ 2147483646 h 1245"/>
                <a:gd name="T16" fmla="*/ 2147483646 w 1377"/>
                <a:gd name="T17" fmla="*/ 2147483646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8" name="Google Shape;477;p27">
              <a:extLst>
                <a:ext uri="{FF2B5EF4-FFF2-40B4-BE49-F238E27FC236}">
                  <a16:creationId xmlns:a16="http://schemas.microsoft.com/office/drawing/2014/main" xmlns="" id="{0122D1FD-D530-4755-8D71-C4D6EF5BE69C}"/>
                </a:ext>
              </a:extLst>
            </p:cNvPr>
            <p:cNvSpPr/>
            <p:nvPr/>
          </p:nvSpPr>
          <p:spPr>
            <a:xfrm>
              <a:off x="5818102" y="4746779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478;p27">
              <a:extLst>
                <a:ext uri="{FF2B5EF4-FFF2-40B4-BE49-F238E27FC236}">
                  <a16:creationId xmlns:a16="http://schemas.microsoft.com/office/drawing/2014/main" xmlns="" id="{74B5AF11-C11B-4BA2-9299-1709B380CAA5}"/>
                </a:ext>
              </a:extLst>
            </p:cNvPr>
            <p:cNvSpPr/>
            <p:nvPr/>
          </p:nvSpPr>
          <p:spPr>
            <a:xfrm>
              <a:off x="5979009" y="4746779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479;p27">
              <a:extLst>
                <a:ext uri="{FF2B5EF4-FFF2-40B4-BE49-F238E27FC236}">
                  <a16:creationId xmlns:a16="http://schemas.microsoft.com/office/drawing/2014/main" xmlns="" id="{02022E43-7996-4744-AE74-DB3B127E2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07101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1" name="Google Shape;480;p27">
              <a:extLst>
                <a:ext uri="{FF2B5EF4-FFF2-40B4-BE49-F238E27FC236}">
                  <a16:creationId xmlns:a16="http://schemas.microsoft.com/office/drawing/2014/main" xmlns="" id="{DABCA05B-04D9-459C-A045-A48E08CBD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99171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2" name="Google Shape;481;p27">
              <a:extLst>
                <a:ext uri="{FF2B5EF4-FFF2-40B4-BE49-F238E27FC236}">
                  <a16:creationId xmlns:a16="http://schemas.microsoft.com/office/drawing/2014/main" xmlns="" id="{D24AD1FA-8D0D-4DAA-8EC3-FAC259ACB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3" name="Google Shape;482;p27">
              <a:extLst>
                <a:ext uri="{FF2B5EF4-FFF2-40B4-BE49-F238E27FC236}">
                  <a16:creationId xmlns:a16="http://schemas.microsoft.com/office/drawing/2014/main" xmlns="" id="{B8490504-0AA4-4F42-9551-63A80DC76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009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2147483646 h 5507"/>
                <a:gd name="T24" fmla="*/ 2147483646 w 20290"/>
                <a:gd name="T25" fmla="*/ 2147483646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4" name="Google Shape;483;p27">
              <a:extLst>
                <a:ext uri="{FF2B5EF4-FFF2-40B4-BE49-F238E27FC236}">
                  <a16:creationId xmlns:a16="http://schemas.microsoft.com/office/drawing/2014/main" xmlns="" id="{C9C80F1D-3A02-44AA-8769-CCAA45023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197533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5" name="Google Shape;484;p27">
              <a:extLst>
                <a:ext uri="{FF2B5EF4-FFF2-40B4-BE49-F238E27FC236}">
                  <a16:creationId xmlns:a16="http://schemas.microsoft.com/office/drawing/2014/main" xmlns="" id="{FA2961B5-6654-44CA-853B-4615A08B9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289603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6" name="Google Shape;485;p27">
              <a:extLst>
                <a:ext uri="{FF2B5EF4-FFF2-40B4-BE49-F238E27FC236}">
                  <a16:creationId xmlns:a16="http://schemas.microsoft.com/office/drawing/2014/main" xmlns="" id="{EF3929DD-6553-47DA-AB9F-B7BC7C26CE67}"/>
                </a:ext>
              </a:extLst>
            </p:cNvPr>
            <p:cNvSpPr/>
            <p:nvPr/>
          </p:nvSpPr>
          <p:spPr>
            <a:xfrm>
              <a:off x="5879501" y="4441995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486;p27">
              <a:extLst>
                <a:ext uri="{FF2B5EF4-FFF2-40B4-BE49-F238E27FC236}">
                  <a16:creationId xmlns:a16="http://schemas.microsoft.com/office/drawing/2014/main" xmlns="" id="{184C4370-A6A6-4A06-849C-847B8EE486E4}"/>
                </a:ext>
              </a:extLst>
            </p:cNvPr>
            <p:cNvSpPr/>
            <p:nvPr/>
          </p:nvSpPr>
          <p:spPr>
            <a:xfrm>
              <a:off x="5722829" y="4441995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487;p27">
              <a:extLst>
                <a:ext uri="{FF2B5EF4-FFF2-40B4-BE49-F238E27FC236}">
                  <a16:creationId xmlns:a16="http://schemas.microsoft.com/office/drawing/2014/main" xmlns="" id="{04F2B227-200F-4FEC-9E91-D11BB8404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02317"/>
              <a:ext cx="1012018" cy="184140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9" name="Google Shape;488;p27">
              <a:extLst>
                <a:ext uri="{FF2B5EF4-FFF2-40B4-BE49-F238E27FC236}">
                  <a16:creationId xmlns:a16="http://schemas.microsoft.com/office/drawing/2014/main" xmlns="" id="{723E487C-30C5-413C-99B1-F399BD032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94387"/>
              <a:ext cx="1012018" cy="92070"/>
            </a:xfrm>
            <a:custGeom>
              <a:avLst/>
              <a:gdLst>
                <a:gd name="T0" fmla="*/ 0 w 18305"/>
                <a:gd name="T1" fmla="*/ 2147483646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0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0" name="Google Shape;489;p27">
              <a:extLst>
                <a:ext uri="{FF2B5EF4-FFF2-40B4-BE49-F238E27FC236}">
                  <a16:creationId xmlns:a16="http://schemas.microsoft.com/office/drawing/2014/main" xmlns="" id="{AD40BF38-7318-45E0-8835-A5E44993C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848374"/>
              <a:ext cx="201133" cy="203189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1" name="Google Shape;490;p27">
              <a:extLst>
                <a:ext uri="{FF2B5EF4-FFF2-40B4-BE49-F238E27FC236}">
                  <a16:creationId xmlns:a16="http://schemas.microsoft.com/office/drawing/2014/main" xmlns="" id="{9FCAF664-E44D-4E30-A88A-23FA0AC9A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047" y="4988066"/>
              <a:ext cx="65632" cy="63497"/>
            </a:xfrm>
            <a:custGeom>
              <a:avLst/>
              <a:gdLst>
                <a:gd name="T0" fmla="*/ 2147483646 w 1166"/>
                <a:gd name="T1" fmla="*/ 0 h 1147"/>
                <a:gd name="T2" fmla="*/ 2147483646 w 1166"/>
                <a:gd name="T3" fmla="*/ 2147483646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2147483646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2" name="Google Shape;491;p27">
              <a:extLst>
                <a:ext uri="{FF2B5EF4-FFF2-40B4-BE49-F238E27FC236}">
                  <a16:creationId xmlns:a16="http://schemas.microsoft.com/office/drawing/2014/main" xmlns="" id="{6985A95D-CE08-45E8-AA35-CC1C95D6FC0A}"/>
                </a:ext>
              </a:extLst>
            </p:cNvPr>
            <p:cNvSpPr/>
            <p:nvPr/>
          </p:nvSpPr>
          <p:spPr>
            <a:xfrm>
              <a:off x="5644492" y="4084827"/>
              <a:ext cx="228657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492;p27">
              <a:extLst>
                <a:ext uri="{FF2B5EF4-FFF2-40B4-BE49-F238E27FC236}">
                  <a16:creationId xmlns:a16="http://schemas.microsoft.com/office/drawing/2014/main" xmlns="" id="{D2466A66-1C42-4213-9A6A-62BBA78DFFD4}"/>
                </a:ext>
              </a:extLst>
            </p:cNvPr>
            <p:cNvSpPr/>
            <p:nvPr/>
          </p:nvSpPr>
          <p:spPr>
            <a:xfrm>
              <a:off x="5646610" y="4137211"/>
              <a:ext cx="2159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493;p27">
              <a:extLst>
                <a:ext uri="{FF2B5EF4-FFF2-40B4-BE49-F238E27FC236}">
                  <a16:creationId xmlns:a16="http://schemas.microsoft.com/office/drawing/2014/main" xmlns="" id="{479DAA42-A6D2-412B-A58B-54FA228B8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230869"/>
              <a:ext cx="209601" cy="688939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5" name="Google Shape;494;p27">
              <a:extLst>
                <a:ext uri="{FF2B5EF4-FFF2-40B4-BE49-F238E27FC236}">
                  <a16:creationId xmlns:a16="http://schemas.microsoft.com/office/drawing/2014/main" xmlns="" id="{7B55DADD-9DB2-454E-BD6D-30068B867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805" y="4216582"/>
              <a:ext cx="222306" cy="685764"/>
            </a:xfrm>
            <a:custGeom>
              <a:avLst/>
              <a:gdLst>
                <a:gd name="T0" fmla="*/ 2147483646 w 4025"/>
                <a:gd name="T1" fmla="*/ 0 h 12402"/>
                <a:gd name="T2" fmla="*/ 2147483646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6" name="Google Shape;495;p27">
              <a:extLst>
                <a:ext uri="{FF2B5EF4-FFF2-40B4-BE49-F238E27FC236}">
                  <a16:creationId xmlns:a16="http://schemas.microsoft.com/office/drawing/2014/main" xmlns="" id="{DC05A0FE-24E9-43D6-9998-4F4D436CB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200708"/>
              <a:ext cx="226539" cy="673065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7" name="Google Shape;496;p27">
              <a:extLst>
                <a:ext uri="{FF2B5EF4-FFF2-40B4-BE49-F238E27FC236}">
                  <a16:creationId xmlns:a16="http://schemas.microsoft.com/office/drawing/2014/main" xmlns="" id="{C6B6282C-4F1E-46D7-9FE4-086E2AC6F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69" y="4167373"/>
              <a:ext cx="241360" cy="161916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2147483646 h 2926"/>
                <a:gd name="T4" fmla="*/ 2147483646 w 4355"/>
                <a:gd name="T5" fmla="*/ 2147483646 h 2926"/>
                <a:gd name="T6" fmla="*/ 2147483646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8" name="Google Shape;497;p27">
              <a:extLst>
                <a:ext uri="{FF2B5EF4-FFF2-40B4-BE49-F238E27FC236}">
                  <a16:creationId xmlns:a16="http://schemas.microsoft.com/office/drawing/2014/main" xmlns="" id="{E44E1834-7341-4B45-885D-A4579E66B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167373"/>
              <a:ext cx="228657" cy="106356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2147483646 h 1933"/>
                <a:gd name="T4" fmla="*/ 2147483646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9" name="Google Shape;498;p27">
              <a:extLst>
                <a:ext uri="{FF2B5EF4-FFF2-40B4-BE49-F238E27FC236}">
                  <a16:creationId xmlns:a16="http://schemas.microsoft.com/office/drawing/2014/main" xmlns="" id="{6CDDA967-C199-4DB1-B72E-51B6E9639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5438" y="4161023"/>
              <a:ext cx="245594" cy="79371"/>
            </a:xfrm>
            <a:custGeom>
              <a:avLst/>
              <a:gdLst>
                <a:gd name="T0" fmla="*/ 2147483646 w 4408"/>
                <a:gd name="T1" fmla="*/ 0 h 1458"/>
                <a:gd name="T2" fmla="*/ 2147483646 w 4408"/>
                <a:gd name="T3" fmla="*/ 2147483646 h 1458"/>
                <a:gd name="T4" fmla="*/ 2147483646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2147483646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0" name="Google Shape;499;p27">
              <a:extLst>
                <a:ext uri="{FF2B5EF4-FFF2-40B4-BE49-F238E27FC236}">
                  <a16:creationId xmlns:a16="http://schemas.microsoft.com/office/drawing/2014/main" xmlns="" id="{1066F590-2717-46D3-9900-8731499CB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254680"/>
              <a:ext cx="243477" cy="79371"/>
            </a:xfrm>
            <a:custGeom>
              <a:avLst/>
              <a:gdLst>
                <a:gd name="T0" fmla="*/ 2147483646 w 4421"/>
                <a:gd name="T1" fmla="*/ 2147483646 h 1445"/>
                <a:gd name="T2" fmla="*/ 2147483646 w 4421"/>
                <a:gd name="T3" fmla="*/ 2147483646 h 1445"/>
                <a:gd name="T4" fmla="*/ 2147483646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2147483646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1" name="Google Shape;500;p27">
              <a:extLst>
                <a:ext uri="{FF2B5EF4-FFF2-40B4-BE49-F238E27FC236}">
                  <a16:creationId xmlns:a16="http://schemas.microsoft.com/office/drawing/2014/main" xmlns="" id="{D6B5E9F9-D063-4EFB-99B2-A96874ABF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041" y="3457797"/>
              <a:ext cx="156672" cy="233351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2147483646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2147483646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2" name="Google Shape;501;p27">
              <a:extLst>
                <a:ext uri="{FF2B5EF4-FFF2-40B4-BE49-F238E27FC236}">
                  <a16:creationId xmlns:a16="http://schemas.microsoft.com/office/drawing/2014/main" xmlns="" id="{84BD20E2-434B-4E81-A17C-DCC435450039}"/>
                </a:ext>
              </a:extLst>
            </p:cNvPr>
            <p:cNvSpPr/>
            <p:nvPr/>
          </p:nvSpPr>
          <p:spPr>
            <a:xfrm>
              <a:off x="6180143" y="3610189"/>
              <a:ext cx="527180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502;p27">
              <a:extLst>
                <a:ext uri="{FF2B5EF4-FFF2-40B4-BE49-F238E27FC236}">
                  <a16:creationId xmlns:a16="http://schemas.microsoft.com/office/drawing/2014/main" xmlns="" id="{5E46335F-0D28-4390-B44C-2073E37B34C4}"/>
                </a:ext>
              </a:extLst>
            </p:cNvPr>
            <p:cNvSpPr/>
            <p:nvPr/>
          </p:nvSpPr>
          <p:spPr>
            <a:xfrm>
              <a:off x="6241541" y="3659399"/>
              <a:ext cx="207485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503;p27">
              <a:extLst>
                <a:ext uri="{FF2B5EF4-FFF2-40B4-BE49-F238E27FC236}">
                  <a16:creationId xmlns:a16="http://schemas.microsoft.com/office/drawing/2014/main" xmlns="" id="{02C3DA0B-1D95-4860-9429-62727DE7F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612" y="3719721"/>
              <a:ext cx="518712" cy="417490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2147483646 w 9385"/>
                <a:gd name="T9" fmla="*/ 2147483646 h 7558"/>
                <a:gd name="T10" fmla="*/ 2147483646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CF38B71A-F212-40EA-BE59-E2B5290DC33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085" y="3608388"/>
            <a:ext cx="2203449" cy="2017712"/>
            <a:chOff x="1598355" y="3608289"/>
            <a:chExt cx="2204156" cy="2018295"/>
          </a:xfrm>
        </p:grpSpPr>
        <p:grpSp>
          <p:nvGrpSpPr>
            <p:cNvPr id="156" name="Google Shape;505;p27">
              <a:extLst>
                <a:ext uri="{FF2B5EF4-FFF2-40B4-BE49-F238E27FC236}">
                  <a16:creationId xmlns:a16="http://schemas.microsoft.com/office/drawing/2014/main" xmlns="" id="{0C51BDEE-DA00-4A27-8A89-7D7197B6EC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2" name="Google Shape;506;p27">
                <a:extLst>
                  <a:ext uri="{FF2B5EF4-FFF2-40B4-BE49-F238E27FC236}">
                    <a16:creationId xmlns:a16="http://schemas.microsoft.com/office/drawing/2014/main" xmlns="" id="{2057ADA7-AC68-4583-A85E-10C843527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834" y="3795488"/>
                <a:ext cx="868111" cy="1256075"/>
              </a:xfrm>
              <a:custGeom>
                <a:avLst/>
                <a:gdLst>
                  <a:gd name="T0" fmla="*/ 2147483646 w 15711"/>
                  <a:gd name="T1" fmla="*/ 2147483646 h 22726"/>
                  <a:gd name="T2" fmla="*/ 2147483646 w 15711"/>
                  <a:gd name="T3" fmla="*/ 2147483646 h 22726"/>
                  <a:gd name="T4" fmla="*/ 2147483646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2147483646 h 22726"/>
                  <a:gd name="T16" fmla="*/ 2147483646 w 15711"/>
                  <a:gd name="T17" fmla="*/ 2147483646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grpSp>
            <p:nvGrpSpPr>
              <p:cNvPr id="203" name="Google Shape;507;p27">
                <a:extLst>
                  <a:ext uri="{FF2B5EF4-FFF2-40B4-BE49-F238E27FC236}">
                    <a16:creationId xmlns:a16="http://schemas.microsoft.com/office/drawing/2014/main" xmlns="" id="{13263417-44FE-4A3F-BAFF-065843C732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4" name="Google Shape;508;p27">
                  <a:extLst>
                    <a:ext uri="{FF2B5EF4-FFF2-40B4-BE49-F238E27FC236}">
                      <a16:creationId xmlns:a16="http://schemas.microsoft.com/office/drawing/2014/main" xmlns="" id="{91450C55-63BD-49D9-8CF7-2A271B4B353A}"/>
                    </a:ext>
                  </a:extLst>
                </p:cNvPr>
                <p:cNvSpPr/>
                <p:nvPr/>
              </p:nvSpPr>
              <p:spPr>
                <a:xfrm>
                  <a:off x="3235834" y="3793899"/>
                  <a:ext cx="779182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013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05" name="Google Shape;509;p27">
                  <a:extLst>
                    <a:ext uri="{FF2B5EF4-FFF2-40B4-BE49-F238E27FC236}">
                      <a16:creationId xmlns:a16="http://schemas.microsoft.com/office/drawing/2014/main" xmlns="" id="{FE3AAF4B-E6C3-4603-B5A3-5138B0DA67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706" y="3906645"/>
                  <a:ext cx="715662" cy="182615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6" name="Google Shape;510;p27">
                  <a:extLst>
                    <a:ext uri="{FF2B5EF4-FFF2-40B4-BE49-F238E27FC236}">
                      <a16:creationId xmlns:a16="http://schemas.microsoft.com/office/drawing/2014/main" xmlns="" id="{D6311A8B-569C-4C00-8DC8-9597585407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262348"/>
                  <a:ext cx="146097" cy="14291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7" name="Google Shape;511;p27">
                  <a:extLst>
                    <a:ext uri="{FF2B5EF4-FFF2-40B4-BE49-F238E27FC236}">
                      <a16:creationId xmlns:a16="http://schemas.microsoft.com/office/drawing/2014/main" xmlns="" id="{E31A65DF-4952-4D35-9969-5D559DC757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262348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8" name="Google Shape;512;p27">
                  <a:extLst>
                    <a:ext uri="{FF2B5EF4-FFF2-40B4-BE49-F238E27FC236}">
                      <a16:creationId xmlns:a16="http://schemas.microsoft.com/office/drawing/2014/main" xmlns="" id="{86151462-A51E-4DD4-99C9-E74C4DF010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262348"/>
                  <a:ext cx="139745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9" name="Google Shape;513;p27">
                  <a:extLst>
                    <a:ext uri="{FF2B5EF4-FFF2-40B4-BE49-F238E27FC236}">
                      <a16:creationId xmlns:a16="http://schemas.microsoft.com/office/drawing/2014/main" xmlns="" id="{EF515D7B-777B-4087-8A3E-22CFA229F9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454490"/>
                  <a:ext cx="146097" cy="14291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0" name="Google Shape;514;p27">
                  <a:extLst>
                    <a:ext uri="{FF2B5EF4-FFF2-40B4-BE49-F238E27FC236}">
                      <a16:creationId xmlns:a16="http://schemas.microsoft.com/office/drawing/2014/main" xmlns="" id="{19758A28-06F8-4CEF-BD78-23F62B2F4C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454490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1" name="Google Shape;515;p27">
                  <a:extLst>
                    <a:ext uri="{FF2B5EF4-FFF2-40B4-BE49-F238E27FC236}">
                      <a16:creationId xmlns:a16="http://schemas.microsoft.com/office/drawing/2014/main" xmlns="" id="{8530D6EB-8569-4BB6-B3E0-9B535D1249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454490"/>
                  <a:ext cx="139745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2" name="Google Shape;516;p27">
                  <a:extLst>
                    <a:ext uri="{FF2B5EF4-FFF2-40B4-BE49-F238E27FC236}">
                      <a16:creationId xmlns:a16="http://schemas.microsoft.com/office/drawing/2014/main" xmlns="" id="{64C80969-ACE5-4DEC-98F5-71347B8733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645045"/>
                  <a:ext cx="146097" cy="147681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3" name="Google Shape;517;p27">
                  <a:extLst>
                    <a:ext uri="{FF2B5EF4-FFF2-40B4-BE49-F238E27FC236}">
                      <a16:creationId xmlns:a16="http://schemas.microsoft.com/office/drawing/2014/main" xmlns="" id="{87352453-EFB6-49F3-97C2-DC50B8BA1E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645045"/>
                  <a:ext cx="143979" cy="147681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4" name="Google Shape;518;p27">
                  <a:extLst>
                    <a:ext uri="{FF2B5EF4-FFF2-40B4-BE49-F238E27FC236}">
                      <a16:creationId xmlns:a16="http://schemas.microsoft.com/office/drawing/2014/main" xmlns="" id="{8F96B0CD-B8F3-4DB8-BD41-68D6EC7A21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645045"/>
                  <a:ext cx="139745" cy="147681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5" name="Google Shape;519;p27">
                  <a:extLst>
                    <a:ext uri="{FF2B5EF4-FFF2-40B4-BE49-F238E27FC236}">
                      <a16:creationId xmlns:a16="http://schemas.microsoft.com/office/drawing/2014/main" xmlns="" id="{B49DC8B3-6C3B-44F4-9B79-2AA77693FC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840365"/>
                  <a:ext cx="146097" cy="144504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6" name="Google Shape;520;p27">
                  <a:extLst>
                    <a:ext uri="{FF2B5EF4-FFF2-40B4-BE49-F238E27FC236}">
                      <a16:creationId xmlns:a16="http://schemas.microsoft.com/office/drawing/2014/main" xmlns="" id="{89CA8090-F3E8-4A38-BBE3-BC12E1F750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840365"/>
                  <a:ext cx="143979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7" name="Google Shape;521;p27">
                  <a:extLst>
                    <a:ext uri="{FF2B5EF4-FFF2-40B4-BE49-F238E27FC236}">
                      <a16:creationId xmlns:a16="http://schemas.microsoft.com/office/drawing/2014/main" xmlns="" id="{9AEA6E25-4D39-4932-8837-0CCB5D1831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840365"/>
                  <a:ext cx="139745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8" name="Google Shape;522;p27">
                  <a:extLst>
                    <a:ext uri="{FF2B5EF4-FFF2-40B4-BE49-F238E27FC236}">
                      <a16:creationId xmlns:a16="http://schemas.microsoft.com/office/drawing/2014/main" xmlns="" id="{9FC555D7-1658-47DE-95F8-F399C00598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1980" y="4186126"/>
                  <a:ext cx="243495" cy="865437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2147483646 w 4409"/>
                    <a:gd name="T55" fmla="*/ 0 h 15671"/>
                    <a:gd name="T56" fmla="*/ 2147483646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2147483646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>
                      <a16:creationId xmlns:a16="http://schemas.microsoft.com/office/drawing/2014/main" xmlns="" id="{B8CAF62F-D94F-4854-A113-6E8334FE7AC2}"/>
                    </a:ext>
                  </a:extLst>
                </p:cNvPr>
                <p:cNvSpPr/>
                <p:nvPr/>
              </p:nvSpPr>
              <p:spPr>
                <a:xfrm>
                  <a:off x="3826572" y="3793899"/>
                  <a:ext cx="188444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013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20" name="Google Shape;524;p27">
                  <a:extLst>
                    <a:ext uri="{FF2B5EF4-FFF2-40B4-BE49-F238E27FC236}">
                      <a16:creationId xmlns:a16="http://schemas.microsoft.com/office/drawing/2014/main" xmlns="" id="{A588E14E-44F2-403B-AA1D-402DEB724F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1980" y="3906645"/>
                  <a:ext cx="169387" cy="182615"/>
                </a:xfrm>
                <a:custGeom>
                  <a:avLst/>
                  <a:gdLst>
                    <a:gd name="T0" fmla="*/ 2147483646 w 3085"/>
                    <a:gd name="T1" fmla="*/ 0 h 3309"/>
                    <a:gd name="T2" fmla="*/ 2147483646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2147483646 w 3085"/>
                    <a:gd name="T9" fmla="*/ 2147483646 h 3309"/>
                    <a:gd name="T10" fmla="*/ 2147483646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2147483646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1" name="Google Shape;525;p27">
                  <a:extLst>
                    <a:ext uri="{FF2B5EF4-FFF2-40B4-BE49-F238E27FC236}">
                      <a16:creationId xmlns:a16="http://schemas.microsoft.com/office/drawing/2014/main" xmlns="" id="{706BFF26-E438-43CE-9E46-64811B396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823" y="3946343"/>
                  <a:ext cx="35994" cy="100042"/>
                </a:xfrm>
                <a:custGeom>
                  <a:avLst/>
                  <a:gdLst>
                    <a:gd name="T0" fmla="*/ 2147483646 w 649"/>
                    <a:gd name="T1" fmla="*/ 0 h 1814"/>
                    <a:gd name="T2" fmla="*/ 2147483646 w 649"/>
                    <a:gd name="T3" fmla="*/ 2147483646 h 1814"/>
                    <a:gd name="T4" fmla="*/ 0 w 649"/>
                    <a:gd name="T5" fmla="*/ 2147483646 h 1814"/>
                    <a:gd name="T6" fmla="*/ 2147483646 w 649"/>
                    <a:gd name="T7" fmla="*/ 2147483646 h 1814"/>
                    <a:gd name="T8" fmla="*/ 2147483646 w 649"/>
                    <a:gd name="T9" fmla="*/ 2147483646 h 1814"/>
                    <a:gd name="T10" fmla="*/ 2147483646 w 649"/>
                    <a:gd name="T11" fmla="*/ 2147483646 h 1814"/>
                    <a:gd name="T12" fmla="*/ 2147483646 w 649"/>
                    <a:gd name="T13" fmla="*/ 2147483646 h 1814"/>
                    <a:gd name="T14" fmla="*/ 2147483646 w 649"/>
                    <a:gd name="T15" fmla="*/ 2147483646 h 1814"/>
                    <a:gd name="T16" fmla="*/ 2147483646 w 649"/>
                    <a:gd name="T17" fmla="*/ 2147483646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2147483646 w 649"/>
                    <a:gd name="T37" fmla="*/ 2147483646 h 1814"/>
                    <a:gd name="T38" fmla="*/ 2147483646 w 649"/>
                    <a:gd name="T39" fmla="*/ 2147483646 h 1814"/>
                    <a:gd name="T40" fmla="*/ 2147483646 w 649"/>
                    <a:gd name="T41" fmla="*/ 2147483646 h 1814"/>
                    <a:gd name="T42" fmla="*/ 2147483646 w 649"/>
                    <a:gd name="T43" fmla="*/ 2147483646 h 1814"/>
                    <a:gd name="T44" fmla="*/ 0 w 649"/>
                    <a:gd name="T45" fmla="*/ 2147483646 h 1814"/>
                    <a:gd name="T46" fmla="*/ 2147483646 w 649"/>
                    <a:gd name="T47" fmla="*/ 2147483646 h 1814"/>
                    <a:gd name="T48" fmla="*/ 2147483646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2147483646 h 1814"/>
                    <a:gd name="T64" fmla="*/ 2147483646 w 649"/>
                    <a:gd name="T65" fmla="*/ 2147483646 h 1814"/>
                    <a:gd name="T66" fmla="*/ 2147483646 w 649"/>
                    <a:gd name="T67" fmla="*/ 0 h 1814"/>
                    <a:gd name="T68" fmla="*/ 214748364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2" name="Google Shape;526;p27">
                  <a:extLst>
                    <a:ext uri="{FF2B5EF4-FFF2-40B4-BE49-F238E27FC236}">
                      <a16:creationId xmlns:a16="http://schemas.microsoft.com/office/drawing/2014/main" xmlns="" id="{AD14CEB8-90E9-49CC-BC22-DCE24CE755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052" y="3944756"/>
                  <a:ext cx="63520" cy="101629"/>
                </a:xfrm>
                <a:custGeom>
                  <a:avLst/>
                  <a:gdLst>
                    <a:gd name="T0" fmla="*/ 2147483646 w 1152"/>
                    <a:gd name="T1" fmla="*/ 2147483646 h 1854"/>
                    <a:gd name="T2" fmla="*/ 2147483646 w 1152"/>
                    <a:gd name="T3" fmla="*/ 2147483646 h 1854"/>
                    <a:gd name="T4" fmla="*/ 2147483646 w 1152"/>
                    <a:gd name="T5" fmla="*/ 2147483646 h 1854"/>
                    <a:gd name="T6" fmla="*/ 2147483646 w 1152"/>
                    <a:gd name="T7" fmla="*/ 2147483646 h 1854"/>
                    <a:gd name="T8" fmla="*/ 2147483646 w 1152"/>
                    <a:gd name="T9" fmla="*/ 2147483646 h 1854"/>
                    <a:gd name="T10" fmla="*/ 2147483646 w 1152"/>
                    <a:gd name="T11" fmla="*/ 2147483646 h 1854"/>
                    <a:gd name="T12" fmla="*/ 2147483646 w 1152"/>
                    <a:gd name="T13" fmla="*/ 2147483646 h 1854"/>
                    <a:gd name="T14" fmla="*/ 2147483646 w 1152"/>
                    <a:gd name="T15" fmla="*/ 2147483646 h 1854"/>
                    <a:gd name="T16" fmla="*/ 2147483646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47483646 w 1152"/>
                    <a:gd name="T27" fmla="*/ 2147483646 h 1854"/>
                    <a:gd name="T28" fmla="*/ 214748364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2147483646 h 1854"/>
                    <a:gd name="T36" fmla="*/ 2147483646 w 1152"/>
                    <a:gd name="T37" fmla="*/ 2147483646 h 1854"/>
                    <a:gd name="T38" fmla="*/ 2147483646 w 1152"/>
                    <a:gd name="T39" fmla="*/ 2147483646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2147483646 w 1152"/>
                    <a:gd name="T55" fmla="*/ 2147483646 h 1854"/>
                    <a:gd name="T56" fmla="*/ 2147483646 w 1152"/>
                    <a:gd name="T57" fmla="*/ 2147483646 h 1854"/>
                    <a:gd name="T58" fmla="*/ 2147483646 w 1152"/>
                    <a:gd name="T59" fmla="*/ 2147483646 h 1854"/>
                    <a:gd name="T60" fmla="*/ 2147483646 w 1152"/>
                    <a:gd name="T61" fmla="*/ 2147483646 h 1854"/>
                    <a:gd name="T62" fmla="*/ 2147483646 w 1152"/>
                    <a:gd name="T63" fmla="*/ 2147483646 h 1854"/>
                    <a:gd name="T64" fmla="*/ 2147483646 w 1152"/>
                    <a:gd name="T65" fmla="*/ 2147483646 h 1854"/>
                    <a:gd name="T66" fmla="*/ 2147483646 w 1152"/>
                    <a:gd name="T67" fmla="*/ 2147483646 h 1854"/>
                    <a:gd name="T68" fmla="*/ 2147483646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2147483646 h 1854"/>
                    <a:gd name="T118" fmla="*/ 2147483646 w 1152"/>
                    <a:gd name="T119" fmla="*/ 2147483646 h 1854"/>
                    <a:gd name="T120" fmla="*/ 2147483646 w 1152"/>
                    <a:gd name="T121" fmla="*/ 2147483646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3" name="Google Shape;527;p27">
                  <a:extLst>
                    <a:ext uri="{FF2B5EF4-FFF2-40B4-BE49-F238E27FC236}">
                      <a16:creationId xmlns:a16="http://schemas.microsoft.com/office/drawing/2014/main" xmlns="" id="{12F39FAC-92E5-4C25-8285-092B59A41B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8690" y="3992395"/>
                  <a:ext cx="63520" cy="57167"/>
                </a:xfrm>
                <a:custGeom>
                  <a:avLst/>
                  <a:gdLst>
                    <a:gd name="T0" fmla="*/ 2147483646 w 1192"/>
                    <a:gd name="T1" fmla="*/ 2147483646 h 1034"/>
                    <a:gd name="T2" fmla="*/ 2147483646 w 1192"/>
                    <a:gd name="T3" fmla="*/ 2147483646 h 1034"/>
                    <a:gd name="T4" fmla="*/ 2147483646 w 1192"/>
                    <a:gd name="T5" fmla="*/ 2147483646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2147483646 w 1192"/>
                    <a:gd name="T13" fmla="*/ 2147483646 h 1034"/>
                    <a:gd name="T14" fmla="*/ 2147483646 w 1192"/>
                    <a:gd name="T15" fmla="*/ 2147483646 h 1034"/>
                    <a:gd name="T16" fmla="*/ 2147483646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2147483646 h 1034"/>
                    <a:gd name="T56" fmla="*/ 2147483646 w 1192"/>
                    <a:gd name="T57" fmla="*/ 2147483646 h 1034"/>
                    <a:gd name="T58" fmla="*/ 2147483646 w 1192"/>
                    <a:gd name="T59" fmla="*/ 2147483646 h 1034"/>
                    <a:gd name="T60" fmla="*/ 2147483646 w 1192"/>
                    <a:gd name="T61" fmla="*/ 2147483646 h 1034"/>
                    <a:gd name="T62" fmla="*/ 2147483646 w 1192"/>
                    <a:gd name="T63" fmla="*/ 2147483646 h 1034"/>
                    <a:gd name="T64" fmla="*/ 2147483646 w 1192"/>
                    <a:gd name="T65" fmla="*/ 2147483646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2147483646 h 1034"/>
                    <a:gd name="T72" fmla="*/ 2147483646 w 1192"/>
                    <a:gd name="T73" fmla="*/ 2147483646 h 1034"/>
                    <a:gd name="T74" fmla="*/ 2147483646 w 1192"/>
                    <a:gd name="T75" fmla="*/ 2147483646 h 1034"/>
                    <a:gd name="T76" fmla="*/ 2147483646 w 1192"/>
                    <a:gd name="T77" fmla="*/ 2147483646 h 1034"/>
                    <a:gd name="T78" fmla="*/ 2147483646 w 1192"/>
                    <a:gd name="T79" fmla="*/ 214748364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4" name="Google Shape;528;p27">
                  <a:extLst>
                    <a:ext uri="{FF2B5EF4-FFF2-40B4-BE49-F238E27FC236}">
                      <a16:creationId xmlns:a16="http://schemas.microsoft.com/office/drawing/2014/main" xmlns="" id="{AB2B7205-53A5-4E67-8C7B-179E6A9EC7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8562" y="3946343"/>
                  <a:ext cx="59286" cy="100042"/>
                </a:xfrm>
                <a:custGeom>
                  <a:avLst/>
                  <a:gdLst>
                    <a:gd name="T0" fmla="*/ 2147483646 w 1086"/>
                    <a:gd name="T1" fmla="*/ 2147483646 h 1814"/>
                    <a:gd name="T2" fmla="*/ 2147483646 w 1086"/>
                    <a:gd name="T3" fmla="*/ 2147483646 h 1814"/>
                    <a:gd name="T4" fmla="*/ 2147483646 w 1086"/>
                    <a:gd name="T5" fmla="*/ 2147483646 h 1814"/>
                    <a:gd name="T6" fmla="*/ 2147483646 w 1086"/>
                    <a:gd name="T7" fmla="*/ 2147483646 h 1814"/>
                    <a:gd name="T8" fmla="*/ 2147483646 w 1086"/>
                    <a:gd name="T9" fmla="*/ 2147483646 h 1814"/>
                    <a:gd name="T10" fmla="*/ 2147483646 w 1086"/>
                    <a:gd name="T11" fmla="*/ 2147483646 h 1814"/>
                    <a:gd name="T12" fmla="*/ 2147483646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2147483646 w 1086"/>
                    <a:gd name="T27" fmla="*/ 2147483646 h 1814"/>
                    <a:gd name="T28" fmla="*/ 2147483646 w 1086"/>
                    <a:gd name="T29" fmla="*/ 2147483646 h 1814"/>
                    <a:gd name="T30" fmla="*/ 2147483646 w 1086"/>
                    <a:gd name="T31" fmla="*/ 2147483646 h 1814"/>
                    <a:gd name="T32" fmla="*/ 2147483646 w 1086"/>
                    <a:gd name="T33" fmla="*/ 2147483646 h 1814"/>
                    <a:gd name="T34" fmla="*/ 2147483646 w 1086"/>
                    <a:gd name="T35" fmla="*/ 2147483646 h 1814"/>
                    <a:gd name="T36" fmla="*/ 2147483646 w 1086"/>
                    <a:gd name="T37" fmla="*/ 2147483646 h 1814"/>
                    <a:gd name="T38" fmla="*/ 2147483646 w 1086"/>
                    <a:gd name="T39" fmla="*/ 2147483646 h 1814"/>
                    <a:gd name="T40" fmla="*/ 2147483646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2147483646 w 1086"/>
                    <a:gd name="T55" fmla="*/ 2147483646 h 1814"/>
                    <a:gd name="T56" fmla="*/ 2147483646 w 1086"/>
                    <a:gd name="T57" fmla="*/ 2147483646 h 1814"/>
                    <a:gd name="T58" fmla="*/ 2147483646 w 1086"/>
                    <a:gd name="T59" fmla="*/ 2147483646 h 1814"/>
                    <a:gd name="T60" fmla="*/ 2147483646 w 1086"/>
                    <a:gd name="T61" fmla="*/ 2147483646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5" name="Google Shape;529;p27">
                  <a:extLst>
                    <a:ext uri="{FF2B5EF4-FFF2-40B4-BE49-F238E27FC236}">
                      <a16:creationId xmlns:a16="http://schemas.microsoft.com/office/drawing/2014/main" xmlns="" id="{F4B1589D-42F6-4191-915E-FB9B6B615E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623" y="4262348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6" name="Google Shape;530;p27">
                  <a:extLst>
                    <a:ext uri="{FF2B5EF4-FFF2-40B4-BE49-F238E27FC236}">
                      <a16:creationId xmlns:a16="http://schemas.microsoft.com/office/drawing/2014/main" xmlns="" id="{3E66C25D-75C3-4CA3-8A72-B1427DE7C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623" y="4454490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7" name="Google Shape;531;p27">
                  <a:extLst>
                    <a:ext uri="{FF2B5EF4-FFF2-40B4-BE49-F238E27FC236}">
                      <a16:creationId xmlns:a16="http://schemas.microsoft.com/office/drawing/2014/main" xmlns="" id="{538ACD7E-9468-479C-B98E-BF7E17AB3C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623" y="4645045"/>
                  <a:ext cx="143979" cy="339823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</p:grpSp>
        </p:grpSp>
        <p:sp>
          <p:nvSpPr>
            <p:cNvPr id="157" name="Google Shape;532;p27">
              <a:extLst>
                <a:ext uri="{FF2B5EF4-FFF2-40B4-BE49-F238E27FC236}">
                  <a16:creationId xmlns:a16="http://schemas.microsoft.com/office/drawing/2014/main" xmlns="" id="{86DC18A0-F8C0-41B1-B25F-7A715EA9C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650" y="3608289"/>
              <a:ext cx="277372" cy="1899199"/>
            </a:xfrm>
            <a:custGeom>
              <a:avLst/>
              <a:gdLst>
                <a:gd name="T0" fmla="*/ 2147483646 w 5030"/>
                <a:gd name="T1" fmla="*/ 2147483646 h 34360"/>
                <a:gd name="T2" fmla="*/ 2147483646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2147483646 h 34360"/>
                <a:gd name="T8" fmla="*/ 2147483646 w 5030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8" name="Google Shape;533;p27">
              <a:extLst>
                <a:ext uri="{FF2B5EF4-FFF2-40B4-BE49-F238E27FC236}">
                  <a16:creationId xmlns:a16="http://schemas.microsoft.com/office/drawing/2014/main" xmlns="" id="{312A716D-E085-48C9-8C37-D6F9B766C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793" y="3608289"/>
              <a:ext cx="40229" cy="1899199"/>
            </a:xfrm>
            <a:custGeom>
              <a:avLst/>
              <a:gdLst>
                <a:gd name="T0" fmla="*/ 0 w 728"/>
                <a:gd name="T1" fmla="*/ 2147483646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2147483646 h 34360"/>
                <a:gd name="T8" fmla="*/ 0 w 728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9" name="Google Shape;534;p27">
              <a:extLst>
                <a:ext uri="{FF2B5EF4-FFF2-40B4-BE49-F238E27FC236}">
                  <a16:creationId xmlns:a16="http://schemas.microsoft.com/office/drawing/2014/main" xmlns="" id="{02FC96E9-A5FC-48BF-985E-96FC72E06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3670219"/>
              <a:ext cx="182092" cy="7940"/>
            </a:xfrm>
            <a:custGeom>
              <a:avLst/>
              <a:gdLst>
                <a:gd name="T0" fmla="*/ 0 w 3309"/>
                <a:gd name="T1" fmla="*/ 2147483646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2147483646 h 160"/>
                <a:gd name="T8" fmla="*/ 0 w 3309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0" name="Google Shape;535;p27">
              <a:extLst>
                <a:ext uri="{FF2B5EF4-FFF2-40B4-BE49-F238E27FC236}">
                  <a16:creationId xmlns:a16="http://schemas.microsoft.com/office/drawing/2014/main" xmlns="" id="{B71EB44F-FA04-45CE-B325-86D97997A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746441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1" name="Google Shape;536;p27">
              <a:extLst>
                <a:ext uri="{FF2B5EF4-FFF2-40B4-BE49-F238E27FC236}">
                  <a16:creationId xmlns:a16="http://schemas.microsoft.com/office/drawing/2014/main" xmlns="" id="{2182744B-C70F-4EF0-9E82-6F1463B88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849659"/>
              <a:ext cx="120688" cy="11115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2" name="Google Shape;537;p27">
              <a:extLst>
                <a:ext uri="{FF2B5EF4-FFF2-40B4-BE49-F238E27FC236}">
                  <a16:creationId xmlns:a16="http://schemas.microsoft.com/office/drawing/2014/main" xmlns="" id="{52D95022-9542-4893-8575-F781CBE23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956051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3" name="Google Shape;538;p27">
              <a:extLst>
                <a:ext uri="{FF2B5EF4-FFF2-40B4-BE49-F238E27FC236}">
                  <a16:creationId xmlns:a16="http://schemas.microsoft.com/office/drawing/2014/main" xmlns="" id="{4C8980DD-75DE-402B-ADD0-E0478D78A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11961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4" name="Google Shape;539;p27">
              <a:extLst>
                <a:ext uri="{FF2B5EF4-FFF2-40B4-BE49-F238E27FC236}">
                  <a16:creationId xmlns:a16="http://schemas.microsoft.com/office/drawing/2014/main" xmlns="" id="{B0BF758E-F62F-4C53-959D-4BEDC09FC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227593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5" name="Google Shape;540;p27">
              <a:extLst>
                <a:ext uri="{FF2B5EF4-FFF2-40B4-BE49-F238E27FC236}">
                  <a16:creationId xmlns:a16="http://schemas.microsoft.com/office/drawing/2014/main" xmlns="" id="{71B93F14-6C8D-4F77-B1EF-48DF11A17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333986"/>
              <a:ext cx="120688" cy="952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6" name="Google Shape;541;p27">
              <a:extLst>
                <a:ext uri="{FF2B5EF4-FFF2-40B4-BE49-F238E27FC236}">
                  <a16:creationId xmlns:a16="http://schemas.microsoft.com/office/drawing/2014/main" xmlns="" id="{91D2EBA2-F53C-41E6-B698-674968EB2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495957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7" name="Google Shape;542;p27">
              <a:extLst>
                <a:ext uri="{FF2B5EF4-FFF2-40B4-BE49-F238E27FC236}">
                  <a16:creationId xmlns:a16="http://schemas.microsoft.com/office/drawing/2014/main" xmlns="" id="{A69B2B9B-F5E0-45D0-9E72-0C768DC99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599175"/>
              <a:ext cx="120688" cy="12704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8" name="Google Shape;543;p27">
              <a:extLst>
                <a:ext uri="{FF2B5EF4-FFF2-40B4-BE49-F238E27FC236}">
                  <a16:creationId xmlns:a16="http://schemas.microsoft.com/office/drawing/2014/main" xmlns="" id="{4C332487-4841-440C-9EA6-37C23BEFB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705568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9" name="Google Shape;544;p27">
              <a:extLst>
                <a:ext uri="{FF2B5EF4-FFF2-40B4-BE49-F238E27FC236}">
                  <a16:creationId xmlns:a16="http://schemas.microsoft.com/office/drawing/2014/main" xmlns="" id="{D2317B8F-8970-4E1E-B19C-15B97293A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867540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0" name="Google Shape;545;p27">
              <a:extLst>
                <a:ext uri="{FF2B5EF4-FFF2-40B4-BE49-F238E27FC236}">
                  <a16:creationId xmlns:a16="http://schemas.microsoft.com/office/drawing/2014/main" xmlns="" id="{22ADBEDE-82DF-4404-8F17-0BE71137C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973933"/>
              <a:ext cx="120688" cy="9528"/>
            </a:xfrm>
            <a:custGeom>
              <a:avLst/>
              <a:gdLst>
                <a:gd name="T0" fmla="*/ 2147483646 w 2211"/>
                <a:gd name="T1" fmla="*/ 2147483646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2147483646 h 160"/>
                <a:gd name="T8" fmla="*/ 2147483646 w 2211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1" name="Google Shape;546;p27">
              <a:extLst>
                <a:ext uri="{FF2B5EF4-FFF2-40B4-BE49-F238E27FC236}">
                  <a16:creationId xmlns:a16="http://schemas.microsoft.com/office/drawing/2014/main" xmlns="" id="{5E2F3D75-3603-4A0E-A042-67A7A4DA0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080326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2" name="Google Shape;547;p27">
              <a:extLst>
                <a:ext uri="{FF2B5EF4-FFF2-40B4-BE49-F238E27FC236}">
                  <a16:creationId xmlns:a16="http://schemas.microsoft.com/office/drawing/2014/main" xmlns="" id="{1D26C558-003D-4745-AFAA-80F2A3716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242298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3" name="Google Shape;548;p27">
              <a:extLst>
                <a:ext uri="{FF2B5EF4-FFF2-40B4-BE49-F238E27FC236}">
                  <a16:creationId xmlns:a16="http://schemas.microsoft.com/office/drawing/2014/main" xmlns="" id="{FD7D6408-0148-4C78-9FEB-EB5128389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34869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4" name="Google Shape;549;p27">
              <a:extLst>
                <a:ext uri="{FF2B5EF4-FFF2-40B4-BE49-F238E27FC236}">
                  <a16:creationId xmlns:a16="http://schemas.microsoft.com/office/drawing/2014/main" xmlns="" id="{4549F589-6867-4521-A5F4-CA3E6B9DA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451909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5" name="Google Shape;550;p27">
              <a:extLst>
                <a:ext uri="{FF2B5EF4-FFF2-40B4-BE49-F238E27FC236}">
                  <a16:creationId xmlns:a16="http://schemas.microsoft.com/office/drawing/2014/main" xmlns="" id="{925F324F-31DA-4772-BD1F-A9E978C88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041801"/>
              <a:ext cx="182092" cy="12704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147483646 h 226"/>
                <a:gd name="T4" fmla="*/ 2147483646 w 3309"/>
                <a:gd name="T5" fmla="*/ 2147483646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6" name="Google Shape;551;p27">
              <a:extLst>
                <a:ext uri="{FF2B5EF4-FFF2-40B4-BE49-F238E27FC236}">
                  <a16:creationId xmlns:a16="http://schemas.microsoft.com/office/drawing/2014/main" xmlns="" id="{56E33E30-EE98-4925-B5F7-58B61E6F0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416559"/>
              <a:ext cx="182092" cy="9528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7" name="Google Shape;552;p27">
              <a:extLst>
                <a:ext uri="{FF2B5EF4-FFF2-40B4-BE49-F238E27FC236}">
                  <a16:creationId xmlns:a16="http://schemas.microsoft.com/office/drawing/2014/main" xmlns="" id="{13C8E7E7-6906-49F7-9AB8-7F0D76D21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788142"/>
              <a:ext cx="182092" cy="9528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8" name="Google Shape;553;p27">
              <a:extLst>
                <a:ext uri="{FF2B5EF4-FFF2-40B4-BE49-F238E27FC236}">
                  <a16:creationId xmlns:a16="http://schemas.microsoft.com/office/drawing/2014/main" xmlns="" id="{0F90CE79-59B0-439A-B0E6-65AF24C05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5162900"/>
              <a:ext cx="182092" cy="9528"/>
            </a:xfrm>
            <a:custGeom>
              <a:avLst/>
              <a:gdLst>
                <a:gd name="T0" fmla="*/ 0 w 3309"/>
                <a:gd name="T1" fmla="*/ 2147483646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2147483646 h 173"/>
                <a:gd name="T8" fmla="*/ 0 w 3309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9" name="Google Shape;554;p27">
              <a:extLst>
                <a:ext uri="{FF2B5EF4-FFF2-40B4-BE49-F238E27FC236}">
                  <a16:creationId xmlns:a16="http://schemas.microsoft.com/office/drawing/2014/main" xmlns="" id="{1CE351F2-5D75-44C2-9BFD-696A0318501D}"/>
                </a:ext>
              </a:extLst>
            </p:cNvPr>
            <p:cNvSpPr/>
            <p:nvPr/>
          </p:nvSpPr>
          <p:spPr>
            <a:xfrm>
              <a:off x="2597742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555;p27">
              <a:extLst>
                <a:ext uri="{FF2B5EF4-FFF2-40B4-BE49-F238E27FC236}">
                  <a16:creationId xmlns:a16="http://schemas.microsoft.com/office/drawing/2014/main" xmlns="" id="{336D6F0A-7A99-4C2C-A788-1858179E0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328" y="4616642"/>
              <a:ext cx="285842" cy="744753"/>
            </a:xfrm>
            <a:custGeom>
              <a:avLst/>
              <a:gdLst>
                <a:gd name="T0" fmla="*/ 0 w 5189"/>
                <a:gd name="T1" fmla="*/ 0 h 13466"/>
                <a:gd name="T2" fmla="*/ 2147483646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1" name="Google Shape;556;p27">
              <a:extLst>
                <a:ext uri="{FF2B5EF4-FFF2-40B4-BE49-F238E27FC236}">
                  <a16:creationId xmlns:a16="http://schemas.microsoft.com/office/drawing/2014/main" xmlns="" id="{46D4DA3F-3CF6-40CD-B2AD-43E52B196EB1}"/>
                </a:ext>
              </a:extLst>
            </p:cNvPr>
            <p:cNvSpPr/>
            <p:nvPr/>
          </p:nvSpPr>
          <p:spPr>
            <a:xfrm>
              <a:off x="2722665" y="4414972"/>
              <a:ext cx="101633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557;p27">
              <a:extLst>
                <a:ext uri="{FF2B5EF4-FFF2-40B4-BE49-F238E27FC236}">
                  <a16:creationId xmlns:a16="http://schemas.microsoft.com/office/drawing/2014/main" xmlns="" id="{F0F8A7CA-9762-4FDE-BABE-5E3A043C3469}"/>
                </a:ext>
              </a:extLst>
            </p:cNvPr>
            <p:cNvSpPr/>
            <p:nvPr/>
          </p:nvSpPr>
          <p:spPr>
            <a:xfrm>
              <a:off x="2525752" y="3916353"/>
              <a:ext cx="395943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558;p27">
              <a:extLst>
                <a:ext uri="{FF2B5EF4-FFF2-40B4-BE49-F238E27FC236}">
                  <a16:creationId xmlns:a16="http://schemas.microsoft.com/office/drawing/2014/main" xmlns="" id="{03D364A9-02A8-44D5-8788-468216B38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099" y="4064033"/>
              <a:ext cx="247729" cy="223903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2147483646 w 4461"/>
                <a:gd name="T15" fmla="*/ 2147483646 h 4053"/>
                <a:gd name="T16" fmla="*/ 2147483646 w 4461"/>
                <a:gd name="T17" fmla="*/ 2147483646 h 4053"/>
                <a:gd name="T18" fmla="*/ 2147483646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4" name="Google Shape;559;p27">
              <a:extLst>
                <a:ext uri="{FF2B5EF4-FFF2-40B4-BE49-F238E27FC236}">
                  <a16:creationId xmlns:a16="http://schemas.microsoft.com/office/drawing/2014/main" xmlns="" id="{F1488345-0632-4EA5-A21D-34516F544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155" y="4259352"/>
              <a:ext cx="215969" cy="130213"/>
            </a:xfrm>
            <a:custGeom>
              <a:avLst/>
              <a:gdLst>
                <a:gd name="T0" fmla="*/ 2147483646 w 3919"/>
                <a:gd name="T1" fmla="*/ 2147483646 h 2359"/>
                <a:gd name="T2" fmla="*/ 2147483646 w 3919"/>
                <a:gd name="T3" fmla="*/ 2147483646 h 2359"/>
                <a:gd name="T4" fmla="*/ 2147483646 w 3919"/>
                <a:gd name="T5" fmla="*/ 2147483646 h 2359"/>
                <a:gd name="T6" fmla="*/ 2147483646 w 3919"/>
                <a:gd name="T7" fmla="*/ 2147483646 h 2359"/>
                <a:gd name="T8" fmla="*/ 2147483646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2147483646 h 2359"/>
                <a:gd name="T20" fmla="*/ 2147483646 w 3919"/>
                <a:gd name="T21" fmla="*/ 214748364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5" name="Google Shape;560;p27">
              <a:extLst>
                <a:ext uri="{FF2B5EF4-FFF2-40B4-BE49-F238E27FC236}">
                  <a16:creationId xmlns:a16="http://schemas.microsoft.com/office/drawing/2014/main" xmlns="" id="{7466253E-CFD0-4FF3-B2C8-938E46EE99FF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89273" y="4314930"/>
              <a:ext cx="215969" cy="76222"/>
            </a:xfrm>
            <a:custGeom>
              <a:avLst/>
              <a:gdLst>
                <a:gd name="T0" fmla="*/ 2147483646 w 3866"/>
                <a:gd name="T1" fmla="*/ 0 h 1398"/>
                <a:gd name="T2" fmla="*/ 2147483646 w 3866"/>
                <a:gd name="T3" fmla="*/ 2147483646 h 1398"/>
                <a:gd name="T4" fmla="*/ 2147483646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6" name="Google Shape;561;p27">
              <a:extLst>
                <a:ext uri="{FF2B5EF4-FFF2-40B4-BE49-F238E27FC236}">
                  <a16:creationId xmlns:a16="http://schemas.microsoft.com/office/drawing/2014/main" xmlns="" id="{F8F0656D-967E-43E1-893D-B02A5A39F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783" y="5007280"/>
              <a:ext cx="239259" cy="242958"/>
            </a:xfrm>
            <a:custGeom>
              <a:avLst/>
              <a:gdLst>
                <a:gd name="T0" fmla="*/ 2147483646 w 4342"/>
                <a:gd name="T1" fmla="*/ 2147483646 h 4381"/>
                <a:gd name="T2" fmla="*/ 2147483646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214748364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7" name="Google Shape;562;p27">
              <a:extLst>
                <a:ext uri="{FF2B5EF4-FFF2-40B4-BE49-F238E27FC236}">
                  <a16:creationId xmlns:a16="http://schemas.microsoft.com/office/drawing/2014/main" xmlns="" id="{6C0D50DC-A3AC-4C2C-897A-AC9FA3538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017" y="4357806"/>
              <a:ext cx="357831" cy="854322"/>
            </a:xfrm>
            <a:custGeom>
              <a:avLst/>
              <a:gdLst>
                <a:gd name="T0" fmla="*/ 2147483646 w 6447"/>
                <a:gd name="T1" fmla="*/ 2147483646 h 15447"/>
                <a:gd name="T2" fmla="*/ 2147483646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2147483646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8" name="Google Shape;563;p27">
              <a:extLst>
                <a:ext uri="{FF2B5EF4-FFF2-40B4-BE49-F238E27FC236}">
                  <a16:creationId xmlns:a16="http://schemas.microsoft.com/office/drawing/2014/main" xmlns="" id="{EA9782D8-2896-4801-BFFB-B9D5EF1B6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354" y="4373685"/>
              <a:ext cx="243494" cy="838442"/>
            </a:xfrm>
            <a:custGeom>
              <a:avLst/>
              <a:gdLst>
                <a:gd name="T0" fmla="*/ 2147483646 w 4409"/>
                <a:gd name="T1" fmla="*/ 2147483646 h 15169"/>
                <a:gd name="T2" fmla="*/ 2147483646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2147483646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9" name="Google Shape;564;p27">
              <a:extLst>
                <a:ext uri="{FF2B5EF4-FFF2-40B4-BE49-F238E27FC236}">
                  <a16:creationId xmlns:a16="http://schemas.microsoft.com/office/drawing/2014/main" xmlns="" id="{0AEAAB13-08C2-415B-BAB3-6D5C172C9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471" y="4187893"/>
              <a:ext cx="241377" cy="241370"/>
            </a:xfrm>
            <a:custGeom>
              <a:avLst/>
              <a:gdLst>
                <a:gd name="T0" fmla="*/ 2147483646 w 4348"/>
                <a:gd name="T1" fmla="*/ 0 h 4380"/>
                <a:gd name="T2" fmla="*/ 2147483646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0" name="Google Shape;565;p27">
              <a:extLst>
                <a:ext uri="{FF2B5EF4-FFF2-40B4-BE49-F238E27FC236}">
                  <a16:creationId xmlns:a16="http://schemas.microsoft.com/office/drawing/2014/main" xmlns="" id="{6C83DA0B-4AA4-4B3D-A311-140DC3DA0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869" y="4186306"/>
              <a:ext cx="80459" cy="77809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1" name="Google Shape;566;p27">
              <a:extLst>
                <a:ext uri="{FF2B5EF4-FFF2-40B4-BE49-F238E27FC236}">
                  <a16:creationId xmlns:a16="http://schemas.microsoft.com/office/drawing/2014/main" xmlns="" id="{97058E1A-9603-4801-BE23-328FB96DF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26" y="4662694"/>
              <a:ext cx="777065" cy="963890"/>
            </a:xfrm>
            <a:custGeom>
              <a:avLst/>
              <a:gdLst>
                <a:gd name="T0" fmla="*/ 0 w 14070"/>
                <a:gd name="T1" fmla="*/ 2147483646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2147483646 h 17432"/>
                <a:gd name="T12" fmla="*/ 0 w 14070"/>
                <a:gd name="T13" fmla="*/ 2147483646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2" name="Google Shape;567;p27">
              <a:extLst>
                <a:ext uri="{FF2B5EF4-FFF2-40B4-BE49-F238E27FC236}">
                  <a16:creationId xmlns:a16="http://schemas.microsoft.com/office/drawing/2014/main" xmlns="" id="{C4FC2925-559E-437B-B635-4C2C8D612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420" y="4821489"/>
              <a:ext cx="741071" cy="805095"/>
            </a:xfrm>
            <a:custGeom>
              <a:avLst/>
              <a:gdLst>
                <a:gd name="T0" fmla="*/ 2147483646 w 13409"/>
                <a:gd name="T1" fmla="*/ 2147483646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2147483646 w 13409"/>
                <a:gd name="T9" fmla="*/ 2147483646 h 17432"/>
                <a:gd name="T10" fmla="*/ 2147483646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2147483646 h 17432"/>
                <a:gd name="T20" fmla="*/ 2147483646 w 13409"/>
                <a:gd name="T21" fmla="*/ 21474836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3" name="Google Shape;568;p27">
              <a:extLst>
                <a:ext uri="{FF2B5EF4-FFF2-40B4-BE49-F238E27FC236}">
                  <a16:creationId xmlns:a16="http://schemas.microsoft.com/office/drawing/2014/main" xmlns="" id="{D26FFCAC-F1BE-4468-A8F6-3D2FA8BF556C}"/>
                </a:ext>
              </a:extLst>
            </p:cNvPr>
            <p:cNvSpPr/>
            <p:nvPr/>
          </p:nvSpPr>
          <p:spPr>
            <a:xfrm>
              <a:off x="2434706" y="4872304"/>
              <a:ext cx="459465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569;p27">
              <a:extLst>
                <a:ext uri="{FF2B5EF4-FFF2-40B4-BE49-F238E27FC236}">
                  <a16:creationId xmlns:a16="http://schemas.microsoft.com/office/drawing/2014/main" xmlns="" id="{4BDC7843-BA87-4065-BC34-87990A15CB73}"/>
                </a:ext>
              </a:extLst>
            </p:cNvPr>
            <p:cNvSpPr/>
            <p:nvPr/>
          </p:nvSpPr>
          <p:spPr>
            <a:xfrm>
              <a:off x="3376925" y="4937410"/>
              <a:ext cx="425586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570;p27">
              <a:extLst>
                <a:ext uri="{FF2B5EF4-FFF2-40B4-BE49-F238E27FC236}">
                  <a16:creationId xmlns:a16="http://schemas.microsoft.com/office/drawing/2014/main" xmlns="" id="{0C16C1B5-0A4B-4662-987D-46DA73A4E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170" y="4821489"/>
              <a:ext cx="658494" cy="768572"/>
            </a:xfrm>
            <a:custGeom>
              <a:avLst/>
              <a:gdLst>
                <a:gd name="T0" fmla="*/ 2147483646 w 11913"/>
                <a:gd name="T1" fmla="*/ 0 h 13898"/>
                <a:gd name="T2" fmla="*/ 2147483646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2147483646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6" name="Google Shape;571;p27">
              <a:extLst>
                <a:ext uri="{FF2B5EF4-FFF2-40B4-BE49-F238E27FC236}">
                  <a16:creationId xmlns:a16="http://schemas.microsoft.com/office/drawing/2014/main" xmlns="" id="{E0625BD4-6DF8-4768-9962-0C3F820CB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048" y="4821489"/>
              <a:ext cx="624616" cy="76857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197" name="Google Shape;572;p27">
              <a:extLst>
                <a:ext uri="{FF2B5EF4-FFF2-40B4-BE49-F238E27FC236}">
                  <a16:creationId xmlns:a16="http://schemas.microsoft.com/office/drawing/2014/main" xmlns="" id="{8331C4DD-8961-4A3D-80DA-DC6E9C5912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>
                <a:extLst>
                  <a:ext uri="{FF2B5EF4-FFF2-40B4-BE49-F238E27FC236}">
                    <a16:creationId xmlns:a16="http://schemas.microsoft.com/office/drawing/2014/main" xmlns="" id="{2849E7DC-6D7C-45F5-9719-4DFEB2F5E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863" y="4562471"/>
                <a:ext cx="112219" cy="98453"/>
              </a:xfrm>
              <a:custGeom>
                <a:avLst/>
                <a:gdLst>
                  <a:gd name="T0" fmla="*/ 2147483646 w 2040"/>
                  <a:gd name="T1" fmla="*/ 2147483646 h 1775"/>
                  <a:gd name="T2" fmla="*/ 2147483646 w 2040"/>
                  <a:gd name="T3" fmla="*/ 2147483646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2147483646 w 2040"/>
                  <a:gd name="T15" fmla="*/ 2147483646 h 1775"/>
                  <a:gd name="T16" fmla="*/ 2147483646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2147483646 h 1775"/>
                  <a:gd name="T64" fmla="*/ 2147483646 w 2040"/>
                  <a:gd name="T65" fmla="*/ 2147483646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47483646 h 1775"/>
                  <a:gd name="T78" fmla="*/ 2147483646 w 2040"/>
                  <a:gd name="T79" fmla="*/ 2147483646 h 1775"/>
                  <a:gd name="T80" fmla="*/ 2147483646 w 2040"/>
                  <a:gd name="T81" fmla="*/ 2147483646 h 1775"/>
                  <a:gd name="T82" fmla="*/ 2147483646 w 2040"/>
                  <a:gd name="T83" fmla="*/ 2147483646 h 1775"/>
                  <a:gd name="T84" fmla="*/ 2147483646 w 2040"/>
                  <a:gd name="T85" fmla="*/ 2147483646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0" name="Google Shape;574;p27">
                <a:extLst>
                  <a:ext uri="{FF2B5EF4-FFF2-40B4-BE49-F238E27FC236}">
                    <a16:creationId xmlns:a16="http://schemas.microsoft.com/office/drawing/2014/main" xmlns="" id="{0994FD0D-5DC9-4358-BC43-B06AED05A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669" y="4537064"/>
                <a:ext cx="65637" cy="66694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2147483646 h 1205"/>
                  <a:gd name="T4" fmla="*/ 2147483646 w 1192"/>
                  <a:gd name="T5" fmla="*/ 2147483646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2147483646 w 1192"/>
                  <a:gd name="T11" fmla="*/ 2147483646 h 1205"/>
                  <a:gd name="T12" fmla="*/ 2147483646 w 1192"/>
                  <a:gd name="T13" fmla="*/ 2147483646 h 1205"/>
                  <a:gd name="T14" fmla="*/ 2147483646 w 1192"/>
                  <a:gd name="T15" fmla="*/ 2147483646 h 1205"/>
                  <a:gd name="T16" fmla="*/ 2147483646 w 1192"/>
                  <a:gd name="T17" fmla="*/ 2147483646 h 1205"/>
                  <a:gd name="T18" fmla="*/ 2147483646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2147483646 h 1205"/>
                  <a:gd name="T58" fmla="*/ 2147483646 w 1192"/>
                  <a:gd name="T59" fmla="*/ 2147483646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1" name="Google Shape;575;p27">
                <a:extLst>
                  <a:ext uri="{FF2B5EF4-FFF2-40B4-BE49-F238E27FC236}">
                    <a16:creationId xmlns:a16="http://schemas.microsoft.com/office/drawing/2014/main" xmlns="" id="{63600D63-57CE-454B-ACEE-3D9E916C4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541" y="4565647"/>
                <a:ext cx="127041" cy="127037"/>
              </a:xfrm>
              <a:custGeom>
                <a:avLst/>
                <a:gdLst>
                  <a:gd name="T0" fmla="*/ 2147483646 w 2303"/>
                  <a:gd name="T1" fmla="*/ 2147483646 h 2304"/>
                  <a:gd name="T2" fmla="*/ 2147483646 w 2303"/>
                  <a:gd name="T3" fmla="*/ 2147483646 h 2304"/>
                  <a:gd name="T4" fmla="*/ 0 w 2303"/>
                  <a:gd name="T5" fmla="*/ 2147483646 h 2304"/>
                  <a:gd name="T6" fmla="*/ 2147483646 w 2303"/>
                  <a:gd name="T7" fmla="*/ 2147483646 h 2304"/>
                  <a:gd name="T8" fmla="*/ 2147483646 w 2303"/>
                  <a:gd name="T9" fmla="*/ 2147483646 h 2304"/>
                  <a:gd name="T10" fmla="*/ 2147483646 w 2303"/>
                  <a:gd name="T11" fmla="*/ 2147483646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2147483646 h 2304"/>
                  <a:gd name="T82" fmla="*/ 2147483646 w 2303"/>
                  <a:gd name="T83" fmla="*/ 2147483646 h 2304"/>
                  <a:gd name="T84" fmla="*/ 2147483646 w 2303"/>
                  <a:gd name="T85" fmla="*/ 2147483646 h 2304"/>
                  <a:gd name="T86" fmla="*/ 2147483646 w 2303"/>
                  <a:gd name="T87" fmla="*/ 2147483646 h 2304"/>
                  <a:gd name="T88" fmla="*/ 2147483646 w 2303"/>
                  <a:gd name="T89" fmla="*/ 2147483646 h 2304"/>
                  <a:gd name="T90" fmla="*/ 2147483646 w 2303"/>
                  <a:gd name="T91" fmla="*/ 2147483646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47483646 h 2304"/>
                  <a:gd name="T112" fmla="*/ 2147483646 w 2303"/>
                  <a:gd name="T113" fmla="*/ 2147483646 h 2304"/>
                  <a:gd name="T114" fmla="*/ 2147483646 w 2303"/>
                  <a:gd name="T115" fmla="*/ 2147483646 h 2304"/>
                  <a:gd name="T116" fmla="*/ 2147483646 w 2303"/>
                  <a:gd name="T117" fmla="*/ 2147483646 h 2304"/>
                  <a:gd name="T118" fmla="*/ 2147483646 w 2303"/>
                  <a:gd name="T119" fmla="*/ 2147483646 h 2304"/>
                  <a:gd name="T120" fmla="*/ 2147483646 w 2303"/>
                  <a:gd name="T121" fmla="*/ 2147483646 h 2304"/>
                  <a:gd name="T122" fmla="*/ 2147483646 w 2303"/>
                  <a:gd name="T123" fmla="*/ 2147483646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198" name="Google Shape;576;p27">
              <a:extLst>
                <a:ext uri="{FF2B5EF4-FFF2-40B4-BE49-F238E27FC236}">
                  <a16:creationId xmlns:a16="http://schemas.microsoft.com/office/drawing/2014/main" xmlns="" id="{955253F9-907D-45A8-8B97-EDB05CB8C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563" y="5577358"/>
              <a:ext cx="391710" cy="49226"/>
            </a:xfrm>
            <a:custGeom>
              <a:avLst/>
              <a:gdLst>
                <a:gd name="T0" fmla="*/ 2147483646 w 7056"/>
                <a:gd name="T1" fmla="*/ 0 h 887"/>
                <a:gd name="T2" fmla="*/ 2147483646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2147483646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28" name="Google Shape;578;p27">
            <a:extLst>
              <a:ext uri="{FF2B5EF4-FFF2-40B4-BE49-F238E27FC236}">
                <a16:creationId xmlns:a16="http://schemas.microsoft.com/office/drawing/2014/main" xmlns="" id="{D387211A-7015-4753-B1B3-06A2FFA02C8C}"/>
              </a:ext>
            </a:extLst>
          </p:cNvPr>
          <p:cNvSpPr>
            <a:spLocks/>
          </p:cNvSpPr>
          <p:nvPr/>
        </p:nvSpPr>
        <p:spPr bwMode="auto">
          <a:xfrm>
            <a:off x="3308351" y="6418263"/>
            <a:ext cx="264583" cy="165100"/>
          </a:xfrm>
          <a:custGeom>
            <a:avLst/>
            <a:gdLst>
              <a:gd name="T0" fmla="*/ 2147483646 w 4806"/>
              <a:gd name="T1" fmla="*/ 2147483646 h 2979"/>
              <a:gd name="T2" fmla="*/ 2147483646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2147483646 h 2979"/>
              <a:gd name="T8" fmla="*/ 2147483646 w 4806"/>
              <a:gd name="T9" fmla="*/ 2147483646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xmlns="" id="{D9975A0F-664C-44C7-A248-56F81D19DFB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1" y="5626100"/>
            <a:ext cx="9319684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xmlns="" id="{92C1F49C-2B16-485F-906B-7EE8CB365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758" y="6402649"/>
              <a:ext cx="264598" cy="452178"/>
            </a:xfrm>
            <a:custGeom>
              <a:avLst/>
              <a:gdLst>
                <a:gd name="T0" fmla="*/ 2147483646 w 4806"/>
                <a:gd name="T1" fmla="*/ 2147483646 h 8167"/>
                <a:gd name="T2" fmla="*/ 2147483646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2147483646 h 8167"/>
                <a:gd name="T8" fmla="*/ 2147483646 w 4806"/>
                <a:gd name="T9" fmla="*/ 2147483646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xmlns="" id="{32663E35-F38F-41D5-AD69-FF2BA14EF6C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xmlns="" id="{6F5CE0FA-E630-4961-9589-4F0E272E3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447"/>
              </a:xfrm>
              <a:custGeom>
                <a:avLst/>
                <a:gdLst>
                  <a:gd name="T0" fmla="*/ 2147483646 w 132354"/>
                  <a:gd name="T1" fmla="*/ 2147483646 h 7612"/>
                  <a:gd name="T2" fmla="*/ 2147483646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2147483646 h 7612"/>
                  <a:gd name="T8" fmla="*/ 2147483646 w 132354"/>
                  <a:gd name="T9" fmla="*/ 2147483646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xmlns="" id="{814504B5-DFA4-4425-A99D-B2B9E8C16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274"/>
              </a:xfrm>
              <a:custGeom>
                <a:avLst/>
                <a:gdLst>
                  <a:gd name="T0" fmla="*/ 2147483646 w 132354"/>
                  <a:gd name="T1" fmla="*/ 2147483646 h 2423"/>
                  <a:gd name="T2" fmla="*/ 2147483646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2147483646 h 2423"/>
                  <a:gd name="T8" fmla="*/ 2147483646 w 132354"/>
                  <a:gd name="T9" fmla="*/ 214748364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xmlns="" id="{9672819B-7D27-49BE-9ACB-1B9CC80EA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452178"/>
              </a:xfrm>
              <a:custGeom>
                <a:avLst/>
                <a:gdLst>
                  <a:gd name="T0" fmla="*/ 2147483646 w 4792"/>
                  <a:gd name="T1" fmla="*/ 2147483646 h 8167"/>
                  <a:gd name="T2" fmla="*/ 214748364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2147483646 h 8167"/>
                  <a:gd name="T8" fmla="*/ 2147483646 w 4792"/>
                  <a:gd name="T9" fmla="*/ 2147483646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xmlns="" id="{63193A46-B895-40A9-9ADD-0C3211150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165006"/>
              </a:xfrm>
              <a:custGeom>
                <a:avLst/>
                <a:gdLst>
                  <a:gd name="T0" fmla="*/ 2147483646 w 4792"/>
                  <a:gd name="T1" fmla="*/ 2147483646 h 2979"/>
                  <a:gd name="T2" fmla="*/ 214748364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2147483646 h 2979"/>
                  <a:gd name="T8" fmla="*/ 2147483646 w 4792"/>
                  <a:gd name="T9" fmla="*/ 2147483646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xmlns="" id="{6749BB17-B5A5-4218-81DE-3199B48D7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360156"/>
              </a:xfrm>
              <a:custGeom>
                <a:avLst/>
                <a:gdLst>
                  <a:gd name="T0" fmla="*/ 2147483646 w 106109"/>
                  <a:gd name="T1" fmla="*/ 0 h 6499"/>
                  <a:gd name="T2" fmla="*/ 2147483646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2147483646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xmlns="" id="{94BD9790-DC72-4D7E-9E1F-072F8BFC13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176111"/>
              </a:xfrm>
              <a:custGeom>
                <a:avLst/>
                <a:gdLst>
                  <a:gd name="T0" fmla="*/ 2147483646 w 106109"/>
                  <a:gd name="T1" fmla="*/ 0 h 3190"/>
                  <a:gd name="T2" fmla="*/ 2147483646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2147483646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20475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7CDADE48-D32C-434B-9A0E-E69A73B226C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48B732AB-5699-44A4-846A-830C44A1EBE1}"/>
                </a:ext>
              </a:extLst>
            </p:cNvPr>
            <p:cNvSpPr/>
            <p:nvPr/>
          </p:nvSpPr>
          <p:spPr>
            <a:xfrm>
              <a:off x="661380" y="219519"/>
              <a:ext cx="8068625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FFF95869-CC90-48D9-B9FF-0C70F9786E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F39A63BF-F456-46BD-A906-B18C0CDD0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3068462E-B05A-42D3-B8A1-CAC9F2108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A52EF1F2-5203-45C6-B586-4E721E98C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39E7E4FA-CC51-4760-BBB3-2635B0D4E9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35A252DD-8855-4E0B-940B-597147057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C6EB0F25-CE9A-4402-8D04-BEC8CF539027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8DE51CED-01F7-48D1-9DA0-157B323B6C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5A9C3550-F173-490A-BE67-7442FADAC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9D21D638-0400-4DE3-A5E0-CFDCAFC75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914986E6-CD99-4B73-8755-A57F9AC791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212925D8-CB7F-4EEB-B542-66989134A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4A171B31-FA38-4C29-9DE1-20DA10D6B857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B41F3EFD-A5B8-4C4A-87EE-248C2604DE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9D916D3C-5C52-4ACC-AEDF-4EA4CFB9D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EA4A7EED-83E4-4AA8-86F4-32EBCD125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44FF8B1E-F4AE-4DB1-BD9C-650418A351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687B4AF6-BD58-40B1-A6BE-090F234B3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F365BA65-0F1A-44EE-8D01-71FB49F60C3E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BFE222CF-60C4-4574-849E-510E79AD4511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9AAE960A-C6CD-45E6-8352-B5E924F2C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D8DA9ED4-65DA-4B3F-8604-1A5349DBC002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73ED9178-799E-4A9D-9CA6-2DA6C460CA40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934FB3F6-767A-43F8-9EFC-5FB26747CBD0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33B4BF0C-6AE0-4C19-86CD-D872443DD522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80F6BA14-4E24-4147-9A62-44D7FA525705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83BF5CB4-A42A-4B8A-97F1-60C8E279C7B8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7453FB27-867B-43F0-8FD1-93A2264AB156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9A36F0FF-3979-4BE9-A586-E72FFC369F8D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9A34EE8B-BDAB-49C7-80C5-DD4FB53D434C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E973209F-C1AC-4CC2-BF3D-D1471C7752BA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1F3680F0-DD8A-4A5B-8256-65B4A82251A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66ECDED7-EC33-440E-86CF-98F6C8F2FE56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5E55886A-2A84-430D-9916-28F82C56034D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55D52CB3-F5D8-4832-A762-0AFB19688B56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6010B98E-6F31-4527-A65A-35392577EBB5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359AC73E-0CFD-487C-916D-9C9A474E0FE2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FCA2C9E1-42FC-447E-B098-7B6C1B19AC3A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843701CD-1E46-4DD8-B142-4458237E621C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0FA30C60-5EC2-4168-B02A-CC22E64E27B0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18FCCBB4-10F4-4A0A-9FBB-671C4E2A8350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36CC55CC-4AAF-4470-858F-9F7A68EFAF6D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742154F4-F7B9-40AD-8569-9780CCB8BB45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C5534913-D72C-4EB3-8616-C9AE39D3C6BD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B1CE2728-4143-4F8B-A943-1892E8E364A0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9CF124A4-D495-4470-AACA-58D63C1D67A3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56FCC2B3-5E5E-4FE5-A91B-FB715558D4E5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A408DD55-627C-4588-A1B0-1C4D77739CBE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2BCF75E1-0222-4C28-A98C-0ECF52EA5A00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FC640D6B-B126-4C1D-9D59-77055F62956B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0ABD4322-20CA-425D-AD02-F5FD851E34B3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857AA543-38A3-43D3-B984-C2D1C8C3568E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BE2D739D-4E57-473D-859F-F6844D3C9DBF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17C991C6-1718-43E2-B410-09C9FB7AA142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8F3AC996-B305-47F6-B39D-E1046FD2E3F9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C182B702-1266-467E-AD66-1825F499EFCA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3FEF1018-7A1F-42FF-88B9-5E1C6B20651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A9A47321-AD8E-45E6-AE83-FDB1144065F8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9A96E479-B5C1-4C7B-B954-AF8487F4EDFE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02963B43-A486-4CEA-BF1D-A546763F6ABA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F6B04169-4119-46B6-A8FD-5230174E0D69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F02B0E1E-E1C8-4BE3-9C9D-5ECFA2B3C742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EEA28330-516A-46B4-BB5A-BCAD9FA07967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DF19CA66-2054-4D56-ACCF-9912044836F7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7B1FB4C1-F17A-4D5D-8C32-8C8306E0E53B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8A48D344-6093-4030-A1DE-C177DEFE27D0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532CA3B4-1A27-4C1E-8154-D963A3A9C202}"/>
              </a:ext>
            </a:extLst>
          </p:cNvPr>
          <p:cNvSpPr/>
          <p:nvPr userDrawn="1"/>
        </p:nvSpPr>
        <p:spPr>
          <a:xfrm rot="126755">
            <a:off x="3092451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3638748F-25A2-4A98-8B50-6CD4DA2BD81D}"/>
              </a:ext>
            </a:extLst>
          </p:cNvPr>
          <p:cNvSpPr/>
          <p:nvPr userDrawn="1"/>
        </p:nvSpPr>
        <p:spPr>
          <a:xfrm rot="21464125">
            <a:off x="2810934" y="773114"/>
            <a:ext cx="128481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F1C100DE-02AA-4C02-B30A-AC5679E34511}"/>
              </a:ext>
            </a:extLst>
          </p:cNvPr>
          <p:cNvSpPr/>
          <p:nvPr userDrawn="1"/>
        </p:nvSpPr>
        <p:spPr>
          <a:xfrm rot="4829593">
            <a:off x="7640638" y="1029760"/>
            <a:ext cx="1546225" cy="11091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xmlns="" id="{BEE44289-3636-4E79-A39D-13346B4F27D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81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xmlns="" id="{E8943D42-50F8-4671-BF07-7542AD240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xmlns="" id="{8ECF90D5-A226-440F-B744-4D07189C4C55}"/>
                </a:ext>
              </a:extLst>
            </p:cNvPr>
            <p:cNvSpPr/>
            <p:nvPr/>
          </p:nvSpPr>
          <p:spPr>
            <a:xfrm>
              <a:off x="2655910" y="2307376"/>
              <a:ext cx="95201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xmlns="" id="{D52043C0-8204-47FC-A09C-2246EC50D9A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5"/>
            <a:ext cx="292100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xmlns="" id="{08CCC3FE-4911-4807-BB78-9DEA44B5382C}"/>
                </a:ext>
              </a:extLst>
            </p:cNvPr>
            <p:cNvSpPr/>
            <p:nvPr/>
          </p:nvSpPr>
          <p:spPr>
            <a:xfrm>
              <a:off x="3286103" y="2403030"/>
              <a:ext cx="206918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xmlns="" id="{4AE1502F-1A6C-4047-AFFA-84083764F7C5}"/>
                </a:ext>
              </a:extLst>
            </p:cNvPr>
            <p:cNvSpPr/>
            <p:nvPr/>
          </p:nvSpPr>
          <p:spPr>
            <a:xfrm>
              <a:off x="3302995" y="2403030"/>
              <a:ext cx="192138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xmlns="" id="{4FAFC001-202F-413E-A0C0-64759E59E6F6}"/>
                </a:ext>
              </a:extLst>
            </p:cNvPr>
            <p:cNvSpPr/>
            <p:nvPr/>
          </p:nvSpPr>
          <p:spPr>
            <a:xfrm>
              <a:off x="3395897" y="2372825"/>
              <a:ext cx="10556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xmlns="" id="{E79F1010-DC78-4953-BA47-2B3DD1D660AA}"/>
                </a:ext>
              </a:extLst>
            </p:cNvPr>
            <p:cNvSpPr/>
            <p:nvPr/>
          </p:nvSpPr>
          <p:spPr>
            <a:xfrm>
              <a:off x="3243875" y="2495231"/>
              <a:ext cx="285040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xmlns="" id="{47627E44-DDA8-4322-86A8-A999F5E10F25}"/>
                </a:ext>
              </a:extLst>
            </p:cNvPr>
            <p:cNvSpPr/>
            <p:nvPr/>
          </p:nvSpPr>
          <p:spPr>
            <a:xfrm>
              <a:off x="3341000" y="2379184"/>
              <a:ext cx="103459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xmlns="" id="{57F1A987-8478-4BEA-BA4B-16307BE15FF9}"/>
                </a:ext>
              </a:extLst>
            </p:cNvPr>
            <p:cNvSpPr/>
            <p:nvPr/>
          </p:nvSpPr>
          <p:spPr>
            <a:xfrm>
              <a:off x="3267100" y="2458668"/>
              <a:ext cx="268150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xmlns="" id="{A576433C-E63F-4E55-ACFE-B98C26ECF5AE}"/>
                </a:ext>
              </a:extLst>
            </p:cNvPr>
            <p:cNvSpPr/>
            <p:nvPr/>
          </p:nvSpPr>
          <p:spPr>
            <a:xfrm>
              <a:off x="3275546" y="2452309"/>
              <a:ext cx="257592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xmlns="" id="{C06782F0-A16B-4EF7-B89C-0E3D460CAA63}"/>
                </a:ext>
              </a:extLst>
            </p:cNvPr>
            <p:cNvSpPr/>
            <p:nvPr/>
          </p:nvSpPr>
          <p:spPr>
            <a:xfrm>
              <a:off x="3328332" y="2385542"/>
              <a:ext cx="120350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xmlns="" id="{D93098FD-B430-4EEC-B742-D12C0A138806}"/>
                </a:ext>
              </a:extLst>
            </p:cNvPr>
            <p:cNvSpPr/>
            <p:nvPr/>
          </p:nvSpPr>
          <p:spPr>
            <a:xfrm>
              <a:off x="3328332" y="2438003"/>
              <a:ext cx="133018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xmlns="" id="{FF01C792-3EC9-4C6B-91A0-34BFADA4D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xmlns="" id="{D4E9C34A-AF28-4391-8A3B-974DDEE76CB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8068" y="714376"/>
            <a:ext cx="167217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xmlns="" id="{17E5041D-FFF7-4F0B-8F7C-78F1A1707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xmlns="" id="{8E3AC769-142F-405C-B21F-6A5156E0AD79}"/>
                </a:ext>
              </a:extLst>
            </p:cNvPr>
            <p:cNvSpPr/>
            <p:nvPr/>
          </p:nvSpPr>
          <p:spPr>
            <a:xfrm>
              <a:off x="5009280" y="2104760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xmlns="" id="{DB0DD706-DFBA-4385-B509-18513BDF69CD}"/>
              </a:ext>
            </a:extLst>
          </p:cNvPr>
          <p:cNvSpPr>
            <a:spLocks/>
          </p:cNvSpPr>
          <p:nvPr userDrawn="1"/>
        </p:nvSpPr>
        <p:spPr bwMode="auto">
          <a:xfrm>
            <a:off x="1576918" y="3597275"/>
            <a:ext cx="11853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xmlns="" id="{3724FE2B-6BE2-43FC-A036-6134E0B1A7B0}"/>
              </a:ext>
            </a:extLst>
          </p:cNvPr>
          <p:cNvSpPr/>
          <p:nvPr userDrawn="1"/>
        </p:nvSpPr>
        <p:spPr>
          <a:xfrm>
            <a:off x="9846733" y="3887788"/>
            <a:ext cx="86784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xmlns="" id="{AE8221E7-137E-4C19-8CE8-1BA2F39F499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234" y="5541964"/>
            <a:ext cx="16721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xmlns="" id="{DAC57BA9-2E8A-4642-A28F-9A894CFEB268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xmlns="" id="{72A7F614-0083-4263-8FD6-A25FA1EB6355}"/>
                </a:ext>
              </a:extLst>
            </p:cNvPr>
            <p:cNvSpPr/>
            <p:nvPr/>
          </p:nvSpPr>
          <p:spPr>
            <a:xfrm>
              <a:off x="5009280" y="2104759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xmlns="" id="{417543F9-7280-43EC-86FF-9CF0982F50A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8467" y="3587750"/>
            <a:ext cx="2599267" cy="2522538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xmlns="" id="{79250501-7BEE-4EB7-A6BD-5A2266A82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4460346"/>
              <a:ext cx="2364479" cy="360262"/>
            </a:xfrm>
            <a:custGeom>
              <a:avLst/>
              <a:gdLst>
                <a:gd name="T0" fmla="*/ 2147483646 w 38516"/>
                <a:gd name="T1" fmla="*/ 2147483646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2147483646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xmlns="" id="{FD13AEA9-19E9-44F7-82EB-08A0C7BD854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xmlns="" id="{8ED727E6-BEA8-48CB-8E11-28D020ABC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3200" y="4441485"/>
                <a:ext cx="134616" cy="123634"/>
              </a:xfrm>
              <a:custGeom>
                <a:avLst/>
                <a:gdLst>
                  <a:gd name="T0" fmla="*/ 2147483646 w 2437"/>
                  <a:gd name="T1" fmla="*/ 2147483646 h 2211"/>
                  <a:gd name="T2" fmla="*/ 2147483646 w 2437"/>
                  <a:gd name="T3" fmla="*/ 2147483646 h 2211"/>
                  <a:gd name="T4" fmla="*/ 2147483646 w 2437"/>
                  <a:gd name="T5" fmla="*/ 2147483646 h 2211"/>
                  <a:gd name="T6" fmla="*/ 2147483646 w 2437"/>
                  <a:gd name="T7" fmla="*/ 2147483646 h 2211"/>
                  <a:gd name="T8" fmla="*/ 2147483646 w 2437"/>
                  <a:gd name="T9" fmla="*/ 2147483646 h 2211"/>
                  <a:gd name="T10" fmla="*/ 2147483646 w 2437"/>
                  <a:gd name="T11" fmla="*/ 2147483646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xmlns="" id="{C315B16F-B495-4288-8915-5ACC5D335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2" y="4451577"/>
                <a:ext cx="90867" cy="78217"/>
              </a:xfrm>
              <a:custGeom>
                <a:avLst/>
                <a:gdLst>
                  <a:gd name="T0" fmla="*/ 2147483646 w 1656"/>
                  <a:gd name="T1" fmla="*/ 2147483646 h 1431"/>
                  <a:gd name="T2" fmla="*/ 2147483646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2147483646 h 1431"/>
                  <a:gd name="T8" fmla="*/ 2147483646 w 1656"/>
                  <a:gd name="T9" fmla="*/ 2147483646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xmlns="" id="{EC866268-B75B-4146-897A-70041CE58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2" y="4449053"/>
                <a:ext cx="90867" cy="80741"/>
              </a:xfrm>
              <a:custGeom>
                <a:avLst/>
                <a:gdLst>
                  <a:gd name="T0" fmla="*/ 2147483646 w 1669"/>
                  <a:gd name="T1" fmla="*/ 2147483646 h 1457"/>
                  <a:gd name="T2" fmla="*/ 2147483646 w 1669"/>
                  <a:gd name="T3" fmla="*/ 2147483646 h 1457"/>
                  <a:gd name="T4" fmla="*/ 2147483646 w 1669"/>
                  <a:gd name="T5" fmla="*/ 2147483646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2147483646 w 1669"/>
                  <a:gd name="T15" fmla="*/ 2147483646 h 1457"/>
                  <a:gd name="T16" fmla="*/ 2147483646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2147483646 h 1457"/>
                  <a:gd name="T60" fmla="*/ 2147483646 w 1669"/>
                  <a:gd name="T61" fmla="*/ 2147483646 h 1457"/>
                  <a:gd name="T62" fmla="*/ 2147483646 w 1669"/>
                  <a:gd name="T63" fmla="*/ 2147483646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2147483646 h 1457"/>
                  <a:gd name="T74" fmla="*/ 2147483646 w 1669"/>
                  <a:gd name="T75" fmla="*/ 2147483646 h 1457"/>
                  <a:gd name="T76" fmla="*/ 2147483646 w 1669"/>
                  <a:gd name="T77" fmla="*/ 2147483646 h 1457"/>
                  <a:gd name="T78" fmla="*/ 2147483646 w 1669"/>
                  <a:gd name="T79" fmla="*/ 2147483646 h 1457"/>
                  <a:gd name="T80" fmla="*/ 2147483646 w 1669"/>
                  <a:gd name="T81" fmla="*/ 2147483646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xmlns="" id="{90B51F71-3F57-44ED-ADF0-54D89F367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008" y="4449053"/>
                <a:ext cx="100962" cy="83265"/>
              </a:xfrm>
              <a:custGeom>
                <a:avLst/>
                <a:gdLst>
                  <a:gd name="T0" fmla="*/ 2147483646 w 1814"/>
                  <a:gd name="T1" fmla="*/ 2147483646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2147483646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2147483646 h 1536"/>
                  <a:gd name="T40" fmla="*/ 2147483646 w 1814"/>
                  <a:gd name="T41" fmla="*/ 2147483646 h 1536"/>
                  <a:gd name="T42" fmla="*/ 2147483646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2147483646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2147483646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2147483646 h 1536"/>
                  <a:gd name="T82" fmla="*/ 2147483646 w 1814"/>
                  <a:gd name="T83" fmla="*/ 2147483646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xmlns="" id="{6F2BD63C-661E-48AA-B310-5FAAE3212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5" y="3863679"/>
                <a:ext cx="1238467" cy="1188411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2147483646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2147483646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xmlns="" id="{3388FFF1-B020-4CB5-B9AF-7566B3838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6851" y="3873772"/>
                <a:ext cx="1026446" cy="1047114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214748364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xmlns="" id="{302BF0A8-67E6-4CB5-A4C8-E1507E162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0" y="3941898"/>
                <a:ext cx="74039" cy="68125"/>
              </a:xfrm>
              <a:custGeom>
                <a:avLst/>
                <a:gdLst>
                  <a:gd name="T0" fmla="*/ 0 w 1377"/>
                  <a:gd name="T1" fmla="*/ 2147483646 h 1219"/>
                  <a:gd name="T2" fmla="*/ 0 w 1377"/>
                  <a:gd name="T3" fmla="*/ 2147483646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2147483646 w 1377"/>
                  <a:gd name="T11" fmla="*/ 2147483646 h 1219"/>
                  <a:gd name="T12" fmla="*/ 0 w 1377"/>
                  <a:gd name="T13" fmla="*/ 2147483646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xmlns="" id="{9DD128F6-9349-4231-8404-2104644F5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816" y="4113473"/>
                <a:ext cx="77403" cy="68125"/>
              </a:xfrm>
              <a:custGeom>
                <a:avLst/>
                <a:gdLst>
                  <a:gd name="T0" fmla="*/ 2147483646 w 1377"/>
                  <a:gd name="T1" fmla="*/ 2147483646 h 1259"/>
                  <a:gd name="T2" fmla="*/ 2147483646 w 1377"/>
                  <a:gd name="T3" fmla="*/ 2147483646 h 1259"/>
                  <a:gd name="T4" fmla="*/ 2147483646 w 1377"/>
                  <a:gd name="T5" fmla="*/ 214748364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2147483646 w 1377"/>
                  <a:gd name="T13" fmla="*/ 2147483646 h 1259"/>
                  <a:gd name="T14" fmla="*/ 2147483646 w 1377"/>
                  <a:gd name="T15" fmla="*/ 2147483646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xmlns="" id="{A309DA55-9D63-484F-AD5E-B884D7D88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701" y="3984791"/>
                <a:ext cx="53846" cy="47941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xmlns="" id="{95F15731-9285-40DF-AB3C-5133511B1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5316" y="4025162"/>
                <a:ext cx="57211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xmlns="" id="{31C58066-3E5F-4B40-ACA3-C1B22C057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931" y="4068056"/>
                <a:ext cx="57211" cy="47939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xmlns="" id="{5FC4D961-9C7E-4FFF-A7A8-AE7405E51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4" y="4158890"/>
                <a:ext cx="53846" cy="47939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xmlns="" id="{5AA97531-9D5B-44CF-9728-C70EBAB20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3680" y="4199261"/>
                <a:ext cx="57213" cy="50463"/>
              </a:xfrm>
              <a:custGeom>
                <a:avLst/>
                <a:gdLst>
                  <a:gd name="T0" fmla="*/ 2147483646 w 994"/>
                  <a:gd name="T1" fmla="*/ 2147483646 h 914"/>
                  <a:gd name="T2" fmla="*/ 2147483646 w 994"/>
                  <a:gd name="T3" fmla="*/ 2147483646 h 914"/>
                  <a:gd name="T4" fmla="*/ 2147483646 w 994"/>
                  <a:gd name="T5" fmla="*/ 2147483646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2147483646 w 994"/>
                  <a:gd name="T15" fmla="*/ 2147483646 h 914"/>
                  <a:gd name="T16" fmla="*/ 2147483646 w 994"/>
                  <a:gd name="T17" fmla="*/ 214748364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xmlns="" id="{F62D1F08-98F8-419B-A1EA-D03F0F5EC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61" y="4239632"/>
                <a:ext cx="53846" cy="50463"/>
              </a:xfrm>
              <a:custGeom>
                <a:avLst/>
                <a:gdLst>
                  <a:gd name="T0" fmla="*/ 2147483646 w 994"/>
                  <a:gd name="T1" fmla="*/ 2147483646 h 888"/>
                  <a:gd name="T2" fmla="*/ 2147483646 w 994"/>
                  <a:gd name="T3" fmla="*/ 2147483646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2147483646 w 994"/>
                  <a:gd name="T11" fmla="*/ 2147483646 h 888"/>
                  <a:gd name="T12" fmla="*/ 2147483646 w 994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xmlns="" id="{10F98B9B-6F03-46EB-A57B-BEBA868BC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2430" y="4332988"/>
                <a:ext cx="60577" cy="47941"/>
              </a:xfrm>
              <a:custGeom>
                <a:avLst/>
                <a:gdLst>
                  <a:gd name="T0" fmla="*/ 2147483646 w 1047"/>
                  <a:gd name="T1" fmla="*/ 0 h 888"/>
                  <a:gd name="T2" fmla="*/ 2147483646 w 1047"/>
                  <a:gd name="T3" fmla="*/ 2147483646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2147483646 w 1047"/>
                  <a:gd name="T11" fmla="*/ 0 h 888"/>
                  <a:gd name="T12" fmla="*/ 214748364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xmlns="" id="{C589B42A-3861-4FDB-BF4B-9C972A353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410" y="4373359"/>
                <a:ext cx="53846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xmlns="" id="{C9CA7939-2167-4016-86B7-1CAC01278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5025" y="4413729"/>
                <a:ext cx="53846" cy="47941"/>
              </a:xfrm>
              <a:custGeom>
                <a:avLst/>
                <a:gdLst>
                  <a:gd name="T0" fmla="*/ 0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0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xmlns="" id="{FDCA5C31-881C-4E40-B2FF-A73975AAD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525" y="4507087"/>
                <a:ext cx="53846" cy="47939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xmlns="" id="{6D5448B5-B9EA-4755-92BA-1504F8E11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775" y="4547458"/>
                <a:ext cx="57211" cy="50463"/>
              </a:xfrm>
              <a:custGeom>
                <a:avLst/>
                <a:gdLst>
                  <a:gd name="T0" fmla="*/ 2147483646 w 1047"/>
                  <a:gd name="T1" fmla="*/ 0 h 914"/>
                  <a:gd name="T2" fmla="*/ 2147483646 w 1047"/>
                  <a:gd name="T3" fmla="*/ 2147483646 h 914"/>
                  <a:gd name="T4" fmla="*/ 2147483646 w 1047"/>
                  <a:gd name="T5" fmla="*/ 2147483646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2147483646 w 1047"/>
                  <a:gd name="T15" fmla="*/ 2147483646 h 914"/>
                  <a:gd name="T16" fmla="*/ 2147483646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xmlns="" id="{743F0240-4C73-43ED-ADFE-426AD1D58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391" y="4587828"/>
                <a:ext cx="53846" cy="50463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xmlns="" id="{FBBEF4E9-6393-42B1-973C-CC1B7C61A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890" y="4678662"/>
                <a:ext cx="53846" cy="50463"/>
              </a:xfrm>
              <a:custGeom>
                <a:avLst/>
                <a:gdLst>
                  <a:gd name="T0" fmla="*/ 2147483646 w 994"/>
                  <a:gd name="T1" fmla="*/ 0 h 887"/>
                  <a:gd name="T2" fmla="*/ 2147483646 w 994"/>
                  <a:gd name="T3" fmla="*/ 2147483646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2147483646 w 994"/>
                  <a:gd name="T11" fmla="*/ 0 h 887"/>
                  <a:gd name="T12" fmla="*/ 2147483646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xmlns="" id="{D99AF3B0-F7EB-42EB-9633-D0FF06906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505" y="4719033"/>
                <a:ext cx="53846" cy="50463"/>
              </a:xfrm>
              <a:custGeom>
                <a:avLst/>
                <a:gdLst>
                  <a:gd name="T0" fmla="*/ 2147483646 w 994"/>
                  <a:gd name="T1" fmla="*/ 0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xmlns="" id="{06754CAE-658B-47B3-8B99-9A80E9557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1754" y="4761926"/>
                <a:ext cx="57213" cy="4794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xmlns="" id="{39B09034-EDE6-4F4C-B180-C02AFA484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254" y="4852760"/>
                <a:ext cx="57213" cy="50463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xmlns="" id="{4D71FD5C-3327-43E7-A0D1-28BF8CE69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3869" y="4893131"/>
                <a:ext cx="57213" cy="52987"/>
              </a:xfrm>
              <a:custGeom>
                <a:avLst/>
                <a:gdLst>
                  <a:gd name="T0" fmla="*/ 2147483646 w 993"/>
                  <a:gd name="T1" fmla="*/ 2147483646 h 928"/>
                  <a:gd name="T2" fmla="*/ 0 w 993"/>
                  <a:gd name="T3" fmla="*/ 2147483646 h 928"/>
                  <a:gd name="T4" fmla="*/ 0 w 993"/>
                  <a:gd name="T5" fmla="*/ 2147483646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2147483646 w 993"/>
                  <a:gd name="T13" fmla="*/ 2147483646 h 928"/>
                  <a:gd name="T14" fmla="*/ 2147483646 w 993"/>
                  <a:gd name="T15" fmla="*/ 214748364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xmlns="" id="{B22FB529-DE4E-4682-B3F6-353BE3FF9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9546" y="4287571"/>
                <a:ext cx="77403" cy="68126"/>
              </a:xfrm>
              <a:custGeom>
                <a:avLst/>
                <a:gdLst>
                  <a:gd name="T0" fmla="*/ 2147483646 w 1377"/>
                  <a:gd name="T1" fmla="*/ 2147483646 h 1242"/>
                  <a:gd name="T2" fmla="*/ 0 w 1377"/>
                  <a:gd name="T3" fmla="*/ 2147483646 h 1242"/>
                  <a:gd name="T4" fmla="*/ 0 w 1377"/>
                  <a:gd name="T5" fmla="*/ 2147483646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2147483646 w 1377"/>
                  <a:gd name="T15" fmla="*/ 2147483646 h 1242"/>
                  <a:gd name="T16" fmla="*/ 2147483646 w 1377"/>
                  <a:gd name="T17" fmla="*/ 2147483646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xmlns="" id="{17113B0A-0FB6-46D6-A882-404CF8343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909" y="4459146"/>
                <a:ext cx="77405" cy="70649"/>
              </a:xfrm>
              <a:custGeom>
                <a:avLst/>
                <a:gdLst>
                  <a:gd name="T0" fmla="*/ 2147483646 w 1377"/>
                  <a:gd name="T1" fmla="*/ 0 h 1258"/>
                  <a:gd name="T2" fmla="*/ 2147483646 w 1377"/>
                  <a:gd name="T3" fmla="*/ 214748364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2147483646 w 1377"/>
                  <a:gd name="T13" fmla="*/ 0 h 1258"/>
                  <a:gd name="T14" fmla="*/ 2147483646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xmlns="" id="{A0652CB3-A28E-4253-87AE-03AC4A2C6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639" y="4630721"/>
                <a:ext cx="77405" cy="70649"/>
              </a:xfrm>
              <a:custGeom>
                <a:avLst/>
                <a:gdLst>
                  <a:gd name="T0" fmla="*/ 2147483646 w 1430"/>
                  <a:gd name="T1" fmla="*/ 2147483646 h 1245"/>
                  <a:gd name="T2" fmla="*/ 2147483646 w 1430"/>
                  <a:gd name="T3" fmla="*/ 2147483646 h 1245"/>
                  <a:gd name="T4" fmla="*/ 2147483646 w 1430"/>
                  <a:gd name="T5" fmla="*/ 214748364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147483646 w 1430"/>
                  <a:gd name="T13" fmla="*/ 2147483646 h 1245"/>
                  <a:gd name="T14" fmla="*/ 2147483646 w 1430"/>
                  <a:gd name="T15" fmla="*/ 2147483646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xmlns="" id="{1998669F-0139-45F2-8AC3-E9B58F70A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369" y="4804821"/>
                <a:ext cx="74039" cy="70649"/>
              </a:xfrm>
              <a:custGeom>
                <a:avLst/>
                <a:gdLst>
                  <a:gd name="T0" fmla="*/ 2147483646 w 1377"/>
                  <a:gd name="T1" fmla="*/ 2147483646 h 1245"/>
                  <a:gd name="T2" fmla="*/ 2147483646 w 1377"/>
                  <a:gd name="T3" fmla="*/ 2147483646 h 1245"/>
                  <a:gd name="T4" fmla="*/ 2147483646 w 1377"/>
                  <a:gd name="T5" fmla="*/ 2147483646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2147483646 w 1377"/>
                  <a:gd name="T15" fmla="*/ 2147483646 h 1245"/>
                  <a:gd name="T16" fmla="*/ 2147483646 w 1377"/>
                  <a:gd name="T17" fmla="*/ 2147483646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xmlns="" id="{3102E11F-9DC0-4192-9D8B-206F355D15A0}"/>
                  </a:ext>
                </a:extLst>
              </p:cNvPr>
              <p:cNvSpPr/>
              <p:nvPr/>
            </p:nvSpPr>
            <p:spPr>
              <a:xfrm>
                <a:off x="5819450" y="4746787"/>
                <a:ext cx="1120679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xmlns="" id="{BA66EB9D-F915-4D42-921B-3DF0DF987133}"/>
                  </a:ext>
                </a:extLst>
              </p:cNvPr>
              <p:cNvSpPr/>
              <p:nvPr/>
            </p:nvSpPr>
            <p:spPr>
              <a:xfrm>
                <a:off x="5980989" y="4746787"/>
                <a:ext cx="1120679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xmlns="" id="{E173DAA6-69AA-4A1D-ADC5-66BCD0FC1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807343"/>
                <a:ext cx="1012984" cy="184192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xmlns="" id="{019AC924-7E57-42D5-B579-027C3D388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898177"/>
                <a:ext cx="1012984" cy="93358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xmlns="" id="{40B4780D-D478-4EC5-ADE1-53B7F0DF4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0" y="4136181"/>
                <a:ext cx="1120679" cy="305304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xmlns="" id="{28067F49-0258-49C6-A495-952C80D28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0989" y="4136181"/>
                <a:ext cx="1120679" cy="305304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2147483646 h 5507"/>
                  <a:gd name="T24" fmla="*/ 2147483646 w 20290"/>
                  <a:gd name="T25" fmla="*/ 2147483646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xmlns="" id="{829B75D6-9852-4FDC-8C54-ACFCF0237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196737"/>
                <a:ext cx="1012984" cy="184192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xmlns="" id="{76000CC5-D26B-4F0B-BF19-0A4C207B8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290095"/>
                <a:ext cx="1012984" cy="90834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xmlns="" id="{3E77D0B8-FEEE-4E72-A2E3-58DE4D54C684}"/>
                  </a:ext>
                </a:extLst>
              </p:cNvPr>
              <p:cNvSpPr/>
              <p:nvPr/>
            </p:nvSpPr>
            <p:spPr>
              <a:xfrm>
                <a:off x="5880027" y="4441485"/>
                <a:ext cx="1120679" cy="305302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xmlns="" id="{C1AE7581-BECC-4E9F-ADDE-2A33D585C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5219" y="4441485"/>
                <a:ext cx="1120679" cy="305302"/>
              </a:xfrm>
              <a:custGeom>
                <a:avLst/>
                <a:gdLst>
                  <a:gd name="T0" fmla="*/ 2147483646 w 20291"/>
                  <a:gd name="T1" fmla="*/ 2147483646 h 5520"/>
                  <a:gd name="T2" fmla="*/ 2147483646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2147483646 w 20291"/>
                  <a:gd name="T13" fmla="*/ 2147483646 h 5520"/>
                  <a:gd name="T14" fmla="*/ 2147483646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2147483646 h 5520"/>
                  <a:gd name="T24" fmla="*/ 2147483646 w 20291"/>
                  <a:gd name="T25" fmla="*/ 2147483646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xmlns="" id="{7AE64BF6-F5F7-4634-8A32-D53F3E2E9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3" y="4502041"/>
                <a:ext cx="1012986" cy="184190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xmlns="" id="{46C5EB76-DC77-4328-92F3-6C8E86450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3" y="4595397"/>
                <a:ext cx="1012986" cy="90834"/>
              </a:xfrm>
              <a:custGeom>
                <a:avLst/>
                <a:gdLst>
                  <a:gd name="T0" fmla="*/ 0 w 18305"/>
                  <a:gd name="T1" fmla="*/ 2147483646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0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xmlns="" id="{EC541E4F-11DD-4EAA-B3A4-3562D43A5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6" y="4847714"/>
                <a:ext cx="198557" cy="204377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xmlns="" id="{C56DD5AB-6ABC-4367-92DB-022ABA818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0026" y="4989011"/>
                <a:ext cx="63944" cy="63080"/>
              </a:xfrm>
              <a:custGeom>
                <a:avLst/>
                <a:gdLst>
                  <a:gd name="T0" fmla="*/ 2147483646 w 1166"/>
                  <a:gd name="T1" fmla="*/ 0 h 1147"/>
                  <a:gd name="T2" fmla="*/ 2147483646 w 1166"/>
                  <a:gd name="T3" fmla="*/ 2147483646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2147483646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xmlns="" id="{85C6DADB-EBFB-472E-B60C-CAEBDA351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49" y="4085718"/>
                <a:ext cx="228847" cy="151390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2147483646 w 4130"/>
                  <a:gd name="T5" fmla="*/ 2147483646 h 2753"/>
                  <a:gd name="T6" fmla="*/ 214748364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xmlns="" id="{27C95C74-4D6E-454B-AEAC-9A9EF7D95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49" y="4136181"/>
                <a:ext cx="215386" cy="100927"/>
              </a:xfrm>
              <a:custGeom>
                <a:avLst/>
                <a:gdLst>
                  <a:gd name="T0" fmla="*/ 2147483646 w 3905"/>
                  <a:gd name="T1" fmla="*/ 2147483646 h 1814"/>
                  <a:gd name="T2" fmla="*/ 2147483646 w 3905"/>
                  <a:gd name="T3" fmla="*/ 2147483646 h 1814"/>
                  <a:gd name="T4" fmla="*/ 2147483646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2147483646 w 3905"/>
                  <a:gd name="T19" fmla="*/ 2147483646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xmlns="" id="{7709B677-3CD5-4BF2-9D20-594CC2FF7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988" y="4232061"/>
                <a:ext cx="208655" cy="688825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xmlns="" id="{C81048DC-0D34-4BA7-9219-D8EC90C7D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315" y="4216922"/>
                <a:ext cx="222116" cy="686301"/>
              </a:xfrm>
              <a:custGeom>
                <a:avLst/>
                <a:gdLst>
                  <a:gd name="T0" fmla="*/ 2147483646 w 4025"/>
                  <a:gd name="T1" fmla="*/ 0 h 12402"/>
                  <a:gd name="T2" fmla="*/ 2147483646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xmlns="" id="{B560F2AA-FF5D-4572-BD2A-2808BDEF4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6" y="4201783"/>
                <a:ext cx="225481" cy="673686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xmlns="" id="{EC793EAA-3FC4-4803-ACDF-BBF1B144A8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7526" y="4166459"/>
                <a:ext cx="238944" cy="161483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2147483646 h 2926"/>
                  <a:gd name="T4" fmla="*/ 2147483646 w 4355"/>
                  <a:gd name="T5" fmla="*/ 2147483646 h 2926"/>
                  <a:gd name="T6" fmla="*/ 2147483646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xmlns="" id="{1B79B66F-FF85-4601-AC39-85A4E80BF8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988" y="4166459"/>
                <a:ext cx="225483" cy="10849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2147483646 h 1933"/>
                  <a:gd name="T4" fmla="*/ 2147483646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xmlns="" id="{378EEE81-08C3-4784-9C65-1A3F83C21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3" y="4161413"/>
                <a:ext cx="242309" cy="80741"/>
              </a:xfrm>
              <a:custGeom>
                <a:avLst/>
                <a:gdLst>
                  <a:gd name="T0" fmla="*/ 2147483646 w 4408"/>
                  <a:gd name="T1" fmla="*/ 0 h 1458"/>
                  <a:gd name="T2" fmla="*/ 2147483646 w 4408"/>
                  <a:gd name="T3" fmla="*/ 2147483646 h 1458"/>
                  <a:gd name="T4" fmla="*/ 2147483646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2147483646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xmlns="" id="{6A0209B5-EE8B-4577-816A-EA3DE346D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4" y="4252247"/>
                <a:ext cx="245675" cy="80741"/>
              </a:xfrm>
              <a:custGeom>
                <a:avLst/>
                <a:gdLst>
                  <a:gd name="T0" fmla="*/ 2147483646 w 4421"/>
                  <a:gd name="T1" fmla="*/ 2147483646 h 1445"/>
                  <a:gd name="T2" fmla="*/ 2147483646 w 4421"/>
                  <a:gd name="T3" fmla="*/ 2147483646 h 1445"/>
                  <a:gd name="T4" fmla="*/ 2147483646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2147483646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xmlns="" id="{9CCEA3FE-2684-4330-B4D6-A3DCF7187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8106" y="3457451"/>
                <a:ext cx="158175" cy="234654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2147483646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2147483646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xmlns="" id="{C8242562-F5A8-4A98-8A72-830E8E3C0A17}"/>
                  </a:ext>
                </a:extLst>
              </p:cNvPr>
              <p:cNvSpPr/>
              <p:nvPr/>
            </p:nvSpPr>
            <p:spPr>
              <a:xfrm>
                <a:off x="6179549" y="3608840"/>
                <a:ext cx="528367" cy="527341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xmlns="" id="{385EDA3D-79B3-4AC7-9FC2-55829CA9B54F}"/>
                  </a:ext>
                </a:extLst>
              </p:cNvPr>
              <p:cNvSpPr/>
              <p:nvPr/>
            </p:nvSpPr>
            <p:spPr>
              <a:xfrm>
                <a:off x="6243490" y="3659304"/>
                <a:ext cx="205290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xmlns="" id="{A97C7C7C-5004-4F10-B5B9-C41E5E7A9BDA}"/>
                  </a:ext>
                </a:extLst>
              </p:cNvPr>
              <p:cNvSpPr/>
              <p:nvPr/>
            </p:nvSpPr>
            <p:spPr>
              <a:xfrm>
                <a:off x="6189644" y="3719860"/>
                <a:ext cx="518271" cy="41632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xmlns="" id="{E12BB44F-0487-4F6F-AED2-FF595D750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863"/>
              <a:ext cx="205331" cy="152357"/>
            </a:xfrm>
            <a:custGeom>
              <a:avLst/>
              <a:gdLst>
                <a:gd name="T0" fmla="*/ 2147483646 w 6588"/>
                <a:gd name="T1" fmla="*/ 2147483646 h 4903"/>
                <a:gd name="T2" fmla="*/ 2147483646 w 6588"/>
                <a:gd name="T3" fmla="*/ 2147483646 h 4903"/>
                <a:gd name="T4" fmla="*/ 2147483646 w 6588"/>
                <a:gd name="T5" fmla="*/ 2147483646 h 4903"/>
                <a:gd name="T6" fmla="*/ 214748364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2147483646 h 4903"/>
                <a:gd name="T16" fmla="*/ 2147483646 w 6588"/>
                <a:gd name="T17" fmla="*/ 2147483646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xmlns="" id="{406C64C5-365A-4E53-B3A5-1A293340A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xmlns="" id="{1C1B1672-AC0D-4359-8C73-B8A148FFF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47483646 h 16500"/>
                <a:gd name="T32" fmla="*/ 2147483646 w 20032"/>
                <a:gd name="T33" fmla="*/ 2147483646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xmlns="" id="{2B443CFD-2157-4EDD-84D8-96ECA2E61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428605"/>
              <a:ext cx="436063" cy="334869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2147483646 w 14016"/>
                <a:gd name="T7" fmla="*/ 2147483646 h 10789"/>
                <a:gd name="T8" fmla="*/ 2147483646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214748364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xmlns="" id="{591C7E0A-2ADA-40B2-8383-B50B74D96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776" y="3849331"/>
              <a:ext cx="436063" cy="325346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2147483646 h 10487"/>
                <a:gd name="T4" fmla="*/ 2147483646 w 14016"/>
                <a:gd name="T5" fmla="*/ 2147483646 h 10487"/>
                <a:gd name="T6" fmla="*/ 2147483646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2147483646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xmlns="" id="{EDC4E753-12B5-49E7-9FB3-3F77ED764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869962"/>
              <a:ext cx="177812" cy="306302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2147483646 h 9814"/>
                <a:gd name="T6" fmla="*/ 2147483646 w 5748"/>
                <a:gd name="T7" fmla="*/ 2147483646 h 9814"/>
                <a:gd name="T8" fmla="*/ 2147483646 w 5748"/>
                <a:gd name="T9" fmla="*/ 2147483646 h 9814"/>
                <a:gd name="T10" fmla="*/ 2147483646 w 5748"/>
                <a:gd name="T11" fmla="*/ 2147483646 h 9814"/>
                <a:gd name="T12" fmla="*/ 2147483646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xmlns="" id="{27028DE9-A3D2-4665-AD96-83D816862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822" y="3779501"/>
              <a:ext cx="440297" cy="506270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2147483646 h 16292"/>
                <a:gd name="T4" fmla="*/ 2147483646 w 14151"/>
                <a:gd name="T5" fmla="*/ 2147483646 h 16292"/>
                <a:gd name="T6" fmla="*/ 2147483646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2147483646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xmlns="" id="{1235F83A-4025-417F-8382-4FE14EB5C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774" y="3823938"/>
              <a:ext cx="169345" cy="460246"/>
            </a:xfrm>
            <a:custGeom>
              <a:avLst/>
              <a:gdLst>
                <a:gd name="T0" fmla="*/ 2147483646 w 5446"/>
                <a:gd name="T1" fmla="*/ 2147483646 h 14823"/>
                <a:gd name="T2" fmla="*/ 2147483646 w 5446"/>
                <a:gd name="T3" fmla="*/ 2147483646 h 14823"/>
                <a:gd name="T4" fmla="*/ 2147483646 w 5446"/>
                <a:gd name="T5" fmla="*/ 2147483646 h 14823"/>
                <a:gd name="T6" fmla="*/ 2147483646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2147483646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xmlns="" id="{3B87177F-BE94-4891-9563-23EAB2636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018" y="4195309"/>
              <a:ext cx="501685" cy="360261"/>
            </a:xfrm>
            <a:custGeom>
              <a:avLst/>
              <a:gdLst>
                <a:gd name="T0" fmla="*/ 2147483646 w 16133"/>
                <a:gd name="T1" fmla="*/ 2147483646 h 11630"/>
                <a:gd name="T2" fmla="*/ 2147483646 w 16133"/>
                <a:gd name="T3" fmla="*/ 2147483646 h 11630"/>
                <a:gd name="T4" fmla="*/ 2147483646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2147483646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2147483646 w 16133"/>
                <a:gd name="T23" fmla="*/ 2147483646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xmlns="" id="{DC7A9E0E-E9C6-4C35-922F-6D37E6CBB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0883" y="3623970"/>
              <a:ext cx="141826" cy="252341"/>
            </a:xfrm>
            <a:custGeom>
              <a:avLst/>
              <a:gdLst>
                <a:gd name="T0" fmla="*/ 2147483646 w 4606"/>
                <a:gd name="T1" fmla="*/ 0 h 8148"/>
                <a:gd name="T2" fmla="*/ 2147483646 w 4606"/>
                <a:gd name="T3" fmla="*/ 2147483646 h 8148"/>
                <a:gd name="T4" fmla="*/ 2147483646 w 4606"/>
                <a:gd name="T5" fmla="*/ 2147483646 h 8148"/>
                <a:gd name="T6" fmla="*/ 2147483646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xmlns="" id="{99297770-1B1A-494E-96F5-C866B2BCE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763474"/>
              <a:ext cx="234967" cy="139661"/>
            </a:xfrm>
            <a:custGeom>
              <a:avLst/>
              <a:gdLst>
                <a:gd name="T0" fmla="*/ 2147483646 w 6420"/>
                <a:gd name="T1" fmla="*/ 2147483646 h 4389"/>
                <a:gd name="T2" fmla="*/ 2147483646 w 6420"/>
                <a:gd name="T3" fmla="*/ 2147483646 h 4389"/>
                <a:gd name="T4" fmla="*/ 2147483646 w 6420"/>
                <a:gd name="T5" fmla="*/ 2147483646 h 4389"/>
                <a:gd name="T6" fmla="*/ 2147483646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2147483646 h 4389"/>
                <a:gd name="T16" fmla="*/ 2147483646 w 6420"/>
                <a:gd name="T17" fmla="*/ 2147483646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xmlns="" id="{A879E51C-5C5F-420E-A9AB-BDC52106C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440" y="4369885"/>
              <a:ext cx="675264" cy="458658"/>
            </a:xfrm>
            <a:custGeom>
              <a:avLst/>
              <a:gdLst>
                <a:gd name="T0" fmla="*/ 2147483646 w 21712"/>
                <a:gd name="T1" fmla="*/ 2147483646 h 14732"/>
                <a:gd name="T2" fmla="*/ 2147483646 w 21712"/>
                <a:gd name="T3" fmla="*/ 2147483646 h 14732"/>
                <a:gd name="T4" fmla="*/ 2147483646 w 21712"/>
                <a:gd name="T5" fmla="*/ 2147483646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147483646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2147483646 h 14732"/>
                <a:gd name="T28" fmla="*/ 2147483646 w 21712"/>
                <a:gd name="T29" fmla="*/ 2147483646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xmlns="" id="{4B920B7F-8670-48F3-855D-87C97357F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839" y="4371471"/>
              <a:ext cx="196864" cy="274561"/>
            </a:xfrm>
            <a:custGeom>
              <a:avLst/>
              <a:gdLst>
                <a:gd name="T0" fmla="*/ 2147483646 w 6319"/>
                <a:gd name="T1" fmla="*/ 0 h 8806"/>
                <a:gd name="T2" fmla="*/ 2147483646 w 6319"/>
                <a:gd name="T3" fmla="*/ 2147483646 h 8806"/>
                <a:gd name="T4" fmla="*/ 2147483646 w 6319"/>
                <a:gd name="T5" fmla="*/ 2147483646 h 8806"/>
                <a:gd name="T6" fmla="*/ 2147483646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2147483646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2147483646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xmlns="" id="{1029FBBA-6DA1-47D6-B80A-40A4D8EEE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527" y="3874724"/>
              <a:ext cx="226498" cy="539598"/>
            </a:xfrm>
            <a:custGeom>
              <a:avLst/>
              <a:gdLst>
                <a:gd name="T0" fmla="*/ 2147483646 w 7294"/>
                <a:gd name="T1" fmla="*/ 0 h 17402"/>
                <a:gd name="T2" fmla="*/ 2147483646 w 7294"/>
                <a:gd name="T3" fmla="*/ 2147483646 h 17402"/>
                <a:gd name="T4" fmla="*/ 2147483646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2147483646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xmlns="" id="{0C4BEAF4-A9AD-481A-B28A-C3CE3CB95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754" y="4401626"/>
              <a:ext cx="148177" cy="95223"/>
            </a:xfrm>
            <a:custGeom>
              <a:avLst/>
              <a:gdLst>
                <a:gd name="T0" fmla="*/ 2147483646 w 4774"/>
                <a:gd name="T1" fmla="*/ 0 h 3059"/>
                <a:gd name="T2" fmla="*/ 2147483646 w 4774"/>
                <a:gd name="T3" fmla="*/ 2147483646 h 3059"/>
                <a:gd name="T4" fmla="*/ 2147483646 w 4774"/>
                <a:gd name="T5" fmla="*/ 2147483646 h 3059"/>
                <a:gd name="T6" fmla="*/ 2147483646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2147483646 h 3059"/>
                <a:gd name="T12" fmla="*/ 2147483646 w 4774"/>
                <a:gd name="T13" fmla="*/ 2147483646 h 3059"/>
                <a:gd name="T14" fmla="*/ 2147483646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xmlns="" id="{A311AACD-69DD-42ED-B81F-1C9A054FC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41" y="3754108"/>
              <a:ext cx="4234" cy="25393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2147483646 w 135"/>
                <a:gd name="T5" fmla="*/ 2147483646 h 841"/>
                <a:gd name="T6" fmla="*/ 2147483646 w 135"/>
                <a:gd name="T7" fmla="*/ 2147483646 h 841"/>
                <a:gd name="T8" fmla="*/ 2147483646 w 135"/>
                <a:gd name="T9" fmla="*/ 2147483646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xmlns="" id="{5139E976-E6CB-49AD-A289-9D3DD06C7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475" y="3779501"/>
              <a:ext cx="0" cy="0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xmlns="" id="{EFCF9B6D-337B-46FA-89B1-8A362B0F1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62043"/>
              <a:ext cx="4234" cy="22219"/>
            </a:xfrm>
            <a:custGeom>
              <a:avLst/>
              <a:gdLst>
                <a:gd name="T0" fmla="*/ 2147483646 w 136"/>
                <a:gd name="T1" fmla="*/ 2147483646 h 707"/>
                <a:gd name="T2" fmla="*/ 2147483646 w 136"/>
                <a:gd name="T3" fmla="*/ 2147483646 h 707"/>
                <a:gd name="T4" fmla="*/ 2147483646 w 136"/>
                <a:gd name="T5" fmla="*/ 2147483646 h 707"/>
                <a:gd name="T6" fmla="*/ 2147483646 w 136"/>
                <a:gd name="T7" fmla="*/ 2147483646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xmlns="" id="{16ED1A72-BBD1-46CA-BB6E-98A475444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54108"/>
              <a:ext cx="131242" cy="55546"/>
            </a:xfrm>
            <a:custGeom>
              <a:avLst/>
              <a:gdLst>
                <a:gd name="T0" fmla="*/ 2147483646 w 4202"/>
                <a:gd name="T1" fmla="*/ 0 h 1815"/>
                <a:gd name="T2" fmla="*/ 2147483646 w 4202"/>
                <a:gd name="T3" fmla="*/ 2147483646 h 1815"/>
                <a:gd name="T4" fmla="*/ 2147483646 w 4202"/>
                <a:gd name="T5" fmla="*/ 2147483646 h 1815"/>
                <a:gd name="T6" fmla="*/ 2147483646 w 4202"/>
                <a:gd name="T7" fmla="*/ 2147483646 h 1815"/>
                <a:gd name="T8" fmla="*/ 2147483646 w 4202"/>
                <a:gd name="T9" fmla="*/ 2147483646 h 1815"/>
                <a:gd name="T10" fmla="*/ 2147483646 w 4202"/>
                <a:gd name="T11" fmla="*/ 2147483646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xmlns="" id="{95DFA7F1-6A9B-471D-8185-9BF19C740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8029" y="2519380"/>
              <a:ext cx="1225635" cy="1242663"/>
            </a:xfrm>
            <a:custGeom>
              <a:avLst/>
              <a:gdLst>
                <a:gd name="T0" fmla="*/ 2147483646 w 39491"/>
                <a:gd name="T1" fmla="*/ 0 h 40034"/>
                <a:gd name="T2" fmla="*/ 2147483646 w 39491"/>
                <a:gd name="T3" fmla="*/ 2147483646 h 40034"/>
                <a:gd name="T4" fmla="*/ 2147483646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xmlns="" id="{1DDA29AB-1254-4E21-837E-F9697923E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9409"/>
              <a:ext cx="1024537" cy="330107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2147483646 h 10655"/>
                <a:gd name="T18" fmla="*/ 0 w 33038"/>
                <a:gd name="T19" fmla="*/ 2147483646 h 10655"/>
                <a:gd name="T20" fmla="*/ 2147483646 w 33038"/>
                <a:gd name="T21" fmla="*/ 2147483646 h 10655"/>
                <a:gd name="T22" fmla="*/ 2147483646 w 33038"/>
                <a:gd name="T23" fmla="*/ 2147483646 h 10655"/>
                <a:gd name="T24" fmla="*/ 2147483646 w 33038"/>
                <a:gd name="T25" fmla="*/ 2147483646 h 10655"/>
                <a:gd name="T26" fmla="*/ 0 w 33038"/>
                <a:gd name="T27" fmla="*/ 2147483646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xmlns="" id="{CCEFB371-FD85-4781-BB15-E20F170FC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127221"/>
              <a:ext cx="1121911" cy="552295"/>
            </a:xfrm>
            <a:custGeom>
              <a:avLst/>
              <a:gdLst>
                <a:gd name="T0" fmla="*/ 2147483646 w 36130"/>
                <a:gd name="T1" fmla="*/ 2147483646 h 17780"/>
                <a:gd name="T2" fmla="*/ 2147483646 w 36130"/>
                <a:gd name="T3" fmla="*/ 2147483646 h 17780"/>
                <a:gd name="T4" fmla="*/ 2147483646 w 36130"/>
                <a:gd name="T5" fmla="*/ 2147483646 h 17780"/>
                <a:gd name="T6" fmla="*/ 0 w 36130"/>
                <a:gd name="T7" fmla="*/ 2147483646 h 17780"/>
                <a:gd name="T8" fmla="*/ 2147483646 w 36130"/>
                <a:gd name="T9" fmla="*/ 2147483646 h 17780"/>
                <a:gd name="T10" fmla="*/ 2147483646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2147483646 h 17780"/>
                <a:gd name="T16" fmla="*/ 2147483646 w 36130"/>
                <a:gd name="T17" fmla="*/ 2147483646 h 17780"/>
                <a:gd name="T18" fmla="*/ 2147483646 w 36130"/>
                <a:gd name="T19" fmla="*/ 214748364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2147483646 h 17780"/>
                <a:gd name="T50" fmla="*/ 2147483646 w 36130"/>
                <a:gd name="T51" fmla="*/ 2147483646 h 17780"/>
                <a:gd name="T52" fmla="*/ 2147483646 w 36130"/>
                <a:gd name="T53" fmla="*/ 2147483646 h 17780"/>
                <a:gd name="T54" fmla="*/ 2147483646 w 36130"/>
                <a:gd name="T55" fmla="*/ 2147483646 h 17780"/>
                <a:gd name="T56" fmla="*/ 2147483646 w 36130"/>
                <a:gd name="T57" fmla="*/ 2147483646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xmlns="" id="{0C095919-1897-4B05-A186-D42F28AEF8D9}"/>
                </a:ext>
              </a:extLst>
            </p:cNvPr>
            <p:cNvSpPr/>
            <p:nvPr/>
          </p:nvSpPr>
          <p:spPr>
            <a:xfrm>
              <a:off x="5641385" y="2381306"/>
              <a:ext cx="1492354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xmlns="" id="{B524559F-A2EE-4DF1-8078-CBCDD59C6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3062153"/>
              <a:ext cx="8467" cy="4761"/>
            </a:xfrm>
            <a:custGeom>
              <a:avLst/>
              <a:gdLst>
                <a:gd name="T0" fmla="*/ 2147483646 w 270"/>
                <a:gd name="T1" fmla="*/ 2147483646 h 169"/>
                <a:gd name="T2" fmla="*/ 0 w 270"/>
                <a:gd name="T3" fmla="*/ 2147483646 h 169"/>
                <a:gd name="T4" fmla="*/ 2147483646 w 270"/>
                <a:gd name="T5" fmla="*/ 2147483646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xmlns="" id="{297C7B7B-9A25-41C9-BC29-25E2F4B62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5116" y="3197052"/>
              <a:ext cx="95256" cy="52373"/>
            </a:xfrm>
            <a:custGeom>
              <a:avLst/>
              <a:gdLst>
                <a:gd name="T0" fmla="*/ 2147483646 w 3093"/>
                <a:gd name="T1" fmla="*/ 2147483646 h 1682"/>
                <a:gd name="T2" fmla="*/ 2147483646 w 3093"/>
                <a:gd name="T3" fmla="*/ 2147483646 h 1682"/>
                <a:gd name="T4" fmla="*/ 0 w 3093"/>
                <a:gd name="T5" fmla="*/ 2147483646 h 1682"/>
                <a:gd name="T6" fmla="*/ 2147483646 w 3093"/>
                <a:gd name="T7" fmla="*/ 2147483646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xmlns="" id="{C81322E4-E10E-4C81-B087-A45654008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372" y="3127221"/>
              <a:ext cx="220149" cy="77766"/>
            </a:xfrm>
            <a:custGeom>
              <a:avLst/>
              <a:gdLst>
                <a:gd name="T0" fmla="*/ 2147483646 w 7126"/>
                <a:gd name="T1" fmla="*/ 2147483646 h 2522"/>
                <a:gd name="T2" fmla="*/ 2147483646 w 7126"/>
                <a:gd name="T3" fmla="*/ 2147483646 h 2522"/>
                <a:gd name="T4" fmla="*/ 2147483646 w 7126"/>
                <a:gd name="T5" fmla="*/ 2147483646 h 2522"/>
                <a:gd name="T6" fmla="*/ 2147483646 w 7126"/>
                <a:gd name="T7" fmla="*/ 2147483646 h 2522"/>
                <a:gd name="T8" fmla="*/ 2147483646 w 7126"/>
                <a:gd name="T9" fmla="*/ 2147483646 h 2522"/>
                <a:gd name="T10" fmla="*/ 2147483646 w 7126"/>
                <a:gd name="T11" fmla="*/ 2147483646 h 2522"/>
                <a:gd name="T12" fmla="*/ 2147483646 w 7126"/>
                <a:gd name="T13" fmla="*/ 2147483646 h 2522"/>
                <a:gd name="T14" fmla="*/ 0 w 7126"/>
                <a:gd name="T15" fmla="*/ 2147483646 h 2522"/>
                <a:gd name="T16" fmla="*/ 0 w 7126"/>
                <a:gd name="T17" fmla="*/ 2147483646 h 2522"/>
                <a:gd name="T18" fmla="*/ 2147483646 w 7126"/>
                <a:gd name="T19" fmla="*/ 2147483646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xmlns="" id="{37C806C1-ABB1-467F-B7A8-CBAF5330C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785" y="3187529"/>
              <a:ext cx="127009" cy="61896"/>
            </a:xfrm>
            <a:custGeom>
              <a:avLst/>
              <a:gdLst>
                <a:gd name="T0" fmla="*/ 2147483646 w 4068"/>
                <a:gd name="T1" fmla="*/ 0 h 1984"/>
                <a:gd name="T2" fmla="*/ 2147483646 w 4068"/>
                <a:gd name="T3" fmla="*/ 2147483646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xmlns="" id="{19B07D96-7FC7-4911-A52A-93C60C9AE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4648"/>
              <a:ext cx="0" cy="4761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xmlns="" id="{812DE9DE-6CEB-43C2-8B63-518B8C714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276404"/>
              <a:ext cx="42336" cy="73004"/>
            </a:xfrm>
            <a:custGeom>
              <a:avLst/>
              <a:gdLst>
                <a:gd name="T0" fmla="*/ 2147483646 w 1405"/>
                <a:gd name="T1" fmla="*/ 2147483646 h 2334"/>
                <a:gd name="T2" fmla="*/ 2147483646 w 1405"/>
                <a:gd name="T3" fmla="*/ 2147483646 h 2334"/>
                <a:gd name="T4" fmla="*/ 0 w 1405"/>
                <a:gd name="T5" fmla="*/ 2147483646 h 2334"/>
                <a:gd name="T6" fmla="*/ 0 w 1405"/>
                <a:gd name="T7" fmla="*/ 2147483646 h 2334"/>
                <a:gd name="T8" fmla="*/ 2147483646 w 1405"/>
                <a:gd name="T9" fmla="*/ 2147483646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xmlns="" id="{7AD7ED1C-5D9F-4DC8-9CDE-B416A885D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8320" y="3179595"/>
              <a:ext cx="1466952" cy="209491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2147483646 w 47188"/>
                <a:gd name="T17" fmla="*/ 2147483646 h 6723"/>
                <a:gd name="T18" fmla="*/ 2147483646 w 47188"/>
                <a:gd name="T19" fmla="*/ 2147483646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2147483646 w 47188"/>
                <a:gd name="T33" fmla="*/ 2147483646 h 6723"/>
                <a:gd name="T34" fmla="*/ 2147483646 w 47188"/>
                <a:gd name="T35" fmla="*/ 2147483646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xmlns="" id="{548B9E54-08D2-4766-A5D5-7354999EC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627" y="3384324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xmlns="" id="{61A609D7-5814-4F94-8EBB-113A9C749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721" y="3314494"/>
              <a:ext cx="88906" cy="69830"/>
            </a:xfrm>
            <a:custGeom>
              <a:avLst/>
              <a:gdLst>
                <a:gd name="T0" fmla="*/ 0 w 2823"/>
                <a:gd name="T1" fmla="*/ 2147483646 h 2253"/>
                <a:gd name="T2" fmla="*/ 2147483646 w 2823"/>
                <a:gd name="T3" fmla="*/ 2147483646 h 2253"/>
                <a:gd name="T4" fmla="*/ 0 w 2823"/>
                <a:gd name="T5" fmla="*/ 2147483646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xmlns="" id="{45FE1C8C-042A-4F0E-BA92-3274C0380C25}"/>
                </a:ext>
              </a:extLst>
            </p:cNvPr>
            <p:cNvSpPr/>
            <p:nvPr/>
          </p:nvSpPr>
          <p:spPr>
            <a:xfrm>
              <a:off x="5658320" y="2836791"/>
              <a:ext cx="1466952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xmlns="" id="{6AD53629-6825-40F5-AC3C-EE376AB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486" y="3492244"/>
              <a:ext cx="179930" cy="122204"/>
            </a:xfrm>
            <a:custGeom>
              <a:avLst/>
              <a:gdLst>
                <a:gd name="T0" fmla="*/ 2147483646 w 5748"/>
                <a:gd name="T1" fmla="*/ 2147483646 h 3934"/>
                <a:gd name="T2" fmla="*/ 2147483646 w 5748"/>
                <a:gd name="T3" fmla="*/ 2147483646 h 3934"/>
                <a:gd name="T4" fmla="*/ 2147483646 w 5748"/>
                <a:gd name="T5" fmla="*/ 2147483646 h 3934"/>
                <a:gd name="T6" fmla="*/ 2147483646 w 5748"/>
                <a:gd name="T7" fmla="*/ 2147483646 h 3934"/>
                <a:gd name="T8" fmla="*/ 2147483646 w 5748"/>
                <a:gd name="T9" fmla="*/ 2147483646 h 3934"/>
                <a:gd name="T10" fmla="*/ 2147483646 w 5748"/>
                <a:gd name="T11" fmla="*/ 2147483646 h 3934"/>
                <a:gd name="T12" fmla="*/ 2147483646 w 5748"/>
                <a:gd name="T13" fmla="*/ 2147483646 h 3934"/>
                <a:gd name="T14" fmla="*/ 2147483646 w 5748"/>
                <a:gd name="T15" fmla="*/ 2147483646 h 3934"/>
                <a:gd name="T16" fmla="*/ 2147483646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2147483646 h 3934"/>
                <a:gd name="T22" fmla="*/ 2147483646 w 5748"/>
                <a:gd name="T23" fmla="*/ 2147483646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xmlns="" id="{5D3EFA92-9DB6-4C95-9B29-6DF621C3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817" y="3257360"/>
              <a:ext cx="234966" cy="209491"/>
            </a:xfrm>
            <a:custGeom>
              <a:avLst/>
              <a:gdLst>
                <a:gd name="T0" fmla="*/ 2147483646 w 7563"/>
                <a:gd name="T1" fmla="*/ 0 h 6741"/>
                <a:gd name="T2" fmla="*/ 2147483646 w 7563"/>
                <a:gd name="T3" fmla="*/ 2147483646 h 6741"/>
                <a:gd name="T4" fmla="*/ 2147483646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2147483646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xmlns="" id="{E8FC0A7B-5192-48C4-AC0F-B69B3E511A65}"/>
                </a:ext>
              </a:extLst>
            </p:cNvPr>
            <p:cNvSpPr/>
            <p:nvPr/>
          </p:nvSpPr>
          <p:spPr>
            <a:xfrm>
              <a:off x="6384387" y="3439871"/>
              <a:ext cx="266718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xmlns="" id="{03A7EB29-AD69-4B38-845E-E73B98091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286" y="3289101"/>
              <a:ext cx="218031" cy="192034"/>
            </a:xfrm>
            <a:custGeom>
              <a:avLst/>
              <a:gdLst>
                <a:gd name="T0" fmla="*/ 2147483646 w 6992"/>
                <a:gd name="T1" fmla="*/ 2147483646 h 6211"/>
                <a:gd name="T2" fmla="*/ 2147483646 w 6992"/>
                <a:gd name="T3" fmla="*/ 2147483646 h 6211"/>
                <a:gd name="T4" fmla="*/ 2147483646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2147483646 h 6211"/>
                <a:gd name="T12" fmla="*/ 2147483646 w 6992"/>
                <a:gd name="T13" fmla="*/ 2147483646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xmlns="" id="{D6271667-B4D9-4B7E-A2BD-6F6865BB4001}"/>
                </a:ext>
              </a:extLst>
            </p:cNvPr>
            <p:cNvSpPr/>
            <p:nvPr/>
          </p:nvSpPr>
          <p:spPr>
            <a:xfrm>
              <a:off x="5880586" y="3458916"/>
              <a:ext cx="182046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xmlns="" id="{24F1FA62-FAC5-4517-B290-63EA4EEC3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8674"/>
            </a:xfrm>
            <a:custGeom>
              <a:avLst/>
              <a:gdLst>
                <a:gd name="T0" fmla="*/ 2147483646 w 8000"/>
                <a:gd name="T1" fmla="*/ 2147483646 h 11551"/>
                <a:gd name="T2" fmla="*/ 2147483646 w 8000"/>
                <a:gd name="T3" fmla="*/ 2147483646 h 11551"/>
                <a:gd name="T4" fmla="*/ 2147483646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2147483646 h 11551"/>
                <a:gd name="T14" fmla="*/ 2147483646 w 8000"/>
                <a:gd name="T15" fmla="*/ 2147483646 h 11551"/>
                <a:gd name="T16" fmla="*/ 2147483646 w 8000"/>
                <a:gd name="T17" fmla="*/ 2147483646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xmlns="" id="{35F9F11C-851C-4CDA-9E44-BB5E588FC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7088"/>
            </a:xfrm>
            <a:custGeom>
              <a:avLst/>
              <a:gdLst>
                <a:gd name="T0" fmla="*/ 2147483646 w 8000"/>
                <a:gd name="T1" fmla="*/ 2147483646 h 11495"/>
                <a:gd name="T2" fmla="*/ 2147483646 w 8000"/>
                <a:gd name="T3" fmla="*/ 2147483646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2147483646 h 11495"/>
                <a:gd name="T10" fmla="*/ 2147483646 w 8000"/>
                <a:gd name="T11" fmla="*/ 2147483646 h 11495"/>
                <a:gd name="T12" fmla="*/ 2147483646 w 8000"/>
                <a:gd name="T13" fmla="*/ 2147483646 h 11495"/>
                <a:gd name="T14" fmla="*/ 2147483646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2147483646 w 8000"/>
                <a:gd name="T33" fmla="*/ 2147483646 h 11495"/>
                <a:gd name="T34" fmla="*/ 2147483646 w 8000"/>
                <a:gd name="T35" fmla="*/ 2147483646 h 11495"/>
                <a:gd name="T36" fmla="*/ 2147483646 w 8000"/>
                <a:gd name="T37" fmla="*/ 2147483646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xmlns="" id="{3C828749-4F8C-4247-802A-8A47C03C6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981056"/>
              <a:ext cx="0" cy="138074"/>
            </a:xfrm>
            <a:custGeom>
              <a:avLst/>
              <a:gdLst>
                <a:gd name="T0" fmla="*/ 2147483646 w 1"/>
                <a:gd name="T1" fmla="*/ 0 h 4471"/>
                <a:gd name="T2" fmla="*/ 2147483646 w 1"/>
                <a:gd name="T3" fmla="*/ 2147483646 h 4471"/>
                <a:gd name="T4" fmla="*/ 2147483646 w 1"/>
                <a:gd name="T5" fmla="*/ 2147483646 h 4471"/>
                <a:gd name="T6" fmla="*/ 2147483646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xmlns="" id="{AB570454-4D4C-41D2-AB74-D7724BF14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682" y="3827113"/>
              <a:ext cx="25402" cy="12696"/>
            </a:xfrm>
            <a:custGeom>
              <a:avLst/>
              <a:gdLst>
                <a:gd name="T0" fmla="*/ 2147483646 w 841"/>
                <a:gd name="T1" fmla="*/ 0 h 404"/>
                <a:gd name="T2" fmla="*/ 2147483646 w 841"/>
                <a:gd name="T3" fmla="*/ 2147483646 h 404"/>
                <a:gd name="T4" fmla="*/ 2147483646 w 841"/>
                <a:gd name="T5" fmla="*/ 2147483646 h 404"/>
                <a:gd name="T6" fmla="*/ 2147483646 w 841"/>
                <a:gd name="T7" fmla="*/ 0 h 404"/>
                <a:gd name="T8" fmla="*/ 2147483646 w 841"/>
                <a:gd name="T9" fmla="*/ 2147483646 h 404"/>
                <a:gd name="T10" fmla="*/ 2147483646 w 841"/>
                <a:gd name="T11" fmla="*/ 2147483646 h 404"/>
                <a:gd name="T12" fmla="*/ 2147483646 w 841"/>
                <a:gd name="T13" fmla="*/ 2147483646 h 404"/>
                <a:gd name="T14" fmla="*/ 2147483646 w 841"/>
                <a:gd name="T15" fmla="*/ 2147483646 h 404"/>
                <a:gd name="T16" fmla="*/ 2147483646 w 841"/>
                <a:gd name="T17" fmla="*/ 2147483646 h 404"/>
                <a:gd name="T18" fmla="*/ 2147483646 w 841"/>
                <a:gd name="T19" fmla="*/ 2147483646 h 404"/>
                <a:gd name="T20" fmla="*/ 2147483646 w 841"/>
                <a:gd name="T21" fmla="*/ 2147483646 h 404"/>
                <a:gd name="T22" fmla="*/ 0 w 841"/>
                <a:gd name="T23" fmla="*/ 2147483646 h 404"/>
                <a:gd name="T24" fmla="*/ 2147483646 w 841"/>
                <a:gd name="T25" fmla="*/ 2147483646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xmlns="" id="{540E2C59-D838-4108-988E-7A958B06D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27113"/>
              <a:ext cx="247666" cy="349152"/>
            </a:xfrm>
            <a:custGeom>
              <a:avLst/>
              <a:gdLst>
                <a:gd name="T0" fmla="*/ 2147483646 w 8000"/>
                <a:gd name="T1" fmla="*/ 0 h 11192"/>
                <a:gd name="T2" fmla="*/ 2147483646 w 8000"/>
                <a:gd name="T3" fmla="*/ 2147483646 h 11192"/>
                <a:gd name="T4" fmla="*/ 2147483646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2147483646 h 11192"/>
                <a:gd name="T20" fmla="*/ 2147483646 w 8000"/>
                <a:gd name="T21" fmla="*/ 2147483646 h 11192"/>
                <a:gd name="T22" fmla="*/ 2147483646 w 8000"/>
                <a:gd name="T23" fmla="*/ 2147483646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2147483646 w 8000"/>
                <a:gd name="T31" fmla="*/ 2147483646 h 11192"/>
                <a:gd name="T32" fmla="*/ 2147483646 w 8000"/>
                <a:gd name="T33" fmla="*/ 2147483646 h 11192"/>
                <a:gd name="T34" fmla="*/ 2147483646 w 8000"/>
                <a:gd name="T35" fmla="*/ 2147483646 h 11192"/>
                <a:gd name="T36" fmla="*/ 2147483646 w 8000"/>
                <a:gd name="T37" fmla="*/ 2147483646 h 11192"/>
                <a:gd name="T38" fmla="*/ 2147483646 w 8000"/>
                <a:gd name="T39" fmla="*/ 2147483646 h 11192"/>
                <a:gd name="T40" fmla="*/ 2147483646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xmlns="" id="{5294892B-4477-4280-B835-8D2718119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784262"/>
              <a:ext cx="247666" cy="69830"/>
            </a:xfrm>
            <a:custGeom>
              <a:avLst/>
              <a:gdLst>
                <a:gd name="T0" fmla="*/ 2147483646 w 8000"/>
                <a:gd name="T1" fmla="*/ 2147483646 h 2253"/>
                <a:gd name="T2" fmla="*/ 2147483646 w 8000"/>
                <a:gd name="T3" fmla="*/ 2147483646 h 2253"/>
                <a:gd name="T4" fmla="*/ 2147483646 w 8000"/>
                <a:gd name="T5" fmla="*/ 2147483646 h 2253"/>
                <a:gd name="T6" fmla="*/ 2147483646 w 8000"/>
                <a:gd name="T7" fmla="*/ 2147483646 h 2253"/>
                <a:gd name="T8" fmla="*/ 2147483646 w 8000"/>
                <a:gd name="T9" fmla="*/ 2147483646 h 2253"/>
                <a:gd name="T10" fmla="*/ 2147483646 w 8000"/>
                <a:gd name="T11" fmla="*/ 2147483646 h 2253"/>
                <a:gd name="T12" fmla="*/ 2147483646 w 8000"/>
                <a:gd name="T13" fmla="*/ 2147483646 h 2253"/>
                <a:gd name="T14" fmla="*/ 2147483646 w 8000"/>
                <a:gd name="T15" fmla="*/ 2147483646 h 2253"/>
                <a:gd name="T16" fmla="*/ 2147483646 w 8000"/>
                <a:gd name="T17" fmla="*/ 2147483646 h 2253"/>
                <a:gd name="T18" fmla="*/ 2147483646 w 8000"/>
                <a:gd name="T19" fmla="*/ 2147483646 h 2253"/>
                <a:gd name="T20" fmla="*/ 2147483646 w 8000"/>
                <a:gd name="T21" fmla="*/ 2147483646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xmlns="" id="{E95558D8-EA9C-4F87-862A-39F8613B0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118" y="3796958"/>
              <a:ext cx="222265" cy="42851"/>
            </a:xfrm>
            <a:custGeom>
              <a:avLst/>
              <a:gdLst>
                <a:gd name="T0" fmla="*/ 2147483646 w 7126"/>
                <a:gd name="T1" fmla="*/ 2147483646 h 1379"/>
                <a:gd name="T2" fmla="*/ 2147483646 w 7126"/>
                <a:gd name="T3" fmla="*/ 2147483646 h 1379"/>
                <a:gd name="T4" fmla="*/ 2147483646 w 7126"/>
                <a:gd name="T5" fmla="*/ 2147483646 h 1379"/>
                <a:gd name="T6" fmla="*/ 2147483646 w 7126"/>
                <a:gd name="T7" fmla="*/ 2147483646 h 1379"/>
                <a:gd name="T8" fmla="*/ 2147483646 w 7126"/>
                <a:gd name="T9" fmla="*/ 2147483646 h 1379"/>
                <a:gd name="T10" fmla="*/ 2147483646 w 7126"/>
                <a:gd name="T11" fmla="*/ 2147483646 h 1379"/>
                <a:gd name="T12" fmla="*/ 2147483646 w 7126"/>
                <a:gd name="T13" fmla="*/ 2147483646 h 1379"/>
                <a:gd name="T14" fmla="*/ 2147483646 w 7126"/>
                <a:gd name="T15" fmla="*/ 2147483646 h 1379"/>
                <a:gd name="T16" fmla="*/ 2147483646 w 7126"/>
                <a:gd name="T17" fmla="*/ 2147483646 h 1379"/>
                <a:gd name="T18" fmla="*/ 2147483646 w 7126"/>
                <a:gd name="T19" fmla="*/ 2147483646 h 1379"/>
                <a:gd name="T20" fmla="*/ 2147483646 w 7126"/>
                <a:gd name="T21" fmla="*/ 2147483646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xmlns="" id="{3598649A-52C1-4194-B4B4-7C069DDB8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053" y="3814416"/>
              <a:ext cx="188396" cy="39676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2147483646 h 1278"/>
                <a:gd name="T4" fmla="*/ 0 w 6050"/>
                <a:gd name="T5" fmla="*/ 2147483646 h 1278"/>
                <a:gd name="T6" fmla="*/ 2147483646 w 6050"/>
                <a:gd name="T7" fmla="*/ 2147483646 h 1278"/>
                <a:gd name="T8" fmla="*/ 2147483646 w 6050"/>
                <a:gd name="T9" fmla="*/ 2147483646 h 1278"/>
                <a:gd name="T10" fmla="*/ 2147483646 w 6050"/>
                <a:gd name="T11" fmla="*/ 214748364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xmlns="" id="{79109E52-5D03-4E7E-A784-D22581C09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642" y="3468438"/>
              <a:ext cx="218031" cy="311063"/>
            </a:xfrm>
            <a:custGeom>
              <a:avLst/>
              <a:gdLst>
                <a:gd name="T0" fmla="*/ 2147483646 w 6991"/>
                <a:gd name="T1" fmla="*/ 2147483646 h 10038"/>
                <a:gd name="T2" fmla="*/ 2147483646 w 6991"/>
                <a:gd name="T3" fmla="*/ 2147483646 h 10038"/>
                <a:gd name="T4" fmla="*/ 2147483646 w 6991"/>
                <a:gd name="T5" fmla="*/ 2147483646 h 10038"/>
                <a:gd name="T6" fmla="*/ 2147483646 w 6991"/>
                <a:gd name="T7" fmla="*/ 2147483646 h 10038"/>
                <a:gd name="T8" fmla="*/ 2147483646 w 6991"/>
                <a:gd name="T9" fmla="*/ 2147483646 h 10038"/>
                <a:gd name="T10" fmla="*/ 2147483646 w 6991"/>
                <a:gd name="T11" fmla="*/ 2147483646 h 10038"/>
                <a:gd name="T12" fmla="*/ 2147483646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2147483646 h 10038"/>
                <a:gd name="T34" fmla="*/ 2147483646 w 6991"/>
                <a:gd name="T35" fmla="*/ 2147483646 h 10038"/>
                <a:gd name="T36" fmla="*/ 2147483646 w 6991"/>
                <a:gd name="T37" fmla="*/ 2147483646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xmlns="" id="{44230081-C38E-4A25-AC4A-877636710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627" y="3709671"/>
              <a:ext cx="141827" cy="44438"/>
            </a:xfrm>
            <a:custGeom>
              <a:avLst/>
              <a:gdLst>
                <a:gd name="T0" fmla="*/ 2147483646 w 4605"/>
                <a:gd name="T1" fmla="*/ 2147483646 h 1413"/>
                <a:gd name="T2" fmla="*/ 2147483646 w 4605"/>
                <a:gd name="T3" fmla="*/ 2147483646 h 1413"/>
                <a:gd name="T4" fmla="*/ 2147483646 w 4605"/>
                <a:gd name="T5" fmla="*/ 2147483646 h 1413"/>
                <a:gd name="T6" fmla="*/ 2147483646 w 4605"/>
                <a:gd name="T7" fmla="*/ 2147483646 h 1413"/>
                <a:gd name="T8" fmla="*/ 2147483646 w 4605"/>
                <a:gd name="T9" fmla="*/ 2147483646 h 1413"/>
                <a:gd name="T10" fmla="*/ 2147483646 w 4605"/>
                <a:gd name="T11" fmla="*/ 2147483646 h 1413"/>
                <a:gd name="T12" fmla="*/ 2147483646 w 4605"/>
                <a:gd name="T13" fmla="*/ 2147483646 h 1413"/>
                <a:gd name="T14" fmla="*/ 2147483646 w 4605"/>
                <a:gd name="T15" fmla="*/ 2147483646 h 1413"/>
                <a:gd name="T16" fmla="*/ 2147483646 w 4605"/>
                <a:gd name="T17" fmla="*/ 2147483646 h 1413"/>
                <a:gd name="T18" fmla="*/ 2147483646 w 4605"/>
                <a:gd name="T19" fmla="*/ 2147483646 h 1413"/>
                <a:gd name="T20" fmla="*/ 2147483646 w 4605"/>
                <a:gd name="T21" fmla="*/ 2147483646 h 1413"/>
                <a:gd name="T22" fmla="*/ 2147483646 w 4605"/>
                <a:gd name="T23" fmla="*/ 2147483646 h 1413"/>
                <a:gd name="T24" fmla="*/ 2147483646 w 4605"/>
                <a:gd name="T25" fmla="*/ 2147483646 h 1413"/>
                <a:gd name="T26" fmla="*/ 2147483646 w 4605"/>
                <a:gd name="T27" fmla="*/ 2147483646 h 1413"/>
                <a:gd name="T28" fmla="*/ 2147483646 w 4605"/>
                <a:gd name="T29" fmla="*/ 2147483646 h 1413"/>
                <a:gd name="T30" fmla="*/ 2147483646 w 4605"/>
                <a:gd name="T31" fmla="*/ 2147483646 h 1413"/>
                <a:gd name="T32" fmla="*/ 2147483646 w 4605"/>
                <a:gd name="T33" fmla="*/ 2147483646 h 1413"/>
                <a:gd name="T34" fmla="*/ 0 w 4605"/>
                <a:gd name="T35" fmla="*/ 2147483646 h 1413"/>
                <a:gd name="T36" fmla="*/ 2147483646 w 4605"/>
                <a:gd name="T37" fmla="*/ 2147483646 h 1413"/>
                <a:gd name="T38" fmla="*/ 0 w 4605"/>
                <a:gd name="T39" fmla="*/ 2147483646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xmlns="" id="{6C5D633E-A6D6-4EA7-B623-0BBEC70D0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343" y="3584293"/>
              <a:ext cx="192629" cy="195208"/>
            </a:xfrm>
            <a:custGeom>
              <a:avLst/>
              <a:gdLst>
                <a:gd name="T0" fmla="*/ 2147483646 w 6151"/>
                <a:gd name="T1" fmla="*/ 2147483646 h 6320"/>
                <a:gd name="T2" fmla="*/ 2147483646 w 6151"/>
                <a:gd name="T3" fmla="*/ 2147483646 h 6320"/>
                <a:gd name="T4" fmla="*/ 2147483646 w 6151"/>
                <a:gd name="T5" fmla="*/ 2147483646 h 6320"/>
                <a:gd name="T6" fmla="*/ 2147483646 w 6151"/>
                <a:gd name="T7" fmla="*/ 2147483646 h 6320"/>
                <a:gd name="T8" fmla="*/ 2147483646 w 6151"/>
                <a:gd name="T9" fmla="*/ 2147483646 h 6320"/>
                <a:gd name="T10" fmla="*/ 2147483646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2147483646 w 6151"/>
                <a:gd name="T29" fmla="*/ 2147483646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xmlns="" id="{F1BED173-F031-4F22-B698-F21F45486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14447"/>
              <a:ext cx="93140" cy="199969"/>
            </a:xfrm>
            <a:custGeom>
              <a:avLst/>
              <a:gdLst>
                <a:gd name="T0" fmla="*/ 2147483646 w 2958"/>
                <a:gd name="T1" fmla="*/ 0 h 6420"/>
                <a:gd name="T2" fmla="*/ 2147483646 w 2958"/>
                <a:gd name="T3" fmla="*/ 2147483646 h 6420"/>
                <a:gd name="T4" fmla="*/ 2147483646 w 2958"/>
                <a:gd name="T5" fmla="*/ 2147483646 h 6420"/>
                <a:gd name="T6" fmla="*/ 2147483646 w 2958"/>
                <a:gd name="T7" fmla="*/ 2147483646 h 6420"/>
                <a:gd name="T8" fmla="*/ 2147483646 w 2958"/>
                <a:gd name="T9" fmla="*/ 2147483646 h 6420"/>
                <a:gd name="T10" fmla="*/ 2147483646 w 2958"/>
                <a:gd name="T11" fmla="*/ 2147483646 h 6420"/>
                <a:gd name="T12" fmla="*/ 0 w 2958"/>
                <a:gd name="T13" fmla="*/ 2147483646 h 6420"/>
                <a:gd name="T14" fmla="*/ 2147483646 w 2958"/>
                <a:gd name="T15" fmla="*/ 2147483646 h 6420"/>
                <a:gd name="T16" fmla="*/ 2147483646 w 2958"/>
                <a:gd name="T17" fmla="*/ 2147483646 h 6420"/>
                <a:gd name="T18" fmla="*/ 2147483646 w 2958"/>
                <a:gd name="T19" fmla="*/ 2147483646 h 6420"/>
                <a:gd name="T20" fmla="*/ 2147483646 w 2958"/>
                <a:gd name="T21" fmla="*/ 2147483646 h 6420"/>
                <a:gd name="T22" fmla="*/ 2147483646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xmlns="" id="{079FF4EE-CFDE-4623-91B1-85A756ACE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44601"/>
              <a:ext cx="74089" cy="169815"/>
            </a:xfrm>
            <a:custGeom>
              <a:avLst/>
              <a:gdLst>
                <a:gd name="T0" fmla="*/ 2147483646 w 2387"/>
                <a:gd name="T1" fmla="*/ 2147483646 h 5446"/>
                <a:gd name="T2" fmla="*/ 2147483646 w 2387"/>
                <a:gd name="T3" fmla="*/ 2147483646 h 5446"/>
                <a:gd name="T4" fmla="*/ 2147483646 w 2387"/>
                <a:gd name="T5" fmla="*/ 2147483646 h 5446"/>
                <a:gd name="T6" fmla="*/ 2147483646 w 2387"/>
                <a:gd name="T7" fmla="*/ 2147483646 h 5446"/>
                <a:gd name="T8" fmla="*/ 2147483646 w 2387"/>
                <a:gd name="T9" fmla="*/ 2147483646 h 5446"/>
                <a:gd name="T10" fmla="*/ 2147483646 w 2387"/>
                <a:gd name="T11" fmla="*/ 2147483646 h 5446"/>
                <a:gd name="T12" fmla="*/ 2147483646 w 2387"/>
                <a:gd name="T13" fmla="*/ 2147483646 h 5446"/>
                <a:gd name="T14" fmla="*/ 2147483646 w 2387"/>
                <a:gd name="T15" fmla="*/ 2147483646 h 5446"/>
                <a:gd name="T16" fmla="*/ 2147483646 w 2387"/>
                <a:gd name="T17" fmla="*/ 2147483646 h 5446"/>
                <a:gd name="T18" fmla="*/ 2147483646 w 2387"/>
                <a:gd name="T19" fmla="*/ 2147483646 h 5446"/>
                <a:gd name="T20" fmla="*/ 2147483646 w 2387"/>
                <a:gd name="T21" fmla="*/ 2147483646 h 5446"/>
                <a:gd name="T22" fmla="*/ 2147483646 w 2387"/>
                <a:gd name="T23" fmla="*/ 2147483646 h 5446"/>
                <a:gd name="T24" fmla="*/ 2147483646 w 2387"/>
                <a:gd name="T25" fmla="*/ 2147483646 h 5446"/>
                <a:gd name="T26" fmla="*/ 0 w 2387"/>
                <a:gd name="T27" fmla="*/ 2147483646 h 5446"/>
                <a:gd name="T28" fmla="*/ 2147483646 w 2387"/>
                <a:gd name="T29" fmla="*/ 2147483646 h 5446"/>
                <a:gd name="T30" fmla="*/ 2147483646 w 2387"/>
                <a:gd name="T31" fmla="*/ 2147483646 h 5446"/>
                <a:gd name="T32" fmla="*/ 2147483646 w 2387"/>
                <a:gd name="T33" fmla="*/ 2147483646 h 5446"/>
                <a:gd name="T34" fmla="*/ 2147483646 w 2387"/>
                <a:gd name="T35" fmla="*/ 2147483646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xmlns="" id="{5C429D95-E2F6-4DAB-8B95-52B4872F1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608" y="3370041"/>
              <a:ext cx="74089" cy="79353"/>
            </a:xfrm>
            <a:custGeom>
              <a:avLst/>
              <a:gdLst>
                <a:gd name="T0" fmla="*/ 2147483646 w 2353"/>
                <a:gd name="T1" fmla="*/ 2147483646 h 2522"/>
                <a:gd name="T2" fmla="*/ 0 w 2353"/>
                <a:gd name="T3" fmla="*/ 2147483646 h 2522"/>
                <a:gd name="T4" fmla="*/ 2147483646 w 2353"/>
                <a:gd name="T5" fmla="*/ 2147483646 h 2522"/>
                <a:gd name="T6" fmla="*/ 2147483646 w 2353"/>
                <a:gd name="T7" fmla="*/ 2147483646 h 2522"/>
                <a:gd name="T8" fmla="*/ 2147483646 w 2353"/>
                <a:gd name="T9" fmla="*/ 2147483646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xmlns="" id="{57180E87-5CD0-4BA9-AFEE-735EE5206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204" y="3354170"/>
              <a:ext cx="74089" cy="73004"/>
            </a:xfrm>
            <a:custGeom>
              <a:avLst/>
              <a:gdLst>
                <a:gd name="T0" fmla="*/ 2147483646 w 2387"/>
                <a:gd name="T1" fmla="*/ 2147483646 h 2354"/>
                <a:gd name="T2" fmla="*/ 0 w 2387"/>
                <a:gd name="T3" fmla="*/ 2147483646 h 2354"/>
                <a:gd name="T4" fmla="*/ 2147483646 w 2387"/>
                <a:gd name="T5" fmla="*/ 2147483646 h 2354"/>
                <a:gd name="T6" fmla="*/ 2147483646 w 2387"/>
                <a:gd name="T7" fmla="*/ 2147483646 h 2354"/>
                <a:gd name="T8" fmla="*/ 2147483646 w 2387"/>
                <a:gd name="T9" fmla="*/ 2147483646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xmlns="" id="{58CE6ABE-8694-4AE7-BB5E-43CFAAF71533}"/>
                </a:ext>
              </a:extLst>
            </p:cNvPr>
            <p:cNvSpPr/>
            <p:nvPr/>
          </p:nvSpPr>
          <p:spPr>
            <a:xfrm>
              <a:off x="5950440" y="4373059"/>
              <a:ext cx="673146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30FF33FA-DFD2-4D06-94D0-12018C3E8246}"/>
              </a:ext>
            </a:extLst>
          </p:cNvPr>
          <p:cNvSpPr txBox="1"/>
          <p:nvPr userDrawn="1"/>
        </p:nvSpPr>
        <p:spPr>
          <a:xfrm>
            <a:off x="4334934" y="1571625"/>
            <a:ext cx="3725333" cy="2082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469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830240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755757-405C-4354-8A0D-0A43303BD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CC40D2F1-9A71-4DDC-8A86-AF935AB65E15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71B659-9822-430B-9CD0-CDEDA6D85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B0009E-5265-4D99-AC9E-97E8248D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697683C1-CF3E-4052-B448-806696EFD9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704542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98CBC507-6DFC-4E1D-A4C3-E89DD223BD5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EAF2DD5E-5B34-4C94-9745-82F7B9D8F9F5}"/>
                </a:ext>
              </a:extLst>
            </p:cNvPr>
            <p:cNvSpPr/>
            <p:nvPr/>
          </p:nvSpPr>
          <p:spPr>
            <a:xfrm>
              <a:off x="661380" y="219519"/>
              <a:ext cx="8068625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2858FB8F-0743-45DB-9153-2C553DA6A3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7520BD5D-34AF-4B08-B4D1-104C08E53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26936351-4B4B-42F0-BA3B-6F0655AC4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C1B7CAD3-6118-4CB7-A5A0-AB8E9F7C2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527D9CDA-163A-4723-B94C-AD832634F3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43E2E284-F069-4A69-B6AF-25D5A1516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7B5C377F-EDAC-4716-B466-7A4F04F6EB03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4DA60B42-8C62-49D7-831E-F2D188E518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0AB9A66E-41A6-466F-A2C4-C59C44B99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F734EBA2-0EF0-497D-A60E-D40C4CF90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EED4BE7E-82D9-42BA-BFA7-E7F85A7258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09221E54-7994-44B9-B47E-1B992A3CA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21BEB721-7440-4876-BE8F-3D1326A4129A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7C188F44-1BE5-4BEC-A4C3-0EA2219FEB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DAC9D6A4-395C-4821-BE46-F56F22D55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0E6D1C14-148C-4826-A8F9-01504AC27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A30DA7C1-8A3B-4FA9-B2F2-E3129790BE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318F1E41-9CE6-4E26-A339-E519BFA7E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BF74034E-6AC1-4FF6-B1ED-708A104FA26A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60E6739D-C225-43F7-B472-2055EF043F1D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454880EB-DE3E-479F-A575-9C16B06E2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5EFC48A1-788A-4908-8120-399329496BD2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03903D81-AAAF-470A-9594-1641D5B0DA43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72BC1974-5C78-4345-B0C4-C37C26BCB33D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458018F9-58FD-4A87-956F-CE5264CE62D5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9BAB3344-508F-44CF-A566-3C1E484AC98F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B7444AA0-2832-4916-95A3-16448FEDCE0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13667061-A7E0-448F-9158-4F26C9369603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E2073DE9-DC3B-4D0B-B3F7-22BAFAF205D7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CA4776F8-1792-4D70-A91D-38CD20FF43A3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253166D6-970E-477D-91AB-EA8E814835FC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41D0C1BA-F044-4A3E-959B-D94F19C6DAA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37C3BBCE-1EFA-43D9-ADB4-4B81DA580D0F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E54D48BF-E841-45C6-9CD9-0C0685E130AC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7CB2C4A8-FE46-466F-8630-C5CF542B3296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DA26C552-FCD7-400A-9D55-07205A8EBE34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D752692F-F68C-4106-A489-CCC2C2D7FA80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954C8B14-96B1-42BD-AC84-522BFA1CF7E8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69E1AC58-AC45-4158-B0BF-E29CCA2778AD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2396CAB1-B524-4174-812C-49ABA29619CE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103E53D1-3D45-4C11-8B7A-CE1C8AFE16CA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D213649A-73C0-44A5-A125-930268755CE4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56E6D2F1-8E77-41A2-A014-4C04B088E83B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8694E759-9D8F-4754-8930-DFC5CED97835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C6959A45-7522-4FC5-B414-9BF848A1E103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FD60A7BA-C211-4E27-A1C6-783EE3E5CE25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98161E79-5662-46A7-BC22-59B79FAF3190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D6C4C8BE-495A-4323-BB83-CD152CE6EF22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DBD4E179-BE5D-4588-8919-C772165C5C47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897CD25B-AE6A-4A97-866C-1CE5F6770FFC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BD49BA5A-1B5E-4205-B86E-03D963DC334A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C694F1AB-8463-459A-AE6F-E6B75279EAFD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A5FD3F28-B46E-4D7B-9E76-C1E63E9B60C4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7ABC0242-A97D-49C0-8F47-2230154679C6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90B36729-1438-4D02-9E22-51F3F397FBD0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22A48C47-C996-4E45-A6F2-0C2BA65D4B4D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3C1F8630-E2FD-4AE6-BF8B-1AAAD8257D60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42635866-D7C1-4398-9F4F-E95AB6EBC382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70AF0E87-1B3A-42CF-86C9-0E7A3802AF77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9AACE36A-38C0-4D97-B5A6-0E29FD3B14B0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238DBF8F-6080-4E25-97AF-2D99FC30A605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95E539C7-26FA-42D5-A306-51E609CCA736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45D1D05B-8E77-4B11-9143-78EC11E4AE03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91C9901A-9E16-41E1-AEBF-F6E5C9BF9285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74DE3EFC-C5BC-4DDB-A747-88452D3746AC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A8656C32-336C-436C-9118-55380385FB06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B79C7E50-AAAE-411B-B25F-12BD74015C52}"/>
              </a:ext>
            </a:extLst>
          </p:cNvPr>
          <p:cNvSpPr/>
          <p:nvPr userDrawn="1"/>
        </p:nvSpPr>
        <p:spPr>
          <a:xfrm rot="126755">
            <a:off x="3092451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BFFD1C0A-79AF-41E9-87F8-4E28B2DF0E94}"/>
              </a:ext>
            </a:extLst>
          </p:cNvPr>
          <p:cNvSpPr/>
          <p:nvPr userDrawn="1"/>
        </p:nvSpPr>
        <p:spPr>
          <a:xfrm rot="21464125">
            <a:off x="2810934" y="773114"/>
            <a:ext cx="128481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11811E84-1EF1-4EE9-BE5B-934D8C3E0ACD}"/>
              </a:ext>
            </a:extLst>
          </p:cNvPr>
          <p:cNvSpPr/>
          <p:nvPr userDrawn="1"/>
        </p:nvSpPr>
        <p:spPr>
          <a:xfrm rot="4829593">
            <a:off x="7640638" y="1029760"/>
            <a:ext cx="1546225" cy="11091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631;p30">
            <a:extLst>
              <a:ext uri="{FF2B5EF4-FFF2-40B4-BE49-F238E27FC236}">
                <a16:creationId xmlns:a16="http://schemas.microsoft.com/office/drawing/2014/main" xmlns="" id="{4DDF64C4-58F9-4E5D-881D-A7083AB3AD4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917" y="3622676"/>
            <a:ext cx="1310216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:a16="http://schemas.microsoft.com/office/drawing/2014/main" xmlns="" id="{C02966DF-9414-4F5F-9F87-36AE1C81E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050" y="1558113"/>
              <a:ext cx="187624" cy="241554"/>
            </a:xfrm>
            <a:custGeom>
              <a:avLst/>
              <a:gdLst>
                <a:gd name="T0" fmla="*/ 2147483646 w 7563"/>
                <a:gd name="T1" fmla="*/ 0 h 9646"/>
                <a:gd name="T2" fmla="*/ 2147483646 w 7563"/>
                <a:gd name="T3" fmla="*/ 2147483646 h 9646"/>
                <a:gd name="T4" fmla="*/ 2147483646 w 7563"/>
                <a:gd name="T5" fmla="*/ 2147483646 h 9646"/>
                <a:gd name="T6" fmla="*/ 2147483646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2147483646 h 9646"/>
                <a:gd name="T12" fmla="*/ 2147483646 w 7563"/>
                <a:gd name="T13" fmla="*/ 2147483646 h 9646"/>
                <a:gd name="T14" fmla="*/ 2147483646 w 7563"/>
                <a:gd name="T15" fmla="*/ 2147483646 h 9646"/>
                <a:gd name="T16" fmla="*/ 2147483646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:a16="http://schemas.microsoft.com/office/drawing/2014/main" xmlns="" id="{0A6006DD-0AA6-4201-BC19-1532181D9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50" y="1817450"/>
              <a:ext cx="205400" cy="251928"/>
            </a:xfrm>
            <a:custGeom>
              <a:avLst/>
              <a:gdLst>
                <a:gd name="T0" fmla="*/ 2147483646 w 8269"/>
                <a:gd name="T1" fmla="*/ 2147483646 h 10096"/>
                <a:gd name="T2" fmla="*/ 0 w 8269"/>
                <a:gd name="T3" fmla="*/ 2147483646 h 10096"/>
                <a:gd name="T4" fmla="*/ 2147483646 w 8269"/>
                <a:gd name="T5" fmla="*/ 2147483646 h 10096"/>
                <a:gd name="T6" fmla="*/ 2147483646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147483646 w 8269"/>
                <a:gd name="T15" fmla="*/ 2147483646 h 10096"/>
                <a:gd name="T16" fmla="*/ 2147483646 w 8269"/>
                <a:gd name="T17" fmla="*/ 2147483646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:a16="http://schemas.microsoft.com/office/drawing/2014/main" xmlns="" id="{E05E27E1-F281-4359-9116-FB1E9A0CEFFA}"/>
                </a:ext>
              </a:extLst>
            </p:cNvPr>
            <p:cNvSpPr/>
            <p:nvPr/>
          </p:nvSpPr>
          <p:spPr>
            <a:xfrm>
              <a:off x="1599175" y="1737425"/>
              <a:ext cx="163926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:a16="http://schemas.microsoft.com/office/drawing/2014/main" xmlns="" id="{7B8D9B17-A14E-4653-BA36-CB799222F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125" y="1495872"/>
              <a:ext cx="393026" cy="420868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2147483646 h 16828"/>
                <a:gd name="T4" fmla="*/ 2147483646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2147483646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:a16="http://schemas.microsoft.com/office/drawing/2014/main" xmlns="" id="{41C79730-A122-4E94-833E-A6D8AEE2D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904884"/>
              <a:ext cx="3950" cy="0"/>
            </a:xfrm>
            <a:custGeom>
              <a:avLst/>
              <a:gdLst>
                <a:gd name="T0" fmla="*/ 2147483646 w 169"/>
                <a:gd name="T1" fmla="*/ 2147483646 h 1"/>
                <a:gd name="T2" fmla="*/ 2147483646 w 169"/>
                <a:gd name="T3" fmla="*/ 2147483646 h 1"/>
                <a:gd name="T4" fmla="*/ 2147483646 w 169"/>
                <a:gd name="T5" fmla="*/ 2147483646 h 1"/>
                <a:gd name="T6" fmla="*/ 2147483646 w 169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:a16="http://schemas.microsoft.com/office/drawing/2014/main" xmlns="" id="{41B489E1-0157-4C72-B450-A39723F7B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575896"/>
              <a:ext cx="7900" cy="328988"/>
            </a:xfrm>
            <a:custGeom>
              <a:avLst/>
              <a:gdLst>
                <a:gd name="T0" fmla="*/ 2147483646 w 304"/>
                <a:gd name="T1" fmla="*/ 2147483646 h 13142"/>
                <a:gd name="T2" fmla="*/ 2147483646 w 304"/>
                <a:gd name="T3" fmla="*/ 2147483646 h 13142"/>
                <a:gd name="T4" fmla="*/ 2147483646 w 304"/>
                <a:gd name="T5" fmla="*/ 2147483646 h 13142"/>
                <a:gd name="T6" fmla="*/ 2147483646 w 304"/>
                <a:gd name="T7" fmla="*/ 2147483646 h 13142"/>
                <a:gd name="T8" fmla="*/ 2147483646 w 304"/>
                <a:gd name="T9" fmla="*/ 2147483646 h 13142"/>
                <a:gd name="T10" fmla="*/ 2147483646 w 304"/>
                <a:gd name="T11" fmla="*/ 2147483646 h 13142"/>
                <a:gd name="T12" fmla="*/ 2147483646 w 304"/>
                <a:gd name="T13" fmla="*/ 2147483646 h 13142"/>
                <a:gd name="T14" fmla="*/ 2147483646 w 304"/>
                <a:gd name="T15" fmla="*/ 2147483646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:a16="http://schemas.microsoft.com/office/drawing/2014/main" xmlns="" id="{A165DA7F-D937-4F3A-971F-AB6970D1F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915257"/>
              <a:ext cx="49374" cy="2964"/>
            </a:xfrm>
            <a:custGeom>
              <a:avLst/>
              <a:gdLst>
                <a:gd name="T0" fmla="*/ 2147483646 w 1984"/>
                <a:gd name="T1" fmla="*/ 2147483646 h 136"/>
                <a:gd name="T2" fmla="*/ 2147483646 w 1984"/>
                <a:gd name="T3" fmla="*/ 2147483646 h 136"/>
                <a:gd name="T4" fmla="*/ 2147483646 w 1984"/>
                <a:gd name="T5" fmla="*/ 2147483646 h 136"/>
                <a:gd name="T6" fmla="*/ 2147483646 w 1984"/>
                <a:gd name="T7" fmla="*/ 2147483646 h 136"/>
                <a:gd name="T8" fmla="*/ 2147483646 w 1984"/>
                <a:gd name="T9" fmla="*/ 2147483646 h 136"/>
                <a:gd name="T10" fmla="*/ 2147483646 w 1984"/>
                <a:gd name="T11" fmla="*/ 2147483646 h 136"/>
                <a:gd name="T12" fmla="*/ 2147483646 w 1984"/>
                <a:gd name="T13" fmla="*/ 2147483646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:a16="http://schemas.microsoft.com/office/drawing/2014/main" xmlns="" id="{2DC1764F-4EF5-45DF-9739-9E1484221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534402"/>
              <a:ext cx="73074" cy="383819"/>
            </a:xfrm>
            <a:custGeom>
              <a:avLst/>
              <a:gdLst>
                <a:gd name="T0" fmla="*/ 2147483646 w 2959"/>
                <a:gd name="T1" fmla="*/ 2147483646 h 15394"/>
                <a:gd name="T2" fmla="*/ 2147483646 w 2959"/>
                <a:gd name="T3" fmla="*/ 2147483646 h 15394"/>
                <a:gd name="T4" fmla="*/ 2147483646 w 2959"/>
                <a:gd name="T5" fmla="*/ 2147483646 h 15394"/>
                <a:gd name="T6" fmla="*/ 2147483646 w 2959"/>
                <a:gd name="T7" fmla="*/ 2147483646 h 15394"/>
                <a:gd name="T8" fmla="*/ 2147483646 w 2959"/>
                <a:gd name="T9" fmla="*/ 2147483646 h 15394"/>
                <a:gd name="T10" fmla="*/ 2147483646 w 2959"/>
                <a:gd name="T11" fmla="*/ 2147483646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:a16="http://schemas.microsoft.com/office/drawing/2014/main" xmlns="" id="{E6C84072-1AC7-4535-BDE8-604E30925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125" y="1519582"/>
              <a:ext cx="1976" cy="14819"/>
            </a:xfrm>
            <a:custGeom>
              <a:avLst/>
              <a:gdLst>
                <a:gd name="T0" fmla="*/ 2147483646 w 135"/>
                <a:gd name="T1" fmla="*/ 0 h 572"/>
                <a:gd name="T2" fmla="*/ 0 w 135"/>
                <a:gd name="T3" fmla="*/ 2147483646 h 572"/>
                <a:gd name="T4" fmla="*/ 2147483646 w 135"/>
                <a:gd name="T5" fmla="*/ 2147483646 h 572"/>
                <a:gd name="T6" fmla="*/ 2147483646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:a16="http://schemas.microsoft.com/office/drawing/2014/main" xmlns="" id="{599C211B-B3F9-4C49-8325-9D7260DBD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525" y="1534402"/>
              <a:ext cx="33576" cy="370482"/>
            </a:xfrm>
            <a:custGeom>
              <a:avLst/>
              <a:gdLst>
                <a:gd name="T0" fmla="*/ 2147483646 w 1379"/>
                <a:gd name="T1" fmla="*/ 2147483646 h 14822"/>
                <a:gd name="T2" fmla="*/ 2147483646 w 1379"/>
                <a:gd name="T3" fmla="*/ 2147483646 h 14822"/>
                <a:gd name="T4" fmla="*/ 2147483646 w 1379"/>
                <a:gd name="T5" fmla="*/ 2147483646 h 14822"/>
                <a:gd name="T6" fmla="*/ 2147483646 w 1379"/>
                <a:gd name="T7" fmla="*/ 2147483646 h 14822"/>
                <a:gd name="T8" fmla="*/ 2147483646 w 1379"/>
                <a:gd name="T9" fmla="*/ 2147483646 h 14822"/>
                <a:gd name="T10" fmla="*/ 2147483646 w 1379"/>
                <a:gd name="T11" fmla="*/ 2147483646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:a16="http://schemas.microsoft.com/office/drawing/2014/main" xmlns="" id="{B84AAC5A-4E4C-4E29-A97A-3E52F1F32981}"/>
                </a:ext>
              </a:extLst>
            </p:cNvPr>
            <p:cNvSpPr/>
            <p:nvPr/>
          </p:nvSpPr>
          <p:spPr>
            <a:xfrm>
              <a:off x="1518200" y="1953787"/>
              <a:ext cx="252800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:a16="http://schemas.microsoft.com/office/drawing/2014/main" xmlns="" id="{C479BE31-04E6-4828-912E-CBEE2CD6BE8F}"/>
                </a:ext>
              </a:extLst>
            </p:cNvPr>
            <p:cNvSpPr/>
            <p:nvPr/>
          </p:nvSpPr>
          <p:spPr>
            <a:xfrm>
              <a:off x="1518200" y="2272402"/>
              <a:ext cx="84924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:a16="http://schemas.microsoft.com/office/drawing/2014/main" xmlns="" id="{5A4292CA-2181-40C7-9AFC-85A644FBDD67}"/>
                </a:ext>
              </a:extLst>
            </p:cNvPr>
            <p:cNvSpPr/>
            <p:nvPr/>
          </p:nvSpPr>
          <p:spPr>
            <a:xfrm>
              <a:off x="1265400" y="1989353"/>
              <a:ext cx="35747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:a16="http://schemas.microsoft.com/office/drawing/2014/main" xmlns="" id="{DF8051CF-C206-4522-AD58-9E8673F56665}"/>
                </a:ext>
              </a:extLst>
            </p:cNvPr>
            <p:cNvSpPr/>
            <p:nvPr/>
          </p:nvSpPr>
          <p:spPr>
            <a:xfrm>
              <a:off x="1273300" y="1873763"/>
              <a:ext cx="42067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:a16="http://schemas.microsoft.com/office/drawing/2014/main" xmlns="" id="{351A84EE-8DBA-4AEE-8E7D-95ACFB218A42}"/>
                </a:ext>
              </a:extLst>
            </p:cNvPr>
            <p:cNvSpPr/>
            <p:nvPr/>
          </p:nvSpPr>
          <p:spPr>
            <a:xfrm>
              <a:off x="1559675" y="2072341"/>
              <a:ext cx="120476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:a16="http://schemas.microsoft.com/office/drawing/2014/main" xmlns="" id="{FD31674C-1872-489B-81F0-6F56F1C7AD87}"/>
                </a:ext>
              </a:extLst>
            </p:cNvPr>
            <p:cNvSpPr/>
            <p:nvPr/>
          </p:nvSpPr>
          <p:spPr>
            <a:xfrm>
              <a:off x="1494500" y="1995281"/>
              <a:ext cx="110600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:a16="http://schemas.microsoft.com/office/drawing/2014/main" xmlns="" id="{D0518636-2272-4C8E-B4B0-EF77696FE097}"/>
                </a:ext>
              </a:extLst>
            </p:cNvPr>
            <p:cNvSpPr/>
            <p:nvPr/>
          </p:nvSpPr>
          <p:spPr>
            <a:xfrm>
              <a:off x="1530050" y="2488764"/>
              <a:ext cx="152074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:a16="http://schemas.microsoft.com/office/drawing/2014/main" xmlns="" id="{FC81E7A0-9DB2-477C-A733-0B036C062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425" y="1378799"/>
              <a:ext cx="112576" cy="203025"/>
            </a:xfrm>
            <a:custGeom>
              <a:avLst/>
              <a:gdLst>
                <a:gd name="T0" fmla="*/ 2147483646 w 4505"/>
                <a:gd name="T1" fmla="*/ 2147483646 h 8134"/>
                <a:gd name="T2" fmla="*/ 2147483646 w 4505"/>
                <a:gd name="T3" fmla="*/ 2147483646 h 8134"/>
                <a:gd name="T4" fmla="*/ 2147483646 w 4505"/>
                <a:gd name="T5" fmla="*/ 2147483646 h 8134"/>
                <a:gd name="T6" fmla="*/ 2147483646 w 4505"/>
                <a:gd name="T7" fmla="*/ 2147483646 h 8134"/>
                <a:gd name="T8" fmla="*/ 2147483646 w 4505"/>
                <a:gd name="T9" fmla="*/ 2147483646 h 8134"/>
                <a:gd name="T10" fmla="*/ 2147483646 w 4505"/>
                <a:gd name="T11" fmla="*/ 2147483646 h 8134"/>
                <a:gd name="T12" fmla="*/ 2147483646 w 4505"/>
                <a:gd name="T13" fmla="*/ 2147483646 h 8134"/>
                <a:gd name="T14" fmla="*/ 2147483646 w 4505"/>
                <a:gd name="T15" fmla="*/ 2147483646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:a16="http://schemas.microsoft.com/office/drawing/2014/main" xmlns="" id="{8D2AF0F3-B5D9-4048-AA2F-B4D23512D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000" y="406654"/>
              <a:ext cx="1015151" cy="1066989"/>
            </a:xfrm>
            <a:custGeom>
              <a:avLst/>
              <a:gdLst>
                <a:gd name="T0" fmla="*/ 2147483646 w 40634"/>
                <a:gd name="T1" fmla="*/ 2147483646 h 42724"/>
                <a:gd name="T2" fmla="*/ 2147483646 w 40634"/>
                <a:gd name="T3" fmla="*/ 2147483646 h 42724"/>
                <a:gd name="T4" fmla="*/ 2147483646 w 40634"/>
                <a:gd name="T5" fmla="*/ 2147483646 h 42724"/>
                <a:gd name="T6" fmla="*/ 2147483646 w 40634"/>
                <a:gd name="T7" fmla="*/ 2147483646 h 42724"/>
                <a:gd name="T8" fmla="*/ 2147483646 w 40634"/>
                <a:gd name="T9" fmla="*/ 2147483646 h 42724"/>
                <a:gd name="T10" fmla="*/ 2147483646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2147483646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:a16="http://schemas.microsoft.com/office/drawing/2014/main" xmlns="" id="{9E00BF50-685C-467A-8D73-D9F3DCEAB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177257"/>
              <a:ext cx="649776" cy="296386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2147483646 h 11899"/>
                <a:gd name="T16" fmla="*/ 2147483646 w 26047"/>
                <a:gd name="T17" fmla="*/ 2147483646 h 11899"/>
                <a:gd name="T18" fmla="*/ 2147483646 w 26047"/>
                <a:gd name="T19" fmla="*/ 2147483646 h 11899"/>
                <a:gd name="T20" fmla="*/ 2147483646 w 26047"/>
                <a:gd name="T21" fmla="*/ 2147483646 h 11899"/>
                <a:gd name="T22" fmla="*/ 0 w 26047"/>
                <a:gd name="T23" fmla="*/ 2147483646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:a16="http://schemas.microsoft.com/office/drawing/2014/main" xmlns="" id="{89D38BCE-96F3-4976-8ED1-E8F32B4D8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675" y="1467714"/>
              <a:ext cx="49376" cy="2964"/>
            </a:xfrm>
            <a:custGeom>
              <a:avLst/>
              <a:gdLst>
                <a:gd name="T0" fmla="*/ 0 w 1950"/>
                <a:gd name="T1" fmla="*/ 0 h 135"/>
                <a:gd name="T2" fmla="*/ 2147483646 w 1950"/>
                <a:gd name="T3" fmla="*/ 2147483646 h 135"/>
                <a:gd name="T4" fmla="*/ 2147483646 w 1950"/>
                <a:gd name="T5" fmla="*/ 2147483646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:a16="http://schemas.microsoft.com/office/drawing/2014/main" xmlns="" id="{728140E7-CD78-430A-BE98-7333D1E21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077968"/>
              <a:ext cx="649776" cy="395674"/>
            </a:xfrm>
            <a:custGeom>
              <a:avLst/>
              <a:gdLst>
                <a:gd name="T0" fmla="*/ 2147483646 w 26047"/>
                <a:gd name="T1" fmla="*/ 2147483646 h 15831"/>
                <a:gd name="T2" fmla="*/ 2147483646 w 26047"/>
                <a:gd name="T3" fmla="*/ 2147483646 h 15831"/>
                <a:gd name="T4" fmla="*/ 0 w 26047"/>
                <a:gd name="T5" fmla="*/ 2147483646 h 15831"/>
                <a:gd name="T6" fmla="*/ 0 w 26047"/>
                <a:gd name="T7" fmla="*/ 2147483646 h 15831"/>
                <a:gd name="T8" fmla="*/ 2147483646 w 26047"/>
                <a:gd name="T9" fmla="*/ 2147483646 h 15831"/>
                <a:gd name="T10" fmla="*/ 2147483646 w 26047"/>
                <a:gd name="T11" fmla="*/ 2147483646 h 15831"/>
                <a:gd name="T12" fmla="*/ 2147483646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2147483646 h 15831"/>
                <a:gd name="T26" fmla="*/ 2147483646 w 26047"/>
                <a:gd name="T27" fmla="*/ 2147483646 h 15831"/>
                <a:gd name="T28" fmla="*/ 2147483646 w 26047"/>
                <a:gd name="T29" fmla="*/ 2147483646 h 15831"/>
                <a:gd name="T30" fmla="*/ 2147483646 w 26047"/>
                <a:gd name="T31" fmla="*/ 2147483646 h 15831"/>
                <a:gd name="T32" fmla="*/ 2147483646 w 26047"/>
                <a:gd name="T33" fmla="*/ 2147483646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:a16="http://schemas.microsoft.com/office/drawing/2014/main" xmlns="" id="{57D67B2A-506D-4291-94B8-64A6F73F41D3}"/>
                </a:ext>
              </a:extLst>
            </p:cNvPr>
            <p:cNvSpPr/>
            <p:nvPr/>
          </p:nvSpPr>
          <p:spPr>
            <a:xfrm>
              <a:off x="1231825" y="1481052"/>
              <a:ext cx="280450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:a16="http://schemas.microsoft.com/office/drawing/2014/main" xmlns="" id="{07BAA0B5-4307-44E7-AB77-0F7B46CB81BB}"/>
                </a:ext>
              </a:extLst>
            </p:cNvPr>
            <p:cNvSpPr/>
            <p:nvPr/>
          </p:nvSpPr>
          <p:spPr>
            <a:xfrm>
              <a:off x="1235775" y="1481052"/>
              <a:ext cx="27255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:a16="http://schemas.microsoft.com/office/drawing/2014/main" xmlns="" id="{006846D3-5957-4785-A821-AB594B6A5E59}"/>
                </a:ext>
              </a:extLst>
            </p:cNvPr>
            <p:cNvSpPr/>
            <p:nvPr/>
          </p:nvSpPr>
          <p:spPr>
            <a:xfrm>
              <a:off x="1605100" y="1516619"/>
              <a:ext cx="158000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:a16="http://schemas.microsoft.com/office/drawing/2014/main" xmlns="" id="{BB4F5932-42DE-421A-8367-0BA94501A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350" y="1987872"/>
              <a:ext cx="0" cy="56313"/>
            </a:xfrm>
            <a:custGeom>
              <a:avLst/>
              <a:gdLst>
                <a:gd name="T0" fmla="*/ 0 w 1"/>
                <a:gd name="T1" fmla="*/ 2147483646 h 2253"/>
                <a:gd name="T2" fmla="*/ 0 w 1"/>
                <a:gd name="T3" fmla="*/ 2147483646 h 2253"/>
                <a:gd name="T4" fmla="*/ 0 w 1"/>
                <a:gd name="T5" fmla="*/ 2147483646 h 2253"/>
                <a:gd name="T6" fmla="*/ 0 w 1"/>
                <a:gd name="T7" fmla="*/ 2147483646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:a16="http://schemas.microsoft.com/office/drawing/2014/main" xmlns="" id="{5B8EE236-4C5F-42B3-B36F-684885E62417}"/>
                </a:ext>
              </a:extLst>
            </p:cNvPr>
            <p:cNvSpPr/>
            <p:nvPr/>
          </p:nvSpPr>
          <p:spPr>
            <a:xfrm>
              <a:off x="1613000" y="1526992"/>
              <a:ext cx="128374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:a16="http://schemas.microsoft.com/office/drawing/2014/main" xmlns="" id="{4099838E-C2EF-41A7-963D-FCECA0BF1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250" y="1202450"/>
              <a:ext cx="134300" cy="121518"/>
            </a:xfrm>
            <a:custGeom>
              <a:avLst/>
              <a:gdLst>
                <a:gd name="T0" fmla="*/ 2147483646 w 5345"/>
                <a:gd name="T1" fmla="*/ 0 h 4826"/>
                <a:gd name="T2" fmla="*/ 2147483646 w 5345"/>
                <a:gd name="T3" fmla="*/ 2147483646 h 4826"/>
                <a:gd name="T4" fmla="*/ 2147483646 w 5345"/>
                <a:gd name="T5" fmla="*/ 2147483646 h 4826"/>
                <a:gd name="T6" fmla="*/ 2147483646 w 5345"/>
                <a:gd name="T7" fmla="*/ 2147483646 h 4826"/>
                <a:gd name="T8" fmla="*/ 2147483646 w 5345"/>
                <a:gd name="T9" fmla="*/ 2147483646 h 4826"/>
                <a:gd name="T10" fmla="*/ 2147483646 w 5345"/>
                <a:gd name="T11" fmla="*/ 2147483646 h 4826"/>
                <a:gd name="T12" fmla="*/ 2147483646 w 5345"/>
                <a:gd name="T13" fmla="*/ 2147483646 h 4826"/>
                <a:gd name="T14" fmla="*/ 2147483646 w 5345"/>
                <a:gd name="T15" fmla="*/ 2147483646 h 4826"/>
                <a:gd name="T16" fmla="*/ 2147483646 w 5345"/>
                <a:gd name="T17" fmla="*/ 2147483646 h 4826"/>
                <a:gd name="T18" fmla="*/ 2147483646 w 5345"/>
                <a:gd name="T19" fmla="*/ 2147483646 h 4826"/>
                <a:gd name="T20" fmla="*/ 2147483646 w 5345"/>
                <a:gd name="T21" fmla="*/ 2147483646 h 4826"/>
                <a:gd name="T22" fmla="*/ 2147483646 w 5345"/>
                <a:gd name="T23" fmla="*/ 2147483646 h 4826"/>
                <a:gd name="T24" fmla="*/ 2147483646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:a16="http://schemas.microsoft.com/office/drawing/2014/main" xmlns="" id="{493F7C11-9798-4A29-AB28-3464EBBA0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275" y="981642"/>
              <a:ext cx="187626" cy="168940"/>
            </a:xfrm>
            <a:custGeom>
              <a:avLst/>
              <a:gdLst>
                <a:gd name="T0" fmla="*/ 2147483646 w 7563"/>
                <a:gd name="T1" fmla="*/ 0 h 6785"/>
                <a:gd name="T2" fmla="*/ 2147483646 w 7563"/>
                <a:gd name="T3" fmla="*/ 2147483646 h 6785"/>
                <a:gd name="T4" fmla="*/ 2147483646 w 7563"/>
                <a:gd name="T5" fmla="*/ 2147483646 h 6785"/>
                <a:gd name="T6" fmla="*/ 2147483646 w 7563"/>
                <a:gd name="T7" fmla="*/ 2147483646 h 6785"/>
                <a:gd name="T8" fmla="*/ 2147483646 w 7563"/>
                <a:gd name="T9" fmla="*/ 2147483646 h 6785"/>
                <a:gd name="T10" fmla="*/ 2147483646 w 7563"/>
                <a:gd name="T11" fmla="*/ 2147483646 h 6785"/>
                <a:gd name="T12" fmla="*/ 2147483646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:a16="http://schemas.microsoft.com/office/drawing/2014/main" xmlns="" id="{3585CE55-ECB4-43AF-9DE6-6FCCD3B6C02D}"/>
                </a:ext>
              </a:extLst>
            </p:cNvPr>
            <p:cNvSpPr/>
            <p:nvPr/>
          </p:nvSpPr>
          <p:spPr>
            <a:xfrm>
              <a:off x="1417475" y="1104642"/>
              <a:ext cx="217250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:a16="http://schemas.microsoft.com/office/drawing/2014/main" xmlns="" id="{97CF9D3D-A565-41B4-B858-21B5288BE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975" y="1079449"/>
              <a:ext cx="159976" cy="143748"/>
            </a:xfrm>
            <a:custGeom>
              <a:avLst/>
              <a:gdLst>
                <a:gd name="T0" fmla="*/ 2147483646 w 6454"/>
                <a:gd name="T1" fmla="*/ 0 h 5755"/>
                <a:gd name="T2" fmla="*/ 2147483646 w 6454"/>
                <a:gd name="T3" fmla="*/ 2147483646 h 5755"/>
                <a:gd name="T4" fmla="*/ 2147483646 w 6454"/>
                <a:gd name="T5" fmla="*/ 2147483646 h 5755"/>
                <a:gd name="T6" fmla="*/ 2147483646 w 6454"/>
                <a:gd name="T7" fmla="*/ 2147483646 h 5755"/>
                <a:gd name="T8" fmla="*/ 2147483646 w 6454"/>
                <a:gd name="T9" fmla="*/ 2147483646 h 5755"/>
                <a:gd name="T10" fmla="*/ 2147483646 w 6454"/>
                <a:gd name="T11" fmla="*/ 2147483646 h 5755"/>
                <a:gd name="T12" fmla="*/ 2147483646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:a16="http://schemas.microsoft.com/office/drawing/2014/main" xmlns="" id="{F9902772-1416-4BA6-A288-EDCEAEDB07C5}"/>
                </a:ext>
              </a:extLst>
            </p:cNvPr>
            <p:cNvSpPr/>
            <p:nvPr/>
          </p:nvSpPr>
          <p:spPr>
            <a:xfrm>
              <a:off x="1861850" y="1212823"/>
              <a:ext cx="130350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:a16="http://schemas.microsoft.com/office/drawing/2014/main" xmlns="" id="{1B1727B3-CBA7-4FF6-B4C3-0DA888F51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09799"/>
              <a:ext cx="71100" cy="62241"/>
            </a:xfrm>
            <a:custGeom>
              <a:avLst/>
              <a:gdLst>
                <a:gd name="T0" fmla="*/ 2147483646 w 2824"/>
                <a:gd name="T1" fmla="*/ 0 h 2440"/>
                <a:gd name="T2" fmla="*/ 2147483646 w 2824"/>
                <a:gd name="T3" fmla="*/ 2147483646 h 2440"/>
                <a:gd name="T4" fmla="*/ 2147483646 w 2824"/>
                <a:gd name="T5" fmla="*/ 2147483646 h 2440"/>
                <a:gd name="T6" fmla="*/ 2147483646 w 2824"/>
                <a:gd name="T7" fmla="*/ 2147483646 h 2440"/>
                <a:gd name="T8" fmla="*/ 2147483646 w 2824"/>
                <a:gd name="T9" fmla="*/ 2147483646 h 2440"/>
                <a:gd name="T10" fmla="*/ 2147483646 w 2824"/>
                <a:gd name="T11" fmla="*/ 2147483646 h 2440"/>
                <a:gd name="T12" fmla="*/ 2147483646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:a16="http://schemas.microsoft.com/office/drawing/2014/main" xmlns="" id="{82A47362-723B-453C-9424-00343659A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100" y="1095751"/>
              <a:ext cx="71100" cy="60759"/>
            </a:xfrm>
            <a:custGeom>
              <a:avLst/>
              <a:gdLst>
                <a:gd name="T0" fmla="*/ 2147483646 w 2824"/>
                <a:gd name="T1" fmla="*/ 2147483646 h 2445"/>
                <a:gd name="T2" fmla="*/ 2147483646 w 2824"/>
                <a:gd name="T3" fmla="*/ 2147483646 h 2445"/>
                <a:gd name="T4" fmla="*/ 2147483646 w 2824"/>
                <a:gd name="T5" fmla="*/ 2147483646 h 2445"/>
                <a:gd name="T6" fmla="*/ 2147483646 w 2824"/>
                <a:gd name="T7" fmla="*/ 2147483646 h 2445"/>
                <a:gd name="T8" fmla="*/ 2147483646 w 2824"/>
                <a:gd name="T9" fmla="*/ 2147483646 h 2445"/>
                <a:gd name="T10" fmla="*/ 2147483646 w 2824"/>
                <a:gd name="T11" fmla="*/ 2147483646 h 2445"/>
                <a:gd name="T12" fmla="*/ 2147483646 w 2824"/>
                <a:gd name="T13" fmla="*/ 2147483646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:a16="http://schemas.microsoft.com/office/drawing/2014/main" xmlns="" id="{65B5A259-1D33-4960-94D4-907A8CEB8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232"/>
              <a:ext cx="1222525" cy="946952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2147483646 h 37862"/>
                <a:gd name="T4" fmla="*/ 2147483646 w 48901"/>
                <a:gd name="T5" fmla="*/ 2147483646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2147483646 w 48901"/>
                <a:gd name="T11" fmla="*/ 2147483646 h 37862"/>
                <a:gd name="T12" fmla="*/ 2147483646 w 48901"/>
                <a:gd name="T13" fmla="*/ 2147483646 h 37862"/>
                <a:gd name="T14" fmla="*/ 2147483646 w 48901"/>
                <a:gd name="T15" fmla="*/ 2147483646 h 37862"/>
                <a:gd name="T16" fmla="*/ 2147483646 w 48901"/>
                <a:gd name="T17" fmla="*/ 2147483646 h 37862"/>
                <a:gd name="T18" fmla="*/ 2147483646 w 48901"/>
                <a:gd name="T19" fmla="*/ 2147483646 h 37862"/>
                <a:gd name="T20" fmla="*/ 2147483646 w 48901"/>
                <a:gd name="T21" fmla="*/ 2147483646 h 37862"/>
                <a:gd name="T22" fmla="*/ 2147483646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2147483646 h 37862"/>
                <a:gd name="T96" fmla="*/ 2147483646 w 48901"/>
                <a:gd name="T97" fmla="*/ 2147483646 h 37862"/>
                <a:gd name="T98" fmla="*/ 2147483646 w 48901"/>
                <a:gd name="T99" fmla="*/ 2147483646 h 37862"/>
                <a:gd name="T100" fmla="*/ 2147483646 w 48901"/>
                <a:gd name="T101" fmla="*/ 2147483646 h 37862"/>
                <a:gd name="T102" fmla="*/ 2147483646 w 48901"/>
                <a:gd name="T103" fmla="*/ 2147483646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:a16="http://schemas.microsoft.com/office/drawing/2014/main" xmlns="" id="{9A02CC6E-0EE5-43FE-B3C6-C69DC299D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4750"/>
              <a:ext cx="1194875" cy="706880"/>
            </a:xfrm>
            <a:custGeom>
              <a:avLst/>
              <a:gdLst>
                <a:gd name="T0" fmla="*/ 2147483646 w 47759"/>
                <a:gd name="T1" fmla="*/ 2147483646 h 28249"/>
                <a:gd name="T2" fmla="*/ 2147483646 w 47759"/>
                <a:gd name="T3" fmla="*/ 2147483646 h 28249"/>
                <a:gd name="T4" fmla="*/ 2147483646 w 47759"/>
                <a:gd name="T5" fmla="*/ 2147483646 h 28249"/>
                <a:gd name="T6" fmla="*/ 2147483646 w 47759"/>
                <a:gd name="T7" fmla="*/ 2147483646 h 28249"/>
                <a:gd name="T8" fmla="*/ 2147483646 w 47759"/>
                <a:gd name="T9" fmla="*/ 2147483646 h 28249"/>
                <a:gd name="T10" fmla="*/ 2147483646 w 47759"/>
                <a:gd name="T11" fmla="*/ 2147483646 h 28249"/>
                <a:gd name="T12" fmla="*/ 2147483646 w 47759"/>
                <a:gd name="T13" fmla="*/ 2147483646 h 28249"/>
                <a:gd name="T14" fmla="*/ 2147483646 w 47759"/>
                <a:gd name="T15" fmla="*/ 2147483646 h 28249"/>
                <a:gd name="T16" fmla="*/ 2147483646 w 47759"/>
                <a:gd name="T17" fmla="*/ 2147483646 h 28249"/>
                <a:gd name="T18" fmla="*/ 2147483646 w 47759"/>
                <a:gd name="T19" fmla="*/ 2147483646 h 28249"/>
                <a:gd name="T20" fmla="*/ 2147483646 w 47759"/>
                <a:gd name="T21" fmla="*/ 2147483646 h 28249"/>
                <a:gd name="T22" fmla="*/ 2147483646 w 47759"/>
                <a:gd name="T23" fmla="*/ 2147483646 h 28249"/>
                <a:gd name="T24" fmla="*/ 2147483646 w 47759"/>
                <a:gd name="T25" fmla="*/ 2147483646 h 28249"/>
                <a:gd name="T26" fmla="*/ 2147483646 w 47759"/>
                <a:gd name="T27" fmla="*/ 2147483646 h 28249"/>
                <a:gd name="T28" fmla="*/ 2147483646 w 47759"/>
                <a:gd name="T29" fmla="*/ 2147483646 h 28249"/>
                <a:gd name="T30" fmla="*/ 2147483646 w 47759"/>
                <a:gd name="T31" fmla="*/ 2147483646 h 28249"/>
                <a:gd name="T32" fmla="*/ 2147483646 w 47759"/>
                <a:gd name="T33" fmla="*/ 2147483646 h 28249"/>
                <a:gd name="T34" fmla="*/ 2147483646 w 47759"/>
                <a:gd name="T35" fmla="*/ 2147483646 h 28249"/>
                <a:gd name="T36" fmla="*/ 2147483646 w 47759"/>
                <a:gd name="T37" fmla="*/ 2147483646 h 28249"/>
                <a:gd name="T38" fmla="*/ 2147483646 w 47759"/>
                <a:gd name="T39" fmla="*/ 2147483646 h 28249"/>
                <a:gd name="T40" fmla="*/ 2147483646 w 47759"/>
                <a:gd name="T41" fmla="*/ 2147483646 h 28249"/>
                <a:gd name="T42" fmla="*/ 2147483646 w 47759"/>
                <a:gd name="T43" fmla="*/ 2147483646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147483646 h 28249"/>
                <a:gd name="T50" fmla="*/ 2147483646 w 47759"/>
                <a:gd name="T51" fmla="*/ 2147483646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2147483646 h 28249"/>
                <a:gd name="T60" fmla="*/ 2147483646 w 47759"/>
                <a:gd name="T61" fmla="*/ 2147483646 h 28249"/>
                <a:gd name="T62" fmla="*/ 2147483646 w 47759"/>
                <a:gd name="T63" fmla="*/ 2147483646 h 28249"/>
                <a:gd name="T64" fmla="*/ 2147483646 w 47759"/>
                <a:gd name="T65" fmla="*/ 2147483646 h 28249"/>
                <a:gd name="T66" fmla="*/ 2147483646 w 47759"/>
                <a:gd name="T67" fmla="*/ 2147483646 h 28249"/>
                <a:gd name="T68" fmla="*/ 2147483646 w 47759"/>
                <a:gd name="T69" fmla="*/ 2147483646 h 28249"/>
                <a:gd name="T70" fmla="*/ 2147483646 w 47759"/>
                <a:gd name="T71" fmla="*/ 2147483646 h 28249"/>
                <a:gd name="T72" fmla="*/ 2147483646 w 47759"/>
                <a:gd name="T73" fmla="*/ 2147483646 h 28249"/>
                <a:gd name="T74" fmla="*/ 2147483646 w 47759"/>
                <a:gd name="T75" fmla="*/ 2147483646 h 28249"/>
                <a:gd name="T76" fmla="*/ 2147483646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2147483646 w 47759"/>
                <a:gd name="T93" fmla="*/ 2147483646 h 28249"/>
                <a:gd name="T94" fmla="*/ 2147483646 w 47759"/>
                <a:gd name="T95" fmla="*/ 2147483646 h 28249"/>
                <a:gd name="T96" fmla="*/ 2147483646 w 47759"/>
                <a:gd name="T97" fmla="*/ 2147483646 h 28249"/>
                <a:gd name="T98" fmla="*/ 2147483646 w 47759"/>
                <a:gd name="T99" fmla="*/ 2147483646 h 28249"/>
                <a:gd name="T100" fmla="*/ 2147483646 w 47759"/>
                <a:gd name="T101" fmla="*/ 2147483646 h 28249"/>
                <a:gd name="T102" fmla="*/ 2147483646 w 47759"/>
                <a:gd name="T103" fmla="*/ 2147483646 h 28249"/>
                <a:gd name="T104" fmla="*/ 2147483646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:a16="http://schemas.microsoft.com/office/drawing/2014/main" xmlns="" id="{B836FA21-2770-41A3-AD5E-94410C70F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7714"/>
              <a:ext cx="1194875" cy="935097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2147483646 h 37407"/>
                <a:gd name="T4" fmla="*/ 2147483646 w 47759"/>
                <a:gd name="T5" fmla="*/ 2147483646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2147483646 w 47759"/>
                <a:gd name="T11" fmla="*/ 2147483646 h 37407"/>
                <a:gd name="T12" fmla="*/ 2147483646 w 47759"/>
                <a:gd name="T13" fmla="*/ 2147483646 h 37407"/>
                <a:gd name="T14" fmla="*/ 2147483646 w 47759"/>
                <a:gd name="T15" fmla="*/ 2147483646 h 37407"/>
                <a:gd name="T16" fmla="*/ 2147483646 w 47759"/>
                <a:gd name="T17" fmla="*/ 2147483646 h 37407"/>
                <a:gd name="T18" fmla="*/ 2147483646 w 47759"/>
                <a:gd name="T19" fmla="*/ 2147483646 h 37407"/>
                <a:gd name="T20" fmla="*/ 2147483646 w 47759"/>
                <a:gd name="T21" fmla="*/ 2147483646 h 37407"/>
                <a:gd name="T22" fmla="*/ 2147483646 w 47759"/>
                <a:gd name="T23" fmla="*/ 2147483646 h 37407"/>
                <a:gd name="T24" fmla="*/ 2147483646 w 47759"/>
                <a:gd name="T25" fmla="*/ 2147483646 h 37407"/>
                <a:gd name="T26" fmla="*/ 2147483646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2147483646 h 37407"/>
                <a:gd name="T68" fmla="*/ 2147483646 w 47759"/>
                <a:gd name="T69" fmla="*/ 2147483646 h 37407"/>
                <a:gd name="T70" fmla="*/ 2147483646 w 47759"/>
                <a:gd name="T71" fmla="*/ 2147483646 h 37407"/>
                <a:gd name="T72" fmla="*/ 2147483646 w 47759"/>
                <a:gd name="T73" fmla="*/ 2147483646 h 37407"/>
                <a:gd name="T74" fmla="*/ 2147483646 w 47759"/>
                <a:gd name="T75" fmla="*/ 2147483646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:a16="http://schemas.microsoft.com/office/drawing/2014/main" xmlns="" id="{B60C1FC6-F98B-4492-976B-2B2338D22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874" y="1735944"/>
              <a:ext cx="244900" cy="251928"/>
            </a:xfrm>
            <a:custGeom>
              <a:avLst/>
              <a:gdLst>
                <a:gd name="T0" fmla="*/ 2147483646 w 9781"/>
                <a:gd name="T1" fmla="*/ 0 h 10083"/>
                <a:gd name="T2" fmla="*/ 2147483646 w 9781"/>
                <a:gd name="T3" fmla="*/ 2147483646 h 10083"/>
                <a:gd name="T4" fmla="*/ 2147483646 w 9781"/>
                <a:gd name="T5" fmla="*/ 2147483646 h 10083"/>
                <a:gd name="T6" fmla="*/ 2147483646 w 9781"/>
                <a:gd name="T7" fmla="*/ 2147483646 h 10083"/>
                <a:gd name="T8" fmla="*/ 2147483646 w 9781"/>
                <a:gd name="T9" fmla="*/ 2147483646 h 10083"/>
                <a:gd name="T10" fmla="*/ 2147483646 w 9781"/>
                <a:gd name="T11" fmla="*/ 2147483646 h 10083"/>
                <a:gd name="T12" fmla="*/ 2147483646 w 9781"/>
                <a:gd name="T13" fmla="*/ 2147483646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:a16="http://schemas.microsoft.com/office/drawing/2014/main" xmlns="" id="{B2A0345B-77F3-4E7B-955F-5D1EB3ACF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300" y="1525510"/>
              <a:ext cx="203424" cy="225253"/>
            </a:xfrm>
            <a:custGeom>
              <a:avLst/>
              <a:gdLst>
                <a:gd name="T0" fmla="*/ 2147483646 w 8135"/>
                <a:gd name="T1" fmla="*/ 0 h 8974"/>
                <a:gd name="T2" fmla="*/ 2147483646 w 8135"/>
                <a:gd name="T3" fmla="*/ 2147483646 h 8974"/>
                <a:gd name="T4" fmla="*/ 2147483646 w 8135"/>
                <a:gd name="T5" fmla="*/ 2147483646 h 8974"/>
                <a:gd name="T6" fmla="*/ 2147483646 w 8135"/>
                <a:gd name="T7" fmla="*/ 2147483646 h 8974"/>
                <a:gd name="T8" fmla="*/ 2147483646 w 8135"/>
                <a:gd name="T9" fmla="*/ 2147483646 h 8974"/>
                <a:gd name="T10" fmla="*/ 2147483646 w 8135"/>
                <a:gd name="T11" fmla="*/ 2147483646 h 8974"/>
                <a:gd name="T12" fmla="*/ 2147483646 w 8135"/>
                <a:gd name="T13" fmla="*/ 2147483646 h 8974"/>
                <a:gd name="T14" fmla="*/ 2147483646 w 8135"/>
                <a:gd name="T15" fmla="*/ 2147483646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:a16="http://schemas.microsoft.com/office/drawing/2014/main" xmlns="" id="{AB35506D-494A-4766-B1FD-A2E5FE65CA43}"/>
                </a:ext>
              </a:extLst>
            </p:cNvPr>
            <p:cNvSpPr/>
            <p:nvPr/>
          </p:nvSpPr>
          <p:spPr>
            <a:xfrm>
              <a:off x="1273300" y="1525510"/>
              <a:ext cx="199474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:a16="http://schemas.microsoft.com/office/drawing/2014/main" xmlns="" id="{B18B5D14-2889-4F16-87DE-E0E73DDDAF15}"/>
                </a:ext>
              </a:extLst>
            </p:cNvPr>
            <p:cNvSpPr/>
            <p:nvPr/>
          </p:nvSpPr>
          <p:spPr>
            <a:xfrm>
              <a:off x="1219975" y="1658884"/>
              <a:ext cx="154050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:a16="http://schemas.microsoft.com/office/drawing/2014/main" xmlns="" id="{915CD50A-0FAC-4A2B-9203-C956973C218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81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:a16="http://schemas.microsoft.com/office/drawing/2014/main" xmlns="" id="{8F9B328B-5271-4C6F-9F91-9629E5FEE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:a16="http://schemas.microsoft.com/office/drawing/2014/main" xmlns="" id="{6D5C20E0-E5A6-49A9-BEBA-6B6385A19315}"/>
                </a:ext>
              </a:extLst>
            </p:cNvPr>
            <p:cNvSpPr/>
            <p:nvPr/>
          </p:nvSpPr>
          <p:spPr>
            <a:xfrm>
              <a:off x="2655910" y="2307376"/>
              <a:ext cx="95201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:a16="http://schemas.microsoft.com/office/drawing/2014/main" xmlns="" id="{8EE9CE9B-3EB8-4C9D-A954-79FBCC486E9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5"/>
            <a:ext cx="292100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:a16="http://schemas.microsoft.com/office/drawing/2014/main" xmlns="" id="{F6E6ACF5-E86D-41E8-84A6-372E143ED729}"/>
                </a:ext>
              </a:extLst>
            </p:cNvPr>
            <p:cNvSpPr/>
            <p:nvPr/>
          </p:nvSpPr>
          <p:spPr>
            <a:xfrm>
              <a:off x="3286103" y="2403030"/>
              <a:ext cx="206918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:a16="http://schemas.microsoft.com/office/drawing/2014/main" xmlns="" id="{20FB6094-CAAB-4FDA-A8B4-76C0A2E51898}"/>
                </a:ext>
              </a:extLst>
            </p:cNvPr>
            <p:cNvSpPr/>
            <p:nvPr/>
          </p:nvSpPr>
          <p:spPr>
            <a:xfrm>
              <a:off x="3302995" y="2403030"/>
              <a:ext cx="192138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:a16="http://schemas.microsoft.com/office/drawing/2014/main" xmlns="" id="{F47FC145-053F-4BE8-B8FC-1F766C8290AA}"/>
                </a:ext>
              </a:extLst>
            </p:cNvPr>
            <p:cNvSpPr/>
            <p:nvPr/>
          </p:nvSpPr>
          <p:spPr>
            <a:xfrm>
              <a:off x="3395897" y="2372825"/>
              <a:ext cx="10556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:a16="http://schemas.microsoft.com/office/drawing/2014/main" xmlns="" id="{A79F6F2F-44B0-4428-A6C0-9D15C9AFFEC4}"/>
                </a:ext>
              </a:extLst>
            </p:cNvPr>
            <p:cNvSpPr/>
            <p:nvPr/>
          </p:nvSpPr>
          <p:spPr>
            <a:xfrm>
              <a:off x="3243875" y="2495231"/>
              <a:ext cx="285040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:a16="http://schemas.microsoft.com/office/drawing/2014/main" xmlns="" id="{1E50D382-28C7-48D3-8602-9ED570C62344}"/>
                </a:ext>
              </a:extLst>
            </p:cNvPr>
            <p:cNvSpPr/>
            <p:nvPr/>
          </p:nvSpPr>
          <p:spPr>
            <a:xfrm>
              <a:off x="3341000" y="2379184"/>
              <a:ext cx="103459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:a16="http://schemas.microsoft.com/office/drawing/2014/main" xmlns="" id="{0F290A61-B2E1-42D2-879A-C01C53610C26}"/>
                </a:ext>
              </a:extLst>
            </p:cNvPr>
            <p:cNvSpPr/>
            <p:nvPr/>
          </p:nvSpPr>
          <p:spPr>
            <a:xfrm>
              <a:off x="3267100" y="2458668"/>
              <a:ext cx="268150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:a16="http://schemas.microsoft.com/office/drawing/2014/main" xmlns="" id="{E3254C11-B7A0-4E41-A703-6721403C80B7}"/>
                </a:ext>
              </a:extLst>
            </p:cNvPr>
            <p:cNvSpPr/>
            <p:nvPr/>
          </p:nvSpPr>
          <p:spPr>
            <a:xfrm>
              <a:off x="3275546" y="2452309"/>
              <a:ext cx="257592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:a16="http://schemas.microsoft.com/office/drawing/2014/main" xmlns="" id="{57B36FC0-7D42-4814-A3D9-B9B24C230CB0}"/>
                </a:ext>
              </a:extLst>
            </p:cNvPr>
            <p:cNvSpPr/>
            <p:nvPr/>
          </p:nvSpPr>
          <p:spPr>
            <a:xfrm>
              <a:off x="3328332" y="2385542"/>
              <a:ext cx="120350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:a16="http://schemas.microsoft.com/office/drawing/2014/main" xmlns="" id="{B9D39E20-7ADF-495C-BEAD-A628E22D50D8}"/>
                </a:ext>
              </a:extLst>
            </p:cNvPr>
            <p:cNvSpPr/>
            <p:nvPr/>
          </p:nvSpPr>
          <p:spPr>
            <a:xfrm>
              <a:off x="3328332" y="2438003"/>
              <a:ext cx="133018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:a16="http://schemas.microsoft.com/office/drawing/2014/main" xmlns="" id="{C3958467-B44E-4269-A598-C19677A6B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:a16="http://schemas.microsoft.com/office/drawing/2014/main" xmlns="" id="{FE434535-0860-420F-B116-E2C1AB8ABCF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8068" y="714376"/>
            <a:ext cx="167217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:a16="http://schemas.microsoft.com/office/drawing/2014/main" xmlns="" id="{6F652059-51C7-4485-8D59-E0A0B070A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:a16="http://schemas.microsoft.com/office/drawing/2014/main" xmlns="" id="{F5053562-FD8F-4C2C-B18A-F438316B8ACE}"/>
                </a:ext>
              </a:extLst>
            </p:cNvPr>
            <p:cNvSpPr/>
            <p:nvPr/>
          </p:nvSpPr>
          <p:spPr>
            <a:xfrm>
              <a:off x="5009280" y="2104760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:a16="http://schemas.microsoft.com/office/drawing/2014/main" xmlns="" id="{AA98078B-C828-4C39-8686-03584B822D3F}"/>
              </a:ext>
            </a:extLst>
          </p:cNvPr>
          <p:cNvSpPr>
            <a:spLocks/>
          </p:cNvSpPr>
          <p:nvPr userDrawn="1"/>
        </p:nvSpPr>
        <p:spPr bwMode="auto">
          <a:xfrm>
            <a:off x="1576918" y="3597275"/>
            <a:ext cx="11853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133" name="Google Shape;229;p3">
            <a:extLst>
              <a:ext uri="{FF2B5EF4-FFF2-40B4-BE49-F238E27FC236}">
                <a16:creationId xmlns:a16="http://schemas.microsoft.com/office/drawing/2014/main" xmlns="" id="{BF6238AC-49B9-4C0F-B474-16D9D752688D}"/>
              </a:ext>
            </a:extLst>
          </p:cNvPr>
          <p:cNvSpPr/>
          <p:nvPr userDrawn="1"/>
        </p:nvSpPr>
        <p:spPr>
          <a:xfrm>
            <a:off x="9846733" y="3887788"/>
            <a:ext cx="86784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:a16="http://schemas.microsoft.com/office/drawing/2014/main" xmlns="" id="{78744046-1EA6-46BD-9311-49102F43FC4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234" y="5541964"/>
            <a:ext cx="16721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:a16="http://schemas.microsoft.com/office/drawing/2014/main" xmlns="" id="{DFDDC256-24DA-47D3-B800-DCC8286373B5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:a16="http://schemas.microsoft.com/office/drawing/2014/main" xmlns="" id="{A4C518F7-81A7-4CA4-AFA7-4539E9D2D38F}"/>
                </a:ext>
              </a:extLst>
            </p:cNvPr>
            <p:cNvSpPr/>
            <p:nvPr/>
          </p:nvSpPr>
          <p:spPr>
            <a:xfrm>
              <a:off x="5009280" y="2104759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8A3C8F15-93AD-4BF5-B787-38449032CAF9}"/>
              </a:ext>
            </a:extLst>
          </p:cNvPr>
          <p:cNvSpPr txBox="1"/>
          <p:nvPr userDrawn="1"/>
        </p:nvSpPr>
        <p:spPr>
          <a:xfrm>
            <a:off x="3558117" y="1522413"/>
            <a:ext cx="4519083" cy="108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469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290497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D21C4EF9-FA83-491F-B61D-8E9F1BB96C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43CDDB3C-1FCD-4868-A6C1-F67E97603B12}"/>
                </a:ext>
              </a:extLst>
            </p:cNvPr>
            <p:cNvSpPr/>
            <p:nvPr/>
          </p:nvSpPr>
          <p:spPr>
            <a:xfrm>
              <a:off x="661380" y="219519"/>
              <a:ext cx="8068625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0B68C743-3102-444F-836D-175689EEFB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DC0D7D11-576F-494B-B17E-D4607C3AAC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C19E7F25-8B68-4E2D-94CF-4EC4C850A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4A2EED9E-079A-4E90-98BF-ECAB52956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B8A5E0D3-C20A-4036-9E55-11C5F9AEDA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52C06B23-41A8-44D6-AF9A-B6D450E99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C6825AD0-8CD0-442C-A45E-627C0749BB78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2FEB6ED1-CBC8-404B-A847-FD19F97EE3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B5242C25-D19C-4F4C-A67D-422810751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87FF3EB4-0AA3-450D-A335-EEE69A705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8175F982-882C-43D1-8839-578756FACC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576B7E79-BFBB-4284-A8C6-90FCDD5EA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322E5478-52E5-4858-903E-576A40221D7C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0503941D-3109-4435-ABBF-A6A9DF110F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8008DF25-12AD-4F06-86D7-89CB3A313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A35B4934-C208-4AD2-B8B8-32C8CBC81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6719D1BC-C02B-4FE6-B537-1719218BAF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B48DD5F7-2D69-4E53-A9CE-408471639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0F0CF648-8CDD-4755-A83B-0029AEC676B5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873E29CC-F26B-4A4D-B31C-7F40453BE5B2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3CDA22A8-5DBB-424A-AAEF-597E0E21D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C45F0F18-8261-4AAF-A1FB-4660F1D2DF6D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2B6D5889-851D-4DE1-891E-C9CB91195C97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76F6CB60-CAE6-40BE-A4EF-F890CEF72A0B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69CF0C1C-03AA-4586-9E1E-9F6B58594BD9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5BE8E667-A5ED-416A-B0ED-986487417BC8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7F4B17B8-4CAD-456F-8F5B-C33D5D1355F4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E27F39D9-4B66-48A3-A93A-7F74DB69B87D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0EC49A03-2654-49E0-A103-71A232E4181D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BE64BD6C-6183-475E-B2A9-7D3DD4A7D44B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FBBE1D55-BE55-45F2-9583-1C7E2BB599CB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BCD8A471-312C-49BA-9F38-0B56E75303E9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C9AD58C2-E81C-4D18-9F29-026EAA30F33F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F01646D3-7C56-4238-8599-EA08AC9C6758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843998E2-603F-4ADC-839B-7D862FCED9EC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C6FD872E-6A0E-44AE-8A67-BF65B1610109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CC0F4E25-72A3-4F81-940C-834D9B7EDC4A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7CC58E1F-5CC9-4E48-97FA-F27669FABC5A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CAD234EB-2AA8-4722-8D60-1394351B32AF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4D359B61-6339-40F9-82F6-A79FCF09659F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722F90FD-A238-4A62-81B5-026617968135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738ACCBD-022C-4FC7-879B-A1574A0ABCBD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4B4C278B-682B-48A4-9BA1-D40161AE0751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DA351933-CF3E-4EFC-AB70-D705512E2CFA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D7EFC53B-7AFB-4EA0-88FE-5039F29918CA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307AD25E-FBB2-4B0A-A357-C57ED0BF3C78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848858B1-C940-4891-97B6-4C7912B7F9D6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6271E22A-9CD9-4A91-AEB8-A3A5C9520D56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373A07E6-97CA-45A5-8AA5-2858A09E5A15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D1D7526E-6C8B-46BA-8777-F20C4E44C86C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CC1591F5-344A-46CB-A663-52D334F49C75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48F3E9A5-6E49-4F66-BC3E-A77DA1381425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4981E664-63EB-44B5-BE86-48F32AA77B54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4BF6CA0B-D52C-41C3-AEE3-B3B88A001BA4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1B5B074A-0E24-49A0-ABEB-E1C317E967B9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3FEC00E2-8A92-40DA-B6C5-96808FC49731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8A9BE48D-4CD1-4B49-9658-CF5E4DEB15F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5E24D19E-72E7-4A67-B3B6-EF7F8A33D269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31875017-9DEB-492E-86FE-F1B0305979D8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12C7F766-E7F7-4CE6-BF85-4B3FF7BFA3E0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DACB4A9A-D19E-42DD-9AED-1EEB93BFAFAC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110B7865-AA38-42B5-AA3C-085905F697E2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0ECAB1AB-E969-46E9-B409-47B25477C4A9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8BBFE67D-AA2A-4A84-9441-6DF98589D282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5CA7DDDD-E995-4768-8314-5259C06D033C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C3D86CFA-5594-4E00-9545-021060FF097E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8947AEAE-712F-4E14-84A8-D51BF776107C}"/>
              </a:ext>
            </a:extLst>
          </p:cNvPr>
          <p:cNvSpPr/>
          <p:nvPr userDrawn="1"/>
        </p:nvSpPr>
        <p:spPr>
          <a:xfrm rot="126755">
            <a:off x="3092451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0388479D-9AAD-4A73-9BEF-32C0ABCFD2A8}"/>
              </a:ext>
            </a:extLst>
          </p:cNvPr>
          <p:cNvSpPr/>
          <p:nvPr userDrawn="1"/>
        </p:nvSpPr>
        <p:spPr>
          <a:xfrm rot="21464125">
            <a:off x="2810934" y="773114"/>
            <a:ext cx="128481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01D5A638-75AC-4B46-8316-7CDF63B6F600}"/>
              </a:ext>
            </a:extLst>
          </p:cNvPr>
          <p:cNvSpPr/>
          <p:nvPr userDrawn="1"/>
        </p:nvSpPr>
        <p:spPr>
          <a:xfrm rot="4829593">
            <a:off x="7640638" y="1029760"/>
            <a:ext cx="1546225" cy="11091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xmlns="" id="{FC005A60-89CA-4EDB-A591-6554F616870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3452" y="3949700"/>
            <a:ext cx="1974849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xmlns="" id="{54C6E7A5-DDA0-48AD-B3E7-E08C1F988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251" y="2415166"/>
              <a:ext cx="962354" cy="144484"/>
            </a:xfrm>
            <a:custGeom>
              <a:avLst/>
              <a:gdLst>
                <a:gd name="T0" fmla="*/ 2147483646 w 38517"/>
                <a:gd name="T1" fmla="*/ 2147483646 h 5748"/>
                <a:gd name="T2" fmla="*/ 2147483646 w 38517"/>
                <a:gd name="T3" fmla="*/ 2147483646 h 5748"/>
                <a:gd name="T4" fmla="*/ 2147483646 w 38517"/>
                <a:gd name="T5" fmla="*/ 2147483646 h 5748"/>
                <a:gd name="T6" fmla="*/ 2147483646 w 38517"/>
                <a:gd name="T7" fmla="*/ 2147483646 h 5748"/>
                <a:gd name="T8" fmla="*/ 2147483646 w 38517"/>
                <a:gd name="T9" fmla="*/ 2147483646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xmlns="" id="{DAA40512-B2BB-4612-A6A3-2CFB1CC09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949" y="2191136"/>
              <a:ext cx="379763" cy="366890"/>
            </a:xfrm>
            <a:custGeom>
              <a:avLst/>
              <a:gdLst>
                <a:gd name="T0" fmla="*/ 2147483646 w 15260"/>
                <a:gd name="T1" fmla="*/ 2147483646 h 14672"/>
                <a:gd name="T2" fmla="*/ 2147483646 w 15260"/>
                <a:gd name="T3" fmla="*/ 2147483646 h 14672"/>
                <a:gd name="T4" fmla="*/ 2147483646 w 15260"/>
                <a:gd name="T5" fmla="*/ 2147483646 h 14672"/>
                <a:gd name="T6" fmla="*/ 2147483646 w 15260"/>
                <a:gd name="T7" fmla="*/ 2147483646 h 14672"/>
                <a:gd name="T8" fmla="*/ 2147483646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2147483646 h 14672"/>
                <a:gd name="T30" fmla="*/ 2147483646 w 15260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xmlns="" id="{77DC6A25-CD2C-496E-8C9F-7F7646E3C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939" y="2374581"/>
              <a:ext cx="194197" cy="180198"/>
            </a:xfrm>
            <a:custGeom>
              <a:avLst/>
              <a:gdLst>
                <a:gd name="T0" fmla="*/ 2147483646 w 7832"/>
                <a:gd name="T1" fmla="*/ 0 h 7260"/>
                <a:gd name="T2" fmla="*/ 2147483646 w 7832"/>
                <a:gd name="T3" fmla="*/ 2147483646 h 7260"/>
                <a:gd name="T4" fmla="*/ 2147483646 w 7832"/>
                <a:gd name="T5" fmla="*/ 2147483646 h 7260"/>
                <a:gd name="T6" fmla="*/ 2147483646 w 7832"/>
                <a:gd name="T7" fmla="*/ 2147483646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2147483646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xmlns="" id="{D1F35FC4-5C78-4337-9B7F-A7DBCFAEC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298" y="2191136"/>
              <a:ext cx="381920" cy="366890"/>
            </a:xfrm>
            <a:custGeom>
              <a:avLst/>
              <a:gdLst>
                <a:gd name="T0" fmla="*/ 2147483646 w 15259"/>
                <a:gd name="T1" fmla="*/ 2147483646 h 14672"/>
                <a:gd name="T2" fmla="*/ 2147483646 w 15259"/>
                <a:gd name="T3" fmla="*/ 2147483646 h 14672"/>
                <a:gd name="T4" fmla="*/ 2147483646 w 15259"/>
                <a:gd name="T5" fmla="*/ 2147483646 h 14672"/>
                <a:gd name="T6" fmla="*/ 2147483646 w 15259"/>
                <a:gd name="T7" fmla="*/ 2147483646 h 14672"/>
                <a:gd name="T8" fmla="*/ 2147483646 w 15259"/>
                <a:gd name="T9" fmla="*/ 2147483646 h 14672"/>
                <a:gd name="T10" fmla="*/ 2147483646 w 15259"/>
                <a:gd name="T11" fmla="*/ 2147483646 h 14672"/>
                <a:gd name="T12" fmla="*/ 2147483646 w 15259"/>
                <a:gd name="T13" fmla="*/ 2147483646 h 14672"/>
                <a:gd name="T14" fmla="*/ 2147483646 w 15259"/>
                <a:gd name="T15" fmla="*/ 2147483646 h 14672"/>
                <a:gd name="T16" fmla="*/ 2147483646 w 15259"/>
                <a:gd name="T17" fmla="*/ 2147483646 h 14672"/>
                <a:gd name="T18" fmla="*/ 2147483646 w 15259"/>
                <a:gd name="T19" fmla="*/ 2147483646 h 14672"/>
                <a:gd name="T20" fmla="*/ 2147483646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2147483646 h 14672"/>
                <a:gd name="T26" fmla="*/ 2147483646 w 15259"/>
                <a:gd name="T27" fmla="*/ 2147483646 h 14672"/>
                <a:gd name="T28" fmla="*/ 2147483646 w 15259"/>
                <a:gd name="T29" fmla="*/ 2147483646 h 14672"/>
                <a:gd name="T30" fmla="*/ 2147483646 w 15259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xmlns="" id="{125B7B22-C4F8-48BF-BB8D-9F7142F71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715" y="2377828"/>
              <a:ext cx="198513" cy="176951"/>
            </a:xfrm>
            <a:custGeom>
              <a:avLst/>
              <a:gdLst>
                <a:gd name="T0" fmla="*/ 2147483646 w 7966"/>
                <a:gd name="T1" fmla="*/ 2147483646 h 7126"/>
                <a:gd name="T2" fmla="*/ 2147483646 w 7966"/>
                <a:gd name="T3" fmla="*/ 2147483646 h 7126"/>
                <a:gd name="T4" fmla="*/ 2147483646 w 7966"/>
                <a:gd name="T5" fmla="*/ 2147483646 h 7126"/>
                <a:gd name="T6" fmla="*/ 2147483646 w 7966"/>
                <a:gd name="T7" fmla="*/ 2147483646 h 7126"/>
                <a:gd name="T8" fmla="*/ 2147483646 w 7966"/>
                <a:gd name="T9" fmla="*/ 2147483646 h 7126"/>
                <a:gd name="T10" fmla="*/ 2147483646 w 7966"/>
                <a:gd name="T11" fmla="*/ 2147483646 h 7126"/>
                <a:gd name="T12" fmla="*/ 2147483646 w 7966"/>
                <a:gd name="T13" fmla="*/ 2147483646 h 7126"/>
                <a:gd name="T14" fmla="*/ 2147483646 w 7966"/>
                <a:gd name="T15" fmla="*/ 2147483646 h 7126"/>
                <a:gd name="T16" fmla="*/ 2147483646 w 7966"/>
                <a:gd name="T17" fmla="*/ 2147483646 h 7126"/>
                <a:gd name="T18" fmla="*/ 2147483646 w 7966"/>
                <a:gd name="T19" fmla="*/ 2147483646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xmlns="" id="{79BD510E-0C74-4CF8-8445-A2A58E422593}"/>
                </a:ext>
              </a:extLst>
            </p:cNvPr>
            <p:cNvSpPr/>
            <p:nvPr/>
          </p:nvSpPr>
          <p:spPr>
            <a:xfrm>
              <a:off x="3366298" y="2481726"/>
              <a:ext cx="11220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xmlns="" id="{F746F44D-6C4B-47F1-8E18-FAC61307078C}"/>
                </a:ext>
              </a:extLst>
            </p:cNvPr>
            <p:cNvSpPr/>
            <p:nvPr/>
          </p:nvSpPr>
          <p:spPr>
            <a:xfrm>
              <a:off x="4123666" y="2481726"/>
              <a:ext cx="110046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xmlns="" id="{E78429C6-32CC-418A-9149-C1D23C71BE5C}"/>
                </a:ext>
              </a:extLst>
            </p:cNvPr>
            <p:cNvSpPr/>
            <p:nvPr/>
          </p:nvSpPr>
          <p:spPr>
            <a:xfrm>
              <a:off x="3558337" y="1746322"/>
              <a:ext cx="474704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xmlns="" id="{32B570DF-36B6-409A-8D4B-6B82B3946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020678"/>
              <a:ext cx="15105" cy="112015"/>
            </a:xfrm>
            <a:custGeom>
              <a:avLst/>
              <a:gdLst>
                <a:gd name="T0" fmla="*/ 2147483646 w 573"/>
                <a:gd name="T1" fmla="*/ 2147483646 h 4471"/>
                <a:gd name="T2" fmla="*/ 2147483646 w 573"/>
                <a:gd name="T3" fmla="*/ 2147483646 h 4471"/>
                <a:gd name="T4" fmla="*/ 2147483646 w 573"/>
                <a:gd name="T5" fmla="*/ 2147483646 h 4471"/>
                <a:gd name="T6" fmla="*/ 2147483646 w 573"/>
                <a:gd name="T7" fmla="*/ 2147483646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xmlns="" id="{CE2B1FBC-715C-4DD6-94C1-DD7EB7D4ABE2}"/>
                </a:ext>
              </a:extLst>
            </p:cNvPr>
            <p:cNvSpPr/>
            <p:nvPr/>
          </p:nvSpPr>
          <p:spPr>
            <a:xfrm>
              <a:off x="3595019" y="1907040"/>
              <a:ext cx="60417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xmlns="" id="{DA13A8BC-BF43-43F1-943D-2D023E248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151" y="1984963"/>
              <a:ext cx="30208" cy="147730"/>
            </a:xfrm>
            <a:custGeom>
              <a:avLst/>
              <a:gdLst>
                <a:gd name="T0" fmla="*/ 0 w 1244"/>
                <a:gd name="T1" fmla="*/ 0 h 5882"/>
                <a:gd name="T2" fmla="*/ 2147483646 w 1244"/>
                <a:gd name="T3" fmla="*/ 2147483646 h 5882"/>
                <a:gd name="T4" fmla="*/ 2147483646 w 1244"/>
                <a:gd name="T5" fmla="*/ 2147483646 h 5882"/>
                <a:gd name="T6" fmla="*/ 2147483646 w 1244"/>
                <a:gd name="T7" fmla="*/ 2147483646 h 5882"/>
                <a:gd name="T8" fmla="*/ 2147483646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xmlns="" id="{5F030807-805A-49FF-9A6A-D4E602F22401}"/>
                </a:ext>
              </a:extLst>
            </p:cNvPr>
            <p:cNvSpPr/>
            <p:nvPr/>
          </p:nvSpPr>
          <p:spPr>
            <a:xfrm>
              <a:off x="3877683" y="1851844"/>
              <a:ext cx="116518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xmlns="" id="{43BB7BB6-B44B-4C41-BF4C-BB7BEECFD9B9}"/>
                </a:ext>
              </a:extLst>
            </p:cNvPr>
            <p:cNvSpPr/>
            <p:nvPr/>
          </p:nvSpPr>
          <p:spPr>
            <a:xfrm>
              <a:off x="3487132" y="2127823"/>
              <a:ext cx="6214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xmlns="" id="{419EDEF9-4B05-46D9-A146-65A54B1A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132" y="2132693"/>
              <a:ext cx="110044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2147483646 w 4471"/>
                <a:gd name="T11" fmla="*/ 2147483646 h 8975"/>
                <a:gd name="T12" fmla="*/ 2147483646 w 4471"/>
                <a:gd name="T13" fmla="*/ 2147483646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xmlns="" id="{21F9DB7C-12CE-46D4-8F7A-DCAC4A34A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xmlns="" id="{B0B60F5C-AA1D-44F4-9D47-DAF6175ECA50}"/>
                </a:ext>
              </a:extLst>
            </p:cNvPr>
            <p:cNvSpPr/>
            <p:nvPr/>
          </p:nvSpPr>
          <p:spPr>
            <a:xfrm>
              <a:off x="3487132" y="2132693"/>
              <a:ext cx="159673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xmlns="" id="{F3910D31-A4B4-4051-A42F-1BD4C1C04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360" y="2132693"/>
              <a:ext cx="112203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xmlns="" id="{0883144C-1F37-4D9D-8AD6-582BFE8DC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201" y="2127823"/>
              <a:ext cx="2158" cy="4870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2147483646 h 135"/>
                <a:gd name="T4" fmla="*/ 2147483646 w 135"/>
                <a:gd name="T5" fmla="*/ 2147483646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xmlns="" id="{00E61413-E332-4758-8CD9-5595983BE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785" y="2127823"/>
              <a:ext cx="60417" cy="25975"/>
            </a:xfrm>
            <a:custGeom>
              <a:avLst/>
              <a:gdLst>
                <a:gd name="T0" fmla="*/ 2147483646 w 2387"/>
                <a:gd name="T1" fmla="*/ 0 h 976"/>
                <a:gd name="T2" fmla="*/ 2147483646 w 2387"/>
                <a:gd name="T3" fmla="*/ 0 h 976"/>
                <a:gd name="T4" fmla="*/ 2147483646 w 2387"/>
                <a:gd name="T5" fmla="*/ 2147483646 h 976"/>
                <a:gd name="T6" fmla="*/ 2147483646 w 2387"/>
                <a:gd name="T7" fmla="*/ 2147483646 h 976"/>
                <a:gd name="T8" fmla="*/ 2147483646 w 2387"/>
                <a:gd name="T9" fmla="*/ 0 h 976"/>
                <a:gd name="T10" fmla="*/ 2147483646 w 2387"/>
                <a:gd name="T11" fmla="*/ 2147483646 h 976"/>
                <a:gd name="T12" fmla="*/ 2147483646 w 2387"/>
                <a:gd name="T13" fmla="*/ 2147483646 h 976"/>
                <a:gd name="T14" fmla="*/ 0 w 2387"/>
                <a:gd name="T15" fmla="*/ 2147483646 h 976"/>
                <a:gd name="T16" fmla="*/ 2147483646 w 2387"/>
                <a:gd name="T17" fmla="*/ 2147483646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xmlns="" id="{95C7A50A-46E8-47F2-8419-6638D3E2437C}"/>
                </a:ext>
              </a:extLst>
            </p:cNvPr>
            <p:cNvSpPr/>
            <p:nvPr/>
          </p:nvSpPr>
          <p:spPr>
            <a:xfrm>
              <a:off x="3933785" y="2127823"/>
              <a:ext cx="17477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xmlns="" id="{9BDCCD90-8AC5-4124-BFF3-51CFDE2A9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163" y="2093731"/>
              <a:ext cx="107887" cy="238642"/>
            </a:xfrm>
            <a:custGeom>
              <a:avLst/>
              <a:gdLst>
                <a:gd name="T0" fmla="*/ 2147483646 w 4336"/>
                <a:gd name="T1" fmla="*/ 2147483646 h 9546"/>
                <a:gd name="T2" fmla="*/ 2147483646 w 4336"/>
                <a:gd name="T3" fmla="*/ 2147483646 h 9546"/>
                <a:gd name="T4" fmla="*/ 0 w 4336"/>
                <a:gd name="T5" fmla="*/ 2147483646 h 9546"/>
                <a:gd name="T6" fmla="*/ 2147483646 w 4336"/>
                <a:gd name="T7" fmla="*/ 2147483646 h 9546"/>
                <a:gd name="T8" fmla="*/ 2147483646 w 4336"/>
                <a:gd name="T9" fmla="*/ 2147483646 h 9546"/>
                <a:gd name="T10" fmla="*/ 2147483646 w 4336"/>
                <a:gd name="T11" fmla="*/ 2147483646 h 9546"/>
                <a:gd name="T12" fmla="*/ 2147483646 w 4336"/>
                <a:gd name="T13" fmla="*/ 2147483646 h 9546"/>
                <a:gd name="T14" fmla="*/ 2147483646 w 4336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xmlns="" id="{A137C7DB-E3FD-48A9-ACE6-B531B4B1AAB0}"/>
                </a:ext>
              </a:extLst>
            </p:cNvPr>
            <p:cNvSpPr/>
            <p:nvPr/>
          </p:nvSpPr>
          <p:spPr>
            <a:xfrm>
              <a:off x="3815109" y="1806388"/>
              <a:ext cx="146727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xmlns="" id="{895E7EB3-B5A8-4614-868A-01E029378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635" y="2045029"/>
              <a:ext cx="140254" cy="51949"/>
            </a:xfrm>
            <a:custGeom>
              <a:avLst/>
              <a:gdLst>
                <a:gd name="T0" fmla="*/ 2147483646 w 5614"/>
                <a:gd name="T1" fmla="*/ 2147483646 h 2118"/>
                <a:gd name="T2" fmla="*/ 2147483646 w 5614"/>
                <a:gd name="T3" fmla="*/ 2147483646 h 2118"/>
                <a:gd name="T4" fmla="*/ 2147483646 w 5614"/>
                <a:gd name="T5" fmla="*/ 2147483646 h 2118"/>
                <a:gd name="T6" fmla="*/ 2147483646 w 5614"/>
                <a:gd name="T7" fmla="*/ 2147483646 h 2118"/>
                <a:gd name="T8" fmla="*/ 2147483646 w 5614"/>
                <a:gd name="T9" fmla="*/ 2147483646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xmlns="" id="{38DF6E31-4621-4D6E-A52E-FDCC1600F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754" y="2045029"/>
              <a:ext cx="144570" cy="48702"/>
            </a:xfrm>
            <a:custGeom>
              <a:avLst/>
              <a:gdLst>
                <a:gd name="T0" fmla="*/ 0 w 5748"/>
                <a:gd name="T1" fmla="*/ 2147483646 h 1950"/>
                <a:gd name="T2" fmla="*/ 2147483646 w 5748"/>
                <a:gd name="T3" fmla="*/ 2147483646 h 1950"/>
                <a:gd name="T4" fmla="*/ 2147483646 w 5748"/>
                <a:gd name="T5" fmla="*/ 2147483646 h 1950"/>
                <a:gd name="T6" fmla="*/ 2147483646 w 5748"/>
                <a:gd name="T7" fmla="*/ 2147483646 h 1950"/>
                <a:gd name="T8" fmla="*/ 0 w 5748"/>
                <a:gd name="T9" fmla="*/ 2147483646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xmlns="" id="{40B40119-8D9B-4BA8-BC4A-BE5A38878FCF}"/>
                </a:ext>
              </a:extLst>
            </p:cNvPr>
            <p:cNvSpPr/>
            <p:nvPr/>
          </p:nvSpPr>
          <p:spPr>
            <a:xfrm>
              <a:off x="3612281" y="1806388"/>
              <a:ext cx="144568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xmlns="" id="{D79097C3-E306-455D-83FE-DEFBD6DD7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278" y="2093731"/>
              <a:ext cx="105730" cy="238642"/>
            </a:xfrm>
            <a:custGeom>
              <a:avLst/>
              <a:gdLst>
                <a:gd name="T0" fmla="*/ 2147483646 w 4202"/>
                <a:gd name="T1" fmla="*/ 2147483646 h 9546"/>
                <a:gd name="T2" fmla="*/ 2147483646 w 4202"/>
                <a:gd name="T3" fmla="*/ 2147483646 h 9546"/>
                <a:gd name="T4" fmla="*/ 2147483646 w 4202"/>
                <a:gd name="T5" fmla="*/ 2147483646 h 9546"/>
                <a:gd name="T6" fmla="*/ 2147483646 w 4202"/>
                <a:gd name="T7" fmla="*/ 2147483646 h 9546"/>
                <a:gd name="T8" fmla="*/ 2147483646 w 4202"/>
                <a:gd name="T9" fmla="*/ 2147483646 h 9546"/>
                <a:gd name="T10" fmla="*/ 2147483646 w 4202"/>
                <a:gd name="T11" fmla="*/ 2147483646 h 9546"/>
                <a:gd name="T12" fmla="*/ 2147483646 w 4202"/>
                <a:gd name="T13" fmla="*/ 2147483646 h 9546"/>
                <a:gd name="T14" fmla="*/ 2147483646 w 4202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xmlns="" id="{DED9BDE0-4B88-4664-AE12-5EA0D3B60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222" y="1631060"/>
              <a:ext cx="118675" cy="202926"/>
            </a:xfrm>
            <a:custGeom>
              <a:avLst/>
              <a:gdLst>
                <a:gd name="T0" fmla="*/ 2147483646 w 4773"/>
                <a:gd name="T1" fmla="*/ 0 h 8134"/>
                <a:gd name="T2" fmla="*/ 0 w 4773"/>
                <a:gd name="T3" fmla="*/ 2147483646 h 8134"/>
                <a:gd name="T4" fmla="*/ 0 w 4773"/>
                <a:gd name="T5" fmla="*/ 2147483646 h 8134"/>
                <a:gd name="T6" fmla="*/ 2147483646 w 4773"/>
                <a:gd name="T7" fmla="*/ 2147483646 h 8134"/>
                <a:gd name="T8" fmla="*/ 2147483646 w 4773"/>
                <a:gd name="T9" fmla="*/ 2147483646 h 8134"/>
                <a:gd name="T10" fmla="*/ 2147483646 w 4773"/>
                <a:gd name="T11" fmla="*/ 2147483646 h 8134"/>
                <a:gd name="T12" fmla="*/ 2147483646 w 4773"/>
                <a:gd name="T13" fmla="*/ 2147483646 h 8134"/>
                <a:gd name="T14" fmla="*/ 2147483646 w 4773"/>
                <a:gd name="T15" fmla="*/ 2147483646 h 8134"/>
                <a:gd name="T16" fmla="*/ 2147483646 w 4773"/>
                <a:gd name="T17" fmla="*/ 2147483646 h 8134"/>
                <a:gd name="T18" fmla="*/ 2147483646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xmlns="" id="{9126D0EC-07CD-48F2-AE89-1A8C1344F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010" y="1730088"/>
              <a:ext cx="101415" cy="42209"/>
            </a:xfrm>
            <a:custGeom>
              <a:avLst/>
              <a:gdLst>
                <a:gd name="T0" fmla="*/ 2147483646 w 4067"/>
                <a:gd name="T1" fmla="*/ 0 h 1681"/>
                <a:gd name="T2" fmla="*/ 2147483646 w 4067"/>
                <a:gd name="T3" fmla="*/ 2147483646 h 1681"/>
                <a:gd name="T4" fmla="*/ 0 w 4067"/>
                <a:gd name="T5" fmla="*/ 2147483646 h 1681"/>
                <a:gd name="T6" fmla="*/ 2147483646 w 4067"/>
                <a:gd name="T7" fmla="*/ 2147483646 h 1681"/>
                <a:gd name="T8" fmla="*/ 2147483646 w 4067"/>
                <a:gd name="T9" fmla="*/ 2147483646 h 1681"/>
                <a:gd name="T10" fmla="*/ 2147483646 w 4067"/>
                <a:gd name="T11" fmla="*/ 2147483646 h 1681"/>
                <a:gd name="T12" fmla="*/ 2147483646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xmlns="" id="{A03905C8-0F47-4EAD-B8A5-6B2D49400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788" y="493050"/>
              <a:ext cx="839362" cy="1409119"/>
            </a:xfrm>
            <a:custGeom>
              <a:avLst/>
              <a:gdLst>
                <a:gd name="T0" fmla="*/ 2147483646 w 33610"/>
                <a:gd name="T1" fmla="*/ 2147483646 h 56383"/>
                <a:gd name="T2" fmla="*/ 2147483646 w 33610"/>
                <a:gd name="T3" fmla="*/ 2147483646 h 56383"/>
                <a:gd name="T4" fmla="*/ 2147483646 w 33610"/>
                <a:gd name="T5" fmla="*/ 2147483646 h 56383"/>
                <a:gd name="T6" fmla="*/ 2147483646 w 33610"/>
                <a:gd name="T7" fmla="*/ 2147483646 h 56383"/>
                <a:gd name="T8" fmla="*/ 2147483646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2147483646 h 56383"/>
                <a:gd name="T52" fmla="*/ 2147483646 w 33610"/>
                <a:gd name="T53" fmla="*/ 2147483646 h 56383"/>
                <a:gd name="T54" fmla="*/ 2147483646 w 33610"/>
                <a:gd name="T55" fmla="*/ 2147483646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xmlns="" id="{5C5D931B-BFA7-4110-A094-D24145783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777" y="538505"/>
              <a:ext cx="304241" cy="1173725"/>
            </a:xfrm>
            <a:custGeom>
              <a:avLst/>
              <a:gdLst>
                <a:gd name="T0" fmla="*/ 2147483646 w 12167"/>
                <a:gd name="T1" fmla="*/ 2147483646 h 46919"/>
                <a:gd name="T2" fmla="*/ 2147483646 w 12167"/>
                <a:gd name="T3" fmla="*/ 2147483646 h 46919"/>
                <a:gd name="T4" fmla="*/ 0 w 12167"/>
                <a:gd name="T5" fmla="*/ 2147483646 h 46919"/>
                <a:gd name="T6" fmla="*/ 2147483646 w 12167"/>
                <a:gd name="T7" fmla="*/ 2147483646 h 46919"/>
                <a:gd name="T8" fmla="*/ 2147483646 w 12167"/>
                <a:gd name="T9" fmla="*/ 2147483646 h 46919"/>
                <a:gd name="T10" fmla="*/ 2147483646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2147483646 w 12167"/>
                <a:gd name="T19" fmla="*/ 2147483646 h 46919"/>
                <a:gd name="T20" fmla="*/ 2147483646 w 12167"/>
                <a:gd name="T21" fmla="*/ 2147483646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47483646 w 12167"/>
                <a:gd name="T41" fmla="*/ 2147483646 h 46919"/>
                <a:gd name="T42" fmla="*/ 2147483646 w 12167"/>
                <a:gd name="T43" fmla="*/ 2147483646 h 46919"/>
                <a:gd name="T44" fmla="*/ 2147483646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xmlns="" id="{F000E366-942B-43F3-8595-424FC84BD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3834"/>
              <a:ext cx="860939" cy="1397756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2147483646 w 34450"/>
                <a:gd name="T5" fmla="*/ 2147483646 h 55868"/>
                <a:gd name="T6" fmla="*/ 2147483646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2147483646 h 55868"/>
                <a:gd name="T14" fmla="*/ 2147483646 w 34450"/>
                <a:gd name="T15" fmla="*/ 2147483646 h 55868"/>
                <a:gd name="T16" fmla="*/ 2147483646 w 34450"/>
                <a:gd name="T17" fmla="*/ 2147483646 h 55868"/>
                <a:gd name="T18" fmla="*/ 2147483646 w 34450"/>
                <a:gd name="T19" fmla="*/ 2147483646 h 55868"/>
                <a:gd name="T20" fmla="*/ 2147483646 w 34450"/>
                <a:gd name="T21" fmla="*/ 2147483646 h 55868"/>
                <a:gd name="T22" fmla="*/ 2147483646 w 34450"/>
                <a:gd name="T23" fmla="*/ 2147483646 h 55868"/>
                <a:gd name="T24" fmla="*/ 2147483646 w 34450"/>
                <a:gd name="T25" fmla="*/ 2147483646 h 55868"/>
                <a:gd name="T26" fmla="*/ 2147483646 w 34450"/>
                <a:gd name="T27" fmla="*/ 2147483646 h 55868"/>
                <a:gd name="T28" fmla="*/ 2147483646 w 34450"/>
                <a:gd name="T29" fmla="*/ 2147483646 h 55868"/>
                <a:gd name="T30" fmla="*/ 2147483646 w 34450"/>
                <a:gd name="T31" fmla="*/ 2147483646 h 55868"/>
                <a:gd name="T32" fmla="*/ 2147483646 w 34450"/>
                <a:gd name="T33" fmla="*/ 2147483646 h 55868"/>
                <a:gd name="T34" fmla="*/ 2147483646 w 34450"/>
                <a:gd name="T35" fmla="*/ 2147483646 h 55868"/>
                <a:gd name="T36" fmla="*/ 2147483646 w 34450"/>
                <a:gd name="T37" fmla="*/ 2147483646 h 55868"/>
                <a:gd name="T38" fmla="*/ 2147483646 w 34450"/>
                <a:gd name="T39" fmla="*/ 2147483646 h 55868"/>
                <a:gd name="T40" fmla="*/ 2147483646 w 34450"/>
                <a:gd name="T41" fmla="*/ 2147483646 h 55868"/>
                <a:gd name="T42" fmla="*/ 2147483646 w 34450"/>
                <a:gd name="T43" fmla="*/ 2147483646 h 55868"/>
                <a:gd name="T44" fmla="*/ 2147483646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2147483646 h 55868"/>
                <a:gd name="T60" fmla="*/ 2147483646 w 34450"/>
                <a:gd name="T61" fmla="*/ 2147483646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xmlns="" id="{62B7B5E2-6A90-440F-ACE7-3900C6100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419" y="1369691"/>
              <a:ext cx="315031" cy="512997"/>
            </a:xfrm>
            <a:custGeom>
              <a:avLst/>
              <a:gdLst>
                <a:gd name="T0" fmla="*/ 2147483646 w 12604"/>
                <a:gd name="T1" fmla="*/ 0 h 20569"/>
                <a:gd name="T2" fmla="*/ 2147483646 w 12604"/>
                <a:gd name="T3" fmla="*/ 2147483646 h 20569"/>
                <a:gd name="T4" fmla="*/ 0 w 12604"/>
                <a:gd name="T5" fmla="*/ 2147483646 h 20569"/>
                <a:gd name="T6" fmla="*/ 2147483646 w 12604"/>
                <a:gd name="T7" fmla="*/ 2147483646 h 20569"/>
                <a:gd name="T8" fmla="*/ 2147483646 w 12604"/>
                <a:gd name="T9" fmla="*/ 2147483646 h 20569"/>
                <a:gd name="T10" fmla="*/ 2147483646 w 12604"/>
                <a:gd name="T11" fmla="*/ 0 h 20569"/>
                <a:gd name="T12" fmla="*/ 2147483646 w 12604"/>
                <a:gd name="T13" fmla="*/ 2147483646 h 20569"/>
                <a:gd name="T14" fmla="*/ 2147483646 w 12604"/>
                <a:gd name="T15" fmla="*/ 2147483646 h 20569"/>
                <a:gd name="T16" fmla="*/ 2147483646 w 12604"/>
                <a:gd name="T17" fmla="*/ 2147483646 h 20569"/>
                <a:gd name="T18" fmla="*/ 2147483646 w 12604"/>
                <a:gd name="T19" fmla="*/ 2147483646 h 20569"/>
                <a:gd name="T20" fmla="*/ 2147483646 w 12604"/>
                <a:gd name="T21" fmla="*/ 2147483646 h 20569"/>
                <a:gd name="T22" fmla="*/ 2147483646 w 12604"/>
                <a:gd name="T23" fmla="*/ 2147483646 h 20569"/>
                <a:gd name="T24" fmla="*/ 2147483646 w 12604"/>
                <a:gd name="T25" fmla="*/ 2147483646 h 20569"/>
                <a:gd name="T26" fmla="*/ 2147483646 w 12604"/>
                <a:gd name="T27" fmla="*/ 2147483646 h 20569"/>
                <a:gd name="T28" fmla="*/ 2147483646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2147483646 w 12604"/>
                <a:gd name="T41" fmla="*/ 2147483646 h 20569"/>
                <a:gd name="T42" fmla="*/ 2147483646 w 12604"/>
                <a:gd name="T43" fmla="*/ 2147483646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xmlns="" id="{1ADE46B9-896B-4E14-BCB7-2A7C3646A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994" y="661885"/>
              <a:ext cx="1124184" cy="1071450"/>
            </a:xfrm>
            <a:custGeom>
              <a:avLst/>
              <a:gdLst>
                <a:gd name="T0" fmla="*/ 2147483646 w 44970"/>
                <a:gd name="T1" fmla="*/ 2147483646 h 42852"/>
                <a:gd name="T2" fmla="*/ 2147483646 w 44970"/>
                <a:gd name="T3" fmla="*/ 2147483646 h 42852"/>
                <a:gd name="T4" fmla="*/ 2147483646 w 44970"/>
                <a:gd name="T5" fmla="*/ 2147483646 h 42852"/>
                <a:gd name="T6" fmla="*/ 2147483646 w 44970"/>
                <a:gd name="T7" fmla="*/ 2147483646 h 42852"/>
                <a:gd name="T8" fmla="*/ 2147483646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2147483646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xmlns="" id="{7E3917CB-469C-45D7-BFA8-708151A24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352" y="1064490"/>
              <a:ext cx="828574" cy="259745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2147483646 h 10386"/>
                <a:gd name="T4" fmla="*/ 2147483646 w 33206"/>
                <a:gd name="T5" fmla="*/ 2147483646 h 10386"/>
                <a:gd name="T6" fmla="*/ 2147483646 w 33206"/>
                <a:gd name="T7" fmla="*/ 2147483646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2147483646 w 33206"/>
                <a:gd name="T13" fmla="*/ 2147483646 h 10386"/>
                <a:gd name="T14" fmla="*/ 2147483646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2147483646 h 10386"/>
                <a:gd name="T20" fmla="*/ 2147483646 w 33206"/>
                <a:gd name="T21" fmla="*/ 2147483646 h 10386"/>
                <a:gd name="T22" fmla="*/ 2147483646 w 33206"/>
                <a:gd name="T23" fmla="*/ 2147483646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2147483646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xmlns="" id="{82C6DF2C-ED35-4993-9829-CBD8F04D9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67417"/>
              <a:ext cx="56101" cy="94158"/>
            </a:xfrm>
            <a:custGeom>
              <a:avLst/>
              <a:gdLst>
                <a:gd name="T0" fmla="*/ 2147483646 w 2253"/>
                <a:gd name="T1" fmla="*/ 2147483646 h 3799"/>
                <a:gd name="T2" fmla="*/ 2147483646 w 2253"/>
                <a:gd name="T3" fmla="*/ 2147483646 h 3799"/>
                <a:gd name="T4" fmla="*/ 2147483646 w 2253"/>
                <a:gd name="T5" fmla="*/ 2147483646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xmlns="" id="{5F7A5FA9-9242-4A58-BFC2-4E6E10CE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976" y="1463849"/>
              <a:ext cx="53944" cy="9740"/>
            </a:xfrm>
            <a:custGeom>
              <a:avLst/>
              <a:gdLst>
                <a:gd name="T0" fmla="*/ 2147483646 w 2118"/>
                <a:gd name="T1" fmla="*/ 2147483646 h 438"/>
                <a:gd name="T2" fmla="*/ 2147483646 w 2118"/>
                <a:gd name="T3" fmla="*/ 2147483646 h 438"/>
                <a:gd name="T4" fmla="*/ 0 w 2118"/>
                <a:gd name="T5" fmla="*/ 2147483646 h 438"/>
                <a:gd name="T6" fmla="*/ 2147483646 w 2118"/>
                <a:gd name="T7" fmla="*/ 2147483646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xmlns="" id="{D32D42E4-38CC-4B13-B34D-A4B689727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14" y="1243065"/>
              <a:ext cx="129465" cy="230524"/>
            </a:xfrm>
            <a:custGeom>
              <a:avLst/>
              <a:gdLst>
                <a:gd name="T0" fmla="*/ 2147483646 w 5211"/>
                <a:gd name="T1" fmla="*/ 2147483646 h 9244"/>
                <a:gd name="T2" fmla="*/ 2147483646 w 5211"/>
                <a:gd name="T3" fmla="*/ 2147483646 h 9244"/>
                <a:gd name="T4" fmla="*/ 2147483646 w 5211"/>
                <a:gd name="T5" fmla="*/ 2147483646 h 9244"/>
                <a:gd name="T6" fmla="*/ 2147483646 w 5211"/>
                <a:gd name="T7" fmla="*/ 2147483646 h 9244"/>
                <a:gd name="T8" fmla="*/ 2147483646 w 5211"/>
                <a:gd name="T9" fmla="*/ 2147483646 h 9244"/>
                <a:gd name="T10" fmla="*/ 2147483646 w 5211"/>
                <a:gd name="T11" fmla="*/ 2147483646 h 9244"/>
                <a:gd name="T12" fmla="*/ 2147483646 w 5211"/>
                <a:gd name="T13" fmla="*/ 2147483646 h 9244"/>
                <a:gd name="T14" fmla="*/ 2147483646 w 5211"/>
                <a:gd name="T15" fmla="*/ 2147483646 h 9244"/>
                <a:gd name="T16" fmla="*/ 2147483646 w 5211"/>
                <a:gd name="T17" fmla="*/ 2147483646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xmlns="" id="{BD3ED1E8-4635-4F1E-BC4B-4A893EBE2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782" y="1445992"/>
              <a:ext cx="10789" cy="21104"/>
            </a:xfrm>
            <a:custGeom>
              <a:avLst/>
              <a:gdLst>
                <a:gd name="T0" fmla="*/ 2147483646 w 404"/>
                <a:gd name="T1" fmla="*/ 0 h 841"/>
                <a:gd name="T2" fmla="*/ 2147483646 w 404"/>
                <a:gd name="T3" fmla="*/ 2147483646 h 841"/>
                <a:gd name="T4" fmla="*/ 2147483646 w 404"/>
                <a:gd name="T5" fmla="*/ 2147483646 h 841"/>
                <a:gd name="T6" fmla="*/ 2147483646 w 404"/>
                <a:gd name="T7" fmla="*/ 2147483646 h 841"/>
                <a:gd name="T8" fmla="*/ 2147483646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xmlns="" id="{882D2994-E3CC-4FF9-8EFF-E444339AD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421640"/>
              <a:ext cx="38839" cy="82794"/>
            </a:xfrm>
            <a:custGeom>
              <a:avLst/>
              <a:gdLst>
                <a:gd name="T0" fmla="*/ 2147483646 w 1547"/>
                <a:gd name="T1" fmla="*/ 2147483646 h 3359"/>
                <a:gd name="T2" fmla="*/ 2147483646 w 1547"/>
                <a:gd name="T3" fmla="*/ 2147483646 h 3359"/>
                <a:gd name="T4" fmla="*/ 2147483646 w 1547"/>
                <a:gd name="T5" fmla="*/ 2147483646 h 3359"/>
                <a:gd name="T6" fmla="*/ 2147483646 w 1547"/>
                <a:gd name="T7" fmla="*/ 2147483646 h 3359"/>
                <a:gd name="T8" fmla="*/ 2147483646 w 1547"/>
                <a:gd name="T9" fmla="*/ 2147483646 h 3359"/>
                <a:gd name="T10" fmla="*/ 2147483646 w 1547"/>
                <a:gd name="T11" fmla="*/ 2147483646 h 3359"/>
                <a:gd name="T12" fmla="*/ 2147483646 w 1547"/>
                <a:gd name="T13" fmla="*/ 2147483646 h 3359"/>
                <a:gd name="T14" fmla="*/ 2147483646 w 1547"/>
                <a:gd name="T15" fmla="*/ 2147483646 h 3359"/>
                <a:gd name="T16" fmla="*/ 2147483646 w 1547"/>
                <a:gd name="T17" fmla="*/ 2147483646 h 3359"/>
                <a:gd name="T18" fmla="*/ 2147483646 w 1547"/>
                <a:gd name="T19" fmla="*/ 2147483646 h 3359"/>
                <a:gd name="T20" fmla="*/ 2147483646 w 1547"/>
                <a:gd name="T21" fmla="*/ 2147483646 h 3359"/>
                <a:gd name="T22" fmla="*/ 0 w 1547"/>
                <a:gd name="T23" fmla="*/ 2147483646 h 3359"/>
                <a:gd name="T24" fmla="*/ 0 w 1547"/>
                <a:gd name="T25" fmla="*/ 2147483646 h 3359"/>
                <a:gd name="T26" fmla="*/ 2147483646 w 1547"/>
                <a:gd name="T27" fmla="*/ 2147483646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xmlns="" id="{51EC6B41-4575-4A3F-8771-CDBED14E4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320989"/>
              <a:ext cx="174777" cy="297084"/>
            </a:xfrm>
            <a:custGeom>
              <a:avLst/>
              <a:gdLst>
                <a:gd name="T0" fmla="*/ 2147483646 w 7025"/>
                <a:gd name="T1" fmla="*/ 2147483646 h 11899"/>
                <a:gd name="T2" fmla="*/ 2147483646 w 7025"/>
                <a:gd name="T3" fmla="*/ 2147483646 h 11899"/>
                <a:gd name="T4" fmla="*/ 2147483646 w 7025"/>
                <a:gd name="T5" fmla="*/ 2147483646 h 11899"/>
                <a:gd name="T6" fmla="*/ 2147483646 w 7025"/>
                <a:gd name="T7" fmla="*/ 2147483646 h 11899"/>
                <a:gd name="T8" fmla="*/ 2147483646 w 7025"/>
                <a:gd name="T9" fmla="*/ 2147483646 h 11899"/>
                <a:gd name="T10" fmla="*/ 2147483646 w 7025"/>
                <a:gd name="T11" fmla="*/ 2147483646 h 11899"/>
                <a:gd name="T12" fmla="*/ 2147483646 w 7025"/>
                <a:gd name="T13" fmla="*/ 2147483646 h 11899"/>
                <a:gd name="T14" fmla="*/ 2147483646 w 7025"/>
                <a:gd name="T15" fmla="*/ 2147483646 h 11899"/>
                <a:gd name="T16" fmla="*/ 0 w 7025"/>
                <a:gd name="T17" fmla="*/ 2147483646 h 11899"/>
                <a:gd name="T18" fmla="*/ 2147483646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2147483646 h 11899"/>
                <a:gd name="T26" fmla="*/ 2147483646 w 7025"/>
                <a:gd name="T27" fmla="*/ 2147483646 h 11899"/>
                <a:gd name="T28" fmla="*/ 2147483646 w 7025"/>
                <a:gd name="T29" fmla="*/ 2147483646 h 11899"/>
                <a:gd name="T30" fmla="*/ 2147483646 w 7025"/>
                <a:gd name="T31" fmla="*/ 2147483646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xmlns="" id="{583998CC-B9B0-4F33-83FD-7909CFBE1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530389"/>
              <a:ext cx="1320540" cy="899369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2147483646 h 35952"/>
                <a:gd name="T4" fmla="*/ 2147483646 w 52800"/>
                <a:gd name="T5" fmla="*/ 2147483646 h 35952"/>
                <a:gd name="T6" fmla="*/ 2147483646 w 52800"/>
                <a:gd name="T7" fmla="*/ 2147483646 h 35952"/>
                <a:gd name="T8" fmla="*/ 2147483646 w 52800"/>
                <a:gd name="T9" fmla="*/ 2147483646 h 35952"/>
                <a:gd name="T10" fmla="*/ 2147483646 w 52800"/>
                <a:gd name="T11" fmla="*/ 2147483646 h 35952"/>
                <a:gd name="T12" fmla="*/ 2147483646 w 52800"/>
                <a:gd name="T13" fmla="*/ 2147483646 h 35952"/>
                <a:gd name="T14" fmla="*/ 2147483646 w 52800"/>
                <a:gd name="T15" fmla="*/ 2147483646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2147483646 w 52800"/>
                <a:gd name="T23" fmla="*/ 2147483646 h 35952"/>
                <a:gd name="T24" fmla="*/ 0 w 52800"/>
                <a:gd name="T25" fmla="*/ 2147483646 h 35952"/>
                <a:gd name="T26" fmla="*/ 2147483646 w 52800"/>
                <a:gd name="T27" fmla="*/ 2147483646 h 35952"/>
                <a:gd name="T28" fmla="*/ 2147483646 w 52800"/>
                <a:gd name="T29" fmla="*/ 2147483646 h 35952"/>
                <a:gd name="T30" fmla="*/ 2147483646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2147483646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xmlns="" id="{FB87F941-211B-4252-B930-3B99C2E13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996307"/>
              <a:ext cx="81994" cy="246758"/>
            </a:xfrm>
            <a:custGeom>
              <a:avLst/>
              <a:gdLst>
                <a:gd name="T0" fmla="*/ 2147483646 w 3227"/>
                <a:gd name="T1" fmla="*/ 0 h 9867"/>
                <a:gd name="T2" fmla="*/ 2147483646 w 3227"/>
                <a:gd name="T3" fmla="*/ 2147483646 h 9867"/>
                <a:gd name="T4" fmla="*/ 2147483646 w 3227"/>
                <a:gd name="T5" fmla="*/ 2147483646 h 9867"/>
                <a:gd name="T6" fmla="*/ 2147483646 w 3227"/>
                <a:gd name="T7" fmla="*/ 0 h 9867"/>
                <a:gd name="T8" fmla="*/ 2147483646 w 3227"/>
                <a:gd name="T9" fmla="*/ 2147483646 h 9867"/>
                <a:gd name="T10" fmla="*/ 2147483646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147483646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xmlns="" id="{D9543DD9-1068-4C9D-AC8D-EFF434BBA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5" y="1161894"/>
              <a:ext cx="23736" cy="48702"/>
            </a:xfrm>
            <a:custGeom>
              <a:avLst/>
              <a:gdLst>
                <a:gd name="T0" fmla="*/ 2147483646 w 976"/>
                <a:gd name="T1" fmla="*/ 2147483646 h 1950"/>
                <a:gd name="T2" fmla="*/ 0 w 976"/>
                <a:gd name="T3" fmla="*/ 2147483646 h 1950"/>
                <a:gd name="T4" fmla="*/ 2147483646 w 976"/>
                <a:gd name="T5" fmla="*/ 2147483646 h 1950"/>
                <a:gd name="T6" fmla="*/ 2147483646 w 976"/>
                <a:gd name="T7" fmla="*/ 2147483646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xmlns="" id="{B6525023-A28F-4744-9BFC-F696FC0F4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008" y="1134297"/>
              <a:ext cx="241667" cy="123379"/>
            </a:xfrm>
            <a:custGeom>
              <a:avLst/>
              <a:gdLst>
                <a:gd name="T0" fmla="*/ 2147483646 w 9646"/>
                <a:gd name="T1" fmla="*/ 2147483646 h 4908"/>
                <a:gd name="T2" fmla="*/ 2147483646 w 9646"/>
                <a:gd name="T3" fmla="*/ 2147483646 h 4908"/>
                <a:gd name="T4" fmla="*/ 2147483646 w 9646"/>
                <a:gd name="T5" fmla="*/ 2147483646 h 4908"/>
                <a:gd name="T6" fmla="*/ 2147483646 w 9646"/>
                <a:gd name="T7" fmla="*/ 2147483646 h 4908"/>
                <a:gd name="T8" fmla="*/ 2147483646 w 9646"/>
                <a:gd name="T9" fmla="*/ 2147483646 h 4908"/>
                <a:gd name="T10" fmla="*/ 2147483646 w 9646"/>
                <a:gd name="T11" fmla="*/ 2147483646 h 4908"/>
                <a:gd name="T12" fmla="*/ 2147483646 w 9646"/>
                <a:gd name="T13" fmla="*/ 2147483646 h 4908"/>
                <a:gd name="T14" fmla="*/ 2147483646 w 9646"/>
                <a:gd name="T15" fmla="*/ 0 h 4908"/>
                <a:gd name="T16" fmla="*/ 2147483646 w 9646"/>
                <a:gd name="T17" fmla="*/ 0 h 4908"/>
                <a:gd name="T18" fmla="*/ 2147483646 w 9646"/>
                <a:gd name="T19" fmla="*/ 2147483646 h 4908"/>
                <a:gd name="T20" fmla="*/ 2147483646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xmlns="" id="{2FDF8FDE-A7D8-4E99-B980-67421D3C5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1189493"/>
              <a:ext cx="56101" cy="21104"/>
            </a:xfrm>
            <a:custGeom>
              <a:avLst/>
              <a:gdLst>
                <a:gd name="T0" fmla="*/ 2147483646 w 2252"/>
                <a:gd name="T1" fmla="*/ 2147483646 h 841"/>
                <a:gd name="T2" fmla="*/ 0 w 2252"/>
                <a:gd name="T3" fmla="*/ 2147483646 h 841"/>
                <a:gd name="T4" fmla="*/ 2147483646 w 2252"/>
                <a:gd name="T5" fmla="*/ 2147483646 h 841"/>
                <a:gd name="T6" fmla="*/ 2147483646 w 2252"/>
                <a:gd name="T7" fmla="*/ 2147483646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xmlns="" id="{291DBBBA-2A22-4FB0-A874-5CCA9801E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698" y="1239818"/>
              <a:ext cx="86310" cy="27598"/>
            </a:xfrm>
            <a:custGeom>
              <a:avLst/>
              <a:gdLst>
                <a:gd name="T0" fmla="*/ 0 w 3495"/>
                <a:gd name="T1" fmla="*/ 2147483646 h 1110"/>
                <a:gd name="T2" fmla="*/ 0 w 3495"/>
                <a:gd name="T3" fmla="*/ 2147483646 h 1110"/>
                <a:gd name="T4" fmla="*/ 2147483646 w 3495"/>
                <a:gd name="T5" fmla="*/ 2147483646 h 1110"/>
                <a:gd name="T6" fmla="*/ 2147483646 w 3495"/>
                <a:gd name="T7" fmla="*/ 2147483646 h 1110"/>
                <a:gd name="T8" fmla="*/ 0 w 3495"/>
                <a:gd name="T9" fmla="*/ 2147483646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xmlns="" id="{B8C147E9-A513-4422-AD32-56FB02404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580" y="1260923"/>
              <a:ext cx="138096" cy="157470"/>
            </a:xfrm>
            <a:custGeom>
              <a:avLst/>
              <a:gdLst>
                <a:gd name="T0" fmla="*/ 2147483646 w 5479"/>
                <a:gd name="T1" fmla="*/ 2147483646 h 6286"/>
                <a:gd name="T2" fmla="*/ 2147483646 w 5479"/>
                <a:gd name="T3" fmla="*/ 2147483646 h 6286"/>
                <a:gd name="T4" fmla="*/ 2147483646 w 5479"/>
                <a:gd name="T5" fmla="*/ 2147483646 h 6286"/>
                <a:gd name="T6" fmla="*/ 2147483646 w 5479"/>
                <a:gd name="T7" fmla="*/ 2147483646 h 6286"/>
                <a:gd name="T8" fmla="*/ 2147483646 w 5479"/>
                <a:gd name="T9" fmla="*/ 2147483646 h 6286"/>
                <a:gd name="T10" fmla="*/ 0 w 5479"/>
                <a:gd name="T11" fmla="*/ 2147483646 h 6286"/>
                <a:gd name="T12" fmla="*/ 2147483646 w 5479"/>
                <a:gd name="T13" fmla="*/ 2147483646 h 6286"/>
                <a:gd name="T14" fmla="*/ 2147483646 w 5479"/>
                <a:gd name="T15" fmla="*/ 2147483646 h 6286"/>
                <a:gd name="T16" fmla="*/ 2147483646 w 5479"/>
                <a:gd name="T17" fmla="*/ 2147483646 h 6286"/>
                <a:gd name="T18" fmla="*/ 2147483646 w 5479"/>
                <a:gd name="T19" fmla="*/ 2147483646 h 6286"/>
                <a:gd name="T20" fmla="*/ 0 w 5479"/>
                <a:gd name="T21" fmla="*/ 2147483646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xmlns="" id="{959CAF40-C66D-430E-A7DF-DF605D6B9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675" y="1418393"/>
              <a:ext cx="6474" cy="3247"/>
            </a:xfrm>
            <a:custGeom>
              <a:avLst/>
              <a:gdLst>
                <a:gd name="T0" fmla="*/ 0 w 270"/>
                <a:gd name="T1" fmla="*/ 2147483646 h 135"/>
                <a:gd name="T2" fmla="*/ 2147483646 w 270"/>
                <a:gd name="T3" fmla="*/ 2147483646 h 135"/>
                <a:gd name="T4" fmla="*/ 0 w 270"/>
                <a:gd name="T5" fmla="*/ 2147483646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xmlns="" id="{7C77EB53-96BE-42A0-AE7A-80B09F561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452" y="1351834"/>
              <a:ext cx="17262" cy="24351"/>
            </a:xfrm>
            <a:custGeom>
              <a:avLst/>
              <a:gdLst>
                <a:gd name="T0" fmla="*/ 2147483646 w 671"/>
                <a:gd name="T1" fmla="*/ 2147483646 h 971"/>
                <a:gd name="T2" fmla="*/ 2147483646 w 671"/>
                <a:gd name="T3" fmla="*/ 2147483646 h 971"/>
                <a:gd name="T4" fmla="*/ 2147483646 w 671"/>
                <a:gd name="T5" fmla="*/ 2147483646 h 971"/>
                <a:gd name="T6" fmla="*/ 2147483646 w 671"/>
                <a:gd name="T7" fmla="*/ 2147483646 h 971"/>
                <a:gd name="T8" fmla="*/ 2147483646 w 671"/>
                <a:gd name="T9" fmla="*/ 2147483646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xmlns="" id="{7B4C10D3-F053-4056-BDB3-FD0C5CE0F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675" y="1074230"/>
              <a:ext cx="161830" cy="147731"/>
            </a:xfrm>
            <a:custGeom>
              <a:avLst/>
              <a:gdLst>
                <a:gd name="T0" fmla="*/ 2147483646 w 6454"/>
                <a:gd name="T1" fmla="*/ 2147483646 h 5882"/>
                <a:gd name="T2" fmla="*/ 2147483646 w 6454"/>
                <a:gd name="T3" fmla="*/ 2147483646 h 5882"/>
                <a:gd name="T4" fmla="*/ 0 w 6454"/>
                <a:gd name="T5" fmla="*/ 2147483646 h 5882"/>
                <a:gd name="T6" fmla="*/ 2147483646 w 6454"/>
                <a:gd name="T7" fmla="*/ 2147483646 h 5882"/>
                <a:gd name="T8" fmla="*/ 2147483646 w 6454"/>
                <a:gd name="T9" fmla="*/ 2147483646 h 5882"/>
                <a:gd name="T10" fmla="*/ 2147483646 w 6454"/>
                <a:gd name="T11" fmla="*/ 0 h 5882"/>
                <a:gd name="T12" fmla="*/ 2147483646 w 6454"/>
                <a:gd name="T13" fmla="*/ 2147483646 h 5882"/>
                <a:gd name="T14" fmla="*/ 2147483646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xmlns="" id="{9C408C5B-3B89-434B-BEA1-4728B1776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39818"/>
              <a:ext cx="0" cy="3247"/>
            </a:xfrm>
            <a:custGeom>
              <a:avLst/>
              <a:gdLst>
                <a:gd name="T0" fmla="*/ 0 w 1"/>
                <a:gd name="T1" fmla="*/ 2147483646 h 135"/>
                <a:gd name="T2" fmla="*/ 0 w 1"/>
                <a:gd name="T3" fmla="*/ 2147483646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2147483646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xmlns="" id="{388D52D7-2C03-4D6A-8304-509CC9D9D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884" y="1239818"/>
              <a:ext cx="1001193" cy="126626"/>
            </a:xfrm>
            <a:custGeom>
              <a:avLst/>
              <a:gdLst>
                <a:gd name="T0" fmla="*/ 2147483646 w 40063"/>
                <a:gd name="T1" fmla="*/ 2147483646 h 5042"/>
                <a:gd name="T2" fmla="*/ 2147483646 w 40063"/>
                <a:gd name="T3" fmla="*/ 2147483646 h 5042"/>
                <a:gd name="T4" fmla="*/ 2147483646 w 40063"/>
                <a:gd name="T5" fmla="*/ 2147483646 h 5042"/>
                <a:gd name="T6" fmla="*/ 2147483646 w 40063"/>
                <a:gd name="T7" fmla="*/ 2147483646 h 5042"/>
                <a:gd name="T8" fmla="*/ 2147483646 w 40063"/>
                <a:gd name="T9" fmla="*/ 2147483646 h 5042"/>
                <a:gd name="T10" fmla="*/ 2147483646 w 40063"/>
                <a:gd name="T11" fmla="*/ 2147483646 h 5042"/>
                <a:gd name="T12" fmla="*/ 2147483646 w 40063"/>
                <a:gd name="T13" fmla="*/ 2147483646 h 5042"/>
                <a:gd name="T14" fmla="*/ 2147483646 w 40063"/>
                <a:gd name="T15" fmla="*/ 2147483646 h 5042"/>
                <a:gd name="T16" fmla="*/ 2147483646 w 40063"/>
                <a:gd name="T17" fmla="*/ 2147483646 h 5042"/>
                <a:gd name="T18" fmla="*/ 2147483646 w 40063"/>
                <a:gd name="T19" fmla="*/ 2147483646 h 5042"/>
                <a:gd name="T20" fmla="*/ 2147483646 w 40063"/>
                <a:gd name="T21" fmla="*/ 2147483646 h 5042"/>
                <a:gd name="T22" fmla="*/ 2147483646 w 40063"/>
                <a:gd name="T23" fmla="*/ 2147483646 h 5042"/>
                <a:gd name="T24" fmla="*/ 2147483646 w 40063"/>
                <a:gd name="T25" fmla="*/ 2147483646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xmlns="" id="{C34DBF2B-B660-4FEE-9077-FA327CEF6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0" cy="3247"/>
            </a:xfrm>
            <a:custGeom>
              <a:avLst/>
              <a:gdLst>
                <a:gd name="T0" fmla="*/ 0 w 1"/>
                <a:gd name="T1" fmla="*/ 2147483646 h 170"/>
                <a:gd name="T2" fmla="*/ 0 w 1"/>
                <a:gd name="T3" fmla="*/ 2147483646 h 170"/>
                <a:gd name="T4" fmla="*/ 0 w 1"/>
                <a:gd name="T5" fmla="*/ 2147483646 h 170"/>
                <a:gd name="T6" fmla="*/ 0 w 1"/>
                <a:gd name="T7" fmla="*/ 2147483646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xmlns="" id="{8456C519-C7CA-4FD5-A491-E5886CF24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47470" cy="9740"/>
            </a:xfrm>
            <a:custGeom>
              <a:avLst/>
              <a:gdLst>
                <a:gd name="T0" fmla="*/ 0 w 1950"/>
                <a:gd name="T1" fmla="*/ 2147483646 h 438"/>
                <a:gd name="T2" fmla="*/ 0 w 1950"/>
                <a:gd name="T3" fmla="*/ 2147483646 h 438"/>
                <a:gd name="T4" fmla="*/ 2147483646 w 1950"/>
                <a:gd name="T5" fmla="*/ 2147483646 h 438"/>
                <a:gd name="T6" fmla="*/ 0 w 1950"/>
                <a:gd name="T7" fmla="*/ 2147483646 h 438"/>
                <a:gd name="T8" fmla="*/ 2147483646 w 1950"/>
                <a:gd name="T9" fmla="*/ 2147483646 h 438"/>
                <a:gd name="T10" fmla="*/ 2147483646 w 1950"/>
                <a:gd name="T11" fmla="*/ 2147483646 h 438"/>
                <a:gd name="T12" fmla="*/ 2147483646 w 1950"/>
                <a:gd name="T13" fmla="*/ 2147483646 h 438"/>
                <a:gd name="T14" fmla="*/ 2147483646 w 1950"/>
                <a:gd name="T15" fmla="*/ 2147483646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xmlns="" id="{561D36ED-45C8-4280-8D5D-B756A38E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819356"/>
              <a:ext cx="1318383" cy="6120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2147483646 h 24501"/>
                <a:gd name="T6" fmla="*/ 2147483646 w 52665"/>
                <a:gd name="T7" fmla="*/ 2147483646 h 24501"/>
                <a:gd name="T8" fmla="*/ 2147483646 w 52665"/>
                <a:gd name="T9" fmla="*/ 2147483646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2147483646 w 52665"/>
                <a:gd name="T25" fmla="*/ 2147483646 h 24501"/>
                <a:gd name="T26" fmla="*/ 2147483646 w 52665"/>
                <a:gd name="T27" fmla="*/ 2147483646 h 24501"/>
                <a:gd name="T28" fmla="*/ 2147483646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2147483646 h 24501"/>
                <a:gd name="T66" fmla="*/ 2147483646 w 52665"/>
                <a:gd name="T67" fmla="*/ 2147483646 h 24501"/>
                <a:gd name="T68" fmla="*/ 2147483646 w 52665"/>
                <a:gd name="T69" fmla="*/ 2147483646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xmlns="" id="{AFEDB617-4D35-4C2B-B865-EA77B91DF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067" y="1449238"/>
              <a:ext cx="174777" cy="115262"/>
            </a:xfrm>
            <a:custGeom>
              <a:avLst/>
              <a:gdLst>
                <a:gd name="T0" fmla="*/ 2147483646 w 7026"/>
                <a:gd name="T1" fmla="*/ 2147483646 h 4606"/>
                <a:gd name="T2" fmla="*/ 2147483646 w 7026"/>
                <a:gd name="T3" fmla="*/ 2147483646 h 4606"/>
                <a:gd name="T4" fmla="*/ 2147483646 w 7026"/>
                <a:gd name="T5" fmla="*/ 2147483646 h 4606"/>
                <a:gd name="T6" fmla="*/ 2147483646 w 7026"/>
                <a:gd name="T7" fmla="*/ 2147483646 h 4606"/>
                <a:gd name="T8" fmla="*/ 2147483646 w 7026"/>
                <a:gd name="T9" fmla="*/ 2147483646 h 4606"/>
                <a:gd name="T10" fmla="*/ 2147483646 w 7026"/>
                <a:gd name="T11" fmla="*/ 2147483646 h 4606"/>
                <a:gd name="T12" fmla="*/ 2147483646 w 7026"/>
                <a:gd name="T13" fmla="*/ 2147483646 h 4606"/>
                <a:gd name="T14" fmla="*/ 2147483646 w 7026"/>
                <a:gd name="T15" fmla="*/ 2147483646 h 4606"/>
                <a:gd name="T16" fmla="*/ 2147483646 w 7026"/>
                <a:gd name="T17" fmla="*/ 2147483646 h 4606"/>
                <a:gd name="T18" fmla="*/ 2147483646 w 7026"/>
                <a:gd name="T19" fmla="*/ 2147483646 h 4606"/>
                <a:gd name="T20" fmla="*/ 2147483646 w 7026"/>
                <a:gd name="T21" fmla="*/ 2147483646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xmlns="" id="{F0B31A63-61D7-4C94-94BB-17EA85C9D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402" y="1295014"/>
              <a:ext cx="230879" cy="168835"/>
            </a:xfrm>
            <a:custGeom>
              <a:avLst/>
              <a:gdLst>
                <a:gd name="T0" fmla="*/ 2147483646 w 9244"/>
                <a:gd name="T1" fmla="*/ 0 h 6749"/>
                <a:gd name="T2" fmla="*/ 2147483646 w 9244"/>
                <a:gd name="T3" fmla="*/ 2147483646 h 6749"/>
                <a:gd name="T4" fmla="*/ 2147483646 w 9244"/>
                <a:gd name="T5" fmla="*/ 2147483646 h 6749"/>
                <a:gd name="T6" fmla="*/ 2147483646 w 9244"/>
                <a:gd name="T7" fmla="*/ 2147483646 h 6749"/>
                <a:gd name="T8" fmla="*/ 2147483646 w 9244"/>
                <a:gd name="T9" fmla="*/ 2147483646 h 6749"/>
                <a:gd name="T10" fmla="*/ 2147483646 w 9244"/>
                <a:gd name="T11" fmla="*/ 2147483646 h 6749"/>
                <a:gd name="T12" fmla="*/ 2147483646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2147483646 h 6749"/>
                <a:gd name="T18" fmla="*/ 2147483646 w 9244"/>
                <a:gd name="T19" fmla="*/ 2147483646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xmlns="" id="{11F58BC3-4A02-463D-809C-DDA8E1F14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551" y="1306378"/>
              <a:ext cx="60417" cy="60066"/>
            </a:xfrm>
            <a:custGeom>
              <a:avLst/>
              <a:gdLst>
                <a:gd name="T0" fmla="*/ 2147483646 w 2387"/>
                <a:gd name="T1" fmla="*/ 2147483646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2147483646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xmlns="" id="{2A0DD99E-82AF-4E7F-B3D5-B0CC9FC73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83" y="1246312"/>
              <a:ext cx="228721" cy="168835"/>
            </a:xfrm>
            <a:custGeom>
              <a:avLst/>
              <a:gdLst>
                <a:gd name="T0" fmla="*/ 2147483646 w 9109"/>
                <a:gd name="T1" fmla="*/ 0 h 6746"/>
                <a:gd name="T2" fmla="*/ 2147483646 w 9109"/>
                <a:gd name="T3" fmla="*/ 2147483646 h 6746"/>
                <a:gd name="T4" fmla="*/ 2147483646 w 9109"/>
                <a:gd name="T5" fmla="*/ 2147483646 h 6746"/>
                <a:gd name="T6" fmla="*/ 2147483646 w 9109"/>
                <a:gd name="T7" fmla="*/ 2147483646 h 6746"/>
                <a:gd name="T8" fmla="*/ 2147483646 w 9109"/>
                <a:gd name="T9" fmla="*/ 2147483646 h 6746"/>
                <a:gd name="T10" fmla="*/ 2147483646 w 9109"/>
                <a:gd name="T11" fmla="*/ 2147483646 h 6746"/>
                <a:gd name="T12" fmla="*/ 2147483646 w 9109"/>
                <a:gd name="T13" fmla="*/ 2147483646 h 6746"/>
                <a:gd name="T14" fmla="*/ 2147483646 w 9109"/>
                <a:gd name="T15" fmla="*/ 2147483646 h 6746"/>
                <a:gd name="T16" fmla="*/ 2147483646 w 9109"/>
                <a:gd name="T17" fmla="*/ 2147483646 h 6746"/>
                <a:gd name="T18" fmla="*/ 2147483646 w 9109"/>
                <a:gd name="T19" fmla="*/ 2147483646 h 6746"/>
                <a:gd name="T20" fmla="*/ 2147483646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xmlns="" id="{9B46B78B-BF9D-4C07-A1D3-4A391340A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523" y="1264170"/>
              <a:ext cx="60417" cy="60066"/>
            </a:xfrm>
            <a:custGeom>
              <a:avLst/>
              <a:gdLst>
                <a:gd name="T0" fmla="*/ 2147483646 w 2387"/>
                <a:gd name="T1" fmla="*/ 0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xmlns="" id="{E42D6C4B-B894-4942-98C0-6CD543F99AD0}"/>
                </a:ext>
              </a:extLst>
            </p:cNvPr>
            <p:cNvSpPr/>
            <p:nvPr/>
          </p:nvSpPr>
          <p:spPr>
            <a:xfrm>
              <a:off x="3372771" y="1445992"/>
              <a:ext cx="207143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xmlns="" id="{1D598DB6-39FC-4053-98ED-DBC6360C4E37}"/>
                </a:ext>
              </a:extLst>
            </p:cNvPr>
            <p:cNvSpPr/>
            <p:nvPr/>
          </p:nvSpPr>
          <p:spPr>
            <a:xfrm>
              <a:off x="3931627" y="1374562"/>
              <a:ext cx="21145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xmlns="" id="{1AEA5272-C0A3-4ECA-B132-6F63EC7A1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49629" cy="21105"/>
            </a:xfrm>
            <a:custGeom>
              <a:avLst/>
              <a:gdLst>
                <a:gd name="T0" fmla="*/ 2147483646 w 1951"/>
                <a:gd name="T1" fmla="*/ 2147483646 h 842"/>
                <a:gd name="T2" fmla="*/ 2147483646 w 1951"/>
                <a:gd name="T3" fmla="*/ 2147483646 h 842"/>
                <a:gd name="T4" fmla="*/ 2147483646 w 1951"/>
                <a:gd name="T5" fmla="*/ 2147483646 h 842"/>
                <a:gd name="T6" fmla="*/ 2147483646 w 1951"/>
                <a:gd name="T7" fmla="*/ 2147483646 h 842"/>
                <a:gd name="T8" fmla="*/ 2147483646 w 1951"/>
                <a:gd name="T9" fmla="*/ 2147483646 h 842"/>
                <a:gd name="T10" fmla="*/ 2147483646 w 1951"/>
                <a:gd name="T11" fmla="*/ 2147483646 h 842"/>
                <a:gd name="T12" fmla="*/ 2147483646 w 1951"/>
                <a:gd name="T13" fmla="*/ 2147483646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xmlns="" id="{DCE84659-80F9-4A96-9245-6F0A67F2F51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81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xmlns="" id="{D6A1423C-78ED-4EFA-AFF2-4FBB1A99E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xmlns="" id="{4A32DF77-7F38-4124-B9F2-AF2246DF220E}"/>
                </a:ext>
              </a:extLst>
            </p:cNvPr>
            <p:cNvSpPr/>
            <p:nvPr/>
          </p:nvSpPr>
          <p:spPr>
            <a:xfrm>
              <a:off x="2655910" y="2307376"/>
              <a:ext cx="95201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xmlns="" id="{E0F4294B-8D6A-489F-A6D3-3EAB91CF428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5"/>
            <a:ext cx="292100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xmlns="" id="{C1DCF08D-AF5B-4992-9B51-5762A1BA5258}"/>
                </a:ext>
              </a:extLst>
            </p:cNvPr>
            <p:cNvSpPr/>
            <p:nvPr/>
          </p:nvSpPr>
          <p:spPr>
            <a:xfrm>
              <a:off x="3286103" y="2403030"/>
              <a:ext cx="206918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xmlns="" id="{8858CE29-64B5-49E1-AF76-B492EC4A0719}"/>
                </a:ext>
              </a:extLst>
            </p:cNvPr>
            <p:cNvSpPr/>
            <p:nvPr/>
          </p:nvSpPr>
          <p:spPr>
            <a:xfrm>
              <a:off x="3302995" y="2403030"/>
              <a:ext cx="192138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xmlns="" id="{42350B0A-0433-410F-8D9C-37E117E95CA1}"/>
                </a:ext>
              </a:extLst>
            </p:cNvPr>
            <p:cNvSpPr/>
            <p:nvPr/>
          </p:nvSpPr>
          <p:spPr>
            <a:xfrm>
              <a:off x="3395897" y="2372825"/>
              <a:ext cx="10556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xmlns="" id="{D7FD405C-4354-4F3B-800E-3DF64591EDC5}"/>
                </a:ext>
              </a:extLst>
            </p:cNvPr>
            <p:cNvSpPr/>
            <p:nvPr/>
          </p:nvSpPr>
          <p:spPr>
            <a:xfrm>
              <a:off x="3243875" y="2495231"/>
              <a:ext cx="285040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xmlns="" id="{AEEB807D-642D-45B0-A3E3-10120B9F2B13}"/>
                </a:ext>
              </a:extLst>
            </p:cNvPr>
            <p:cNvSpPr/>
            <p:nvPr/>
          </p:nvSpPr>
          <p:spPr>
            <a:xfrm>
              <a:off x="3341000" y="2379184"/>
              <a:ext cx="103459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xmlns="" id="{E1B7DA86-E0E2-4B74-B74E-C4A9B7130C11}"/>
                </a:ext>
              </a:extLst>
            </p:cNvPr>
            <p:cNvSpPr/>
            <p:nvPr/>
          </p:nvSpPr>
          <p:spPr>
            <a:xfrm>
              <a:off x="3267100" y="2458668"/>
              <a:ext cx="268150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xmlns="" id="{A1CF23CD-660D-434A-8150-6FA0D23B17D8}"/>
                </a:ext>
              </a:extLst>
            </p:cNvPr>
            <p:cNvSpPr/>
            <p:nvPr/>
          </p:nvSpPr>
          <p:spPr>
            <a:xfrm>
              <a:off x="3275546" y="2452309"/>
              <a:ext cx="257592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xmlns="" id="{7C1EB972-A8FE-487A-9475-3EFD2949D1EE}"/>
                </a:ext>
              </a:extLst>
            </p:cNvPr>
            <p:cNvSpPr/>
            <p:nvPr/>
          </p:nvSpPr>
          <p:spPr>
            <a:xfrm>
              <a:off x="3328332" y="2385542"/>
              <a:ext cx="120350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xmlns="" id="{940D5083-6DFE-46B9-B64B-E183865A55A6}"/>
                </a:ext>
              </a:extLst>
            </p:cNvPr>
            <p:cNvSpPr/>
            <p:nvPr/>
          </p:nvSpPr>
          <p:spPr>
            <a:xfrm>
              <a:off x="3328332" y="2438003"/>
              <a:ext cx="133018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xmlns="" id="{1AFD83DF-E4F2-4C20-854F-308A4AC26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xmlns="" id="{A999433D-D4E9-4F6B-8BD6-5C73DB5891D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8068" y="714376"/>
            <a:ext cx="167217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xmlns="" id="{50FF8B5E-6BC5-4CE7-A4E0-C2356B10F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xmlns="" id="{A821A8CB-8C52-4093-B472-EB28A7E79669}"/>
                </a:ext>
              </a:extLst>
            </p:cNvPr>
            <p:cNvSpPr/>
            <p:nvPr/>
          </p:nvSpPr>
          <p:spPr>
            <a:xfrm>
              <a:off x="5009280" y="2104760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xmlns="" id="{03ED34D6-7D71-4207-927D-8122B8AEBEB1}"/>
              </a:ext>
            </a:extLst>
          </p:cNvPr>
          <p:cNvSpPr>
            <a:spLocks/>
          </p:cNvSpPr>
          <p:nvPr userDrawn="1"/>
        </p:nvSpPr>
        <p:spPr bwMode="auto">
          <a:xfrm>
            <a:off x="1576918" y="3597275"/>
            <a:ext cx="11853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xmlns="" id="{6897B6E0-CC25-48DE-B8A5-21510EBE76CC}"/>
              </a:ext>
            </a:extLst>
          </p:cNvPr>
          <p:cNvSpPr/>
          <p:nvPr userDrawn="1"/>
        </p:nvSpPr>
        <p:spPr>
          <a:xfrm>
            <a:off x="9846733" y="3887788"/>
            <a:ext cx="86784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xmlns="" id="{87B60180-7150-41BE-89EE-32161E20C21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234" y="5541964"/>
            <a:ext cx="16721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xmlns="" id="{02A26D5D-BEBB-4EBF-9296-8692EF37123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xmlns="" id="{DC60200B-43E6-42D4-B057-C7E2DAD436EB}"/>
                </a:ext>
              </a:extLst>
            </p:cNvPr>
            <p:cNvSpPr/>
            <p:nvPr/>
          </p:nvSpPr>
          <p:spPr>
            <a:xfrm>
              <a:off x="5009280" y="2104759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9D76D956-8853-4096-964C-46C99FFCEDB9}"/>
              </a:ext>
            </a:extLst>
          </p:cNvPr>
          <p:cNvSpPr txBox="1"/>
          <p:nvPr userDrawn="1"/>
        </p:nvSpPr>
        <p:spPr>
          <a:xfrm>
            <a:off x="3642785" y="1503363"/>
            <a:ext cx="4728633" cy="108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469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7848458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FDF26E84-B1A3-4744-BA73-8D98D595C63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3315D0A4-48F4-457E-85D5-28678DAACF82}"/>
                </a:ext>
              </a:extLst>
            </p:cNvPr>
            <p:cNvSpPr/>
            <p:nvPr/>
          </p:nvSpPr>
          <p:spPr>
            <a:xfrm>
              <a:off x="661380" y="219519"/>
              <a:ext cx="8068625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2F2458CC-D38A-4B11-88E1-EC45D830E2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5C351199-3CF3-49F9-879B-D02F70330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263DAB5E-1285-4249-A61A-95546C2FC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814975C1-9F71-462D-AC4C-EDC620FB6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BB7BEA13-D500-432C-BB73-75CA2C7935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70450B40-67D7-49C4-BD55-F6E41559D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E0D5DD78-643A-4D64-8AE2-48690FE00C7F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C9B5212C-6C15-4061-9892-27F11C71EF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1735D845-A616-4AB7-9F97-AA455FBC3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08A5A89A-8460-4ECB-AF0E-8E5517411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0FBCF82F-B5C2-43F7-948E-0A47FC1E6E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DA18C356-5336-446A-8A7E-FE684F90B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5256434C-499A-4EFC-B248-890161404C8E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0EB528CC-47A7-4642-861A-EAE82ED96B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00F85FE1-C61B-40B9-B98D-B3B55BBF7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F9974369-7959-4D14-8F69-35543F9D6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039AD87F-3B2C-4C17-A8FC-040FBD9081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CB2A0FD2-2B54-4C62-8BF1-87E770CE96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625898E1-47F0-4702-AF22-2248360BA40D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5FEDA588-7790-4B76-877A-2ABFD1D70B5B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3B14F100-BBC2-4ED8-80FC-C5242D9E8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1DF2D230-7AC0-4EF3-9030-B5DC15A3AF8C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CBC81215-D1AE-46B3-B117-DB3567E01264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B86979B7-2DBA-455C-8462-4E407DA55463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17125A50-271D-418F-9547-A5C9B8826551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66D04DFE-A9BE-4D91-A586-ADC6282F0ADE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2E2D9883-3A82-44FD-812E-9B1330ED770E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D1BF1A0F-D56C-4B23-9FF2-DE5127731B78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239D435A-C19E-402D-9CED-2F5BBFE4DF83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DE42923F-5CFE-44CC-AF13-9F2B2C5AC150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A79D16B0-10E5-4E74-81EF-1B55132FDBA8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7245BD03-2E46-4B03-939F-79297A59CDCA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C308F58E-2F23-474E-A2A8-50E8BF63C173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0D48F459-1765-4496-8A08-3D209F25C200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80FACE4A-2A4B-4D3A-9B41-47F5B26A13F6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1839CC3F-EB54-4D06-A4B8-22F1A1B46586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192714B0-6B7A-442F-AD8F-29868E678D01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D928E75C-5E6B-4F52-9D3E-C2175BBA0B06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7A79C6E9-5B66-4B5A-82BE-D7A1145088E5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374BE690-2560-401F-B8E6-72DE0FC7D206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5BAE40C2-6EDF-4961-9861-1C50DED8DFCF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9E161D2F-CD7F-45B1-B21B-4341DBD90ACF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E8482D71-097A-47A1-A2F1-9ED104AF6BD2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8DAA3270-6EB6-4715-8569-CF7D808A661E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1182D263-F2A5-4F30-A525-99CD5D6B8C5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92D16F87-B923-424C-BA6A-E5BCAF8A0BA3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3AFED08A-A08B-46E9-ADB1-EFF4A807FCBB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582E715D-8464-41D6-9C02-90C4C86EC1AF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D20BAD91-CA4D-4293-9954-9EE17EF7EE5A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94066747-A212-45DF-B1A0-4A78981F2425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35D4AB2F-7674-4EFB-90C5-D8FD32EAC7A2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4F028A14-14FF-49F5-A49A-6300D549784E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FB2E3C5D-5303-48C2-A244-B4BCED31914B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8939348D-5BB4-479A-9237-0FC6F34C498E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4B399544-8B19-436C-AE50-967FCEAB716A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D997D63E-61B4-4C5A-86A0-87C18AD109B0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446BFF1D-6B51-4CE4-84D5-F75BF238CCAB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85CA6B85-DD71-4109-B35A-41B9806F67BF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CE9F1BE0-C4DC-40B8-BD55-65F1EBB958D1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B5386BC9-DC60-4A70-86B9-DD4C699ED7ED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DA20E4AF-BBA2-4F6A-B981-F6F0761B5E71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6296B74C-55FB-45CD-A6E2-55476612DD0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43E35034-515F-4916-B3A0-E154FA700005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8E6DCA19-201F-4989-A17B-96B0E8FF7CA1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42AFB872-A609-4819-A053-9D15AA62806D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CA5A9CB4-3FE8-4760-9249-C855367A8B85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469744751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4125C9B8-291B-4D97-89CF-B06CD509FAD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980E376E-3377-4BE1-A3AD-EBC04115C498}"/>
                </a:ext>
              </a:extLst>
            </p:cNvPr>
            <p:cNvSpPr/>
            <p:nvPr/>
          </p:nvSpPr>
          <p:spPr>
            <a:xfrm>
              <a:off x="661380" y="219519"/>
              <a:ext cx="8068625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3AEAE198-0F50-4667-9FEB-4F6255270C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C841FAF9-A18F-4293-9FE8-F2E1B1F45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537DC395-4137-4FE1-885B-5BBCA4EA1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2224284E-88D7-457A-B3D6-925867B23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EA03EA46-AEE7-4D4C-9795-56FD4684FB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B4881806-5569-433E-91DC-98F09B7D5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C7303B86-5ADA-427D-BEEC-7479928ED8F2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D0E67AFC-B5E6-4084-8375-DFA0048A8B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AE8580FE-114F-4C14-BB80-3B1F7D4B3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91627BBF-0585-48EB-8143-3E8637898E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4CF2BB0C-FF20-4E53-88B5-9A4D9CB6C2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79B5D8E3-E224-49C8-98A2-3239A7ABE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D8E31EEC-1C07-4914-BAEB-B0B6E4D46F57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A14B8D0B-C6D8-435C-A689-E3BA4FA9D4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04765A3B-2CDF-4A8A-B884-363F06016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D7D2F18E-B85D-4CC7-9A3F-970D377F0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24FC204B-9CCB-46B7-AFD8-9C1901FB3E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4A379DA8-4259-4D67-A74C-B63AB6C56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59F2F495-2F9C-44B2-B8B9-6CE0624C77D3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D0E40A54-9A3C-4C48-824A-362D61D8F91F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7FB91847-0076-4D75-8648-20B232B10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xmlns="" id="{E4780E5D-665A-4A7A-855C-2410197322C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8484" y="5645151"/>
            <a:ext cx="615949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xmlns="" id="{27C9CC05-1896-4895-BBB2-58D5650D0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xmlns="" id="{DC39F6D3-F0CF-43E5-9A74-E61CE4FCC4D1}"/>
                </a:ext>
              </a:extLst>
            </p:cNvPr>
            <p:cNvSpPr/>
            <p:nvPr/>
          </p:nvSpPr>
          <p:spPr>
            <a:xfrm>
              <a:off x="2655430" y="2307320"/>
              <a:ext cx="94657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xmlns="" id="{30916B57-D309-476C-A41E-4D5B708E539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6934" y="427038"/>
            <a:ext cx="404284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xmlns="" id="{991C56F8-CD7D-44E9-BF10-02BF0E344521}"/>
                </a:ext>
              </a:extLst>
            </p:cNvPr>
            <p:cNvSpPr/>
            <p:nvPr/>
          </p:nvSpPr>
          <p:spPr>
            <a:xfrm>
              <a:off x="3286590" y="2403435"/>
              <a:ext cx="205946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xmlns="" id="{C81A4D35-E611-4410-9231-2B8683AF7FCD}"/>
                </a:ext>
              </a:extLst>
            </p:cNvPr>
            <p:cNvSpPr/>
            <p:nvPr/>
          </p:nvSpPr>
          <p:spPr>
            <a:xfrm>
              <a:off x="3303371" y="2403435"/>
              <a:ext cx="192216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xmlns="" id="{A4A2C45C-8B46-40A1-97F8-4B9672549E24}"/>
                </a:ext>
              </a:extLst>
            </p:cNvPr>
            <p:cNvSpPr/>
            <p:nvPr/>
          </p:nvSpPr>
          <p:spPr>
            <a:xfrm>
              <a:off x="3396427" y="2372825"/>
              <a:ext cx="10679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xmlns="" id="{7D158D25-65F3-4FFD-9435-5197BA699182}"/>
                </a:ext>
              </a:extLst>
            </p:cNvPr>
            <p:cNvSpPr/>
            <p:nvPr/>
          </p:nvSpPr>
          <p:spPr>
            <a:xfrm>
              <a:off x="3243875" y="2495264"/>
              <a:ext cx="285273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xmlns="" id="{07C6A27C-163B-4147-90F6-516ACC79F82F}"/>
                </a:ext>
              </a:extLst>
            </p:cNvPr>
            <p:cNvSpPr/>
            <p:nvPr/>
          </p:nvSpPr>
          <p:spPr>
            <a:xfrm>
              <a:off x="3339983" y="2378711"/>
              <a:ext cx="10526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xmlns="" id="{56145A52-61B4-4DD3-A1F3-262FCAABCDB4}"/>
                </a:ext>
              </a:extLst>
            </p:cNvPr>
            <p:cNvSpPr/>
            <p:nvPr/>
          </p:nvSpPr>
          <p:spPr>
            <a:xfrm>
              <a:off x="3266758" y="2458768"/>
              <a:ext cx="26849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xmlns="" id="{72B2418E-BC52-400F-A65D-80363F0618E7}"/>
                </a:ext>
              </a:extLst>
            </p:cNvPr>
            <p:cNvSpPr/>
            <p:nvPr/>
          </p:nvSpPr>
          <p:spPr>
            <a:xfrm>
              <a:off x="3275911" y="2451704"/>
              <a:ext cx="257813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xmlns="" id="{CE04D853-CBA0-4807-9094-83A46675C8F3}"/>
                </a:ext>
              </a:extLst>
            </p:cNvPr>
            <p:cNvSpPr/>
            <p:nvPr/>
          </p:nvSpPr>
          <p:spPr>
            <a:xfrm>
              <a:off x="3329304" y="2385775"/>
              <a:ext cx="120517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xmlns="" id="{8A1E052D-5217-4539-A824-2493FA1BD10B}"/>
                </a:ext>
              </a:extLst>
            </p:cNvPr>
            <p:cNvSpPr/>
            <p:nvPr/>
          </p:nvSpPr>
          <p:spPr>
            <a:xfrm>
              <a:off x="3327779" y="2438754"/>
              <a:ext cx="13424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xmlns="" id="{82D8325B-4B38-469B-A545-72E8BB5B2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290" y="2469364"/>
              <a:ext cx="71699" cy="7181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xmlns="" id="{EC100B2D-B483-4230-8278-45409F42B34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1" y="1042988"/>
            <a:ext cx="230716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xmlns="" id="{3A8ADE8B-565A-4F90-807B-F69246EC6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xmlns="" id="{903FD6D0-1B14-4681-A571-C0756D67C7F4}"/>
                </a:ext>
              </a:extLst>
            </p:cNvPr>
            <p:cNvSpPr/>
            <p:nvPr/>
          </p:nvSpPr>
          <p:spPr>
            <a:xfrm>
              <a:off x="5009474" y="2104748"/>
              <a:ext cx="51991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xmlns="" id="{5C9F6B8E-5AEE-4870-B130-5BD35EE2EAF9}"/>
              </a:ext>
            </a:extLst>
          </p:cNvPr>
          <p:cNvSpPr>
            <a:spLocks/>
          </p:cNvSpPr>
          <p:nvPr userDrawn="1"/>
        </p:nvSpPr>
        <p:spPr bwMode="auto">
          <a:xfrm>
            <a:off x="2055285" y="6264275"/>
            <a:ext cx="165100" cy="109538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xmlns="" id="{F1F18202-C4F4-4302-85A0-890639B72DC6}"/>
              </a:ext>
            </a:extLst>
          </p:cNvPr>
          <p:cNvSpPr/>
          <p:nvPr userDrawn="1"/>
        </p:nvSpPr>
        <p:spPr>
          <a:xfrm>
            <a:off x="10996085" y="6181725"/>
            <a:ext cx="120649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xmlns="" id="{26D76924-1FE1-426F-80C1-93F8B378C9C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034" y="5192714"/>
            <a:ext cx="23071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xmlns="" id="{FF997CCC-A9F4-46B0-9907-2FAFD8EA42BB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xmlns="" id="{59BAEBCF-A5A7-4C8A-B80A-DB30316802BC}"/>
                </a:ext>
              </a:extLst>
            </p:cNvPr>
            <p:cNvSpPr/>
            <p:nvPr/>
          </p:nvSpPr>
          <p:spPr>
            <a:xfrm>
              <a:off x="5009473" y="2105230"/>
              <a:ext cx="51990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xmlns="" id="{B1ED0FAC-C4C2-4B6B-A57D-D7420A8D0CD6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xmlns="" id="{691FC052-4843-4DA7-8850-23374523A962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xmlns="" id="{85573043-EF45-41DE-A721-EA82F8296607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xmlns="" id="{EE94870D-05A6-4570-BB00-26EEBCBE64AA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xmlns="" id="{44F99918-7D24-4FE0-891A-4D64D361B5B2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D54E84E0-93A2-42B0-BAB2-556EB8E3A547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2C66D812-3045-4021-81C4-5C1C9EAE882A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3694957F-788A-4AA8-8843-07EEF7FCAD44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216831D9-E789-434C-8D9D-C0FF5E47A010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8C5A4D92-32B9-407D-AD16-E2D89196794D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BABEAEC7-3E0C-444D-B930-DCBA18AF5BA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9B87FD9E-BCB1-4C08-855E-D6C219EDB1DA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36431970-5FEE-4D90-8FEB-D9E58D9F800E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3EB97FE1-536B-485A-8153-32D09D9EEBA8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08268ED1-73C0-4080-B871-8CEE23189851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568073C3-0A89-4C11-8BE9-DC7F9EF7C0CA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BE0FCD91-73B2-4EED-8879-2F0BE4F09344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0CA7F43B-F774-4E3A-B2B2-6AEC66775104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E91233F5-A3D0-4DF1-81F9-71551FEF8996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B0D772B8-3062-42C7-87AA-79ED6D25590B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AB0D7DE-5F73-4CAC-9E5A-C9326C4C2A40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E7179463-E529-426B-BF66-7453D93EC6F6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7440CA29-5CD0-404B-9000-1332D3A016D8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5BC22D25-BB97-4954-941B-4994AECD160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A0BD4E5E-56F9-4EA3-9699-4E1CC57A7AB1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7D92B725-8FAA-4918-B397-9F85EC2A2900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FEC9E899-3DF4-4F92-A1F9-68BD2284CBF1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BA82581E-7D7C-4C56-857C-16CF1BB6E27B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E61A015B-0689-49D0-9C45-D34EF39E7294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DDDD6E8A-ADEF-4FD3-B5DF-8478B8C646CC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5082BDCA-8F5E-4C54-B399-8AED65B81379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59212DD5-7E3A-4166-8FCE-5E5736E4B274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976D6E99-A46A-48BC-BF16-AC388C758B34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C071A2E2-D1A9-4DF7-97CB-748B9CF379A7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B66C1CAE-747D-4BEA-8F95-DFF931FDD82A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C4683D10-A78C-4C64-B433-FEC2769A2D18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9EC8A258-4EF1-4EBE-97EF-94582AE9EAE3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A513B160-C999-44E1-9CBF-79E6F75B3FCB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054F5F85-14A8-46BE-98F7-E63108340951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5B81B9A2-CE3E-4D68-8896-1597E5EDCFCC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38AD7967-9798-4E10-AF2B-4C005FF8524B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89469444-EC37-4756-A41A-6CBB15CD0A8E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9B31DEB-37CE-4739-93A8-182C3E0BB873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C337F65E-3F6B-4249-9E2B-3353425FF9B9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504C50D6-DB6B-4A35-9EC8-E15B7D134021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grpSp>
        <p:nvGrpSpPr>
          <p:cNvPr id="92" name="Google Shape;2356;p30">
            <a:extLst>
              <a:ext uri="{FF2B5EF4-FFF2-40B4-BE49-F238E27FC236}">
                <a16:creationId xmlns:a16="http://schemas.microsoft.com/office/drawing/2014/main" xmlns="" id="{864FB52E-7D88-49F4-A06A-3195E5F2B74A}"/>
              </a:ext>
            </a:extLst>
          </p:cNvPr>
          <p:cNvGrpSpPr/>
          <p:nvPr userDrawn="1"/>
        </p:nvGrpSpPr>
        <p:grpSpPr>
          <a:xfrm>
            <a:off x="745499" y="1491609"/>
            <a:ext cx="9867487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3" name="Google Shape;2357;p30">
              <a:extLst>
                <a:ext uri="{FF2B5EF4-FFF2-40B4-BE49-F238E27FC236}">
                  <a16:creationId xmlns:a16="http://schemas.microsoft.com/office/drawing/2014/main" xmlns="" id="{2D48BA1F-2F63-4A6D-9025-1AF1F1D4E386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>
                  <a16:creationId xmlns:a16="http://schemas.microsoft.com/office/drawing/2014/main" xmlns="" id="{B509EB12-09EB-40AD-A2E3-C2BB22109973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>
                    <a16:creationId xmlns:a16="http://schemas.microsoft.com/office/drawing/2014/main" xmlns="" id="{74169AC0-BBD9-426B-AE0F-7FED8DC0A1B2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>
                    <a16:creationId xmlns:a16="http://schemas.microsoft.com/office/drawing/2014/main" xmlns="" id="{EACDBBE9-B53E-4BB9-A64B-ACDE556EF292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>
                    <a16:creationId xmlns:a16="http://schemas.microsoft.com/office/drawing/2014/main" xmlns="" id="{5D5469F5-6FD5-461E-93D9-5AF5A751F648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98" name="Google Shape;447;p27">
            <a:extLst>
              <a:ext uri="{FF2B5EF4-FFF2-40B4-BE49-F238E27FC236}">
                <a16:creationId xmlns:a16="http://schemas.microsoft.com/office/drawing/2014/main" xmlns="" id="{73C28BF7-A071-490D-8237-B274D013371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2584" y="4048125"/>
            <a:ext cx="2300816" cy="1593850"/>
            <a:chOff x="4799733" y="3457797"/>
            <a:chExt cx="2301388" cy="1593766"/>
          </a:xfrm>
        </p:grpSpPr>
        <p:sp>
          <p:nvSpPr>
            <p:cNvPr id="99" name="Google Shape;448;p27">
              <a:extLst>
                <a:ext uri="{FF2B5EF4-FFF2-40B4-BE49-F238E27FC236}">
                  <a16:creationId xmlns:a16="http://schemas.microsoft.com/office/drawing/2014/main" xmlns="" id="{4C7A89FE-9AA0-46AE-A669-6133D2497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6" y="4441995"/>
              <a:ext cx="133384" cy="122232"/>
            </a:xfrm>
            <a:custGeom>
              <a:avLst/>
              <a:gdLst>
                <a:gd name="T0" fmla="*/ 2147483646 w 2437"/>
                <a:gd name="T1" fmla="*/ 2147483646 h 2211"/>
                <a:gd name="T2" fmla="*/ 2147483646 w 2437"/>
                <a:gd name="T3" fmla="*/ 2147483646 h 2211"/>
                <a:gd name="T4" fmla="*/ 2147483646 w 2437"/>
                <a:gd name="T5" fmla="*/ 2147483646 h 2211"/>
                <a:gd name="T6" fmla="*/ 2147483646 w 2437"/>
                <a:gd name="T7" fmla="*/ 2147483646 h 2211"/>
                <a:gd name="T8" fmla="*/ 2147483646 w 2437"/>
                <a:gd name="T9" fmla="*/ 2147483646 h 2211"/>
                <a:gd name="T10" fmla="*/ 2147483646 w 2437"/>
                <a:gd name="T11" fmla="*/ 2147483646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449;p27">
              <a:extLst>
                <a:ext uri="{FF2B5EF4-FFF2-40B4-BE49-F238E27FC236}">
                  <a16:creationId xmlns:a16="http://schemas.microsoft.com/office/drawing/2014/main" xmlns="" id="{0CACE089-F839-4E36-9565-0A4A181A4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016" y="4451520"/>
              <a:ext cx="91039" cy="77784"/>
            </a:xfrm>
            <a:custGeom>
              <a:avLst/>
              <a:gdLst>
                <a:gd name="T0" fmla="*/ 2147483646 w 1656"/>
                <a:gd name="T1" fmla="*/ 2147483646 h 1431"/>
                <a:gd name="T2" fmla="*/ 2147483646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2147483646 h 1431"/>
                <a:gd name="T8" fmla="*/ 2147483646 w 1656"/>
                <a:gd name="T9" fmla="*/ 2147483646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1" name="Google Shape;450;p27">
              <a:extLst>
                <a:ext uri="{FF2B5EF4-FFF2-40B4-BE49-F238E27FC236}">
                  <a16:creationId xmlns:a16="http://schemas.microsoft.com/office/drawing/2014/main" xmlns="" id="{3807B6BD-0BC7-4FCD-A484-77FB877A5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899" y="4448345"/>
              <a:ext cx="93156" cy="80959"/>
            </a:xfrm>
            <a:custGeom>
              <a:avLst/>
              <a:gdLst>
                <a:gd name="T0" fmla="*/ 2147483646 w 1669"/>
                <a:gd name="T1" fmla="*/ 2147483646 h 1457"/>
                <a:gd name="T2" fmla="*/ 2147483646 w 1669"/>
                <a:gd name="T3" fmla="*/ 2147483646 h 1457"/>
                <a:gd name="T4" fmla="*/ 2147483646 w 1669"/>
                <a:gd name="T5" fmla="*/ 2147483646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2147483646 w 1669"/>
                <a:gd name="T15" fmla="*/ 2147483646 h 1457"/>
                <a:gd name="T16" fmla="*/ 2147483646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2147483646 h 1457"/>
                <a:gd name="T60" fmla="*/ 2147483646 w 1669"/>
                <a:gd name="T61" fmla="*/ 2147483646 h 1457"/>
                <a:gd name="T62" fmla="*/ 2147483646 w 1669"/>
                <a:gd name="T63" fmla="*/ 2147483646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2147483646 h 1457"/>
                <a:gd name="T74" fmla="*/ 2147483646 w 1669"/>
                <a:gd name="T75" fmla="*/ 2147483646 h 1457"/>
                <a:gd name="T76" fmla="*/ 2147483646 w 1669"/>
                <a:gd name="T77" fmla="*/ 2147483646 h 1457"/>
                <a:gd name="T78" fmla="*/ 2147483646 w 1669"/>
                <a:gd name="T79" fmla="*/ 2147483646 h 1457"/>
                <a:gd name="T80" fmla="*/ 2147483646 w 1669"/>
                <a:gd name="T81" fmla="*/ 2147483646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451;p27">
              <a:extLst>
                <a:ext uri="{FF2B5EF4-FFF2-40B4-BE49-F238E27FC236}">
                  <a16:creationId xmlns:a16="http://schemas.microsoft.com/office/drawing/2014/main" xmlns="" id="{52020392-3A48-410D-9F69-A4A6AA13F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782" y="4448345"/>
              <a:ext cx="101625" cy="84134"/>
            </a:xfrm>
            <a:custGeom>
              <a:avLst/>
              <a:gdLst>
                <a:gd name="T0" fmla="*/ 2147483646 w 1814"/>
                <a:gd name="T1" fmla="*/ 2147483646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2147483646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2147483646 h 1536"/>
                <a:gd name="T40" fmla="*/ 2147483646 w 1814"/>
                <a:gd name="T41" fmla="*/ 2147483646 h 1536"/>
                <a:gd name="T42" fmla="*/ 2147483646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2147483646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2147483646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2147483646 h 1536"/>
                <a:gd name="T82" fmla="*/ 2147483646 w 1814"/>
                <a:gd name="T83" fmla="*/ 2147483646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452;p27">
              <a:extLst>
                <a:ext uri="{FF2B5EF4-FFF2-40B4-BE49-F238E27FC236}">
                  <a16:creationId xmlns:a16="http://schemas.microsoft.com/office/drawing/2014/main" xmlns="" id="{67584A2F-CCC3-4EFF-BF6E-A75127CEB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176"/>
              <a:ext cx="1238557" cy="1187387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2147483646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2147483646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4" name="Google Shape;453;p27">
              <a:extLst>
                <a:ext uri="{FF2B5EF4-FFF2-40B4-BE49-F238E27FC236}">
                  <a16:creationId xmlns:a16="http://schemas.microsoft.com/office/drawing/2014/main" xmlns="" id="{800FBB65-2722-42D7-9889-D75051114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311" y="3875288"/>
              <a:ext cx="1026838" cy="1046107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214748364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454;p27">
              <a:extLst>
                <a:ext uri="{FF2B5EF4-FFF2-40B4-BE49-F238E27FC236}">
                  <a16:creationId xmlns:a16="http://schemas.microsoft.com/office/drawing/2014/main" xmlns="" id="{A315C7C6-8BFD-46A6-B3F8-16C0BF248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3941959"/>
              <a:ext cx="76219" cy="66671"/>
            </a:xfrm>
            <a:custGeom>
              <a:avLst/>
              <a:gdLst>
                <a:gd name="T0" fmla="*/ 0 w 1377"/>
                <a:gd name="T1" fmla="*/ 2147483646 h 1219"/>
                <a:gd name="T2" fmla="*/ 0 w 1377"/>
                <a:gd name="T3" fmla="*/ 2147483646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2147483646 w 1377"/>
                <a:gd name="T11" fmla="*/ 2147483646 h 1219"/>
                <a:gd name="T12" fmla="*/ 0 w 1377"/>
                <a:gd name="T13" fmla="*/ 2147483646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6" name="Google Shape;455;p27">
              <a:extLst>
                <a:ext uri="{FF2B5EF4-FFF2-40B4-BE49-F238E27FC236}">
                  <a16:creationId xmlns:a16="http://schemas.microsoft.com/office/drawing/2014/main" xmlns="" id="{F7FA0557-4233-4916-A659-A9313F24F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610" y="4113400"/>
              <a:ext cx="76219" cy="69846"/>
            </a:xfrm>
            <a:custGeom>
              <a:avLst/>
              <a:gdLst>
                <a:gd name="T0" fmla="*/ 2147483646 w 1377"/>
                <a:gd name="T1" fmla="*/ 2147483646 h 1259"/>
                <a:gd name="T2" fmla="*/ 2147483646 w 1377"/>
                <a:gd name="T3" fmla="*/ 2147483646 h 1259"/>
                <a:gd name="T4" fmla="*/ 2147483646 w 1377"/>
                <a:gd name="T5" fmla="*/ 214748364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2147483646 w 1377"/>
                <a:gd name="T13" fmla="*/ 2147483646 h 1259"/>
                <a:gd name="T14" fmla="*/ 2147483646 w 1377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456;p27">
              <a:extLst>
                <a:ext uri="{FF2B5EF4-FFF2-40B4-BE49-F238E27FC236}">
                  <a16:creationId xmlns:a16="http://schemas.microsoft.com/office/drawing/2014/main" xmlns="" id="{F799D7EF-19EF-4948-BD05-DFAAF62CA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758" y="3984819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457;p27">
              <a:extLst>
                <a:ext uri="{FF2B5EF4-FFF2-40B4-BE49-F238E27FC236}">
                  <a16:creationId xmlns:a16="http://schemas.microsoft.com/office/drawing/2014/main" xmlns="" id="{CBB973FF-1FA0-4E94-858A-B453D3476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532" y="4024505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458;p27">
              <a:extLst>
                <a:ext uri="{FF2B5EF4-FFF2-40B4-BE49-F238E27FC236}">
                  <a16:creationId xmlns:a16="http://schemas.microsoft.com/office/drawing/2014/main" xmlns="" id="{32F6E895-60CF-49F5-82F8-161223D7C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305" y="4067365"/>
              <a:ext cx="55047" cy="47622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459;p27">
              <a:extLst>
                <a:ext uri="{FF2B5EF4-FFF2-40B4-BE49-F238E27FC236}">
                  <a16:creationId xmlns:a16="http://schemas.microsoft.com/office/drawing/2014/main" xmlns="" id="{570A6A77-D495-47DD-90EB-C5C8F4B63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157848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460;p27">
              <a:extLst>
                <a:ext uri="{FF2B5EF4-FFF2-40B4-BE49-F238E27FC236}">
                  <a16:creationId xmlns:a16="http://schemas.microsoft.com/office/drawing/2014/main" xmlns="" id="{B9A9A8C4-50A7-4848-9476-0730110E8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039" y="4199121"/>
              <a:ext cx="55047" cy="49209"/>
            </a:xfrm>
            <a:custGeom>
              <a:avLst/>
              <a:gdLst>
                <a:gd name="T0" fmla="*/ 2147483646 w 994"/>
                <a:gd name="T1" fmla="*/ 2147483646 h 914"/>
                <a:gd name="T2" fmla="*/ 2147483646 w 994"/>
                <a:gd name="T3" fmla="*/ 2147483646 h 914"/>
                <a:gd name="T4" fmla="*/ 2147483646 w 994"/>
                <a:gd name="T5" fmla="*/ 2147483646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2147483646 w 994"/>
                <a:gd name="T15" fmla="*/ 2147483646 h 914"/>
                <a:gd name="T16" fmla="*/ 2147483646 w 994"/>
                <a:gd name="T17" fmla="*/ 214748364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461;p27">
              <a:extLst>
                <a:ext uri="{FF2B5EF4-FFF2-40B4-BE49-F238E27FC236}">
                  <a16:creationId xmlns:a16="http://schemas.microsoft.com/office/drawing/2014/main" xmlns="" id="{09EDC2D5-28E4-487B-8362-7266C1543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929" y="4240394"/>
              <a:ext cx="55047" cy="49209"/>
            </a:xfrm>
            <a:custGeom>
              <a:avLst/>
              <a:gdLst>
                <a:gd name="T0" fmla="*/ 2147483646 w 994"/>
                <a:gd name="T1" fmla="*/ 2147483646 h 888"/>
                <a:gd name="T2" fmla="*/ 2147483646 w 994"/>
                <a:gd name="T3" fmla="*/ 2147483646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2147483646 w 994"/>
                <a:gd name="T11" fmla="*/ 2147483646 h 888"/>
                <a:gd name="T12" fmla="*/ 2147483646 w 994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462;p27">
              <a:extLst>
                <a:ext uri="{FF2B5EF4-FFF2-40B4-BE49-F238E27FC236}">
                  <a16:creationId xmlns:a16="http://schemas.microsoft.com/office/drawing/2014/main" xmlns="" id="{415E539A-BF8D-40EC-822F-08F38C8CE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891" y="4332464"/>
              <a:ext cx="57164" cy="47622"/>
            </a:xfrm>
            <a:custGeom>
              <a:avLst/>
              <a:gdLst>
                <a:gd name="T0" fmla="*/ 2147483646 w 1047"/>
                <a:gd name="T1" fmla="*/ 0 h 888"/>
                <a:gd name="T2" fmla="*/ 2147483646 w 1047"/>
                <a:gd name="T3" fmla="*/ 2147483646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2147483646 w 1047"/>
                <a:gd name="T11" fmla="*/ 0 h 888"/>
                <a:gd name="T12" fmla="*/ 214748364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4" name="Google Shape;463;p27">
              <a:extLst>
                <a:ext uri="{FF2B5EF4-FFF2-40B4-BE49-F238E27FC236}">
                  <a16:creationId xmlns:a16="http://schemas.microsoft.com/office/drawing/2014/main" xmlns="" id="{61761E3F-3472-4864-9D76-E9A626164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664" y="4372149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5" name="Google Shape;464;p27">
              <a:extLst>
                <a:ext uri="{FF2B5EF4-FFF2-40B4-BE49-F238E27FC236}">
                  <a16:creationId xmlns:a16="http://schemas.microsoft.com/office/drawing/2014/main" xmlns="" id="{FBC9E574-4BEE-42DD-90ED-924227A01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438" y="4415010"/>
              <a:ext cx="55047" cy="47622"/>
            </a:xfrm>
            <a:custGeom>
              <a:avLst/>
              <a:gdLst>
                <a:gd name="T0" fmla="*/ 0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0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6" name="Google Shape;465;p27">
              <a:extLst>
                <a:ext uri="{FF2B5EF4-FFF2-40B4-BE49-F238E27FC236}">
                  <a16:creationId xmlns:a16="http://schemas.microsoft.com/office/drawing/2014/main" xmlns="" id="{E3393D13-0590-4892-8949-FCDDD128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515" y="4505492"/>
              <a:ext cx="55047" cy="49210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466;p27">
              <a:extLst>
                <a:ext uri="{FF2B5EF4-FFF2-40B4-BE49-F238E27FC236}">
                  <a16:creationId xmlns:a16="http://schemas.microsoft.com/office/drawing/2014/main" xmlns="" id="{FE91BFE2-F36B-48F8-BA59-393F4CC71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172" y="4546765"/>
              <a:ext cx="59281" cy="49210"/>
            </a:xfrm>
            <a:custGeom>
              <a:avLst/>
              <a:gdLst>
                <a:gd name="T0" fmla="*/ 2147483646 w 1047"/>
                <a:gd name="T1" fmla="*/ 0 h 914"/>
                <a:gd name="T2" fmla="*/ 2147483646 w 1047"/>
                <a:gd name="T3" fmla="*/ 2147483646 h 914"/>
                <a:gd name="T4" fmla="*/ 2147483646 w 1047"/>
                <a:gd name="T5" fmla="*/ 2147483646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2147483646 w 1047"/>
                <a:gd name="T15" fmla="*/ 2147483646 h 914"/>
                <a:gd name="T16" fmla="*/ 2147483646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8" name="Google Shape;467;p27">
              <a:extLst>
                <a:ext uri="{FF2B5EF4-FFF2-40B4-BE49-F238E27FC236}">
                  <a16:creationId xmlns:a16="http://schemas.microsoft.com/office/drawing/2014/main" xmlns="" id="{D3FDADAA-C07E-49A3-9F74-3D3655273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4" y="4588037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9" name="Google Shape;468;p27">
              <a:extLst>
                <a:ext uri="{FF2B5EF4-FFF2-40B4-BE49-F238E27FC236}">
                  <a16:creationId xmlns:a16="http://schemas.microsoft.com/office/drawing/2014/main" xmlns="" id="{DE58AC7C-C031-4CAB-9506-3314CF079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140" y="4678521"/>
              <a:ext cx="55047" cy="49209"/>
            </a:xfrm>
            <a:custGeom>
              <a:avLst/>
              <a:gdLst>
                <a:gd name="T0" fmla="*/ 2147483646 w 994"/>
                <a:gd name="T1" fmla="*/ 0 h 887"/>
                <a:gd name="T2" fmla="*/ 2147483646 w 994"/>
                <a:gd name="T3" fmla="*/ 2147483646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2147483646 w 994"/>
                <a:gd name="T11" fmla="*/ 0 h 887"/>
                <a:gd name="T12" fmla="*/ 2147483646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0" name="Google Shape;469;p27">
              <a:extLst>
                <a:ext uri="{FF2B5EF4-FFF2-40B4-BE49-F238E27FC236}">
                  <a16:creationId xmlns:a16="http://schemas.microsoft.com/office/drawing/2014/main" xmlns="" id="{05B1AF31-9830-42DF-BE0F-42F088ED4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13" y="4719793"/>
              <a:ext cx="55047" cy="50797"/>
            </a:xfrm>
            <a:custGeom>
              <a:avLst/>
              <a:gdLst>
                <a:gd name="T0" fmla="*/ 2147483646 w 994"/>
                <a:gd name="T1" fmla="*/ 0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1" name="Google Shape;470;p27">
              <a:extLst>
                <a:ext uri="{FF2B5EF4-FFF2-40B4-BE49-F238E27FC236}">
                  <a16:creationId xmlns:a16="http://schemas.microsoft.com/office/drawing/2014/main" xmlns="" id="{B8B758C1-B989-479C-9976-C532DE290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569" y="4761066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2" name="Google Shape;471;p27">
              <a:extLst>
                <a:ext uri="{FF2B5EF4-FFF2-40B4-BE49-F238E27FC236}">
                  <a16:creationId xmlns:a16="http://schemas.microsoft.com/office/drawing/2014/main" xmlns="" id="{96CBA64F-8322-415E-87EC-73D24BE0F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647" y="4853136"/>
              <a:ext cx="55047" cy="49209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3" name="Google Shape;472;p27">
              <a:extLst>
                <a:ext uri="{FF2B5EF4-FFF2-40B4-BE49-F238E27FC236}">
                  <a16:creationId xmlns:a16="http://schemas.microsoft.com/office/drawing/2014/main" xmlns="" id="{2CCC55B7-2CC4-4F55-98B2-E109BE350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421" y="4892821"/>
              <a:ext cx="55047" cy="52385"/>
            </a:xfrm>
            <a:custGeom>
              <a:avLst/>
              <a:gdLst>
                <a:gd name="T0" fmla="*/ 2147483646 w 993"/>
                <a:gd name="T1" fmla="*/ 2147483646 h 928"/>
                <a:gd name="T2" fmla="*/ 0 w 993"/>
                <a:gd name="T3" fmla="*/ 2147483646 h 928"/>
                <a:gd name="T4" fmla="*/ 0 w 993"/>
                <a:gd name="T5" fmla="*/ 2147483646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2147483646 w 993"/>
                <a:gd name="T13" fmla="*/ 2147483646 h 928"/>
                <a:gd name="T14" fmla="*/ 2147483646 w 993"/>
                <a:gd name="T15" fmla="*/ 214748364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4" name="Google Shape;473;p27">
              <a:extLst>
                <a:ext uri="{FF2B5EF4-FFF2-40B4-BE49-F238E27FC236}">
                  <a16:creationId xmlns:a16="http://schemas.microsoft.com/office/drawing/2014/main" xmlns="" id="{36F8036A-87CD-4FA9-8851-03430CF16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351" y="4286428"/>
              <a:ext cx="76219" cy="69846"/>
            </a:xfrm>
            <a:custGeom>
              <a:avLst/>
              <a:gdLst>
                <a:gd name="T0" fmla="*/ 2147483646 w 1377"/>
                <a:gd name="T1" fmla="*/ 2147483646 h 1242"/>
                <a:gd name="T2" fmla="*/ 0 w 1377"/>
                <a:gd name="T3" fmla="*/ 2147483646 h 1242"/>
                <a:gd name="T4" fmla="*/ 0 w 1377"/>
                <a:gd name="T5" fmla="*/ 2147483646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2147483646 w 1377"/>
                <a:gd name="T15" fmla="*/ 2147483646 h 1242"/>
                <a:gd name="T16" fmla="*/ 2147483646 w 1377"/>
                <a:gd name="T17" fmla="*/ 2147483646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5" name="Google Shape;474;p27">
              <a:extLst>
                <a:ext uri="{FF2B5EF4-FFF2-40B4-BE49-F238E27FC236}">
                  <a16:creationId xmlns:a16="http://schemas.microsoft.com/office/drawing/2014/main" xmlns="" id="{A2B17D4C-185B-429C-AEC1-9D8DE769D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59" y="4459457"/>
              <a:ext cx="76219" cy="69846"/>
            </a:xfrm>
            <a:custGeom>
              <a:avLst/>
              <a:gdLst>
                <a:gd name="T0" fmla="*/ 2147483646 w 1377"/>
                <a:gd name="T1" fmla="*/ 0 h 1258"/>
                <a:gd name="T2" fmla="*/ 2147483646 w 1377"/>
                <a:gd name="T3" fmla="*/ 214748364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2147483646 w 1377"/>
                <a:gd name="T13" fmla="*/ 0 h 1258"/>
                <a:gd name="T14" fmla="*/ 2147483646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6" name="Google Shape;475;p27">
              <a:extLst>
                <a:ext uri="{FF2B5EF4-FFF2-40B4-BE49-F238E27FC236}">
                  <a16:creationId xmlns:a16="http://schemas.microsoft.com/office/drawing/2014/main" xmlns="" id="{F332F04C-5860-4589-8DC8-EA8E7BAAC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84" y="4630898"/>
              <a:ext cx="78335" cy="69846"/>
            </a:xfrm>
            <a:custGeom>
              <a:avLst/>
              <a:gdLst>
                <a:gd name="T0" fmla="*/ 2147483646 w 1430"/>
                <a:gd name="T1" fmla="*/ 2147483646 h 1245"/>
                <a:gd name="T2" fmla="*/ 2147483646 w 1430"/>
                <a:gd name="T3" fmla="*/ 2147483646 h 1245"/>
                <a:gd name="T4" fmla="*/ 2147483646 w 1430"/>
                <a:gd name="T5" fmla="*/ 214748364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147483646 w 1430"/>
                <a:gd name="T13" fmla="*/ 2147483646 h 1245"/>
                <a:gd name="T14" fmla="*/ 2147483646 w 1430"/>
                <a:gd name="T15" fmla="*/ 2147483646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7" name="Google Shape;476;p27">
              <a:extLst>
                <a:ext uri="{FF2B5EF4-FFF2-40B4-BE49-F238E27FC236}">
                  <a16:creationId xmlns:a16="http://schemas.microsoft.com/office/drawing/2014/main" xmlns="" id="{289A3ADC-57F2-4091-B654-548E1D07A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225" y="4805514"/>
              <a:ext cx="76219" cy="68258"/>
            </a:xfrm>
            <a:custGeom>
              <a:avLst/>
              <a:gdLst>
                <a:gd name="T0" fmla="*/ 2147483646 w 1377"/>
                <a:gd name="T1" fmla="*/ 2147483646 h 1245"/>
                <a:gd name="T2" fmla="*/ 2147483646 w 1377"/>
                <a:gd name="T3" fmla="*/ 2147483646 h 1245"/>
                <a:gd name="T4" fmla="*/ 2147483646 w 1377"/>
                <a:gd name="T5" fmla="*/ 2147483646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2147483646 w 1377"/>
                <a:gd name="T15" fmla="*/ 2147483646 h 1245"/>
                <a:gd name="T16" fmla="*/ 2147483646 w 1377"/>
                <a:gd name="T17" fmla="*/ 2147483646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8" name="Google Shape;477;p27">
              <a:extLst>
                <a:ext uri="{FF2B5EF4-FFF2-40B4-BE49-F238E27FC236}">
                  <a16:creationId xmlns:a16="http://schemas.microsoft.com/office/drawing/2014/main" xmlns="" id="{11B5A3E3-3E4A-4043-9D7B-48BADCB2B38D}"/>
                </a:ext>
              </a:extLst>
            </p:cNvPr>
            <p:cNvSpPr/>
            <p:nvPr/>
          </p:nvSpPr>
          <p:spPr>
            <a:xfrm>
              <a:off x="5818102" y="4746779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478;p27">
              <a:extLst>
                <a:ext uri="{FF2B5EF4-FFF2-40B4-BE49-F238E27FC236}">
                  <a16:creationId xmlns:a16="http://schemas.microsoft.com/office/drawing/2014/main" xmlns="" id="{BB7B152B-91FE-4DCE-ADB0-C7E46D5FDC5D}"/>
                </a:ext>
              </a:extLst>
            </p:cNvPr>
            <p:cNvSpPr/>
            <p:nvPr/>
          </p:nvSpPr>
          <p:spPr>
            <a:xfrm>
              <a:off x="5979009" y="4746779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479;p27">
              <a:extLst>
                <a:ext uri="{FF2B5EF4-FFF2-40B4-BE49-F238E27FC236}">
                  <a16:creationId xmlns:a16="http://schemas.microsoft.com/office/drawing/2014/main" xmlns="" id="{5C9B70AF-2E2E-492A-BD97-BEDC52AA8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07101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1" name="Google Shape;480;p27">
              <a:extLst>
                <a:ext uri="{FF2B5EF4-FFF2-40B4-BE49-F238E27FC236}">
                  <a16:creationId xmlns:a16="http://schemas.microsoft.com/office/drawing/2014/main" xmlns="" id="{F87B429F-FD10-4CD2-AB14-DFC84C713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99171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2" name="Google Shape;481;p27">
              <a:extLst>
                <a:ext uri="{FF2B5EF4-FFF2-40B4-BE49-F238E27FC236}">
                  <a16:creationId xmlns:a16="http://schemas.microsoft.com/office/drawing/2014/main" xmlns="" id="{C93AAD2D-D1B2-40FA-ACF3-9E951033E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3" name="Google Shape;482;p27">
              <a:extLst>
                <a:ext uri="{FF2B5EF4-FFF2-40B4-BE49-F238E27FC236}">
                  <a16:creationId xmlns:a16="http://schemas.microsoft.com/office/drawing/2014/main" xmlns="" id="{07EC18F7-326F-471A-8FFB-DAD761617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009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2147483646 h 5507"/>
                <a:gd name="T24" fmla="*/ 2147483646 w 20290"/>
                <a:gd name="T25" fmla="*/ 2147483646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4" name="Google Shape;483;p27">
              <a:extLst>
                <a:ext uri="{FF2B5EF4-FFF2-40B4-BE49-F238E27FC236}">
                  <a16:creationId xmlns:a16="http://schemas.microsoft.com/office/drawing/2014/main" xmlns="" id="{2729F823-6972-4AD2-911E-40E4F58BC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197533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5" name="Google Shape;484;p27">
              <a:extLst>
                <a:ext uri="{FF2B5EF4-FFF2-40B4-BE49-F238E27FC236}">
                  <a16:creationId xmlns:a16="http://schemas.microsoft.com/office/drawing/2014/main" xmlns="" id="{E4F7030E-D29E-4665-99D3-F09D6DC0C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289603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6" name="Google Shape;485;p27">
              <a:extLst>
                <a:ext uri="{FF2B5EF4-FFF2-40B4-BE49-F238E27FC236}">
                  <a16:creationId xmlns:a16="http://schemas.microsoft.com/office/drawing/2014/main" xmlns="" id="{933144F1-E268-45A0-AC94-12EF2F3994FB}"/>
                </a:ext>
              </a:extLst>
            </p:cNvPr>
            <p:cNvSpPr/>
            <p:nvPr/>
          </p:nvSpPr>
          <p:spPr>
            <a:xfrm>
              <a:off x="5879501" y="4441995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486;p27">
              <a:extLst>
                <a:ext uri="{FF2B5EF4-FFF2-40B4-BE49-F238E27FC236}">
                  <a16:creationId xmlns:a16="http://schemas.microsoft.com/office/drawing/2014/main" xmlns="" id="{261C9AFA-E9FD-4EB5-AE42-D7D368D97AE2}"/>
                </a:ext>
              </a:extLst>
            </p:cNvPr>
            <p:cNvSpPr/>
            <p:nvPr/>
          </p:nvSpPr>
          <p:spPr>
            <a:xfrm>
              <a:off x="5722829" y="4441995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487;p27">
              <a:extLst>
                <a:ext uri="{FF2B5EF4-FFF2-40B4-BE49-F238E27FC236}">
                  <a16:creationId xmlns:a16="http://schemas.microsoft.com/office/drawing/2014/main" xmlns="" id="{F8476F58-246D-4502-B642-C940DC3B1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02317"/>
              <a:ext cx="1012018" cy="184140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9" name="Google Shape;488;p27">
              <a:extLst>
                <a:ext uri="{FF2B5EF4-FFF2-40B4-BE49-F238E27FC236}">
                  <a16:creationId xmlns:a16="http://schemas.microsoft.com/office/drawing/2014/main" xmlns="" id="{E272AA77-670A-43D9-9679-BDE21E437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94387"/>
              <a:ext cx="1012018" cy="92070"/>
            </a:xfrm>
            <a:custGeom>
              <a:avLst/>
              <a:gdLst>
                <a:gd name="T0" fmla="*/ 0 w 18305"/>
                <a:gd name="T1" fmla="*/ 2147483646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0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0" name="Google Shape;489;p27">
              <a:extLst>
                <a:ext uri="{FF2B5EF4-FFF2-40B4-BE49-F238E27FC236}">
                  <a16:creationId xmlns:a16="http://schemas.microsoft.com/office/drawing/2014/main" xmlns="" id="{1BF86EAC-2168-422B-AC62-DADA3242D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848374"/>
              <a:ext cx="201133" cy="203189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1" name="Google Shape;490;p27">
              <a:extLst>
                <a:ext uri="{FF2B5EF4-FFF2-40B4-BE49-F238E27FC236}">
                  <a16:creationId xmlns:a16="http://schemas.microsoft.com/office/drawing/2014/main" xmlns="" id="{ED6968E7-6FE9-4A76-95AE-B4E92F126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047" y="4988066"/>
              <a:ext cx="65632" cy="63497"/>
            </a:xfrm>
            <a:custGeom>
              <a:avLst/>
              <a:gdLst>
                <a:gd name="T0" fmla="*/ 2147483646 w 1166"/>
                <a:gd name="T1" fmla="*/ 0 h 1147"/>
                <a:gd name="T2" fmla="*/ 2147483646 w 1166"/>
                <a:gd name="T3" fmla="*/ 2147483646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2147483646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2" name="Google Shape;491;p27">
              <a:extLst>
                <a:ext uri="{FF2B5EF4-FFF2-40B4-BE49-F238E27FC236}">
                  <a16:creationId xmlns:a16="http://schemas.microsoft.com/office/drawing/2014/main" xmlns="" id="{93D68574-CE61-4FFE-A078-84CAEE27785A}"/>
                </a:ext>
              </a:extLst>
            </p:cNvPr>
            <p:cNvSpPr/>
            <p:nvPr/>
          </p:nvSpPr>
          <p:spPr>
            <a:xfrm>
              <a:off x="5644492" y="4084827"/>
              <a:ext cx="228657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492;p27">
              <a:extLst>
                <a:ext uri="{FF2B5EF4-FFF2-40B4-BE49-F238E27FC236}">
                  <a16:creationId xmlns:a16="http://schemas.microsoft.com/office/drawing/2014/main" xmlns="" id="{07E1B37D-6FD5-446D-9EBE-A6EB377A0DD2}"/>
                </a:ext>
              </a:extLst>
            </p:cNvPr>
            <p:cNvSpPr/>
            <p:nvPr/>
          </p:nvSpPr>
          <p:spPr>
            <a:xfrm>
              <a:off x="5646610" y="4137211"/>
              <a:ext cx="2159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493;p27">
              <a:extLst>
                <a:ext uri="{FF2B5EF4-FFF2-40B4-BE49-F238E27FC236}">
                  <a16:creationId xmlns:a16="http://schemas.microsoft.com/office/drawing/2014/main" xmlns="" id="{A5F02429-9405-42D4-95CD-4932451C7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230869"/>
              <a:ext cx="209601" cy="688939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5" name="Google Shape;494;p27">
              <a:extLst>
                <a:ext uri="{FF2B5EF4-FFF2-40B4-BE49-F238E27FC236}">
                  <a16:creationId xmlns:a16="http://schemas.microsoft.com/office/drawing/2014/main" xmlns="" id="{F457E76A-30CD-44D7-899C-B8152A559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805" y="4216582"/>
              <a:ext cx="222306" cy="685764"/>
            </a:xfrm>
            <a:custGeom>
              <a:avLst/>
              <a:gdLst>
                <a:gd name="T0" fmla="*/ 2147483646 w 4025"/>
                <a:gd name="T1" fmla="*/ 0 h 12402"/>
                <a:gd name="T2" fmla="*/ 2147483646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6" name="Google Shape;495;p27">
              <a:extLst>
                <a:ext uri="{FF2B5EF4-FFF2-40B4-BE49-F238E27FC236}">
                  <a16:creationId xmlns:a16="http://schemas.microsoft.com/office/drawing/2014/main" xmlns="" id="{BA792712-C069-4308-B0A0-9EF62CA96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200708"/>
              <a:ext cx="226539" cy="673065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7" name="Google Shape;496;p27">
              <a:extLst>
                <a:ext uri="{FF2B5EF4-FFF2-40B4-BE49-F238E27FC236}">
                  <a16:creationId xmlns:a16="http://schemas.microsoft.com/office/drawing/2014/main" xmlns="" id="{33C28EA1-9A67-4232-8648-D1FF787E2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69" y="4167373"/>
              <a:ext cx="241360" cy="161916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2147483646 h 2926"/>
                <a:gd name="T4" fmla="*/ 2147483646 w 4355"/>
                <a:gd name="T5" fmla="*/ 2147483646 h 2926"/>
                <a:gd name="T6" fmla="*/ 2147483646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8" name="Google Shape;497;p27">
              <a:extLst>
                <a:ext uri="{FF2B5EF4-FFF2-40B4-BE49-F238E27FC236}">
                  <a16:creationId xmlns:a16="http://schemas.microsoft.com/office/drawing/2014/main" xmlns="" id="{590C7C77-C98D-4741-B763-29A6096B1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167373"/>
              <a:ext cx="228657" cy="106356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2147483646 h 1933"/>
                <a:gd name="T4" fmla="*/ 2147483646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9" name="Google Shape;498;p27">
              <a:extLst>
                <a:ext uri="{FF2B5EF4-FFF2-40B4-BE49-F238E27FC236}">
                  <a16:creationId xmlns:a16="http://schemas.microsoft.com/office/drawing/2014/main" xmlns="" id="{763C5CB8-B1B6-498C-AB37-4D04DF8F0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5438" y="4161023"/>
              <a:ext cx="245594" cy="79371"/>
            </a:xfrm>
            <a:custGeom>
              <a:avLst/>
              <a:gdLst>
                <a:gd name="T0" fmla="*/ 2147483646 w 4408"/>
                <a:gd name="T1" fmla="*/ 0 h 1458"/>
                <a:gd name="T2" fmla="*/ 2147483646 w 4408"/>
                <a:gd name="T3" fmla="*/ 2147483646 h 1458"/>
                <a:gd name="T4" fmla="*/ 2147483646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2147483646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0" name="Google Shape;499;p27">
              <a:extLst>
                <a:ext uri="{FF2B5EF4-FFF2-40B4-BE49-F238E27FC236}">
                  <a16:creationId xmlns:a16="http://schemas.microsoft.com/office/drawing/2014/main" xmlns="" id="{40128942-680B-45E6-ACB4-DB0C7D7F6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254680"/>
              <a:ext cx="243477" cy="79371"/>
            </a:xfrm>
            <a:custGeom>
              <a:avLst/>
              <a:gdLst>
                <a:gd name="T0" fmla="*/ 2147483646 w 4421"/>
                <a:gd name="T1" fmla="*/ 2147483646 h 1445"/>
                <a:gd name="T2" fmla="*/ 2147483646 w 4421"/>
                <a:gd name="T3" fmla="*/ 2147483646 h 1445"/>
                <a:gd name="T4" fmla="*/ 2147483646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2147483646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1" name="Google Shape;500;p27">
              <a:extLst>
                <a:ext uri="{FF2B5EF4-FFF2-40B4-BE49-F238E27FC236}">
                  <a16:creationId xmlns:a16="http://schemas.microsoft.com/office/drawing/2014/main" xmlns="" id="{EE971C80-7E60-4010-8932-97EA7BD50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041" y="3457797"/>
              <a:ext cx="156672" cy="233351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2147483646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2147483646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2" name="Google Shape;501;p27">
              <a:extLst>
                <a:ext uri="{FF2B5EF4-FFF2-40B4-BE49-F238E27FC236}">
                  <a16:creationId xmlns:a16="http://schemas.microsoft.com/office/drawing/2014/main" xmlns="" id="{6595CBED-D4E5-4B58-8D4C-94A1F77BBB8C}"/>
                </a:ext>
              </a:extLst>
            </p:cNvPr>
            <p:cNvSpPr/>
            <p:nvPr/>
          </p:nvSpPr>
          <p:spPr>
            <a:xfrm>
              <a:off x="6180143" y="3610189"/>
              <a:ext cx="527180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502;p27">
              <a:extLst>
                <a:ext uri="{FF2B5EF4-FFF2-40B4-BE49-F238E27FC236}">
                  <a16:creationId xmlns:a16="http://schemas.microsoft.com/office/drawing/2014/main" xmlns="" id="{296B3272-E18D-4E6C-94F5-B275742502A5}"/>
                </a:ext>
              </a:extLst>
            </p:cNvPr>
            <p:cNvSpPr/>
            <p:nvPr/>
          </p:nvSpPr>
          <p:spPr>
            <a:xfrm>
              <a:off x="6241541" y="3659399"/>
              <a:ext cx="207485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503;p27">
              <a:extLst>
                <a:ext uri="{FF2B5EF4-FFF2-40B4-BE49-F238E27FC236}">
                  <a16:creationId xmlns:a16="http://schemas.microsoft.com/office/drawing/2014/main" xmlns="" id="{867E33A5-26CE-4F22-B414-498D51F05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612" y="3719721"/>
              <a:ext cx="518712" cy="417490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2147483646 w 9385"/>
                <a:gd name="T9" fmla="*/ 2147483646 h 7558"/>
                <a:gd name="T10" fmla="*/ 2147483646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AC77EF94-7AA0-4D6F-82F9-F5B213852CD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085" y="3608388"/>
            <a:ext cx="2203449" cy="2017712"/>
            <a:chOff x="1598355" y="3608289"/>
            <a:chExt cx="2204156" cy="2018295"/>
          </a:xfrm>
        </p:grpSpPr>
        <p:grpSp>
          <p:nvGrpSpPr>
            <p:cNvPr id="156" name="Google Shape;505;p27">
              <a:extLst>
                <a:ext uri="{FF2B5EF4-FFF2-40B4-BE49-F238E27FC236}">
                  <a16:creationId xmlns:a16="http://schemas.microsoft.com/office/drawing/2014/main" xmlns="" id="{BA6AAF3E-8F80-4E38-AEF5-94CB451696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2" name="Google Shape;506;p27">
                <a:extLst>
                  <a:ext uri="{FF2B5EF4-FFF2-40B4-BE49-F238E27FC236}">
                    <a16:creationId xmlns:a16="http://schemas.microsoft.com/office/drawing/2014/main" xmlns="" id="{7749C9CF-9B85-415F-B29F-606D114AC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834" y="3795488"/>
                <a:ext cx="868111" cy="1256075"/>
              </a:xfrm>
              <a:custGeom>
                <a:avLst/>
                <a:gdLst>
                  <a:gd name="T0" fmla="*/ 2147483646 w 15711"/>
                  <a:gd name="T1" fmla="*/ 2147483646 h 22726"/>
                  <a:gd name="T2" fmla="*/ 2147483646 w 15711"/>
                  <a:gd name="T3" fmla="*/ 2147483646 h 22726"/>
                  <a:gd name="T4" fmla="*/ 2147483646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2147483646 h 22726"/>
                  <a:gd name="T16" fmla="*/ 2147483646 w 15711"/>
                  <a:gd name="T17" fmla="*/ 2147483646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grpSp>
            <p:nvGrpSpPr>
              <p:cNvPr id="203" name="Google Shape;507;p27">
                <a:extLst>
                  <a:ext uri="{FF2B5EF4-FFF2-40B4-BE49-F238E27FC236}">
                    <a16:creationId xmlns:a16="http://schemas.microsoft.com/office/drawing/2014/main" xmlns="" id="{93720CD8-2752-4530-A80F-5663CD6ED7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4" name="Google Shape;508;p27">
                  <a:extLst>
                    <a:ext uri="{FF2B5EF4-FFF2-40B4-BE49-F238E27FC236}">
                      <a16:creationId xmlns:a16="http://schemas.microsoft.com/office/drawing/2014/main" xmlns="" id="{1A19180A-21EC-44C2-8C01-03A362ACB2C7}"/>
                    </a:ext>
                  </a:extLst>
                </p:cNvPr>
                <p:cNvSpPr/>
                <p:nvPr/>
              </p:nvSpPr>
              <p:spPr>
                <a:xfrm>
                  <a:off x="3235834" y="3793899"/>
                  <a:ext cx="779182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013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05" name="Google Shape;509;p27">
                  <a:extLst>
                    <a:ext uri="{FF2B5EF4-FFF2-40B4-BE49-F238E27FC236}">
                      <a16:creationId xmlns:a16="http://schemas.microsoft.com/office/drawing/2014/main" xmlns="" id="{9BCD8BDF-D964-45A3-A49D-0A92EA9BD6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706" y="3906645"/>
                  <a:ext cx="715662" cy="182615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6" name="Google Shape;510;p27">
                  <a:extLst>
                    <a:ext uri="{FF2B5EF4-FFF2-40B4-BE49-F238E27FC236}">
                      <a16:creationId xmlns:a16="http://schemas.microsoft.com/office/drawing/2014/main" xmlns="" id="{42AE21A3-FE11-4448-AEB5-EB7B717D5E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262348"/>
                  <a:ext cx="146097" cy="14291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7" name="Google Shape;511;p27">
                  <a:extLst>
                    <a:ext uri="{FF2B5EF4-FFF2-40B4-BE49-F238E27FC236}">
                      <a16:creationId xmlns:a16="http://schemas.microsoft.com/office/drawing/2014/main" xmlns="" id="{92911D43-C655-4E43-A0FB-E6807CB51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262348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8" name="Google Shape;512;p27">
                  <a:extLst>
                    <a:ext uri="{FF2B5EF4-FFF2-40B4-BE49-F238E27FC236}">
                      <a16:creationId xmlns:a16="http://schemas.microsoft.com/office/drawing/2014/main" xmlns="" id="{DCF3B975-E96C-41D8-A9E6-CA1F401710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262348"/>
                  <a:ext cx="139745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9" name="Google Shape;513;p27">
                  <a:extLst>
                    <a:ext uri="{FF2B5EF4-FFF2-40B4-BE49-F238E27FC236}">
                      <a16:creationId xmlns:a16="http://schemas.microsoft.com/office/drawing/2014/main" xmlns="" id="{3DF64E67-A3E8-4A41-A6F2-EFB36F40B8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454490"/>
                  <a:ext cx="146097" cy="14291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0" name="Google Shape;514;p27">
                  <a:extLst>
                    <a:ext uri="{FF2B5EF4-FFF2-40B4-BE49-F238E27FC236}">
                      <a16:creationId xmlns:a16="http://schemas.microsoft.com/office/drawing/2014/main" xmlns="" id="{4C6A2C01-3AC9-4F9D-96EA-F7A15E4F9E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454490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1" name="Google Shape;515;p27">
                  <a:extLst>
                    <a:ext uri="{FF2B5EF4-FFF2-40B4-BE49-F238E27FC236}">
                      <a16:creationId xmlns:a16="http://schemas.microsoft.com/office/drawing/2014/main" xmlns="" id="{985980D4-2A74-4581-8302-1BF1010408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454490"/>
                  <a:ext cx="139745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2" name="Google Shape;516;p27">
                  <a:extLst>
                    <a:ext uri="{FF2B5EF4-FFF2-40B4-BE49-F238E27FC236}">
                      <a16:creationId xmlns:a16="http://schemas.microsoft.com/office/drawing/2014/main" xmlns="" id="{A7C85601-22F7-4CE3-9DB0-DEFC85507E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645045"/>
                  <a:ext cx="146097" cy="147681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3" name="Google Shape;517;p27">
                  <a:extLst>
                    <a:ext uri="{FF2B5EF4-FFF2-40B4-BE49-F238E27FC236}">
                      <a16:creationId xmlns:a16="http://schemas.microsoft.com/office/drawing/2014/main" xmlns="" id="{56245E0A-DE8B-4038-A505-A8BB85A47A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645045"/>
                  <a:ext cx="143979" cy="147681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4" name="Google Shape;518;p27">
                  <a:extLst>
                    <a:ext uri="{FF2B5EF4-FFF2-40B4-BE49-F238E27FC236}">
                      <a16:creationId xmlns:a16="http://schemas.microsoft.com/office/drawing/2014/main" xmlns="" id="{961AD7DA-CB1F-4368-A1D9-643EBE52AC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645045"/>
                  <a:ext cx="139745" cy="147681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5" name="Google Shape;519;p27">
                  <a:extLst>
                    <a:ext uri="{FF2B5EF4-FFF2-40B4-BE49-F238E27FC236}">
                      <a16:creationId xmlns:a16="http://schemas.microsoft.com/office/drawing/2014/main" xmlns="" id="{5947D866-1823-48F2-8C35-F205ACDE85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840365"/>
                  <a:ext cx="146097" cy="144504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6" name="Google Shape;520;p27">
                  <a:extLst>
                    <a:ext uri="{FF2B5EF4-FFF2-40B4-BE49-F238E27FC236}">
                      <a16:creationId xmlns:a16="http://schemas.microsoft.com/office/drawing/2014/main" xmlns="" id="{9F390E66-9D3B-4863-A5BD-2597A43C03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840365"/>
                  <a:ext cx="143979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7" name="Google Shape;521;p27">
                  <a:extLst>
                    <a:ext uri="{FF2B5EF4-FFF2-40B4-BE49-F238E27FC236}">
                      <a16:creationId xmlns:a16="http://schemas.microsoft.com/office/drawing/2014/main" xmlns="" id="{50ACECEF-E501-4468-B142-EC72207281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840365"/>
                  <a:ext cx="139745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8" name="Google Shape;522;p27">
                  <a:extLst>
                    <a:ext uri="{FF2B5EF4-FFF2-40B4-BE49-F238E27FC236}">
                      <a16:creationId xmlns:a16="http://schemas.microsoft.com/office/drawing/2014/main" xmlns="" id="{51728DF9-ADD6-4ECD-8132-DE0100B721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1980" y="4186126"/>
                  <a:ext cx="243495" cy="865437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2147483646 w 4409"/>
                    <a:gd name="T55" fmla="*/ 0 h 15671"/>
                    <a:gd name="T56" fmla="*/ 2147483646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2147483646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>
                      <a16:creationId xmlns:a16="http://schemas.microsoft.com/office/drawing/2014/main" xmlns="" id="{86D3FD02-8B03-49E8-86B8-414F9759DEA5}"/>
                    </a:ext>
                  </a:extLst>
                </p:cNvPr>
                <p:cNvSpPr/>
                <p:nvPr/>
              </p:nvSpPr>
              <p:spPr>
                <a:xfrm>
                  <a:off x="3826572" y="3793899"/>
                  <a:ext cx="188444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013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20" name="Google Shape;524;p27">
                  <a:extLst>
                    <a:ext uri="{FF2B5EF4-FFF2-40B4-BE49-F238E27FC236}">
                      <a16:creationId xmlns:a16="http://schemas.microsoft.com/office/drawing/2014/main" xmlns="" id="{7EA514D1-5DED-4F76-9D61-8DC970AEC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1980" y="3906645"/>
                  <a:ext cx="169387" cy="182615"/>
                </a:xfrm>
                <a:custGeom>
                  <a:avLst/>
                  <a:gdLst>
                    <a:gd name="T0" fmla="*/ 2147483646 w 3085"/>
                    <a:gd name="T1" fmla="*/ 0 h 3309"/>
                    <a:gd name="T2" fmla="*/ 2147483646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2147483646 w 3085"/>
                    <a:gd name="T9" fmla="*/ 2147483646 h 3309"/>
                    <a:gd name="T10" fmla="*/ 2147483646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2147483646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1" name="Google Shape;525;p27">
                  <a:extLst>
                    <a:ext uri="{FF2B5EF4-FFF2-40B4-BE49-F238E27FC236}">
                      <a16:creationId xmlns:a16="http://schemas.microsoft.com/office/drawing/2014/main" xmlns="" id="{D454F3CD-F578-4BED-922C-426A559215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823" y="3946343"/>
                  <a:ext cx="35994" cy="100042"/>
                </a:xfrm>
                <a:custGeom>
                  <a:avLst/>
                  <a:gdLst>
                    <a:gd name="T0" fmla="*/ 2147483646 w 649"/>
                    <a:gd name="T1" fmla="*/ 0 h 1814"/>
                    <a:gd name="T2" fmla="*/ 2147483646 w 649"/>
                    <a:gd name="T3" fmla="*/ 2147483646 h 1814"/>
                    <a:gd name="T4" fmla="*/ 0 w 649"/>
                    <a:gd name="T5" fmla="*/ 2147483646 h 1814"/>
                    <a:gd name="T6" fmla="*/ 2147483646 w 649"/>
                    <a:gd name="T7" fmla="*/ 2147483646 h 1814"/>
                    <a:gd name="T8" fmla="*/ 2147483646 w 649"/>
                    <a:gd name="T9" fmla="*/ 2147483646 h 1814"/>
                    <a:gd name="T10" fmla="*/ 2147483646 w 649"/>
                    <a:gd name="T11" fmla="*/ 2147483646 h 1814"/>
                    <a:gd name="T12" fmla="*/ 2147483646 w 649"/>
                    <a:gd name="T13" fmla="*/ 2147483646 h 1814"/>
                    <a:gd name="T14" fmla="*/ 2147483646 w 649"/>
                    <a:gd name="T15" fmla="*/ 2147483646 h 1814"/>
                    <a:gd name="T16" fmla="*/ 2147483646 w 649"/>
                    <a:gd name="T17" fmla="*/ 2147483646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2147483646 w 649"/>
                    <a:gd name="T37" fmla="*/ 2147483646 h 1814"/>
                    <a:gd name="T38" fmla="*/ 2147483646 w 649"/>
                    <a:gd name="T39" fmla="*/ 2147483646 h 1814"/>
                    <a:gd name="T40" fmla="*/ 2147483646 w 649"/>
                    <a:gd name="T41" fmla="*/ 2147483646 h 1814"/>
                    <a:gd name="T42" fmla="*/ 2147483646 w 649"/>
                    <a:gd name="T43" fmla="*/ 2147483646 h 1814"/>
                    <a:gd name="T44" fmla="*/ 0 w 649"/>
                    <a:gd name="T45" fmla="*/ 2147483646 h 1814"/>
                    <a:gd name="T46" fmla="*/ 2147483646 w 649"/>
                    <a:gd name="T47" fmla="*/ 2147483646 h 1814"/>
                    <a:gd name="T48" fmla="*/ 2147483646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2147483646 h 1814"/>
                    <a:gd name="T64" fmla="*/ 2147483646 w 649"/>
                    <a:gd name="T65" fmla="*/ 2147483646 h 1814"/>
                    <a:gd name="T66" fmla="*/ 2147483646 w 649"/>
                    <a:gd name="T67" fmla="*/ 0 h 1814"/>
                    <a:gd name="T68" fmla="*/ 214748364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2" name="Google Shape;526;p27">
                  <a:extLst>
                    <a:ext uri="{FF2B5EF4-FFF2-40B4-BE49-F238E27FC236}">
                      <a16:creationId xmlns:a16="http://schemas.microsoft.com/office/drawing/2014/main" xmlns="" id="{A4BC6AA7-92E0-4752-B454-B134D8FCA9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052" y="3944756"/>
                  <a:ext cx="63520" cy="101629"/>
                </a:xfrm>
                <a:custGeom>
                  <a:avLst/>
                  <a:gdLst>
                    <a:gd name="T0" fmla="*/ 2147483646 w 1152"/>
                    <a:gd name="T1" fmla="*/ 2147483646 h 1854"/>
                    <a:gd name="T2" fmla="*/ 2147483646 w 1152"/>
                    <a:gd name="T3" fmla="*/ 2147483646 h 1854"/>
                    <a:gd name="T4" fmla="*/ 2147483646 w 1152"/>
                    <a:gd name="T5" fmla="*/ 2147483646 h 1854"/>
                    <a:gd name="T6" fmla="*/ 2147483646 w 1152"/>
                    <a:gd name="T7" fmla="*/ 2147483646 h 1854"/>
                    <a:gd name="T8" fmla="*/ 2147483646 w 1152"/>
                    <a:gd name="T9" fmla="*/ 2147483646 h 1854"/>
                    <a:gd name="T10" fmla="*/ 2147483646 w 1152"/>
                    <a:gd name="T11" fmla="*/ 2147483646 h 1854"/>
                    <a:gd name="T12" fmla="*/ 2147483646 w 1152"/>
                    <a:gd name="T13" fmla="*/ 2147483646 h 1854"/>
                    <a:gd name="T14" fmla="*/ 2147483646 w 1152"/>
                    <a:gd name="T15" fmla="*/ 2147483646 h 1854"/>
                    <a:gd name="T16" fmla="*/ 2147483646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47483646 w 1152"/>
                    <a:gd name="T27" fmla="*/ 2147483646 h 1854"/>
                    <a:gd name="T28" fmla="*/ 214748364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2147483646 h 1854"/>
                    <a:gd name="T36" fmla="*/ 2147483646 w 1152"/>
                    <a:gd name="T37" fmla="*/ 2147483646 h 1854"/>
                    <a:gd name="T38" fmla="*/ 2147483646 w 1152"/>
                    <a:gd name="T39" fmla="*/ 2147483646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2147483646 w 1152"/>
                    <a:gd name="T55" fmla="*/ 2147483646 h 1854"/>
                    <a:gd name="T56" fmla="*/ 2147483646 w 1152"/>
                    <a:gd name="T57" fmla="*/ 2147483646 h 1854"/>
                    <a:gd name="T58" fmla="*/ 2147483646 w 1152"/>
                    <a:gd name="T59" fmla="*/ 2147483646 h 1854"/>
                    <a:gd name="T60" fmla="*/ 2147483646 w 1152"/>
                    <a:gd name="T61" fmla="*/ 2147483646 h 1854"/>
                    <a:gd name="T62" fmla="*/ 2147483646 w 1152"/>
                    <a:gd name="T63" fmla="*/ 2147483646 h 1854"/>
                    <a:gd name="T64" fmla="*/ 2147483646 w 1152"/>
                    <a:gd name="T65" fmla="*/ 2147483646 h 1854"/>
                    <a:gd name="T66" fmla="*/ 2147483646 w 1152"/>
                    <a:gd name="T67" fmla="*/ 2147483646 h 1854"/>
                    <a:gd name="T68" fmla="*/ 2147483646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2147483646 h 1854"/>
                    <a:gd name="T118" fmla="*/ 2147483646 w 1152"/>
                    <a:gd name="T119" fmla="*/ 2147483646 h 1854"/>
                    <a:gd name="T120" fmla="*/ 2147483646 w 1152"/>
                    <a:gd name="T121" fmla="*/ 2147483646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3" name="Google Shape;527;p27">
                  <a:extLst>
                    <a:ext uri="{FF2B5EF4-FFF2-40B4-BE49-F238E27FC236}">
                      <a16:creationId xmlns:a16="http://schemas.microsoft.com/office/drawing/2014/main" xmlns="" id="{E729D4DA-AA2E-41F9-AC72-AE012F81FF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8690" y="3992395"/>
                  <a:ext cx="63520" cy="57167"/>
                </a:xfrm>
                <a:custGeom>
                  <a:avLst/>
                  <a:gdLst>
                    <a:gd name="T0" fmla="*/ 2147483646 w 1192"/>
                    <a:gd name="T1" fmla="*/ 2147483646 h 1034"/>
                    <a:gd name="T2" fmla="*/ 2147483646 w 1192"/>
                    <a:gd name="T3" fmla="*/ 2147483646 h 1034"/>
                    <a:gd name="T4" fmla="*/ 2147483646 w 1192"/>
                    <a:gd name="T5" fmla="*/ 2147483646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2147483646 w 1192"/>
                    <a:gd name="T13" fmla="*/ 2147483646 h 1034"/>
                    <a:gd name="T14" fmla="*/ 2147483646 w 1192"/>
                    <a:gd name="T15" fmla="*/ 2147483646 h 1034"/>
                    <a:gd name="T16" fmla="*/ 2147483646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2147483646 h 1034"/>
                    <a:gd name="T56" fmla="*/ 2147483646 w 1192"/>
                    <a:gd name="T57" fmla="*/ 2147483646 h 1034"/>
                    <a:gd name="T58" fmla="*/ 2147483646 w 1192"/>
                    <a:gd name="T59" fmla="*/ 2147483646 h 1034"/>
                    <a:gd name="T60" fmla="*/ 2147483646 w 1192"/>
                    <a:gd name="T61" fmla="*/ 2147483646 h 1034"/>
                    <a:gd name="T62" fmla="*/ 2147483646 w 1192"/>
                    <a:gd name="T63" fmla="*/ 2147483646 h 1034"/>
                    <a:gd name="T64" fmla="*/ 2147483646 w 1192"/>
                    <a:gd name="T65" fmla="*/ 2147483646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2147483646 h 1034"/>
                    <a:gd name="T72" fmla="*/ 2147483646 w 1192"/>
                    <a:gd name="T73" fmla="*/ 2147483646 h 1034"/>
                    <a:gd name="T74" fmla="*/ 2147483646 w 1192"/>
                    <a:gd name="T75" fmla="*/ 2147483646 h 1034"/>
                    <a:gd name="T76" fmla="*/ 2147483646 w 1192"/>
                    <a:gd name="T77" fmla="*/ 2147483646 h 1034"/>
                    <a:gd name="T78" fmla="*/ 2147483646 w 1192"/>
                    <a:gd name="T79" fmla="*/ 214748364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4" name="Google Shape;528;p27">
                  <a:extLst>
                    <a:ext uri="{FF2B5EF4-FFF2-40B4-BE49-F238E27FC236}">
                      <a16:creationId xmlns:a16="http://schemas.microsoft.com/office/drawing/2014/main" xmlns="" id="{85F42EE8-E947-42E9-87A4-6F1DE5F6D0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8562" y="3946343"/>
                  <a:ext cx="59286" cy="100042"/>
                </a:xfrm>
                <a:custGeom>
                  <a:avLst/>
                  <a:gdLst>
                    <a:gd name="T0" fmla="*/ 2147483646 w 1086"/>
                    <a:gd name="T1" fmla="*/ 2147483646 h 1814"/>
                    <a:gd name="T2" fmla="*/ 2147483646 w 1086"/>
                    <a:gd name="T3" fmla="*/ 2147483646 h 1814"/>
                    <a:gd name="T4" fmla="*/ 2147483646 w 1086"/>
                    <a:gd name="T5" fmla="*/ 2147483646 h 1814"/>
                    <a:gd name="T6" fmla="*/ 2147483646 w 1086"/>
                    <a:gd name="T7" fmla="*/ 2147483646 h 1814"/>
                    <a:gd name="T8" fmla="*/ 2147483646 w 1086"/>
                    <a:gd name="T9" fmla="*/ 2147483646 h 1814"/>
                    <a:gd name="T10" fmla="*/ 2147483646 w 1086"/>
                    <a:gd name="T11" fmla="*/ 2147483646 h 1814"/>
                    <a:gd name="T12" fmla="*/ 2147483646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2147483646 w 1086"/>
                    <a:gd name="T27" fmla="*/ 2147483646 h 1814"/>
                    <a:gd name="T28" fmla="*/ 2147483646 w 1086"/>
                    <a:gd name="T29" fmla="*/ 2147483646 h 1814"/>
                    <a:gd name="T30" fmla="*/ 2147483646 w 1086"/>
                    <a:gd name="T31" fmla="*/ 2147483646 h 1814"/>
                    <a:gd name="T32" fmla="*/ 2147483646 w 1086"/>
                    <a:gd name="T33" fmla="*/ 2147483646 h 1814"/>
                    <a:gd name="T34" fmla="*/ 2147483646 w 1086"/>
                    <a:gd name="T35" fmla="*/ 2147483646 h 1814"/>
                    <a:gd name="T36" fmla="*/ 2147483646 w 1086"/>
                    <a:gd name="T37" fmla="*/ 2147483646 h 1814"/>
                    <a:gd name="T38" fmla="*/ 2147483646 w 1086"/>
                    <a:gd name="T39" fmla="*/ 2147483646 h 1814"/>
                    <a:gd name="T40" fmla="*/ 2147483646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2147483646 w 1086"/>
                    <a:gd name="T55" fmla="*/ 2147483646 h 1814"/>
                    <a:gd name="T56" fmla="*/ 2147483646 w 1086"/>
                    <a:gd name="T57" fmla="*/ 2147483646 h 1814"/>
                    <a:gd name="T58" fmla="*/ 2147483646 w 1086"/>
                    <a:gd name="T59" fmla="*/ 2147483646 h 1814"/>
                    <a:gd name="T60" fmla="*/ 2147483646 w 1086"/>
                    <a:gd name="T61" fmla="*/ 2147483646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5" name="Google Shape;529;p27">
                  <a:extLst>
                    <a:ext uri="{FF2B5EF4-FFF2-40B4-BE49-F238E27FC236}">
                      <a16:creationId xmlns:a16="http://schemas.microsoft.com/office/drawing/2014/main" xmlns="" id="{2E7B9E71-0692-4ABA-BCAF-1974083638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623" y="4262348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6" name="Google Shape;530;p27">
                  <a:extLst>
                    <a:ext uri="{FF2B5EF4-FFF2-40B4-BE49-F238E27FC236}">
                      <a16:creationId xmlns:a16="http://schemas.microsoft.com/office/drawing/2014/main" xmlns="" id="{1F89D159-1DB8-43E7-B7C6-EEA0CEA31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623" y="4454490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7" name="Google Shape;531;p27">
                  <a:extLst>
                    <a:ext uri="{FF2B5EF4-FFF2-40B4-BE49-F238E27FC236}">
                      <a16:creationId xmlns:a16="http://schemas.microsoft.com/office/drawing/2014/main" xmlns="" id="{C8C65421-6F85-4CB2-9B11-FBD9A5CD6B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623" y="4645045"/>
                  <a:ext cx="143979" cy="339823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</p:grpSp>
        </p:grpSp>
        <p:sp>
          <p:nvSpPr>
            <p:cNvPr id="157" name="Google Shape;532;p27">
              <a:extLst>
                <a:ext uri="{FF2B5EF4-FFF2-40B4-BE49-F238E27FC236}">
                  <a16:creationId xmlns:a16="http://schemas.microsoft.com/office/drawing/2014/main" xmlns="" id="{D71ADD29-BA56-477E-AEE7-02F811155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650" y="3608289"/>
              <a:ext cx="277372" cy="1899199"/>
            </a:xfrm>
            <a:custGeom>
              <a:avLst/>
              <a:gdLst>
                <a:gd name="T0" fmla="*/ 2147483646 w 5030"/>
                <a:gd name="T1" fmla="*/ 2147483646 h 34360"/>
                <a:gd name="T2" fmla="*/ 2147483646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2147483646 h 34360"/>
                <a:gd name="T8" fmla="*/ 2147483646 w 5030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8" name="Google Shape;533;p27">
              <a:extLst>
                <a:ext uri="{FF2B5EF4-FFF2-40B4-BE49-F238E27FC236}">
                  <a16:creationId xmlns:a16="http://schemas.microsoft.com/office/drawing/2014/main" xmlns="" id="{5320BE44-0464-4A48-8064-5D5A71A0C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793" y="3608289"/>
              <a:ext cx="40229" cy="1899199"/>
            </a:xfrm>
            <a:custGeom>
              <a:avLst/>
              <a:gdLst>
                <a:gd name="T0" fmla="*/ 0 w 728"/>
                <a:gd name="T1" fmla="*/ 2147483646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2147483646 h 34360"/>
                <a:gd name="T8" fmla="*/ 0 w 728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9" name="Google Shape;534;p27">
              <a:extLst>
                <a:ext uri="{FF2B5EF4-FFF2-40B4-BE49-F238E27FC236}">
                  <a16:creationId xmlns:a16="http://schemas.microsoft.com/office/drawing/2014/main" xmlns="" id="{543E7CC5-4612-49F1-A01D-609D70AA2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3670219"/>
              <a:ext cx="182092" cy="7940"/>
            </a:xfrm>
            <a:custGeom>
              <a:avLst/>
              <a:gdLst>
                <a:gd name="T0" fmla="*/ 0 w 3309"/>
                <a:gd name="T1" fmla="*/ 2147483646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2147483646 h 160"/>
                <a:gd name="T8" fmla="*/ 0 w 3309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0" name="Google Shape;535;p27">
              <a:extLst>
                <a:ext uri="{FF2B5EF4-FFF2-40B4-BE49-F238E27FC236}">
                  <a16:creationId xmlns:a16="http://schemas.microsoft.com/office/drawing/2014/main" xmlns="" id="{33F65A1C-9CF4-42E2-976A-861E90CF7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746441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1" name="Google Shape;536;p27">
              <a:extLst>
                <a:ext uri="{FF2B5EF4-FFF2-40B4-BE49-F238E27FC236}">
                  <a16:creationId xmlns:a16="http://schemas.microsoft.com/office/drawing/2014/main" xmlns="" id="{50092D53-6BCA-4F73-90DC-D3DDBD391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849659"/>
              <a:ext cx="120688" cy="11115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2" name="Google Shape;537;p27">
              <a:extLst>
                <a:ext uri="{FF2B5EF4-FFF2-40B4-BE49-F238E27FC236}">
                  <a16:creationId xmlns:a16="http://schemas.microsoft.com/office/drawing/2014/main" xmlns="" id="{A5FAF22A-1EF3-4734-8CC6-06A81F32E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956051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3" name="Google Shape;538;p27">
              <a:extLst>
                <a:ext uri="{FF2B5EF4-FFF2-40B4-BE49-F238E27FC236}">
                  <a16:creationId xmlns:a16="http://schemas.microsoft.com/office/drawing/2014/main" xmlns="" id="{EEC9F93D-17CB-496D-8185-63469D344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11961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4" name="Google Shape;539;p27">
              <a:extLst>
                <a:ext uri="{FF2B5EF4-FFF2-40B4-BE49-F238E27FC236}">
                  <a16:creationId xmlns:a16="http://schemas.microsoft.com/office/drawing/2014/main" xmlns="" id="{93D978DF-186D-4BD7-A8DD-744DD9EAC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227593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5" name="Google Shape;540;p27">
              <a:extLst>
                <a:ext uri="{FF2B5EF4-FFF2-40B4-BE49-F238E27FC236}">
                  <a16:creationId xmlns:a16="http://schemas.microsoft.com/office/drawing/2014/main" xmlns="" id="{A193EFC0-19C0-4639-8719-565D70F30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333986"/>
              <a:ext cx="120688" cy="952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6" name="Google Shape;541;p27">
              <a:extLst>
                <a:ext uri="{FF2B5EF4-FFF2-40B4-BE49-F238E27FC236}">
                  <a16:creationId xmlns:a16="http://schemas.microsoft.com/office/drawing/2014/main" xmlns="" id="{E5CF28A9-BBC2-4500-BBF6-96EDC8B79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495957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7" name="Google Shape;542;p27">
              <a:extLst>
                <a:ext uri="{FF2B5EF4-FFF2-40B4-BE49-F238E27FC236}">
                  <a16:creationId xmlns:a16="http://schemas.microsoft.com/office/drawing/2014/main" xmlns="" id="{F4DF54E6-28D1-4930-9AD3-002CD4C2C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599175"/>
              <a:ext cx="120688" cy="12704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8" name="Google Shape;543;p27">
              <a:extLst>
                <a:ext uri="{FF2B5EF4-FFF2-40B4-BE49-F238E27FC236}">
                  <a16:creationId xmlns:a16="http://schemas.microsoft.com/office/drawing/2014/main" xmlns="" id="{855F29B1-FF68-4AB5-9FC0-F4799E1E8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705568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9" name="Google Shape;544;p27">
              <a:extLst>
                <a:ext uri="{FF2B5EF4-FFF2-40B4-BE49-F238E27FC236}">
                  <a16:creationId xmlns:a16="http://schemas.microsoft.com/office/drawing/2014/main" xmlns="" id="{8241264F-6713-45B9-9533-0F4E71FF1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867540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0" name="Google Shape;545;p27">
              <a:extLst>
                <a:ext uri="{FF2B5EF4-FFF2-40B4-BE49-F238E27FC236}">
                  <a16:creationId xmlns:a16="http://schemas.microsoft.com/office/drawing/2014/main" xmlns="" id="{62736D34-1804-4F87-8BB4-E90AE61CA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973933"/>
              <a:ext cx="120688" cy="9528"/>
            </a:xfrm>
            <a:custGeom>
              <a:avLst/>
              <a:gdLst>
                <a:gd name="T0" fmla="*/ 2147483646 w 2211"/>
                <a:gd name="T1" fmla="*/ 2147483646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2147483646 h 160"/>
                <a:gd name="T8" fmla="*/ 2147483646 w 2211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1" name="Google Shape;546;p27">
              <a:extLst>
                <a:ext uri="{FF2B5EF4-FFF2-40B4-BE49-F238E27FC236}">
                  <a16:creationId xmlns:a16="http://schemas.microsoft.com/office/drawing/2014/main" xmlns="" id="{24B74AF1-9D4C-47C3-9144-FF7202ABF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080326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2" name="Google Shape;547;p27">
              <a:extLst>
                <a:ext uri="{FF2B5EF4-FFF2-40B4-BE49-F238E27FC236}">
                  <a16:creationId xmlns:a16="http://schemas.microsoft.com/office/drawing/2014/main" xmlns="" id="{4396AEB9-7833-4A90-B422-1AE217BDA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242298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3" name="Google Shape;548;p27">
              <a:extLst>
                <a:ext uri="{FF2B5EF4-FFF2-40B4-BE49-F238E27FC236}">
                  <a16:creationId xmlns:a16="http://schemas.microsoft.com/office/drawing/2014/main" xmlns="" id="{266058A3-E758-4838-BE2A-487450535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34869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4" name="Google Shape;549;p27">
              <a:extLst>
                <a:ext uri="{FF2B5EF4-FFF2-40B4-BE49-F238E27FC236}">
                  <a16:creationId xmlns:a16="http://schemas.microsoft.com/office/drawing/2014/main" xmlns="" id="{3A6EA5B4-4914-44CF-9537-DAA85C15D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451909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5" name="Google Shape;550;p27">
              <a:extLst>
                <a:ext uri="{FF2B5EF4-FFF2-40B4-BE49-F238E27FC236}">
                  <a16:creationId xmlns:a16="http://schemas.microsoft.com/office/drawing/2014/main" xmlns="" id="{98DC1712-491C-4F0E-9AF0-DC7CABCF0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041801"/>
              <a:ext cx="182092" cy="12704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147483646 h 226"/>
                <a:gd name="T4" fmla="*/ 2147483646 w 3309"/>
                <a:gd name="T5" fmla="*/ 2147483646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6" name="Google Shape;551;p27">
              <a:extLst>
                <a:ext uri="{FF2B5EF4-FFF2-40B4-BE49-F238E27FC236}">
                  <a16:creationId xmlns:a16="http://schemas.microsoft.com/office/drawing/2014/main" xmlns="" id="{219497FE-83A9-4126-BEC3-ECA54BA87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416559"/>
              <a:ext cx="182092" cy="9528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7" name="Google Shape;552;p27">
              <a:extLst>
                <a:ext uri="{FF2B5EF4-FFF2-40B4-BE49-F238E27FC236}">
                  <a16:creationId xmlns:a16="http://schemas.microsoft.com/office/drawing/2014/main" xmlns="" id="{835AD5C6-1B5E-4D73-878E-90AC7B8E6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788142"/>
              <a:ext cx="182092" cy="9528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8" name="Google Shape;553;p27">
              <a:extLst>
                <a:ext uri="{FF2B5EF4-FFF2-40B4-BE49-F238E27FC236}">
                  <a16:creationId xmlns:a16="http://schemas.microsoft.com/office/drawing/2014/main" xmlns="" id="{2E85BDAC-1F79-4589-93B5-25C61B05D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5162900"/>
              <a:ext cx="182092" cy="9528"/>
            </a:xfrm>
            <a:custGeom>
              <a:avLst/>
              <a:gdLst>
                <a:gd name="T0" fmla="*/ 0 w 3309"/>
                <a:gd name="T1" fmla="*/ 2147483646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2147483646 h 173"/>
                <a:gd name="T8" fmla="*/ 0 w 3309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9" name="Google Shape;554;p27">
              <a:extLst>
                <a:ext uri="{FF2B5EF4-FFF2-40B4-BE49-F238E27FC236}">
                  <a16:creationId xmlns:a16="http://schemas.microsoft.com/office/drawing/2014/main" xmlns="" id="{A70C13EB-F5DD-4F7D-8C2F-9DEA27ABFF9F}"/>
                </a:ext>
              </a:extLst>
            </p:cNvPr>
            <p:cNvSpPr/>
            <p:nvPr/>
          </p:nvSpPr>
          <p:spPr>
            <a:xfrm>
              <a:off x="2597742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555;p27">
              <a:extLst>
                <a:ext uri="{FF2B5EF4-FFF2-40B4-BE49-F238E27FC236}">
                  <a16:creationId xmlns:a16="http://schemas.microsoft.com/office/drawing/2014/main" xmlns="" id="{6B469B87-6C4F-4750-ABEE-97B22E2CD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328" y="4616642"/>
              <a:ext cx="285842" cy="744753"/>
            </a:xfrm>
            <a:custGeom>
              <a:avLst/>
              <a:gdLst>
                <a:gd name="T0" fmla="*/ 0 w 5189"/>
                <a:gd name="T1" fmla="*/ 0 h 13466"/>
                <a:gd name="T2" fmla="*/ 2147483646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1" name="Google Shape;556;p27">
              <a:extLst>
                <a:ext uri="{FF2B5EF4-FFF2-40B4-BE49-F238E27FC236}">
                  <a16:creationId xmlns:a16="http://schemas.microsoft.com/office/drawing/2014/main" xmlns="" id="{FD775479-05C5-4C7E-AF65-70C100C73274}"/>
                </a:ext>
              </a:extLst>
            </p:cNvPr>
            <p:cNvSpPr/>
            <p:nvPr/>
          </p:nvSpPr>
          <p:spPr>
            <a:xfrm>
              <a:off x="2722665" y="4414972"/>
              <a:ext cx="101633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557;p27">
              <a:extLst>
                <a:ext uri="{FF2B5EF4-FFF2-40B4-BE49-F238E27FC236}">
                  <a16:creationId xmlns:a16="http://schemas.microsoft.com/office/drawing/2014/main" xmlns="" id="{2679B902-ECBC-4D28-8328-D6CCDFE6D0CF}"/>
                </a:ext>
              </a:extLst>
            </p:cNvPr>
            <p:cNvSpPr/>
            <p:nvPr/>
          </p:nvSpPr>
          <p:spPr>
            <a:xfrm>
              <a:off x="2525752" y="3916353"/>
              <a:ext cx="395943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558;p27">
              <a:extLst>
                <a:ext uri="{FF2B5EF4-FFF2-40B4-BE49-F238E27FC236}">
                  <a16:creationId xmlns:a16="http://schemas.microsoft.com/office/drawing/2014/main" xmlns="" id="{FB65AD1C-567A-438D-8C5C-CC19C656F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099" y="4064033"/>
              <a:ext cx="247729" cy="223903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2147483646 w 4461"/>
                <a:gd name="T15" fmla="*/ 2147483646 h 4053"/>
                <a:gd name="T16" fmla="*/ 2147483646 w 4461"/>
                <a:gd name="T17" fmla="*/ 2147483646 h 4053"/>
                <a:gd name="T18" fmla="*/ 2147483646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4" name="Google Shape;559;p27">
              <a:extLst>
                <a:ext uri="{FF2B5EF4-FFF2-40B4-BE49-F238E27FC236}">
                  <a16:creationId xmlns:a16="http://schemas.microsoft.com/office/drawing/2014/main" xmlns="" id="{D3A998C1-9E50-4FF8-85E0-B15B81B5C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155" y="4259352"/>
              <a:ext cx="215969" cy="130213"/>
            </a:xfrm>
            <a:custGeom>
              <a:avLst/>
              <a:gdLst>
                <a:gd name="T0" fmla="*/ 2147483646 w 3919"/>
                <a:gd name="T1" fmla="*/ 2147483646 h 2359"/>
                <a:gd name="T2" fmla="*/ 2147483646 w 3919"/>
                <a:gd name="T3" fmla="*/ 2147483646 h 2359"/>
                <a:gd name="T4" fmla="*/ 2147483646 w 3919"/>
                <a:gd name="T5" fmla="*/ 2147483646 h 2359"/>
                <a:gd name="T6" fmla="*/ 2147483646 w 3919"/>
                <a:gd name="T7" fmla="*/ 2147483646 h 2359"/>
                <a:gd name="T8" fmla="*/ 2147483646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2147483646 h 2359"/>
                <a:gd name="T20" fmla="*/ 2147483646 w 3919"/>
                <a:gd name="T21" fmla="*/ 214748364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5" name="Google Shape;560;p27">
              <a:extLst>
                <a:ext uri="{FF2B5EF4-FFF2-40B4-BE49-F238E27FC236}">
                  <a16:creationId xmlns:a16="http://schemas.microsoft.com/office/drawing/2014/main" xmlns="" id="{A27C18BC-D7D2-482B-BAC8-EEAF286453FF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89273" y="4314930"/>
              <a:ext cx="215969" cy="76222"/>
            </a:xfrm>
            <a:custGeom>
              <a:avLst/>
              <a:gdLst>
                <a:gd name="T0" fmla="*/ 2147483646 w 3866"/>
                <a:gd name="T1" fmla="*/ 0 h 1398"/>
                <a:gd name="T2" fmla="*/ 2147483646 w 3866"/>
                <a:gd name="T3" fmla="*/ 2147483646 h 1398"/>
                <a:gd name="T4" fmla="*/ 2147483646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6" name="Google Shape;561;p27">
              <a:extLst>
                <a:ext uri="{FF2B5EF4-FFF2-40B4-BE49-F238E27FC236}">
                  <a16:creationId xmlns:a16="http://schemas.microsoft.com/office/drawing/2014/main" xmlns="" id="{F970A4F2-5B83-42C0-8DFD-6F2C10C42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783" y="5007280"/>
              <a:ext cx="239259" cy="242958"/>
            </a:xfrm>
            <a:custGeom>
              <a:avLst/>
              <a:gdLst>
                <a:gd name="T0" fmla="*/ 2147483646 w 4342"/>
                <a:gd name="T1" fmla="*/ 2147483646 h 4381"/>
                <a:gd name="T2" fmla="*/ 2147483646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214748364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7" name="Google Shape;562;p27">
              <a:extLst>
                <a:ext uri="{FF2B5EF4-FFF2-40B4-BE49-F238E27FC236}">
                  <a16:creationId xmlns:a16="http://schemas.microsoft.com/office/drawing/2014/main" xmlns="" id="{0654002E-B9D7-4482-98AB-C15BA2901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017" y="4357806"/>
              <a:ext cx="357831" cy="854322"/>
            </a:xfrm>
            <a:custGeom>
              <a:avLst/>
              <a:gdLst>
                <a:gd name="T0" fmla="*/ 2147483646 w 6447"/>
                <a:gd name="T1" fmla="*/ 2147483646 h 15447"/>
                <a:gd name="T2" fmla="*/ 2147483646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2147483646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8" name="Google Shape;563;p27">
              <a:extLst>
                <a:ext uri="{FF2B5EF4-FFF2-40B4-BE49-F238E27FC236}">
                  <a16:creationId xmlns:a16="http://schemas.microsoft.com/office/drawing/2014/main" xmlns="" id="{32EC02F6-F89A-4B34-893B-882413D63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354" y="4373685"/>
              <a:ext cx="243494" cy="838442"/>
            </a:xfrm>
            <a:custGeom>
              <a:avLst/>
              <a:gdLst>
                <a:gd name="T0" fmla="*/ 2147483646 w 4409"/>
                <a:gd name="T1" fmla="*/ 2147483646 h 15169"/>
                <a:gd name="T2" fmla="*/ 2147483646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2147483646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9" name="Google Shape;564;p27">
              <a:extLst>
                <a:ext uri="{FF2B5EF4-FFF2-40B4-BE49-F238E27FC236}">
                  <a16:creationId xmlns:a16="http://schemas.microsoft.com/office/drawing/2014/main" xmlns="" id="{51127106-7DF0-4EBF-BFF1-A868385A9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471" y="4187893"/>
              <a:ext cx="241377" cy="241370"/>
            </a:xfrm>
            <a:custGeom>
              <a:avLst/>
              <a:gdLst>
                <a:gd name="T0" fmla="*/ 2147483646 w 4348"/>
                <a:gd name="T1" fmla="*/ 0 h 4380"/>
                <a:gd name="T2" fmla="*/ 2147483646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0" name="Google Shape;565;p27">
              <a:extLst>
                <a:ext uri="{FF2B5EF4-FFF2-40B4-BE49-F238E27FC236}">
                  <a16:creationId xmlns:a16="http://schemas.microsoft.com/office/drawing/2014/main" xmlns="" id="{2CF5F2F9-F7E6-4297-8F47-CBF32E9FF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869" y="4186306"/>
              <a:ext cx="80459" cy="77809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1" name="Google Shape;566;p27">
              <a:extLst>
                <a:ext uri="{FF2B5EF4-FFF2-40B4-BE49-F238E27FC236}">
                  <a16:creationId xmlns:a16="http://schemas.microsoft.com/office/drawing/2014/main" xmlns="" id="{FC37D101-C24B-4CA6-8C92-4B1B0B618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26" y="4662694"/>
              <a:ext cx="777065" cy="963890"/>
            </a:xfrm>
            <a:custGeom>
              <a:avLst/>
              <a:gdLst>
                <a:gd name="T0" fmla="*/ 0 w 14070"/>
                <a:gd name="T1" fmla="*/ 2147483646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2147483646 h 17432"/>
                <a:gd name="T12" fmla="*/ 0 w 14070"/>
                <a:gd name="T13" fmla="*/ 2147483646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2" name="Google Shape;567;p27">
              <a:extLst>
                <a:ext uri="{FF2B5EF4-FFF2-40B4-BE49-F238E27FC236}">
                  <a16:creationId xmlns:a16="http://schemas.microsoft.com/office/drawing/2014/main" xmlns="" id="{941142D8-7536-4F61-92B7-A99FBD8F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420" y="4821489"/>
              <a:ext cx="741071" cy="805095"/>
            </a:xfrm>
            <a:custGeom>
              <a:avLst/>
              <a:gdLst>
                <a:gd name="T0" fmla="*/ 2147483646 w 13409"/>
                <a:gd name="T1" fmla="*/ 2147483646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2147483646 w 13409"/>
                <a:gd name="T9" fmla="*/ 2147483646 h 17432"/>
                <a:gd name="T10" fmla="*/ 2147483646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2147483646 h 17432"/>
                <a:gd name="T20" fmla="*/ 2147483646 w 13409"/>
                <a:gd name="T21" fmla="*/ 21474836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3" name="Google Shape;568;p27">
              <a:extLst>
                <a:ext uri="{FF2B5EF4-FFF2-40B4-BE49-F238E27FC236}">
                  <a16:creationId xmlns:a16="http://schemas.microsoft.com/office/drawing/2014/main" xmlns="" id="{F52107D6-658E-489C-A7D4-98DC55E68B0C}"/>
                </a:ext>
              </a:extLst>
            </p:cNvPr>
            <p:cNvSpPr/>
            <p:nvPr/>
          </p:nvSpPr>
          <p:spPr>
            <a:xfrm>
              <a:off x="2434706" y="4872304"/>
              <a:ext cx="459465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569;p27">
              <a:extLst>
                <a:ext uri="{FF2B5EF4-FFF2-40B4-BE49-F238E27FC236}">
                  <a16:creationId xmlns:a16="http://schemas.microsoft.com/office/drawing/2014/main" xmlns="" id="{693DA6F8-85F9-4F58-B225-AAD03C6139EA}"/>
                </a:ext>
              </a:extLst>
            </p:cNvPr>
            <p:cNvSpPr/>
            <p:nvPr/>
          </p:nvSpPr>
          <p:spPr>
            <a:xfrm>
              <a:off x="3376925" y="4937410"/>
              <a:ext cx="425586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570;p27">
              <a:extLst>
                <a:ext uri="{FF2B5EF4-FFF2-40B4-BE49-F238E27FC236}">
                  <a16:creationId xmlns:a16="http://schemas.microsoft.com/office/drawing/2014/main" xmlns="" id="{A4C7142C-D9B6-43F6-8ACB-497FC6622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170" y="4821489"/>
              <a:ext cx="658494" cy="768572"/>
            </a:xfrm>
            <a:custGeom>
              <a:avLst/>
              <a:gdLst>
                <a:gd name="T0" fmla="*/ 2147483646 w 11913"/>
                <a:gd name="T1" fmla="*/ 0 h 13898"/>
                <a:gd name="T2" fmla="*/ 2147483646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2147483646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6" name="Google Shape;571;p27">
              <a:extLst>
                <a:ext uri="{FF2B5EF4-FFF2-40B4-BE49-F238E27FC236}">
                  <a16:creationId xmlns:a16="http://schemas.microsoft.com/office/drawing/2014/main" xmlns="" id="{61D9F8E3-AB42-4B58-A499-F37AD6235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048" y="4821489"/>
              <a:ext cx="624616" cy="76857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197" name="Google Shape;572;p27">
              <a:extLst>
                <a:ext uri="{FF2B5EF4-FFF2-40B4-BE49-F238E27FC236}">
                  <a16:creationId xmlns:a16="http://schemas.microsoft.com/office/drawing/2014/main" xmlns="" id="{C3BDF959-3ABD-4338-95CF-03EDCF79D8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>
                <a:extLst>
                  <a:ext uri="{FF2B5EF4-FFF2-40B4-BE49-F238E27FC236}">
                    <a16:creationId xmlns:a16="http://schemas.microsoft.com/office/drawing/2014/main" xmlns="" id="{26489FE1-5196-4F95-978D-9C327D674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863" y="4562471"/>
                <a:ext cx="112219" cy="98453"/>
              </a:xfrm>
              <a:custGeom>
                <a:avLst/>
                <a:gdLst>
                  <a:gd name="T0" fmla="*/ 2147483646 w 2040"/>
                  <a:gd name="T1" fmla="*/ 2147483646 h 1775"/>
                  <a:gd name="T2" fmla="*/ 2147483646 w 2040"/>
                  <a:gd name="T3" fmla="*/ 2147483646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2147483646 w 2040"/>
                  <a:gd name="T15" fmla="*/ 2147483646 h 1775"/>
                  <a:gd name="T16" fmla="*/ 2147483646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2147483646 h 1775"/>
                  <a:gd name="T64" fmla="*/ 2147483646 w 2040"/>
                  <a:gd name="T65" fmla="*/ 2147483646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47483646 h 1775"/>
                  <a:gd name="T78" fmla="*/ 2147483646 w 2040"/>
                  <a:gd name="T79" fmla="*/ 2147483646 h 1775"/>
                  <a:gd name="T80" fmla="*/ 2147483646 w 2040"/>
                  <a:gd name="T81" fmla="*/ 2147483646 h 1775"/>
                  <a:gd name="T82" fmla="*/ 2147483646 w 2040"/>
                  <a:gd name="T83" fmla="*/ 2147483646 h 1775"/>
                  <a:gd name="T84" fmla="*/ 2147483646 w 2040"/>
                  <a:gd name="T85" fmla="*/ 2147483646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0" name="Google Shape;574;p27">
                <a:extLst>
                  <a:ext uri="{FF2B5EF4-FFF2-40B4-BE49-F238E27FC236}">
                    <a16:creationId xmlns:a16="http://schemas.microsoft.com/office/drawing/2014/main" xmlns="" id="{EDF6CB17-C1AA-4ABB-944E-9F8F84C21C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669" y="4537064"/>
                <a:ext cx="65637" cy="66694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2147483646 h 1205"/>
                  <a:gd name="T4" fmla="*/ 2147483646 w 1192"/>
                  <a:gd name="T5" fmla="*/ 2147483646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2147483646 w 1192"/>
                  <a:gd name="T11" fmla="*/ 2147483646 h 1205"/>
                  <a:gd name="T12" fmla="*/ 2147483646 w 1192"/>
                  <a:gd name="T13" fmla="*/ 2147483646 h 1205"/>
                  <a:gd name="T14" fmla="*/ 2147483646 w 1192"/>
                  <a:gd name="T15" fmla="*/ 2147483646 h 1205"/>
                  <a:gd name="T16" fmla="*/ 2147483646 w 1192"/>
                  <a:gd name="T17" fmla="*/ 2147483646 h 1205"/>
                  <a:gd name="T18" fmla="*/ 2147483646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2147483646 h 1205"/>
                  <a:gd name="T58" fmla="*/ 2147483646 w 1192"/>
                  <a:gd name="T59" fmla="*/ 2147483646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1" name="Google Shape;575;p27">
                <a:extLst>
                  <a:ext uri="{FF2B5EF4-FFF2-40B4-BE49-F238E27FC236}">
                    <a16:creationId xmlns:a16="http://schemas.microsoft.com/office/drawing/2014/main" xmlns="" id="{C14EE721-1C42-45C7-84D9-314A4C3F1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541" y="4565647"/>
                <a:ext cx="127041" cy="127037"/>
              </a:xfrm>
              <a:custGeom>
                <a:avLst/>
                <a:gdLst>
                  <a:gd name="T0" fmla="*/ 2147483646 w 2303"/>
                  <a:gd name="T1" fmla="*/ 2147483646 h 2304"/>
                  <a:gd name="T2" fmla="*/ 2147483646 w 2303"/>
                  <a:gd name="T3" fmla="*/ 2147483646 h 2304"/>
                  <a:gd name="T4" fmla="*/ 0 w 2303"/>
                  <a:gd name="T5" fmla="*/ 2147483646 h 2304"/>
                  <a:gd name="T6" fmla="*/ 2147483646 w 2303"/>
                  <a:gd name="T7" fmla="*/ 2147483646 h 2304"/>
                  <a:gd name="T8" fmla="*/ 2147483646 w 2303"/>
                  <a:gd name="T9" fmla="*/ 2147483646 h 2304"/>
                  <a:gd name="T10" fmla="*/ 2147483646 w 2303"/>
                  <a:gd name="T11" fmla="*/ 2147483646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2147483646 h 2304"/>
                  <a:gd name="T82" fmla="*/ 2147483646 w 2303"/>
                  <a:gd name="T83" fmla="*/ 2147483646 h 2304"/>
                  <a:gd name="T84" fmla="*/ 2147483646 w 2303"/>
                  <a:gd name="T85" fmla="*/ 2147483646 h 2304"/>
                  <a:gd name="T86" fmla="*/ 2147483646 w 2303"/>
                  <a:gd name="T87" fmla="*/ 2147483646 h 2304"/>
                  <a:gd name="T88" fmla="*/ 2147483646 w 2303"/>
                  <a:gd name="T89" fmla="*/ 2147483646 h 2304"/>
                  <a:gd name="T90" fmla="*/ 2147483646 w 2303"/>
                  <a:gd name="T91" fmla="*/ 2147483646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47483646 h 2304"/>
                  <a:gd name="T112" fmla="*/ 2147483646 w 2303"/>
                  <a:gd name="T113" fmla="*/ 2147483646 h 2304"/>
                  <a:gd name="T114" fmla="*/ 2147483646 w 2303"/>
                  <a:gd name="T115" fmla="*/ 2147483646 h 2304"/>
                  <a:gd name="T116" fmla="*/ 2147483646 w 2303"/>
                  <a:gd name="T117" fmla="*/ 2147483646 h 2304"/>
                  <a:gd name="T118" fmla="*/ 2147483646 w 2303"/>
                  <a:gd name="T119" fmla="*/ 2147483646 h 2304"/>
                  <a:gd name="T120" fmla="*/ 2147483646 w 2303"/>
                  <a:gd name="T121" fmla="*/ 2147483646 h 2304"/>
                  <a:gd name="T122" fmla="*/ 2147483646 w 2303"/>
                  <a:gd name="T123" fmla="*/ 2147483646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198" name="Google Shape;576;p27">
              <a:extLst>
                <a:ext uri="{FF2B5EF4-FFF2-40B4-BE49-F238E27FC236}">
                  <a16:creationId xmlns:a16="http://schemas.microsoft.com/office/drawing/2014/main" xmlns="" id="{B3EC10F5-8BA9-41FD-BF23-492EFB57A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563" y="5577358"/>
              <a:ext cx="391710" cy="49226"/>
            </a:xfrm>
            <a:custGeom>
              <a:avLst/>
              <a:gdLst>
                <a:gd name="T0" fmla="*/ 2147483646 w 7056"/>
                <a:gd name="T1" fmla="*/ 0 h 887"/>
                <a:gd name="T2" fmla="*/ 2147483646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2147483646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28" name="Google Shape;578;p27">
            <a:extLst>
              <a:ext uri="{FF2B5EF4-FFF2-40B4-BE49-F238E27FC236}">
                <a16:creationId xmlns:a16="http://schemas.microsoft.com/office/drawing/2014/main" xmlns="" id="{9165E15E-CD89-488E-8798-62D236C0A892}"/>
              </a:ext>
            </a:extLst>
          </p:cNvPr>
          <p:cNvSpPr>
            <a:spLocks/>
          </p:cNvSpPr>
          <p:nvPr/>
        </p:nvSpPr>
        <p:spPr bwMode="auto">
          <a:xfrm>
            <a:off x="3308351" y="6418263"/>
            <a:ext cx="264583" cy="165100"/>
          </a:xfrm>
          <a:custGeom>
            <a:avLst/>
            <a:gdLst>
              <a:gd name="T0" fmla="*/ 2147483646 w 4806"/>
              <a:gd name="T1" fmla="*/ 2147483646 h 2979"/>
              <a:gd name="T2" fmla="*/ 2147483646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2147483646 h 2979"/>
              <a:gd name="T8" fmla="*/ 2147483646 w 4806"/>
              <a:gd name="T9" fmla="*/ 2147483646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xmlns="" id="{D3451EE4-4213-48C8-9E57-62189EFE251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1" y="5626100"/>
            <a:ext cx="9319684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xmlns="" id="{FC639F4E-ACE1-4340-B697-3EE2DD116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758" y="6402649"/>
              <a:ext cx="264598" cy="452178"/>
            </a:xfrm>
            <a:custGeom>
              <a:avLst/>
              <a:gdLst>
                <a:gd name="T0" fmla="*/ 2147483646 w 4806"/>
                <a:gd name="T1" fmla="*/ 2147483646 h 8167"/>
                <a:gd name="T2" fmla="*/ 2147483646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2147483646 h 8167"/>
                <a:gd name="T8" fmla="*/ 2147483646 w 4806"/>
                <a:gd name="T9" fmla="*/ 2147483646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xmlns="" id="{5DF098C2-8215-416B-A5C2-DC52BE7DF4D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xmlns="" id="{A84E01F4-1538-4BD4-86D9-0DA9B1258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447"/>
              </a:xfrm>
              <a:custGeom>
                <a:avLst/>
                <a:gdLst>
                  <a:gd name="T0" fmla="*/ 2147483646 w 132354"/>
                  <a:gd name="T1" fmla="*/ 2147483646 h 7612"/>
                  <a:gd name="T2" fmla="*/ 2147483646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2147483646 h 7612"/>
                  <a:gd name="T8" fmla="*/ 2147483646 w 132354"/>
                  <a:gd name="T9" fmla="*/ 2147483646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xmlns="" id="{76221EF9-0DC6-4B0B-83EF-1509C68AC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274"/>
              </a:xfrm>
              <a:custGeom>
                <a:avLst/>
                <a:gdLst>
                  <a:gd name="T0" fmla="*/ 2147483646 w 132354"/>
                  <a:gd name="T1" fmla="*/ 2147483646 h 2423"/>
                  <a:gd name="T2" fmla="*/ 2147483646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2147483646 h 2423"/>
                  <a:gd name="T8" fmla="*/ 2147483646 w 132354"/>
                  <a:gd name="T9" fmla="*/ 214748364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xmlns="" id="{E133EA6B-086D-4AEC-97D3-3514AE533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452178"/>
              </a:xfrm>
              <a:custGeom>
                <a:avLst/>
                <a:gdLst>
                  <a:gd name="T0" fmla="*/ 2147483646 w 4792"/>
                  <a:gd name="T1" fmla="*/ 2147483646 h 8167"/>
                  <a:gd name="T2" fmla="*/ 214748364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2147483646 h 8167"/>
                  <a:gd name="T8" fmla="*/ 2147483646 w 4792"/>
                  <a:gd name="T9" fmla="*/ 2147483646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xmlns="" id="{E3A2FD20-F5CA-4B20-B48F-D53723923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165006"/>
              </a:xfrm>
              <a:custGeom>
                <a:avLst/>
                <a:gdLst>
                  <a:gd name="T0" fmla="*/ 2147483646 w 4792"/>
                  <a:gd name="T1" fmla="*/ 2147483646 h 2979"/>
                  <a:gd name="T2" fmla="*/ 214748364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2147483646 h 2979"/>
                  <a:gd name="T8" fmla="*/ 2147483646 w 4792"/>
                  <a:gd name="T9" fmla="*/ 2147483646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xmlns="" id="{DA1703AE-51D6-47BF-A4AA-B91AD5A34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360156"/>
              </a:xfrm>
              <a:custGeom>
                <a:avLst/>
                <a:gdLst>
                  <a:gd name="T0" fmla="*/ 2147483646 w 106109"/>
                  <a:gd name="T1" fmla="*/ 0 h 6499"/>
                  <a:gd name="T2" fmla="*/ 2147483646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2147483646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xmlns="" id="{554B3ED1-6FED-40E2-A7C5-0FB79D8A86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176111"/>
              </a:xfrm>
              <a:custGeom>
                <a:avLst/>
                <a:gdLst>
                  <a:gd name="T0" fmla="*/ 2147483646 w 106109"/>
                  <a:gd name="T1" fmla="*/ 0 h 3190"/>
                  <a:gd name="T2" fmla="*/ 2147483646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2147483646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2139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2F4E2A02-2D18-4C34-BF15-C31F04DA5A2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4AEFC53F-C67F-4981-BC1C-DF4F101C3EBE}"/>
                </a:ext>
              </a:extLst>
            </p:cNvPr>
            <p:cNvSpPr/>
            <p:nvPr/>
          </p:nvSpPr>
          <p:spPr>
            <a:xfrm>
              <a:off x="661380" y="219519"/>
              <a:ext cx="8068625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801D2860-3364-4B53-907D-E20DCA0DEB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FDDFE978-7A6A-48E8-BCDB-E2BAD8DAE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422D35DF-5C9A-4CA8-A994-96823514A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DD021A4E-1097-4CCE-8642-F1F6F75D4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AC40EECE-14CF-4365-81B6-C35F001219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0BE26B85-E754-40A0-AA15-25BD87395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F0103F4F-2F23-4EB7-B6EA-A6E3BF4EDB9A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AD60AC5C-42FB-4FDE-B04F-3D947CFD0A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135D8D7B-B24D-40DB-A4C9-0E22B4DCF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82BBD442-1DA2-48DD-A256-C8E8754DA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CD873CEA-716E-4E54-928D-084E3B06FD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88EE4369-B3CC-4D98-A860-BBB00E234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88E5A278-6998-47CC-8A23-74EE6FB63E67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5348A7C3-6615-4786-BBD5-C641891B4F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69AF9DFE-5415-4209-A9A7-4772C55D6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FE510BF0-12E6-4393-A437-7A0652C95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B77557C1-E610-448E-BD01-44DA7AF408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914DAA70-A944-4B3F-BF51-E1B27C9B5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3D4855AF-5E71-40F4-9781-014EBC758F97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2C8E1DEA-B8B8-40F4-9393-9E729F70E6F9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30A58803-FB24-47A7-8CAF-A2765EF92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FE2BE3BF-1E5E-4CA7-A35C-DF38E359AAAF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07B6411C-D3DA-4DFA-B070-C5A3B20CEF8C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03596D1A-D59C-472B-964B-3FDE745C34B9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D19827E6-C8B0-436F-9606-D420E8F429BF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9626D2C8-031F-4105-86FB-8EE14823C23D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2B2FB063-C630-4339-A550-3EA962F6808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95E4082E-852F-4C75-9BA8-E5ABB3D5FC5E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32D0F40C-6FA8-4062-B2A7-ABE0995CC1B3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F4985F28-9F09-46F3-ADD2-1F153C3DFDD7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7887C753-44AD-4C17-8E06-05D060165851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F140539D-D584-40CA-BC8A-E74B5DDA7F9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660963E1-D7D6-48F7-A60B-B3C356D67E9A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F2A5981D-915B-4D9C-AFB9-1EA94CE293DE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D12A452F-AE92-4F00-AB96-DB81D6EB9C25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974C7ADD-717C-4E74-AFBC-C6B35F22157C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7D735869-8353-4C31-9CDD-9C5E12B6657F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D052C0EE-9F7B-43CF-AF47-2DCAAA0BD09F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C6F0B4EE-8E51-46E7-BA31-AD733E8AC0CC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1BCB2844-EA62-493D-8F2B-18835A6F8D0D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A8B9755A-1491-43A3-B67D-A3CE7DC57A99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8F729FDD-1866-42A7-AFED-77F73D00A792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BDE75CD3-20FA-40FA-B712-C5248BEB94C8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692158D5-9628-49C0-8790-B5A0A52AF335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F0CFFA63-77E1-40F9-A977-3B9C4B53C75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FDFF913F-5A49-4780-B452-49DD4CC3B670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E4BBBA32-535F-4FE2-B947-EA4D9C158D29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CD3D974F-BE01-4115-A4E9-FF9DC296E465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DDFD68FC-2921-4ED6-80B0-7CAD7A6F5EFE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AD72E0C8-A889-4B79-9397-6D87EA2B9420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899C2361-40FA-4EF6-A708-309D25791BAA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B3E6F014-04A6-464A-83C4-20ABF3212555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136858A3-CB7C-4C0F-B63C-C7532B3E3019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82394369-0923-497B-B25E-EE35D5DEBB86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F35F77C8-0BAA-4FC3-B412-212D12AD6A79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C8B9F64C-9513-4267-8320-A9172394CE63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1D2019FB-E547-456D-ADF9-A0566514CF7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71C013FD-5719-4F69-896E-3C5FC837D43D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459FB956-9974-41B3-AF43-398C32D874DC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7C0E762B-DB08-4B58-8E46-563636D59A17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2572DA17-39DC-4178-B135-01B1B73EA398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9846C09B-9244-41EC-9F8A-7371F3ABA786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B68E8F45-0B22-4229-AE3B-21DBAB653439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133AA6FB-E9E3-4591-B782-DB5301069449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8EF78C64-6DDC-4EA5-84E4-16054DE7D1D0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597622CC-D6ED-4AA6-BF86-A18B2C81B905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5A3E52DB-F186-4C8B-BB2C-D4050CFCC47E}"/>
              </a:ext>
            </a:extLst>
          </p:cNvPr>
          <p:cNvSpPr/>
          <p:nvPr userDrawn="1"/>
        </p:nvSpPr>
        <p:spPr>
          <a:xfrm rot="126755">
            <a:off x="3092451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8352E16B-8559-49F9-AFD7-320642B2DB58}"/>
              </a:ext>
            </a:extLst>
          </p:cNvPr>
          <p:cNvSpPr/>
          <p:nvPr userDrawn="1"/>
        </p:nvSpPr>
        <p:spPr>
          <a:xfrm rot="21464125">
            <a:off x="2810934" y="773114"/>
            <a:ext cx="128481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CC29CBB3-FE64-4AF3-A4E8-FDFF53C262F3}"/>
              </a:ext>
            </a:extLst>
          </p:cNvPr>
          <p:cNvSpPr/>
          <p:nvPr userDrawn="1"/>
        </p:nvSpPr>
        <p:spPr>
          <a:xfrm rot="4829593">
            <a:off x="7640638" y="1029760"/>
            <a:ext cx="1546225" cy="11091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xmlns="" id="{5DCCEEC5-0B7E-42E6-B824-05621AD5D6E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81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xmlns="" id="{305DF1A9-FE0F-4686-985F-80F349E07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xmlns="" id="{CB103C32-6276-4100-AA04-FEB24FCC6B78}"/>
                </a:ext>
              </a:extLst>
            </p:cNvPr>
            <p:cNvSpPr/>
            <p:nvPr/>
          </p:nvSpPr>
          <p:spPr>
            <a:xfrm>
              <a:off x="2655910" y="2307376"/>
              <a:ext cx="95201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xmlns="" id="{09709FA1-0A51-40B1-9B65-7BE6C168FCE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5"/>
            <a:ext cx="292100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xmlns="" id="{DE01F698-A48C-4BC9-A7F4-D2162237457B}"/>
                </a:ext>
              </a:extLst>
            </p:cNvPr>
            <p:cNvSpPr/>
            <p:nvPr/>
          </p:nvSpPr>
          <p:spPr>
            <a:xfrm>
              <a:off x="3286103" y="2403030"/>
              <a:ext cx="206918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xmlns="" id="{44B7404E-2D7F-4C29-BF8A-C068CBD6B613}"/>
                </a:ext>
              </a:extLst>
            </p:cNvPr>
            <p:cNvSpPr/>
            <p:nvPr/>
          </p:nvSpPr>
          <p:spPr>
            <a:xfrm>
              <a:off x="3302995" y="2403030"/>
              <a:ext cx="192138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xmlns="" id="{C44C9A62-6061-4488-962D-2AD27081342D}"/>
                </a:ext>
              </a:extLst>
            </p:cNvPr>
            <p:cNvSpPr/>
            <p:nvPr/>
          </p:nvSpPr>
          <p:spPr>
            <a:xfrm>
              <a:off x="3395897" y="2372825"/>
              <a:ext cx="10556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xmlns="" id="{CB26A3FC-2F67-4A1A-876B-416BB003DFD8}"/>
                </a:ext>
              </a:extLst>
            </p:cNvPr>
            <p:cNvSpPr/>
            <p:nvPr/>
          </p:nvSpPr>
          <p:spPr>
            <a:xfrm>
              <a:off x="3243875" y="2495231"/>
              <a:ext cx="285040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xmlns="" id="{D8A2513C-AD3B-4919-BB2D-996962544EDE}"/>
                </a:ext>
              </a:extLst>
            </p:cNvPr>
            <p:cNvSpPr/>
            <p:nvPr/>
          </p:nvSpPr>
          <p:spPr>
            <a:xfrm>
              <a:off x="3341000" y="2379184"/>
              <a:ext cx="103459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xmlns="" id="{08BF7645-CF91-4172-930D-D5734B732FEA}"/>
                </a:ext>
              </a:extLst>
            </p:cNvPr>
            <p:cNvSpPr/>
            <p:nvPr/>
          </p:nvSpPr>
          <p:spPr>
            <a:xfrm>
              <a:off x="3267100" y="2458668"/>
              <a:ext cx="268150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xmlns="" id="{EFBD3B72-89E1-4DFA-BD5B-8C43FD08DC9A}"/>
                </a:ext>
              </a:extLst>
            </p:cNvPr>
            <p:cNvSpPr/>
            <p:nvPr/>
          </p:nvSpPr>
          <p:spPr>
            <a:xfrm>
              <a:off x="3275546" y="2452309"/>
              <a:ext cx="257592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xmlns="" id="{B9FA9C7D-B4E0-44CA-BABE-C6DA3A363B7B}"/>
                </a:ext>
              </a:extLst>
            </p:cNvPr>
            <p:cNvSpPr/>
            <p:nvPr/>
          </p:nvSpPr>
          <p:spPr>
            <a:xfrm>
              <a:off x="3328332" y="2385542"/>
              <a:ext cx="120350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xmlns="" id="{EC3C7FB0-893F-4E33-AEB5-C450C5AD5294}"/>
                </a:ext>
              </a:extLst>
            </p:cNvPr>
            <p:cNvSpPr/>
            <p:nvPr/>
          </p:nvSpPr>
          <p:spPr>
            <a:xfrm>
              <a:off x="3328332" y="2438003"/>
              <a:ext cx="133018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xmlns="" id="{7B104984-BB1D-47C1-8613-5D621E261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xmlns="" id="{F5ADB0EF-B52A-4061-91A3-732691E4A72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8068" y="714376"/>
            <a:ext cx="167217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xmlns="" id="{0AFFE15D-78AF-4C07-AF78-09CFAF7F1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xmlns="" id="{FAFFE195-B989-4A48-AC72-72FFB4C94381}"/>
                </a:ext>
              </a:extLst>
            </p:cNvPr>
            <p:cNvSpPr/>
            <p:nvPr/>
          </p:nvSpPr>
          <p:spPr>
            <a:xfrm>
              <a:off x="5009280" y="2104760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xmlns="" id="{1C46EEE2-0544-4A2D-892A-780261658D79}"/>
              </a:ext>
            </a:extLst>
          </p:cNvPr>
          <p:cNvSpPr>
            <a:spLocks/>
          </p:cNvSpPr>
          <p:nvPr userDrawn="1"/>
        </p:nvSpPr>
        <p:spPr bwMode="auto">
          <a:xfrm>
            <a:off x="1576918" y="3597275"/>
            <a:ext cx="11853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xmlns="" id="{784938DC-4AB9-4D89-B8CF-D416DEAEB1F2}"/>
              </a:ext>
            </a:extLst>
          </p:cNvPr>
          <p:cNvSpPr/>
          <p:nvPr userDrawn="1"/>
        </p:nvSpPr>
        <p:spPr>
          <a:xfrm>
            <a:off x="9846733" y="3887788"/>
            <a:ext cx="86784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xmlns="" id="{9A9D40D8-496E-455C-A83F-DF879D30716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234" y="5541964"/>
            <a:ext cx="16721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xmlns="" id="{54DC1650-85A3-4037-BAD4-F8DA332C0381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xmlns="" id="{442B7F52-6F65-4195-901E-D32B38D653B9}"/>
                </a:ext>
              </a:extLst>
            </p:cNvPr>
            <p:cNvSpPr/>
            <p:nvPr/>
          </p:nvSpPr>
          <p:spPr>
            <a:xfrm>
              <a:off x="5009280" y="2104759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xmlns="" id="{E49943FC-8B02-4E4F-A35A-1D74EC9EB38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8467" y="3587750"/>
            <a:ext cx="2599267" cy="2522538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xmlns="" id="{A77D88B0-715F-40A1-86F4-C5417606C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4460346"/>
              <a:ext cx="2364479" cy="360262"/>
            </a:xfrm>
            <a:custGeom>
              <a:avLst/>
              <a:gdLst>
                <a:gd name="T0" fmla="*/ 2147483646 w 38516"/>
                <a:gd name="T1" fmla="*/ 2147483646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2147483646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xmlns="" id="{E346E5ED-1C87-49FD-BED9-D91447E719E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xmlns="" id="{D7DA0A6F-D47A-4CB8-A4C5-D22E920F1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3200" y="4441485"/>
                <a:ext cx="134616" cy="123634"/>
              </a:xfrm>
              <a:custGeom>
                <a:avLst/>
                <a:gdLst>
                  <a:gd name="T0" fmla="*/ 2147483646 w 2437"/>
                  <a:gd name="T1" fmla="*/ 2147483646 h 2211"/>
                  <a:gd name="T2" fmla="*/ 2147483646 w 2437"/>
                  <a:gd name="T3" fmla="*/ 2147483646 h 2211"/>
                  <a:gd name="T4" fmla="*/ 2147483646 w 2437"/>
                  <a:gd name="T5" fmla="*/ 2147483646 h 2211"/>
                  <a:gd name="T6" fmla="*/ 2147483646 w 2437"/>
                  <a:gd name="T7" fmla="*/ 2147483646 h 2211"/>
                  <a:gd name="T8" fmla="*/ 2147483646 w 2437"/>
                  <a:gd name="T9" fmla="*/ 2147483646 h 2211"/>
                  <a:gd name="T10" fmla="*/ 2147483646 w 2437"/>
                  <a:gd name="T11" fmla="*/ 2147483646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xmlns="" id="{460C0C26-1E8E-4EDE-8689-F2609375E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2" y="4451577"/>
                <a:ext cx="90867" cy="78217"/>
              </a:xfrm>
              <a:custGeom>
                <a:avLst/>
                <a:gdLst>
                  <a:gd name="T0" fmla="*/ 2147483646 w 1656"/>
                  <a:gd name="T1" fmla="*/ 2147483646 h 1431"/>
                  <a:gd name="T2" fmla="*/ 2147483646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2147483646 h 1431"/>
                  <a:gd name="T8" fmla="*/ 2147483646 w 1656"/>
                  <a:gd name="T9" fmla="*/ 2147483646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xmlns="" id="{C579D1F7-6E72-4DC1-8BCE-2F5677D13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2" y="4449053"/>
                <a:ext cx="90867" cy="80741"/>
              </a:xfrm>
              <a:custGeom>
                <a:avLst/>
                <a:gdLst>
                  <a:gd name="T0" fmla="*/ 2147483646 w 1669"/>
                  <a:gd name="T1" fmla="*/ 2147483646 h 1457"/>
                  <a:gd name="T2" fmla="*/ 2147483646 w 1669"/>
                  <a:gd name="T3" fmla="*/ 2147483646 h 1457"/>
                  <a:gd name="T4" fmla="*/ 2147483646 w 1669"/>
                  <a:gd name="T5" fmla="*/ 2147483646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2147483646 w 1669"/>
                  <a:gd name="T15" fmla="*/ 2147483646 h 1457"/>
                  <a:gd name="T16" fmla="*/ 2147483646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2147483646 h 1457"/>
                  <a:gd name="T60" fmla="*/ 2147483646 w 1669"/>
                  <a:gd name="T61" fmla="*/ 2147483646 h 1457"/>
                  <a:gd name="T62" fmla="*/ 2147483646 w 1669"/>
                  <a:gd name="T63" fmla="*/ 2147483646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2147483646 h 1457"/>
                  <a:gd name="T74" fmla="*/ 2147483646 w 1669"/>
                  <a:gd name="T75" fmla="*/ 2147483646 h 1457"/>
                  <a:gd name="T76" fmla="*/ 2147483646 w 1669"/>
                  <a:gd name="T77" fmla="*/ 2147483646 h 1457"/>
                  <a:gd name="T78" fmla="*/ 2147483646 w 1669"/>
                  <a:gd name="T79" fmla="*/ 2147483646 h 1457"/>
                  <a:gd name="T80" fmla="*/ 2147483646 w 1669"/>
                  <a:gd name="T81" fmla="*/ 2147483646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xmlns="" id="{BA2B9C58-A4C9-47FC-9F18-A4E19DD82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008" y="4449053"/>
                <a:ext cx="100962" cy="83265"/>
              </a:xfrm>
              <a:custGeom>
                <a:avLst/>
                <a:gdLst>
                  <a:gd name="T0" fmla="*/ 2147483646 w 1814"/>
                  <a:gd name="T1" fmla="*/ 2147483646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2147483646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2147483646 h 1536"/>
                  <a:gd name="T40" fmla="*/ 2147483646 w 1814"/>
                  <a:gd name="T41" fmla="*/ 2147483646 h 1536"/>
                  <a:gd name="T42" fmla="*/ 2147483646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2147483646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2147483646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2147483646 h 1536"/>
                  <a:gd name="T82" fmla="*/ 2147483646 w 1814"/>
                  <a:gd name="T83" fmla="*/ 2147483646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xmlns="" id="{F794F2D9-877C-401D-90FA-F86286398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5" y="3863679"/>
                <a:ext cx="1238467" cy="1188411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2147483646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2147483646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xmlns="" id="{7BCF7FB5-F994-4012-8BDE-D3C55799C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6851" y="3873772"/>
                <a:ext cx="1026446" cy="1047114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214748364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xmlns="" id="{BD6974E4-6FBB-4318-81CF-76C090DAC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0" y="3941898"/>
                <a:ext cx="74039" cy="68125"/>
              </a:xfrm>
              <a:custGeom>
                <a:avLst/>
                <a:gdLst>
                  <a:gd name="T0" fmla="*/ 0 w 1377"/>
                  <a:gd name="T1" fmla="*/ 2147483646 h 1219"/>
                  <a:gd name="T2" fmla="*/ 0 w 1377"/>
                  <a:gd name="T3" fmla="*/ 2147483646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2147483646 w 1377"/>
                  <a:gd name="T11" fmla="*/ 2147483646 h 1219"/>
                  <a:gd name="T12" fmla="*/ 0 w 1377"/>
                  <a:gd name="T13" fmla="*/ 2147483646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xmlns="" id="{01833917-E696-4BDD-9F60-8F18C3DB5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816" y="4113473"/>
                <a:ext cx="77403" cy="68125"/>
              </a:xfrm>
              <a:custGeom>
                <a:avLst/>
                <a:gdLst>
                  <a:gd name="T0" fmla="*/ 2147483646 w 1377"/>
                  <a:gd name="T1" fmla="*/ 2147483646 h 1259"/>
                  <a:gd name="T2" fmla="*/ 2147483646 w 1377"/>
                  <a:gd name="T3" fmla="*/ 2147483646 h 1259"/>
                  <a:gd name="T4" fmla="*/ 2147483646 w 1377"/>
                  <a:gd name="T5" fmla="*/ 214748364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2147483646 w 1377"/>
                  <a:gd name="T13" fmla="*/ 2147483646 h 1259"/>
                  <a:gd name="T14" fmla="*/ 2147483646 w 1377"/>
                  <a:gd name="T15" fmla="*/ 2147483646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xmlns="" id="{11A4F81E-F11F-4962-A2FB-9BB0AA66C6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701" y="3984791"/>
                <a:ext cx="53846" cy="47941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xmlns="" id="{F2E46564-0A9F-43CD-990C-8F7246351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5316" y="4025162"/>
                <a:ext cx="57211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xmlns="" id="{A03A2A92-5C51-42A0-86ED-2F637F4EC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931" y="4068056"/>
                <a:ext cx="57211" cy="47939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xmlns="" id="{91552B78-1953-49A5-A8F3-DF394B56F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4" y="4158890"/>
                <a:ext cx="53846" cy="47939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xmlns="" id="{4BBD00B8-1B55-474C-9620-8A2004475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3680" y="4199261"/>
                <a:ext cx="57213" cy="50463"/>
              </a:xfrm>
              <a:custGeom>
                <a:avLst/>
                <a:gdLst>
                  <a:gd name="T0" fmla="*/ 2147483646 w 994"/>
                  <a:gd name="T1" fmla="*/ 2147483646 h 914"/>
                  <a:gd name="T2" fmla="*/ 2147483646 w 994"/>
                  <a:gd name="T3" fmla="*/ 2147483646 h 914"/>
                  <a:gd name="T4" fmla="*/ 2147483646 w 994"/>
                  <a:gd name="T5" fmla="*/ 2147483646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2147483646 w 994"/>
                  <a:gd name="T15" fmla="*/ 2147483646 h 914"/>
                  <a:gd name="T16" fmla="*/ 2147483646 w 994"/>
                  <a:gd name="T17" fmla="*/ 214748364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xmlns="" id="{B592D554-09A5-4733-A19F-243BEE545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61" y="4239632"/>
                <a:ext cx="53846" cy="50463"/>
              </a:xfrm>
              <a:custGeom>
                <a:avLst/>
                <a:gdLst>
                  <a:gd name="T0" fmla="*/ 2147483646 w 994"/>
                  <a:gd name="T1" fmla="*/ 2147483646 h 888"/>
                  <a:gd name="T2" fmla="*/ 2147483646 w 994"/>
                  <a:gd name="T3" fmla="*/ 2147483646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2147483646 w 994"/>
                  <a:gd name="T11" fmla="*/ 2147483646 h 888"/>
                  <a:gd name="T12" fmla="*/ 2147483646 w 994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xmlns="" id="{08E55A4B-EFA7-47AB-BB14-487FE869E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2430" y="4332988"/>
                <a:ext cx="60577" cy="47941"/>
              </a:xfrm>
              <a:custGeom>
                <a:avLst/>
                <a:gdLst>
                  <a:gd name="T0" fmla="*/ 2147483646 w 1047"/>
                  <a:gd name="T1" fmla="*/ 0 h 888"/>
                  <a:gd name="T2" fmla="*/ 2147483646 w 1047"/>
                  <a:gd name="T3" fmla="*/ 2147483646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2147483646 w 1047"/>
                  <a:gd name="T11" fmla="*/ 0 h 888"/>
                  <a:gd name="T12" fmla="*/ 214748364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xmlns="" id="{02DA263E-413E-40E0-B547-1C867BB51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410" y="4373359"/>
                <a:ext cx="53846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xmlns="" id="{161B3149-40A8-4369-B06B-F62DF02D3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5025" y="4413729"/>
                <a:ext cx="53846" cy="47941"/>
              </a:xfrm>
              <a:custGeom>
                <a:avLst/>
                <a:gdLst>
                  <a:gd name="T0" fmla="*/ 0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0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xmlns="" id="{20F625D8-6AC5-43E4-BC6A-45767ABDC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525" y="4507087"/>
                <a:ext cx="53846" cy="47939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xmlns="" id="{87ACF2D1-616F-4612-B164-8EDE3CD1D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775" y="4547458"/>
                <a:ext cx="57211" cy="50463"/>
              </a:xfrm>
              <a:custGeom>
                <a:avLst/>
                <a:gdLst>
                  <a:gd name="T0" fmla="*/ 2147483646 w 1047"/>
                  <a:gd name="T1" fmla="*/ 0 h 914"/>
                  <a:gd name="T2" fmla="*/ 2147483646 w 1047"/>
                  <a:gd name="T3" fmla="*/ 2147483646 h 914"/>
                  <a:gd name="T4" fmla="*/ 2147483646 w 1047"/>
                  <a:gd name="T5" fmla="*/ 2147483646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2147483646 w 1047"/>
                  <a:gd name="T15" fmla="*/ 2147483646 h 914"/>
                  <a:gd name="T16" fmla="*/ 2147483646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xmlns="" id="{D04F3E6B-6065-4DC7-B075-7093E59D0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391" y="4587828"/>
                <a:ext cx="53846" cy="50463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xmlns="" id="{D2C4C313-3C88-49EC-8D89-24AE06C4E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890" y="4678662"/>
                <a:ext cx="53846" cy="50463"/>
              </a:xfrm>
              <a:custGeom>
                <a:avLst/>
                <a:gdLst>
                  <a:gd name="T0" fmla="*/ 2147483646 w 994"/>
                  <a:gd name="T1" fmla="*/ 0 h 887"/>
                  <a:gd name="T2" fmla="*/ 2147483646 w 994"/>
                  <a:gd name="T3" fmla="*/ 2147483646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2147483646 w 994"/>
                  <a:gd name="T11" fmla="*/ 0 h 887"/>
                  <a:gd name="T12" fmla="*/ 2147483646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xmlns="" id="{CB0BD413-1625-4D73-8A81-9215C8811E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505" y="4719033"/>
                <a:ext cx="53846" cy="50463"/>
              </a:xfrm>
              <a:custGeom>
                <a:avLst/>
                <a:gdLst>
                  <a:gd name="T0" fmla="*/ 2147483646 w 994"/>
                  <a:gd name="T1" fmla="*/ 0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xmlns="" id="{AAFBE518-8E40-4433-B531-C8F073C35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1754" y="4761926"/>
                <a:ext cx="57213" cy="4794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xmlns="" id="{4B72F7B9-69C4-49FF-8790-B9491EF9F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254" y="4852760"/>
                <a:ext cx="57213" cy="50463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xmlns="" id="{3FABC082-9649-411B-8557-90B7C2C06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3869" y="4893131"/>
                <a:ext cx="57213" cy="52987"/>
              </a:xfrm>
              <a:custGeom>
                <a:avLst/>
                <a:gdLst>
                  <a:gd name="T0" fmla="*/ 2147483646 w 993"/>
                  <a:gd name="T1" fmla="*/ 2147483646 h 928"/>
                  <a:gd name="T2" fmla="*/ 0 w 993"/>
                  <a:gd name="T3" fmla="*/ 2147483646 h 928"/>
                  <a:gd name="T4" fmla="*/ 0 w 993"/>
                  <a:gd name="T5" fmla="*/ 2147483646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2147483646 w 993"/>
                  <a:gd name="T13" fmla="*/ 2147483646 h 928"/>
                  <a:gd name="T14" fmla="*/ 2147483646 w 993"/>
                  <a:gd name="T15" fmla="*/ 214748364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xmlns="" id="{9E63D9CF-1CAE-4F1F-A27E-B82A3D125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9546" y="4287571"/>
                <a:ext cx="77403" cy="68126"/>
              </a:xfrm>
              <a:custGeom>
                <a:avLst/>
                <a:gdLst>
                  <a:gd name="T0" fmla="*/ 2147483646 w 1377"/>
                  <a:gd name="T1" fmla="*/ 2147483646 h 1242"/>
                  <a:gd name="T2" fmla="*/ 0 w 1377"/>
                  <a:gd name="T3" fmla="*/ 2147483646 h 1242"/>
                  <a:gd name="T4" fmla="*/ 0 w 1377"/>
                  <a:gd name="T5" fmla="*/ 2147483646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2147483646 w 1377"/>
                  <a:gd name="T15" fmla="*/ 2147483646 h 1242"/>
                  <a:gd name="T16" fmla="*/ 2147483646 w 1377"/>
                  <a:gd name="T17" fmla="*/ 2147483646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xmlns="" id="{31E5163F-A492-447C-B6FB-AC340AC0FC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909" y="4459146"/>
                <a:ext cx="77405" cy="70649"/>
              </a:xfrm>
              <a:custGeom>
                <a:avLst/>
                <a:gdLst>
                  <a:gd name="T0" fmla="*/ 2147483646 w 1377"/>
                  <a:gd name="T1" fmla="*/ 0 h 1258"/>
                  <a:gd name="T2" fmla="*/ 2147483646 w 1377"/>
                  <a:gd name="T3" fmla="*/ 214748364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2147483646 w 1377"/>
                  <a:gd name="T13" fmla="*/ 0 h 1258"/>
                  <a:gd name="T14" fmla="*/ 2147483646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xmlns="" id="{EE6FB4D1-E3C5-4760-A15D-D81ED466D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639" y="4630721"/>
                <a:ext cx="77405" cy="70649"/>
              </a:xfrm>
              <a:custGeom>
                <a:avLst/>
                <a:gdLst>
                  <a:gd name="T0" fmla="*/ 2147483646 w 1430"/>
                  <a:gd name="T1" fmla="*/ 2147483646 h 1245"/>
                  <a:gd name="T2" fmla="*/ 2147483646 w 1430"/>
                  <a:gd name="T3" fmla="*/ 2147483646 h 1245"/>
                  <a:gd name="T4" fmla="*/ 2147483646 w 1430"/>
                  <a:gd name="T5" fmla="*/ 214748364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147483646 w 1430"/>
                  <a:gd name="T13" fmla="*/ 2147483646 h 1245"/>
                  <a:gd name="T14" fmla="*/ 2147483646 w 1430"/>
                  <a:gd name="T15" fmla="*/ 2147483646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xmlns="" id="{9D83303B-EC61-42AB-8061-8DC994AD5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369" y="4804821"/>
                <a:ext cx="74039" cy="70649"/>
              </a:xfrm>
              <a:custGeom>
                <a:avLst/>
                <a:gdLst>
                  <a:gd name="T0" fmla="*/ 2147483646 w 1377"/>
                  <a:gd name="T1" fmla="*/ 2147483646 h 1245"/>
                  <a:gd name="T2" fmla="*/ 2147483646 w 1377"/>
                  <a:gd name="T3" fmla="*/ 2147483646 h 1245"/>
                  <a:gd name="T4" fmla="*/ 2147483646 w 1377"/>
                  <a:gd name="T5" fmla="*/ 2147483646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2147483646 w 1377"/>
                  <a:gd name="T15" fmla="*/ 2147483646 h 1245"/>
                  <a:gd name="T16" fmla="*/ 2147483646 w 1377"/>
                  <a:gd name="T17" fmla="*/ 2147483646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xmlns="" id="{428FE165-8608-41E8-B5D3-16F4A16BCCB2}"/>
                  </a:ext>
                </a:extLst>
              </p:cNvPr>
              <p:cNvSpPr/>
              <p:nvPr/>
            </p:nvSpPr>
            <p:spPr>
              <a:xfrm>
                <a:off x="5819450" y="4746787"/>
                <a:ext cx="1120679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xmlns="" id="{F9F3DF2D-F2DE-4791-8390-9CA0473AAD41}"/>
                  </a:ext>
                </a:extLst>
              </p:cNvPr>
              <p:cNvSpPr/>
              <p:nvPr/>
            </p:nvSpPr>
            <p:spPr>
              <a:xfrm>
                <a:off x="5980989" y="4746787"/>
                <a:ext cx="1120679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xmlns="" id="{99D84AB8-74FE-4AFA-83E2-85FD7E019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807343"/>
                <a:ext cx="1012984" cy="184192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xmlns="" id="{3CD2CE9B-9E2C-4C16-A4E5-F12C073C6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898177"/>
                <a:ext cx="1012984" cy="93358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xmlns="" id="{F1A05543-DE79-4A4F-A501-929926992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0" y="4136181"/>
                <a:ext cx="1120679" cy="305304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xmlns="" id="{B81B70A1-B4C4-413F-B6CD-BB1A1D1E8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0989" y="4136181"/>
                <a:ext cx="1120679" cy="305304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2147483646 h 5507"/>
                  <a:gd name="T24" fmla="*/ 2147483646 w 20290"/>
                  <a:gd name="T25" fmla="*/ 2147483646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xmlns="" id="{25070AC7-443F-49C7-9D12-4D769329F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196737"/>
                <a:ext cx="1012984" cy="184192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xmlns="" id="{D6CD7CDB-6AB3-4CDB-B67E-CD626D6FE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290095"/>
                <a:ext cx="1012984" cy="90834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xmlns="" id="{A15B96F1-3502-4310-B7AB-209E9BC557B9}"/>
                  </a:ext>
                </a:extLst>
              </p:cNvPr>
              <p:cNvSpPr/>
              <p:nvPr/>
            </p:nvSpPr>
            <p:spPr>
              <a:xfrm>
                <a:off x="5880027" y="4441485"/>
                <a:ext cx="1120679" cy="305302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xmlns="" id="{DF182877-83DC-4902-BF22-9FBB8A24F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5219" y="4441485"/>
                <a:ext cx="1120679" cy="305302"/>
              </a:xfrm>
              <a:custGeom>
                <a:avLst/>
                <a:gdLst>
                  <a:gd name="T0" fmla="*/ 2147483646 w 20291"/>
                  <a:gd name="T1" fmla="*/ 2147483646 h 5520"/>
                  <a:gd name="T2" fmla="*/ 2147483646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2147483646 w 20291"/>
                  <a:gd name="T13" fmla="*/ 2147483646 h 5520"/>
                  <a:gd name="T14" fmla="*/ 2147483646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2147483646 h 5520"/>
                  <a:gd name="T24" fmla="*/ 2147483646 w 20291"/>
                  <a:gd name="T25" fmla="*/ 2147483646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xmlns="" id="{6C11D919-C6AD-40E6-B150-8390C819E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3" y="4502041"/>
                <a:ext cx="1012986" cy="184190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xmlns="" id="{5EE4057F-7D70-47FB-BD1A-A23327D7E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3" y="4595397"/>
                <a:ext cx="1012986" cy="90834"/>
              </a:xfrm>
              <a:custGeom>
                <a:avLst/>
                <a:gdLst>
                  <a:gd name="T0" fmla="*/ 0 w 18305"/>
                  <a:gd name="T1" fmla="*/ 2147483646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0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xmlns="" id="{89B0687A-A851-4C2D-973A-87D95E0A0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6" y="4847714"/>
                <a:ext cx="198557" cy="204377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xmlns="" id="{4C83433B-4699-4E00-A2EA-CFC0A4C17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0026" y="4989011"/>
                <a:ext cx="63944" cy="63080"/>
              </a:xfrm>
              <a:custGeom>
                <a:avLst/>
                <a:gdLst>
                  <a:gd name="T0" fmla="*/ 2147483646 w 1166"/>
                  <a:gd name="T1" fmla="*/ 0 h 1147"/>
                  <a:gd name="T2" fmla="*/ 2147483646 w 1166"/>
                  <a:gd name="T3" fmla="*/ 2147483646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2147483646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xmlns="" id="{2AF604D9-547C-422D-9E23-D7FFE3BB1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49" y="4085718"/>
                <a:ext cx="228847" cy="151390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2147483646 w 4130"/>
                  <a:gd name="T5" fmla="*/ 2147483646 h 2753"/>
                  <a:gd name="T6" fmla="*/ 214748364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xmlns="" id="{6A447AE6-099B-447E-A666-5040A476A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49" y="4136181"/>
                <a:ext cx="215386" cy="100927"/>
              </a:xfrm>
              <a:custGeom>
                <a:avLst/>
                <a:gdLst>
                  <a:gd name="T0" fmla="*/ 2147483646 w 3905"/>
                  <a:gd name="T1" fmla="*/ 2147483646 h 1814"/>
                  <a:gd name="T2" fmla="*/ 2147483646 w 3905"/>
                  <a:gd name="T3" fmla="*/ 2147483646 h 1814"/>
                  <a:gd name="T4" fmla="*/ 2147483646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2147483646 w 3905"/>
                  <a:gd name="T19" fmla="*/ 2147483646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xmlns="" id="{D84B3FB1-DC56-4623-92F0-F0AE1DBBF3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988" y="4232061"/>
                <a:ext cx="208655" cy="688825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xmlns="" id="{AB400AD6-DD6C-419C-8D4F-A996FA7F7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315" y="4216922"/>
                <a:ext cx="222116" cy="686301"/>
              </a:xfrm>
              <a:custGeom>
                <a:avLst/>
                <a:gdLst>
                  <a:gd name="T0" fmla="*/ 2147483646 w 4025"/>
                  <a:gd name="T1" fmla="*/ 0 h 12402"/>
                  <a:gd name="T2" fmla="*/ 2147483646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xmlns="" id="{C643313E-C788-442D-A77D-17957E167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6" y="4201783"/>
                <a:ext cx="225481" cy="673686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xmlns="" id="{F9896E56-E2FA-466C-AE40-5F6CE228E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7526" y="4166459"/>
                <a:ext cx="238944" cy="161483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2147483646 h 2926"/>
                  <a:gd name="T4" fmla="*/ 2147483646 w 4355"/>
                  <a:gd name="T5" fmla="*/ 2147483646 h 2926"/>
                  <a:gd name="T6" fmla="*/ 2147483646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xmlns="" id="{21C983BD-33DC-4209-A793-970938FF8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988" y="4166459"/>
                <a:ext cx="225483" cy="10849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2147483646 h 1933"/>
                  <a:gd name="T4" fmla="*/ 2147483646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xmlns="" id="{BCE82239-994F-4909-923F-298CEA5FC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3" y="4161413"/>
                <a:ext cx="242309" cy="80741"/>
              </a:xfrm>
              <a:custGeom>
                <a:avLst/>
                <a:gdLst>
                  <a:gd name="T0" fmla="*/ 2147483646 w 4408"/>
                  <a:gd name="T1" fmla="*/ 0 h 1458"/>
                  <a:gd name="T2" fmla="*/ 2147483646 w 4408"/>
                  <a:gd name="T3" fmla="*/ 2147483646 h 1458"/>
                  <a:gd name="T4" fmla="*/ 2147483646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2147483646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xmlns="" id="{69683D74-4ACB-423C-9214-D72D32250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4" y="4252247"/>
                <a:ext cx="245675" cy="80741"/>
              </a:xfrm>
              <a:custGeom>
                <a:avLst/>
                <a:gdLst>
                  <a:gd name="T0" fmla="*/ 2147483646 w 4421"/>
                  <a:gd name="T1" fmla="*/ 2147483646 h 1445"/>
                  <a:gd name="T2" fmla="*/ 2147483646 w 4421"/>
                  <a:gd name="T3" fmla="*/ 2147483646 h 1445"/>
                  <a:gd name="T4" fmla="*/ 2147483646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2147483646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xmlns="" id="{69679A4E-6D81-462B-8E7A-E5F0EF7A0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8106" y="3457451"/>
                <a:ext cx="158175" cy="234654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2147483646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2147483646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xmlns="" id="{B64C1371-8E70-434F-8411-0041997EDA89}"/>
                  </a:ext>
                </a:extLst>
              </p:cNvPr>
              <p:cNvSpPr/>
              <p:nvPr/>
            </p:nvSpPr>
            <p:spPr>
              <a:xfrm>
                <a:off x="6179549" y="3608840"/>
                <a:ext cx="528367" cy="527341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xmlns="" id="{649D22B6-2BA1-41E4-A118-F1CA34306C23}"/>
                  </a:ext>
                </a:extLst>
              </p:cNvPr>
              <p:cNvSpPr/>
              <p:nvPr/>
            </p:nvSpPr>
            <p:spPr>
              <a:xfrm>
                <a:off x="6243490" y="3659304"/>
                <a:ext cx="205290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xmlns="" id="{E8E25DC5-64F9-467A-AC7B-12537B68AAFD}"/>
                  </a:ext>
                </a:extLst>
              </p:cNvPr>
              <p:cNvSpPr/>
              <p:nvPr/>
            </p:nvSpPr>
            <p:spPr>
              <a:xfrm>
                <a:off x="6189644" y="3719860"/>
                <a:ext cx="518271" cy="41632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xmlns="" id="{942153E4-FB54-4C13-A2B9-5AE6F4414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863"/>
              <a:ext cx="205331" cy="152357"/>
            </a:xfrm>
            <a:custGeom>
              <a:avLst/>
              <a:gdLst>
                <a:gd name="T0" fmla="*/ 2147483646 w 6588"/>
                <a:gd name="T1" fmla="*/ 2147483646 h 4903"/>
                <a:gd name="T2" fmla="*/ 2147483646 w 6588"/>
                <a:gd name="T3" fmla="*/ 2147483646 h 4903"/>
                <a:gd name="T4" fmla="*/ 2147483646 w 6588"/>
                <a:gd name="T5" fmla="*/ 2147483646 h 4903"/>
                <a:gd name="T6" fmla="*/ 214748364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2147483646 h 4903"/>
                <a:gd name="T16" fmla="*/ 2147483646 w 6588"/>
                <a:gd name="T17" fmla="*/ 2147483646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xmlns="" id="{79A87225-61C6-4611-BE2D-4C87593F7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xmlns="" id="{DCD58EFD-4FB3-4D55-920B-D5D649B06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47483646 h 16500"/>
                <a:gd name="T32" fmla="*/ 2147483646 w 20032"/>
                <a:gd name="T33" fmla="*/ 2147483646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xmlns="" id="{48C4254C-6369-4CB3-9E74-709E0357A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428605"/>
              <a:ext cx="436063" cy="334869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2147483646 w 14016"/>
                <a:gd name="T7" fmla="*/ 2147483646 h 10789"/>
                <a:gd name="T8" fmla="*/ 2147483646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214748364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xmlns="" id="{6ADFBD6D-C035-46E9-A280-A840EA8FD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776" y="3849331"/>
              <a:ext cx="436063" cy="325346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2147483646 h 10487"/>
                <a:gd name="T4" fmla="*/ 2147483646 w 14016"/>
                <a:gd name="T5" fmla="*/ 2147483646 h 10487"/>
                <a:gd name="T6" fmla="*/ 2147483646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2147483646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xmlns="" id="{6ECA3EF3-DBC8-4734-A871-3D37774DC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869962"/>
              <a:ext cx="177812" cy="306302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2147483646 h 9814"/>
                <a:gd name="T6" fmla="*/ 2147483646 w 5748"/>
                <a:gd name="T7" fmla="*/ 2147483646 h 9814"/>
                <a:gd name="T8" fmla="*/ 2147483646 w 5748"/>
                <a:gd name="T9" fmla="*/ 2147483646 h 9814"/>
                <a:gd name="T10" fmla="*/ 2147483646 w 5748"/>
                <a:gd name="T11" fmla="*/ 2147483646 h 9814"/>
                <a:gd name="T12" fmla="*/ 2147483646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xmlns="" id="{9649586E-EC5A-468B-ACCF-8387A2AF8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822" y="3779501"/>
              <a:ext cx="440297" cy="506270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2147483646 h 16292"/>
                <a:gd name="T4" fmla="*/ 2147483646 w 14151"/>
                <a:gd name="T5" fmla="*/ 2147483646 h 16292"/>
                <a:gd name="T6" fmla="*/ 2147483646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2147483646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xmlns="" id="{0CA5874E-4735-4B24-AE4B-CABA77463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774" y="3823938"/>
              <a:ext cx="169345" cy="460246"/>
            </a:xfrm>
            <a:custGeom>
              <a:avLst/>
              <a:gdLst>
                <a:gd name="T0" fmla="*/ 2147483646 w 5446"/>
                <a:gd name="T1" fmla="*/ 2147483646 h 14823"/>
                <a:gd name="T2" fmla="*/ 2147483646 w 5446"/>
                <a:gd name="T3" fmla="*/ 2147483646 h 14823"/>
                <a:gd name="T4" fmla="*/ 2147483646 w 5446"/>
                <a:gd name="T5" fmla="*/ 2147483646 h 14823"/>
                <a:gd name="T6" fmla="*/ 2147483646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2147483646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xmlns="" id="{14FDA2A0-30BD-47C8-8867-42F40EF73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018" y="4195309"/>
              <a:ext cx="501685" cy="360261"/>
            </a:xfrm>
            <a:custGeom>
              <a:avLst/>
              <a:gdLst>
                <a:gd name="T0" fmla="*/ 2147483646 w 16133"/>
                <a:gd name="T1" fmla="*/ 2147483646 h 11630"/>
                <a:gd name="T2" fmla="*/ 2147483646 w 16133"/>
                <a:gd name="T3" fmla="*/ 2147483646 h 11630"/>
                <a:gd name="T4" fmla="*/ 2147483646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2147483646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2147483646 w 16133"/>
                <a:gd name="T23" fmla="*/ 2147483646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xmlns="" id="{D1FC7ADD-5EE9-447E-8F99-465793709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0883" y="3623970"/>
              <a:ext cx="141826" cy="252341"/>
            </a:xfrm>
            <a:custGeom>
              <a:avLst/>
              <a:gdLst>
                <a:gd name="T0" fmla="*/ 2147483646 w 4606"/>
                <a:gd name="T1" fmla="*/ 0 h 8148"/>
                <a:gd name="T2" fmla="*/ 2147483646 w 4606"/>
                <a:gd name="T3" fmla="*/ 2147483646 h 8148"/>
                <a:gd name="T4" fmla="*/ 2147483646 w 4606"/>
                <a:gd name="T5" fmla="*/ 2147483646 h 8148"/>
                <a:gd name="T6" fmla="*/ 2147483646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xmlns="" id="{4CFBF4A6-7530-4E2A-BF81-EA15D8AB4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763474"/>
              <a:ext cx="234967" cy="139661"/>
            </a:xfrm>
            <a:custGeom>
              <a:avLst/>
              <a:gdLst>
                <a:gd name="T0" fmla="*/ 2147483646 w 6420"/>
                <a:gd name="T1" fmla="*/ 2147483646 h 4389"/>
                <a:gd name="T2" fmla="*/ 2147483646 w 6420"/>
                <a:gd name="T3" fmla="*/ 2147483646 h 4389"/>
                <a:gd name="T4" fmla="*/ 2147483646 w 6420"/>
                <a:gd name="T5" fmla="*/ 2147483646 h 4389"/>
                <a:gd name="T6" fmla="*/ 2147483646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2147483646 h 4389"/>
                <a:gd name="T16" fmla="*/ 2147483646 w 6420"/>
                <a:gd name="T17" fmla="*/ 2147483646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xmlns="" id="{F6278124-747A-4193-834C-C2C1BABDA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440" y="4369885"/>
              <a:ext cx="675264" cy="458658"/>
            </a:xfrm>
            <a:custGeom>
              <a:avLst/>
              <a:gdLst>
                <a:gd name="T0" fmla="*/ 2147483646 w 21712"/>
                <a:gd name="T1" fmla="*/ 2147483646 h 14732"/>
                <a:gd name="T2" fmla="*/ 2147483646 w 21712"/>
                <a:gd name="T3" fmla="*/ 2147483646 h 14732"/>
                <a:gd name="T4" fmla="*/ 2147483646 w 21712"/>
                <a:gd name="T5" fmla="*/ 2147483646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147483646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2147483646 h 14732"/>
                <a:gd name="T28" fmla="*/ 2147483646 w 21712"/>
                <a:gd name="T29" fmla="*/ 2147483646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xmlns="" id="{C76B008D-2E6A-4045-866A-2EFED96FD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839" y="4371471"/>
              <a:ext cx="196864" cy="274561"/>
            </a:xfrm>
            <a:custGeom>
              <a:avLst/>
              <a:gdLst>
                <a:gd name="T0" fmla="*/ 2147483646 w 6319"/>
                <a:gd name="T1" fmla="*/ 0 h 8806"/>
                <a:gd name="T2" fmla="*/ 2147483646 w 6319"/>
                <a:gd name="T3" fmla="*/ 2147483646 h 8806"/>
                <a:gd name="T4" fmla="*/ 2147483646 w 6319"/>
                <a:gd name="T5" fmla="*/ 2147483646 h 8806"/>
                <a:gd name="T6" fmla="*/ 2147483646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2147483646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2147483646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xmlns="" id="{6A2F68DC-E6DD-40AD-A9AE-3A0F1861C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527" y="3874724"/>
              <a:ext cx="226498" cy="539598"/>
            </a:xfrm>
            <a:custGeom>
              <a:avLst/>
              <a:gdLst>
                <a:gd name="T0" fmla="*/ 2147483646 w 7294"/>
                <a:gd name="T1" fmla="*/ 0 h 17402"/>
                <a:gd name="T2" fmla="*/ 2147483646 w 7294"/>
                <a:gd name="T3" fmla="*/ 2147483646 h 17402"/>
                <a:gd name="T4" fmla="*/ 2147483646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2147483646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xmlns="" id="{00D8B4DB-C0F2-4A52-A7D8-DEA2A29D2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754" y="4401626"/>
              <a:ext cx="148177" cy="95223"/>
            </a:xfrm>
            <a:custGeom>
              <a:avLst/>
              <a:gdLst>
                <a:gd name="T0" fmla="*/ 2147483646 w 4774"/>
                <a:gd name="T1" fmla="*/ 0 h 3059"/>
                <a:gd name="T2" fmla="*/ 2147483646 w 4774"/>
                <a:gd name="T3" fmla="*/ 2147483646 h 3059"/>
                <a:gd name="T4" fmla="*/ 2147483646 w 4774"/>
                <a:gd name="T5" fmla="*/ 2147483646 h 3059"/>
                <a:gd name="T6" fmla="*/ 2147483646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2147483646 h 3059"/>
                <a:gd name="T12" fmla="*/ 2147483646 w 4774"/>
                <a:gd name="T13" fmla="*/ 2147483646 h 3059"/>
                <a:gd name="T14" fmla="*/ 2147483646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xmlns="" id="{71879477-03AA-4BB3-867C-FFAB7F218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41" y="3754108"/>
              <a:ext cx="4234" cy="25393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2147483646 w 135"/>
                <a:gd name="T5" fmla="*/ 2147483646 h 841"/>
                <a:gd name="T6" fmla="*/ 2147483646 w 135"/>
                <a:gd name="T7" fmla="*/ 2147483646 h 841"/>
                <a:gd name="T8" fmla="*/ 2147483646 w 135"/>
                <a:gd name="T9" fmla="*/ 2147483646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xmlns="" id="{D9E8E8E0-19F9-4F33-8F89-E130A4FA9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475" y="3779501"/>
              <a:ext cx="0" cy="0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xmlns="" id="{9A3F5DFA-ECB3-41E8-A7AC-602CE62C0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62043"/>
              <a:ext cx="4234" cy="22219"/>
            </a:xfrm>
            <a:custGeom>
              <a:avLst/>
              <a:gdLst>
                <a:gd name="T0" fmla="*/ 2147483646 w 136"/>
                <a:gd name="T1" fmla="*/ 2147483646 h 707"/>
                <a:gd name="T2" fmla="*/ 2147483646 w 136"/>
                <a:gd name="T3" fmla="*/ 2147483646 h 707"/>
                <a:gd name="T4" fmla="*/ 2147483646 w 136"/>
                <a:gd name="T5" fmla="*/ 2147483646 h 707"/>
                <a:gd name="T6" fmla="*/ 2147483646 w 136"/>
                <a:gd name="T7" fmla="*/ 2147483646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xmlns="" id="{639AA234-FB9E-47CB-84E0-C27816A1A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54108"/>
              <a:ext cx="131242" cy="55546"/>
            </a:xfrm>
            <a:custGeom>
              <a:avLst/>
              <a:gdLst>
                <a:gd name="T0" fmla="*/ 2147483646 w 4202"/>
                <a:gd name="T1" fmla="*/ 0 h 1815"/>
                <a:gd name="T2" fmla="*/ 2147483646 w 4202"/>
                <a:gd name="T3" fmla="*/ 2147483646 h 1815"/>
                <a:gd name="T4" fmla="*/ 2147483646 w 4202"/>
                <a:gd name="T5" fmla="*/ 2147483646 h 1815"/>
                <a:gd name="T6" fmla="*/ 2147483646 w 4202"/>
                <a:gd name="T7" fmla="*/ 2147483646 h 1815"/>
                <a:gd name="T8" fmla="*/ 2147483646 w 4202"/>
                <a:gd name="T9" fmla="*/ 2147483646 h 1815"/>
                <a:gd name="T10" fmla="*/ 2147483646 w 4202"/>
                <a:gd name="T11" fmla="*/ 2147483646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xmlns="" id="{A496C287-6E4E-488C-9040-DA9C6BBB8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8029" y="2519380"/>
              <a:ext cx="1225635" cy="1242663"/>
            </a:xfrm>
            <a:custGeom>
              <a:avLst/>
              <a:gdLst>
                <a:gd name="T0" fmla="*/ 2147483646 w 39491"/>
                <a:gd name="T1" fmla="*/ 0 h 40034"/>
                <a:gd name="T2" fmla="*/ 2147483646 w 39491"/>
                <a:gd name="T3" fmla="*/ 2147483646 h 40034"/>
                <a:gd name="T4" fmla="*/ 2147483646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xmlns="" id="{A449A74A-2079-4C67-BD32-5FBE0E799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9409"/>
              <a:ext cx="1024537" cy="330107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2147483646 h 10655"/>
                <a:gd name="T18" fmla="*/ 0 w 33038"/>
                <a:gd name="T19" fmla="*/ 2147483646 h 10655"/>
                <a:gd name="T20" fmla="*/ 2147483646 w 33038"/>
                <a:gd name="T21" fmla="*/ 2147483646 h 10655"/>
                <a:gd name="T22" fmla="*/ 2147483646 w 33038"/>
                <a:gd name="T23" fmla="*/ 2147483646 h 10655"/>
                <a:gd name="T24" fmla="*/ 2147483646 w 33038"/>
                <a:gd name="T25" fmla="*/ 2147483646 h 10655"/>
                <a:gd name="T26" fmla="*/ 0 w 33038"/>
                <a:gd name="T27" fmla="*/ 2147483646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xmlns="" id="{7F58D3A3-2724-4380-9BCF-0D8F0B3C9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127221"/>
              <a:ext cx="1121911" cy="552295"/>
            </a:xfrm>
            <a:custGeom>
              <a:avLst/>
              <a:gdLst>
                <a:gd name="T0" fmla="*/ 2147483646 w 36130"/>
                <a:gd name="T1" fmla="*/ 2147483646 h 17780"/>
                <a:gd name="T2" fmla="*/ 2147483646 w 36130"/>
                <a:gd name="T3" fmla="*/ 2147483646 h 17780"/>
                <a:gd name="T4" fmla="*/ 2147483646 w 36130"/>
                <a:gd name="T5" fmla="*/ 2147483646 h 17780"/>
                <a:gd name="T6" fmla="*/ 0 w 36130"/>
                <a:gd name="T7" fmla="*/ 2147483646 h 17780"/>
                <a:gd name="T8" fmla="*/ 2147483646 w 36130"/>
                <a:gd name="T9" fmla="*/ 2147483646 h 17780"/>
                <a:gd name="T10" fmla="*/ 2147483646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2147483646 h 17780"/>
                <a:gd name="T16" fmla="*/ 2147483646 w 36130"/>
                <a:gd name="T17" fmla="*/ 2147483646 h 17780"/>
                <a:gd name="T18" fmla="*/ 2147483646 w 36130"/>
                <a:gd name="T19" fmla="*/ 214748364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2147483646 h 17780"/>
                <a:gd name="T50" fmla="*/ 2147483646 w 36130"/>
                <a:gd name="T51" fmla="*/ 2147483646 h 17780"/>
                <a:gd name="T52" fmla="*/ 2147483646 w 36130"/>
                <a:gd name="T53" fmla="*/ 2147483646 h 17780"/>
                <a:gd name="T54" fmla="*/ 2147483646 w 36130"/>
                <a:gd name="T55" fmla="*/ 2147483646 h 17780"/>
                <a:gd name="T56" fmla="*/ 2147483646 w 36130"/>
                <a:gd name="T57" fmla="*/ 2147483646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xmlns="" id="{6BEDC6EC-149C-495C-B3AE-B27D19038A47}"/>
                </a:ext>
              </a:extLst>
            </p:cNvPr>
            <p:cNvSpPr/>
            <p:nvPr/>
          </p:nvSpPr>
          <p:spPr>
            <a:xfrm>
              <a:off x="5641385" y="2381306"/>
              <a:ext cx="1492354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xmlns="" id="{69752299-D351-46D6-A635-AF5DCC343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3062153"/>
              <a:ext cx="8467" cy="4761"/>
            </a:xfrm>
            <a:custGeom>
              <a:avLst/>
              <a:gdLst>
                <a:gd name="T0" fmla="*/ 2147483646 w 270"/>
                <a:gd name="T1" fmla="*/ 2147483646 h 169"/>
                <a:gd name="T2" fmla="*/ 0 w 270"/>
                <a:gd name="T3" fmla="*/ 2147483646 h 169"/>
                <a:gd name="T4" fmla="*/ 2147483646 w 270"/>
                <a:gd name="T5" fmla="*/ 2147483646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xmlns="" id="{9A4BCB36-055F-4172-A574-228825DD3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5116" y="3197052"/>
              <a:ext cx="95256" cy="52373"/>
            </a:xfrm>
            <a:custGeom>
              <a:avLst/>
              <a:gdLst>
                <a:gd name="T0" fmla="*/ 2147483646 w 3093"/>
                <a:gd name="T1" fmla="*/ 2147483646 h 1682"/>
                <a:gd name="T2" fmla="*/ 2147483646 w 3093"/>
                <a:gd name="T3" fmla="*/ 2147483646 h 1682"/>
                <a:gd name="T4" fmla="*/ 0 w 3093"/>
                <a:gd name="T5" fmla="*/ 2147483646 h 1682"/>
                <a:gd name="T6" fmla="*/ 2147483646 w 3093"/>
                <a:gd name="T7" fmla="*/ 2147483646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xmlns="" id="{E4E7B6D2-2E28-4FC5-9ED8-2DD4C9417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372" y="3127221"/>
              <a:ext cx="220149" cy="77766"/>
            </a:xfrm>
            <a:custGeom>
              <a:avLst/>
              <a:gdLst>
                <a:gd name="T0" fmla="*/ 2147483646 w 7126"/>
                <a:gd name="T1" fmla="*/ 2147483646 h 2522"/>
                <a:gd name="T2" fmla="*/ 2147483646 w 7126"/>
                <a:gd name="T3" fmla="*/ 2147483646 h 2522"/>
                <a:gd name="T4" fmla="*/ 2147483646 w 7126"/>
                <a:gd name="T5" fmla="*/ 2147483646 h 2522"/>
                <a:gd name="T6" fmla="*/ 2147483646 w 7126"/>
                <a:gd name="T7" fmla="*/ 2147483646 h 2522"/>
                <a:gd name="T8" fmla="*/ 2147483646 w 7126"/>
                <a:gd name="T9" fmla="*/ 2147483646 h 2522"/>
                <a:gd name="T10" fmla="*/ 2147483646 w 7126"/>
                <a:gd name="T11" fmla="*/ 2147483646 h 2522"/>
                <a:gd name="T12" fmla="*/ 2147483646 w 7126"/>
                <a:gd name="T13" fmla="*/ 2147483646 h 2522"/>
                <a:gd name="T14" fmla="*/ 0 w 7126"/>
                <a:gd name="T15" fmla="*/ 2147483646 h 2522"/>
                <a:gd name="T16" fmla="*/ 0 w 7126"/>
                <a:gd name="T17" fmla="*/ 2147483646 h 2522"/>
                <a:gd name="T18" fmla="*/ 2147483646 w 7126"/>
                <a:gd name="T19" fmla="*/ 2147483646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xmlns="" id="{8E4DB66F-B8B7-49D5-9B72-3BC37B093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785" y="3187529"/>
              <a:ext cx="127009" cy="61896"/>
            </a:xfrm>
            <a:custGeom>
              <a:avLst/>
              <a:gdLst>
                <a:gd name="T0" fmla="*/ 2147483646 w 4068"/>
                <a:gd name="T1" fmla="*/ 0 h 1984"/>
                <a:gd name="T2" fmla="*/ 2147483646 w 4068"/>
                <a:gd name="T3" fmla="*/ 2147483646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xmlns="" id="{9A0FA072-9CDA-4DCA-AE85-1FFCC092D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4648"/>
              <a:ext cx="0" cy="4761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xmlns="" id="{4ACB8500-AD38-44DD-9170-328BED1B3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276404"/>
              <a:ext cx="42336" cy="73004"/>
            </a:xfrm>
            <a:custGeom>
              <a:avLst/>
              <a:gdLst>
                <a:gd name="T0" fmla="*/ 2147483646 w 1405"/>
                <a:gd name="T1" fmla="*/ 2147483646 h 2334"/>
                <a:gd name="T2" fmla="*/ 2147483646 w 1405"/>
                <a:gd name="T3" fmla="*/ 2147483646 h 2334"/>
                <a:gd name="T4" fmla="*/ 0 w 1405"/>
                <a:gd name="T5" fmla="*/ 2147483646 h 2334"/>
                <a:gd name="T6" fmla="*/ 0 w 1405"/>
                <a:gd name="T7" fmla="*/ 2147483646 h 2334"/>
                <a:gd name="T8" fmla="*/ 2147483646 w 1405"/>
                <a:gd name="T9" fmla="*/ 2147483646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xmlns="" id="{E74B0A0F-1DFD-48AB-B118-0D0F966F2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8320" y="3179595"/>
              <a:ext cx="1466952" cy="209491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2147483646 w 47188"/>
                <a:gd name="T17" fmla="*/ 2147483646 h 6723"/>
                <a:gd name="T18" fmla="*/ 2147483646 w 47188"/>
                <a:gd name="T19" fmla="*/ 2147483646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2147483646 w 47188"/>
                <a:gd name="T33" fmla="*/ 2147483646 h 6723"/>
                <a:gd name="T34" fmla="*/ 2147483646 w 47188"/>
                <a:gd name="T35" fmla="*/ 2147483646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xmlns="" id="{6DC2D601-68D2-4A35-8B65-64422092F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627" y="3384324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xmlns="" id="{82C69090-71AE-4601-AAA2-AE7BAEB5F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721" y="3314494"/>
              <a:ext cx="88906" cy="69830"/>
            </a:xfrm>
            <a:custGeom>
              <a:avLst/>
              <a:gdLst>
                <a:gd name="T0" fmla="*/ 0 w 2823"/>
                <a:gd name="T1" fmla="*/ 2147483646 h 2253"/>
                <a:gd name="T2" fmla="*/ 2147483646 w 2823"/>
                <a:gd name="T3" fmla="*/ 2147483646 h 2253"/>
                <a:gd name="T4" fmla="*/ 0 w 2823"/>
                <a:gd name="T5" fmla="*/ 2147483646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xmlns="" id="{CCC5EF5B-E0F9-438C-BD68-6A8CE54C59DD}"/>
                </a:ext>
              </a:extLst>
            </p:cNvPr>
            <p:cNvSpPr/>
            <p:nvPr/>
          </p:nvSpPr>
          <p:spPr>
            <a:xfrm>
              <a:off x="5658320" y="2836791"/>
              <a:ext cx="1466952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xmlns="" id="{A2944F3D-54B2-48F9-B472-159921DD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486" y="3492244"/>
              <a:ext cx="179930" cy="122204"/>
            </a:xfrm>
            <a:custGeom>
              <a:avLst/>
              <a:gdLst>
                <a:gd name="T0" fmla="*/ 2147483646 w 5748"/>
                <a:gd name="T1" fmla="*/ 2147483646 h 3934"/>
                <a:gd name="T2" fmla="*/ 2147483646 w 5748"/>
                <a:gd name="T3" fmla="*/ 2147483646 h 3934"/>
                <a:gd name="T4" fmla="*/ 2147483646 w 5748"/>
                <a:gd name="T5" fmla="*/ 2147483646 h 3934"/>
                <a:gd name="T6" fmla="*/ 2147483646 w 5748"/>
                <a:gd name="T7" fmla="*/ 2147483646 h 3934"/>
                <a:gd name="T8" fmla="*/ 2147483646 w 5748"/>
                <a:gd name="T9" fmla="*/ 2147483646 h 3934"/>
                <a:gd name="T10" fmla="*/ 2147483646 w 5748"/>
                <a:gd name="T11" fmla="*/ 2147483646 h 3934"/>
                <a:gd name="T12" fmla="*/ 2147483646 w 5748"/>
                <a:gd name="T13" fmla="*/ 2147483646 h 3934"/>
                <a:gd name="T14" fmla="*/ 2147483646 w 5748"/>
                <a:gd name="T15" fmla="*/ 2147483646 h 3934"/>
                <a:gd name="T16" fmla="*/ 2147483646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2147483646 h 3934"/>
                <a:gd name="T22" fmla="*/ 2147483646 w 5748"/>
                <a:gd name="T23" fmla="*/ 2147483646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xmlns="" id="{D0AC696C-17AD-4EC9-BD23-75B23F574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817" y="3257360"/>
              <a:ext cx="234966" cy="209491"/>
            </a:xfrm>
            <a:custGeom>
              <a:avLst/>
              <a:gdLst>
                <a:gd name="T0" fmla="*/ 2147483646 w 7563"/>
                <a:gd name="T1" fmla="*/ 0 h 6741"/>
                <a:gd name="T2" fmla="*/ 2147483646 w 7563"/>
                <a:gd name="T3" fmla="*/ 2147483646 h 6741"/>
                <a:gd name="T4" fmla="*/ 2147483646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2147483646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xmlns="" id="{43E15B41-BCFC-4BB9-BC92-5E2F47503632}"/>
                </a:ext>
              </a:extLst>
            </p:cNvPr>
            <p:cNvSpPr/>
            <p:nvPr/>
          </p:nvSpPr>
          <p:spPr>
            <a:xfrm>
              <a:off x="6384387" y="3439871"/>
              <a:ext cx="266718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xmlns="" id="{565A2782-7D0B-4F58-9FD2-A69FC26A2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286" y="3289101"/>
              <a:ext cx="218031" cy="192034"/>
            </a:xfrm>
            <a:custGeom>
              <a:avLst/>
              <a:gdLst>
                <a:gd name="T0" fmla="*/ 2147483646 w 6992"/>
                <a:gd name="T1" fmla="*/ 2147483646 h 6211"/>
                <a:gd name="T2" fmla="*/ 2147483646 w 6992"/>
                <a:gd name="T3" fmla="*/ 2147483646 h 6211"/>
                <a:gd name="T4" fmla="*/ 2147483646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2147483646 h 6211"/>
                <a:gd name="T12" fmla="*/ 2147483646 w 6992"/>
                <a:gd name="T13" fmla="*/ 2147483646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xmlns="" id="{627B160A-3AF7-4152-B6D4-70C12839355A}"/>
                </a:ext>
              </a:extLst>
            </p:cNvPr>
            <p:cNvSpPr/>
            <p:nvPr/>
          </p:nvSpPr>
          <p:spPr>
            <a:xfrm>
              <a:off x="5880586" y="3458916"/>
              <a:ext cx="182046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xmlns="" id="{706F8241-B3C1-47E2-BC71-4D7DC3B7F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8674"/>
            </a:xfrm>
            <a:custGeom>
              <a:avLst/>
              <a:gdLst>
                <a:gd name="T0" fmla="*/ 2147483646 w 8000"/>
                <a:gd name="T1" fmla="*/ 2147483646 h 11551"/>
                <a:gd name="T2" fmla="*/ 2147483646 w 8000"/>
                <a:gd name="T3" fmla="*/ 2147483646 h 11551"/>
                <a:gd name="T4" fmla="*/ 2147483646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2147483646 h 11551"/>
                <a:gd name="T14" fmla="*/ 2147483646 w 8000"/>
                <a:gd name="T15" fmla="*/ 2147483646 h 11551"/>
                <a:gd name="T16" fmla="*/ 2147483646 w 8000"/>
                <a:gd name="T17" fmla="*/ 2147483646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xmlns="" id="{43F29688-ABFD-4629-BB63-F046AC751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7088"/>
            </a:xfrm>
            <a:custGeom>
              <a:avLst/>
              <a:gdLst>
                <a:gd name="T0" fmla="*/ 2147483646 w 8000"/>
                <a:gd name="T1" fmla="*/ 2147483646 h 11495"/>
                <a:gd name="T2" fmla="*/ 2147483646 w 8000"/>
                <a:gd name="T3" fmla="*/ 2147483646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2147483646 h 11495"/>
                <a:gd name="T10" fmla="*/ 2147483646 w 8000"/>
                <a:gd name="T11" fmla="*/ 2147483646 h 11495"/>
                <a:gd name="T12" fmla="*/ 2147483646 w 8000"/>
                <a:gd name="T13" fmla="*/ 2147483646 h 11495"/>
                <a:gd name="T14" fmla="*/ 2147483646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2147483646 w 8000"/>
                <a:gd name="T33" fmla="*/ 2147483646 h 11495"/>
                <a:gd name="T34" fmla="*/ 2147483646 w 8000"/>
                <a:gd name="T35" fmla="*/ 2147483646 h 11495"/>
                <a:gd name="T36" fmla="*/ 2147483646 w 8000"/>
                <a:gd name="T37" fmla="*/ 2147483646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xmlns="" id="{B442930E-A9FA-4AB1-AEDC-BF6F48DE6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981056"/>
              <a:ext cx="0" cy="138074"/>
            </a:xfrm>
            <a:custGeom>
              <a:avLst/>
              <a:gdLst>
                <a:gd name="T0" fmla="*/ 2147483646 w 1"/>
                <a:gd name="T1" fmla="*/ 0 h 4471"/>
                <a:gd name="T2" fmla="*/ 2147483646 w 1"/>
                <a:gd name="T3" fmla="*/ 2147483646 h 4471"/>
                <a:gd name="T4" fmla="*/ 2147483646 w 1"/>
                <a:gd name="T5" fmla="*/ 2147483646 h 4471"/>
                <a:gd name="T6" fmla="*/ 2147483646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xmlns="" id="{25D30366-128A-4F8B-B028-42C1624FC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682" y="3827113"/>
              <a:ext cx="25402" cy="12696"/>
            </a:xfrm>
            <a:custGeom>
              <a:avLst/>
              <a:gdLst>
                <a:gd name="T0" fmla="*/ 2147483646 w 841"/>
                <a:gd name="T1" fmla="*/ 0 h 404"/>
                <a:gd name="T2" fmla="*/ 2147483646 w 841"/>
                <a:gd name="T3" fmla="*/ 2147483646 h 404"/>
                <a:gd name="T4" fmla="*/ 2147483646 w 841"/>
                <a:gd name="T5" fmla="*/ 2147483646 h 404"/>
                <a:gd name="T6" fmla="*/ 2147483646 w 841"/>
                <a:gd name="T7" fmla="*/ 0 h 404"/>
                <a:gd name="T8" fmla="*/ 2147483646 w 841"/>
                <a:gd name="T9" fmla="*/ 2147483646 h 404"/>
                <a:gd name="T10" fmla="*/ 2147483646 w 841"/>
                <a:gd name="T11" fmla="*/ 2147483646 h 404"/>
                <a:gd name="T12" fmla="*/ 2147483646 w 841"/>
                <a:gd name="T13" fmla="*/ 2147483646 h 404"/>
                <a:gd name="T14" fmla="*/ 2147483646 w 841"/>
                <a:gd name="T15" fmla="*/ 2147483646 h 404"/>
                <a:gd name="T16" fmla="*/ 2147483646 w 841"/>
                <a:gd name="T17" fmla="*/ 2147483646 h 404"/>
                <a:gd name="T18" fmla="*/ 2147483646 w 841"/>
                <a:gd name="T19" fmla="*/ 2147483646 h 404"/>
                <a:gd name="T20" fmla="*/ 2147483646 w 841"/>
                <a:gd name="T21" fmla="*/ 2147483646 h 404"/>
                <a:gd name="T22" fmla="*/ 0 w 841"/>
                <a:gd name="T23" fmla="*/ 2147483646 h 404"/>
                <a:gd name="T24" fmla="*/ 2147483646 w 841"/>
                <a:gd name="T25" fmla="*/ 2147483646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xmlns="" id="{09DA5384-A627-4E50-A5D8-E68916AF5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27113"/>
              <a:ext cx="247666" cy="349152"/>
            </a:xfrm>
            <a:custGeom>
              <a:avLst/>
              <a:gdLst>
                <a:gd name="T0" fmla="*/ 2147483646 w 8000"/>
                <a:gd name="T1" fmla="*/ 0 h 11192"/>
                <a:gd name="T2" fmla="*/ 2147483646 w 8000"/>
                <a:gd name="T3" fmla="*/ 2147483646 h 11192"/>
                <a:gd name="T4" fmla="*/ 2147483646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2147483646 h 11192"/>
                <a:gd name="T20" fmla="*/ 2147483646 w 8000"/>
                <a:gd name="T21" fmla="*/ 2147483646 h 11192"/>
                <a:gd name="T22" fmla="*/ 2147483646 w 8000"/>
                <a:gd name="T23" fmla="*/ 2147483646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2147483646 w 8000"/>
                <a:gd name="T31" fmla="*/ 2147483646 h 11192"/>
                <a:gd name="T32" fmla="*/ 2147483646 w 8000"/>
                <a:gd name="T33" fmla="*/ 2147483646 h 11192"/>
                <a:gd name="T34" fmla="*/ 2147483646 w 8000"/>
                <a:gd name="T35" fmla="*/ 2147483646 h 11192"/>
                <a:gd name="T36" fmla="*/ 2147483646 w 8000"/>
                <a:gd name="T37" fmla="*/ 2147483646 h 11192"/>
                <a:gd name="T38" fmla="*/ 2147483646 w 8000"/>
                <a:gd name="T39" fmla="*/ 2147483646 h 11192"/>
                <a:gd name="T40" fmla="*/ 2147483646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xmlns="" id="{469DD5D9-C7B7-458A-B0FE-96B0F119E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784262"/>
              <a:ext cx="247666" cy="69830"/>
            </a:xfrm>
            <a:custGeom>
              <a:avLst/>
              <a:gdLst>
                <a:gd name="T0" fmla="*/ 2147483646 w 8000"/>
                <a:gd name="T1" fmla="*/ 2147483646 h 2253"/>
                <a:gd name="T2" fmla="*/ 2147483646 w 8000"/>
                <a:gd name="T3" fmla="*/ 2147483646 h 2253"/>
                <a:gd name="T4" fmla="*/ 2147483646 w 8000"/>
                <a:gd name="T5" fmla="*/ 2147483646 h 2253"/>
                <a:gd name="T6" fmla="*/ 2147483646 w 8000"/>
                <a:gd name="T7" fmla="*/ 2147483646 h 2253"/>
                <a:gd name="T8" fmla="*/ 2147483646 w 8000"/>
                <a:gd name="T9" fmla="*/ 2147483646 h 2253"/>
                <a:gd name="T10" fmla="*/ 2147483646 w 8000"/>
                <a:gd name="T11" fmla="*/ 2147483646 h 2253"/>
                <a:gd name="T12" fmla="*/ 2147483646 w 8000"/>
                <a:gd name="T13" fmla="*/ 2147483646 h 2253"/>
                <a:gd name="T14" fmla="*/ 2147483646 w 8000"/>
                <a:gd name="T15" fmla="*/ 2147483646 h 2253"/>
                <a:gd name="T16" fmla="*/ 2147483646 w 8000"/>
                <a:gd name="T17" fmla="*/ 2147483646 h 2253"/>
                <a:gd name="T18" fmla="*/ 2147483646 w 8000"/>
                <a:gd name="T19" fmla="*/ 2147483646 h 2253"/>
                <a:gd name="T20" fmla="*/ 2147483646 w 8000"/>
                <a:gd name="T21" fmla="*/ 2147483646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xmlns="" id="{0E50DE2B-6D0F-498F-8806-89B534A40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118" y="3796958"/>
              <a:ext cx="222265" cy="42851"/>
            </a:xfrm>
            <a:custGeom>
              <a:avLst/>
              <a:gdLst>
                <a:gd name="T0" fmla="*/ 2147483646 w 7126"/>
                <a:gd name="T1" fmla="*/ 2147483646 h 1379"/>
                <a:gd name="T2" fmla="*/ 2147483646 w 7126"/>
                <a:gd name="T3" fmla="*/ 2147483646 h 1379"/>
                <a:gd name="T4" fmla="*/ 2147483646 w 7126"/>
                <a:gd name="T5" fmla="*/ 2147483646 h 1379"/>
                <a:gd name="T6" fmla="*/ 2147483646 w 7126"/>
                <a:gd name="T7" fmla="*/ 2147483646 h 1379"/>
                <a:gd name="T8" fmla="*/ 2147483646 w 7126"/>
                <a:gd name="T9" fmla="*/ 2147483646 h 1379"/>
                <a:gd name="T10" fmla="*/ 2147483646 w 7126"/>
                <a:gd name="T11" fmla="*/ 2147483646 h 1379"/>
                <a:gd name="T12" fmla="*/ 2147483646 w 7126"/>
                <a:gd name="T13" fmla="*/ 2147483646 h 1379"/>
                <a:gd name="T14" fmla="*/ 2147483646 w 7126"/>
                <a:gd name="T15" fmla="*/ 2147483646 h 1379"/>
                <a:gd name="T16" fmla="*/ 2147483646 w 7126"/>
                <a:gd name="T17" fmla="*/ 2147483646 h 1379"/>
                <a:gd name="T18" fmla="*/ 2147483646 w 7126"/>
                <a:gd name="T19" fmla="*/ 2147483646 h 1379"/>
                <a:gd name="T20" fmla="*/ 2147483646 w 7126"/>
                <a:gd name="T21" fmla="*/ 2147483646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xmlns="" id="{CD6A5440-B896-4F9B-A1C3-BF27F2513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053" y="3814416"/>
              <a:ext cx="188396" cy="39676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2147483646 h 1278"/>
                <a:gd name="T4" fmla="*/ 0 w 6050"/>
                <a:gd name="T5" fmla="*/ 2147483646 h 1278"/>
                <a:gd name="T6" fmla="*/ 2147483646 w 6050"/>
                <a:gd name="T7" fmla="*/ 2147483646 h 1278"/>
                <a:gd name="T8" fmla="*/ 2147483646 w 6050"/>
                <a:gd name="T9" fmla="*/ 2147483646 h 1278"/>
                <a:gd name="T10" fmla="*/ 2147483646 w 6050"/>
                <a:gd name="T11" fmla="*/ 214748364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xmlns="" id="{2285D9A3-2ECA-41C1-A932-517D697E9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642" y="3468438"/>
              <a:ext cx="218031" cy="311063"/>
            </a:xfrm>
            <a:custGeom>
              <a:avLst/>
              <a:gdLst>
                <a:gd name="T0" fmla="*/ 2147483646 w 6991"/>
                <a:gd name="T1" fmla="*/ 2147483646 h 10038"/>
                <a:gd name="T2" fmla="*/ 2147483646 w 6991"/>
                <a:gd name="T3" fmla="*/ 2147483646 h 10038"/>
                <a:gd name="T4" fmla="*/ 2147483646 w 6991"/>
                <a:gd name="T5" fmla="*/ 2147483646 h 10038"/>
                <a:gd name="T6" fmla="*/ 2147483646 w 6991"/>
                <a:gd name="T7" fmla="*/ 2147483646 h 10038"/>
                <a:gd name="T8" fmla="*/ 2147483646 w 6991"/>
                <a:gd name="T9" fmla="*/ 2147483646 h 10038"/>
                <a:gd name="T10" fmla="*/ 2147483646 w 6991"/>
                <a:gd name="T11" fmla="*/ 2147483646 h 10038"/>
                <a:gd name="T12" fmla="*/ 2147483646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2147483646 h 10038"/>
                <a:gd name="T34" fmla="*/ 2147483646 w 6991"/>
                <a:gd name="T35" fmla="*/ 2147483646 h 10038"/>
                <a:gd name="T36" fmla="*/ 2147483646 w 6991"/>
                <a:gd name="T37" fmla="*/ 2147483646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xmlns="" id="{5EB2800E-50E0-4AA5-AC72-B6B1A8EFA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627" y="3709671"/>
              <a:ext cx="141827" cy="44438"/>
            </a:xfrm>
            <a:custGeom>
              <a:avLst/>
              <a:gdLst>
                <a:gd name="T0" fmla="*/ 2147483646 w 4605"/>
                <a:gd name="T1" fmla="*/ 2147483646 h 1413"/>
                <a:gd name="T2" fmla="*/ 2147483646 w 4605"/>
                <a:gd name="T3" fmla="*/ 2147483646 h 1413"/>
                <a:gd name="T4" fmla="*/ 2147483646 w 4605"/>
                <a:gd name="T5" fmla="*/ 2147483646 h 1413"/>
                <a:gd name="T6" fmla="*/ 2147483646 w 4605"/>
                <a:gd name="T7" fmla="*/ 2147483646 h 1413"/>
                <a:gd name="T8" fmla="*/ 2147483646 w 4605"/>
                <a:gd name="T9" fmla="*/ 2147483646 h 1413"/>
                <a:gd name="T10" fmla="*/ 2147483646 w 4605"/>
                <a:gd name="T11" fmla="*/ 2147483646 h 1413"/>
                <a:gd name="T12" fmla="*/ 2147483646 w 4605"/>
                <a:gd name="T13" fmla="*/ 2147483646 h 1413"/>
                <a:gd name="T14" fmla="*/ 2147483646 w 4605"/>
                <a:gd name="T15" fmla="*/ 2147483646 h 1413"/>
                <a:gd name="T16" fmla="*/ 2147483646 w 4605"/>
                <a:gd name="T17" fmla="*/ 2147483646 h 1413"/>
                <a:gd name="T18" fmla="*/ 2147483646 w 4605"/>
                <a:gd name="T19" fmla="*/ 2147483646 h 1413"/>
                <a:gd name="T20" fmla="*/ 2147483646 w 4605"/>
                <a:gd name="T21" fmla="*/ 2147483646 h 1413"/>
                <a:gd name="T22" fmla="*/ 2147483646 w 4605"/>
                <a:gd name="T23" fmla="*/ 2147483646 h 1413"/>
                <a:gd name="T24" fmla="*/ 2147483646 w 4605"/>
                <a:gd name="T25" fmla="*/ 2147483646 h 1413"/>
                <a:gd name="T26" fmla="*/ 2147483646 w 4605"/>
                <a:gd name="T27" fmla="*/ 2147483646 h 1413"/>
                <a:gd name="T28" fmla="*/ 2147483646 w 4605"/>
                <a:gd name="T29" fmla="*/ 2147483646 h 1413"/>
                <a:gd name="T30" fmla="*/ 2147483646 w 4605"/>
                <a:gd name="T31" fmla="*/ 2147483646 h 1413"/>
                <a:gd name="T32" fmla="*/ 2147483646 w 4605"/>
                <a:gd name="T33" fmla="*/ 2147483646 h 1413"/>
                <a:gd name="T34" fmla="*/ 0 w 4605"/>
                <a:gd name="T35" fmla="*/ 2147483646 h 1413"/>
                <a:gd name="T36" fmla="*/ 2147483646 w 4605"/>
                <a:gd name="T37" fmla="*/ 2147483646 h 1413"/>
                <a:gd name="T38" fmla="*/ 0 w 4605"/>
                <a:gd name="T39" fmla="*/ 2147483646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xmlns="" id="{1C3F74F0-D2F0-4A6A-8BDD-37C884E78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343" y="3584293"/>
              <a:ext cx="192629" cy="195208"/>
            </a:xfrm>
            <a:custGeom>
              <a:avLst/>
              <a:gdLst>
                <a:gd name="T0" fmla="*/ 2147483646 w 6151"/>
                <a:gd name="T1" fmla="*/ 2147483646 h 6320"/>
                <a:gd name="T2" fmla="*/ 2147483646 w 6151"/>
                <a:gd name="T3" fmla="*/ 2147483646 h 6320"/>
                <a:gd name="T4" fmla="*/ 2147483646 w 6151"/>
                <a:gd name="T5" fmla="*/ 2147483646 h 6320"/>
                <a:gd name="T6" fmla="*/ 2147483646 w 6151"/>
                <a:gd name="T7" fmla="*/ 2147483646 h 6320"/>
                <a:gd name="T8" fmla="*/ 2147483646 w 6151"/>
                <a:gd name="T9" fmla="*/ 2147483646 h 6320"/>
                <a:gd name="T10" fmla="*/ 2147483646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2147483646 w 6151"/>
                <a:gd name="T29" fmla="*/ 2147483646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xmlns="" id="{99110EA5-53F8-4B1E-B622-B00034AA4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14447"/>
              <a:ext cx="93140" cy="199969"/>
            </a:xfrm>
            <a:custGeom>
              <a:avLst/>
              <a:gdLst>
                <a:gd name="T0" fmla="*/ 2147483646 w 2958"/>
                <a:gd name="T1" fmla="*/ 0 h 6420"/>
                <a:gd name="T2" fmla="*/ 2147483646 w 2958"/>
                <a:gd name="T3" fmla="*/ 2147483646 h 6420"/>
                <a:gd name="T4" fmla="*/ 2147483646 w 2958"/>
                <a:gd name="T5" fmla="*/ 2147483646 h 6420"/>
                <a:gd name="T6" fmla="*/ 2147483646 w 2958"/>
                <a:gd name="T7" fmla="*/ 2147483646 h 6420"/>
                <a:gd name="T8" fmla="*/ 2147483646 w 2958"/>
                <a:gd name="T9" fmla="*/ 2147483646 h 6420"/>
                <a:gd name="T10" fmla="*/ 2147483646 w 2958"/>
                <a:gd name="T11" fmla="*/ 2147483646 h 6420"/>
                <a:gd name="T12" fmla="*/ 0 w 2958"/>
                <a:gd name="T13" fmla="*/ 2147483646 h 6420"/>
                <a:gd name="T14" fmla="*/ 2147483646 w 2958"/>
                <a:gd name="T15" fmla="*/ 2147483646 h 6420"/>
                <a:gd name="T16" fmla="*/ 2147483646 w 2958"/>
                <a:gd name="T17" fmla="*/ 2147483646 h 6420"/>
                <a:gd name="T18" fmla="*/ 2147483646 w 2958"/>
                <a:gd name="T19" fmla="*/ 2147483646 h 6420"/>
                <a:gd name="T20" fmla="*/ 2147483646 w 2958"/>
                <a:gd name="T21" fmla="*/ 2147483646 h 6420"/>
                <a:gd name="T22" fmla="*/ 2147483646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xmlns="" id="{C46D7CB1-C047-4BFE-85CA-122B7217B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44601"/>
              <a:ext cx="74089" cy="169815"/>
            </a:xfrm>
            <a:custGeom>
              <a:avLst/>
              <a:gdLst>
                <a:gd name="T0" fmla="*/ 2147483646 w 2387"/>
                <a:gd name="T1" fmla="*/ 2147483646 h 5446"/>
                <a:gd name="T2" fmla="*/ 2147483646 w 2387"/>
                <a:gd name="T3" fmla="*/ 2147483646 h 5446"/>
                <a:gd name="T4" fmla="*/ 2147483646 w 2387"/>
                <a:gd name="T5" fmla="*/ 2147483646 h 5446"/>
                <a:gd name="T6" fmla="*/ 2147483646 w 2387"/>
                <a:gd name="T7" fmla="*/ 2147483646 h 5446"/>
                <a:gd name="T8" fmla="*/ 2147483646 w 2387"/>
                <a:gd name="T9" fmla="*/ 2147483646 h 5446"/>
                <a:gd name="T10" fmla="*/ 2147483646 w 2387"/>
                <a:gd name="T11" fmla="*/ 2147483646 h 5446"/>
                <a:gd name="T12" fmla="*/ 2147483646 w 2387"/>
                <a:gd name="T13" fmla="*/ 2147483646 h 5446"/>
                <a:gd name="T14" fmla="*/ 2147483646 w 2387"/>
                <a:gd name="T15" fmla="*/ 2147483646 h 5446"/>
                <a:gd name="T16" fmla="*/ 2147483646 w 2387"/>
                <a:gd name="T17" fmla="*/ 2147483646 h 5446"/>
                <a:gd name="T18" fmla="*/ 2147483646 w 2387"/>
                <a:gd name="T19" fmla="*/ 2147483646 h 5446"/>
                <a:gd name="T20" fmla="*/ 2147483646 w 2387"/>
                <a:gd name="T21" fmla="*/ 2147483646 h 5446"/>
                <a:gd name="T22" fmla="*/ 2147483646 w 2387"/>
                <a:gd name="T23" fmla="*/ 2147483646 h 5446"/>
                <a:gd name="T24" fmla="*/ 2147483646 w 2387"/>
                <a:gd name="T25" fmla="*/ 2147483646 h 5446"/>
                <a:gd name="T26" fmla="*/ 0 w 2387"/>
                <a:gd name="T27" fmla="*/ 2147483646 h 5446"/>
                <a:gd name="T28" fmla="*/ 2147483646 w 2387"/>
                <a:gd name="T29" fmla="*/ 2147483646 h 5446"/>
                <a:gd name="T30" fmla="*/ 2147483646 w 2387"/>
                <a:gd name="T31" fmla="*/ 2147483646 h 5446"/>
                <a:gd name="T32" fmla="*/ 2147483646 w 2387"/>
                <a:gd name="T33" fmla="*/ 2147483646 h 5446"/>
                <a:gd name="T34" fmla="*/ 2147483646 w 2387"/>
                <a:gd name="T35" fmla="*/ 2147483646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xmlns="" id="{DD13638A-0290-451C-8E69-CBA4C02A9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608" y="3370041"/>
              <a:ext cx="74089" cy="79353"/>
            </a:xfrm>
            <a:custGeom>
              <a:avLst/>
              <a:gdLst>
                <a:gd name="T0" fmla="*/ 2147483646 w 2353"/>
                <a:gd name="T1" fmla="*/ 2147483646 h 2522"/>
                <a:gd name="T2" fmla="*/ 0 w 2353"/>
                <a:gd name="T3" fmla="*/ 2147483646 h 2522"/>
                <a:gd name="T4" fmla="*/ 2147483646 w 2353"/>
                <a:gd name="T5" fmla="*/ 2147483646 h 2522"/>
                <a:gd name="T6" fmla="*/ 2147483646 w 2353"/>
                <a:gd name="T7" fmla="*/ 2147483646 h 2522"/>
                <a:gd name="T8" fmla="*/ 2147483646 w 2353"/>
                <a:gd name="T9" fmla="*/ 2147483646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xmlns="" id="{73F0D2AD-4C5A-42EA-9342-40EDE407D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204" y="3354170"/>
              <a:ext cx="74089" cy="73004"/>
            </a:xfrm>
            <a:custGeom>
              <a:avLst/>
              <a:gdLst>
                <a:gd name="T0" fmla="*/ 2147483646 w 2387"/>
                <a:gd name="T1" fmla="*/ 2147483646 h 2354"/>
                <a:gd name="T2" fmla="*/ 0 w 2387"/>
                <a:gd name="T3" fmla="*/ 2147483646 h 2354"/>
                <a:gd name="T4" fmla="*/ 2147483646 w 2387"/>
                <a:gd name="T5" fmla="*/ 2147483646 h 2354"/>
                <a:gd name="T6" fmla="*/ 2147483646 w 2387"/>
                <a:gd name="T7" fmla="*/ 2147483646 h 2354"/>
                <a:gd name="T8" fmla="*/ 2147483646 w 2387"/>
                <a:gd name="T9" fmla="*/ 2147483646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xmlns="" id="{074597BC-FFAF-4988-9E86-32C630FCF3DF}"/>
                </a:ext>
              </a:extLst>
            </p:cNvPr>
            <p:cNvSpPr/>
            <p:nvPr/>
          </p:nvSpPr>
          <p:spPr>
            <a:xfrm>
              <a:off x="5950440" y="4373059"/>
              <a:ext cx="673146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EED4B4E5-EE15-4092-9C4E-2EF53FAC0CFC}"/>
              </a:ext>
            </a:extLst>
          </p:cNvPr>
          <p:cNvSpPr txBox="1"/>
          <p:nvPr userDrawn="1"/>
        </p:nvSpPr>
        <p:spPr>
          <a:xfrm>
            <a:off x="4334934" y="1571625"/>
            <a:ext cx="3725333" cy="2082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469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193469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94AA926B-E3D3-4EBE-AFFB-63858611B0E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926B861B-A1CA-487C-909F-BF482A6B4C3C}"/>
                </a:ext>
              </a:extLst>
            </p:cNvPr>
            <p:cNvSpPr/>
            <p:nvPr/>
          </p:nvSpPr>
          <p:spPr>
            <a:xfrm>
              <a:off x="661380" y="219519"/>
              <a:ext cx="8068625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4821EEEB-56E5-41B2-BBF9-4652BC5C0A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6D9BD891-63F7-4615-A444-AD98D38BD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B4AF06AB-420C-4C98-B477-EC4CF0FCD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557E6395-089C-4D53-8DDF-E6C1F6691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AF703F97-6060-4F26-8D11-222D6557A6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C923DB19-D459-4C0C-9DEE-A49A0219C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8EBBEE20-7F88-4E10-ABF1-6A3B28F3FF46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8F5F5525-72E9-49C6-8EE5-CFA7785082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BA00F499-4E3E-4CC6-8446-B2FC61D98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EA8EB41E-C083-43B9-9BBB-263E7E185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63ECD219-3FE1-48C2-8970-E1C02EEEE7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3CAEBAA2-9417-42D1-8126-171832E503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56B4BC14-040D-4F96-A77C-D3C02D3BEF00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C548E209-CF13-4162-B0EC-4DBF5DCA3F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619DC1E4-9008-4C87-9629-FBAD1E80B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8088A2E9-1B28-48E0-B704-69654A703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FA84915B-D007-404B-BA80-43DD39B994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EB5F1F56-62B0-4C01-8184-FFA7332E5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2866B5AB-D260-4E24-8A39-685BCE653F98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30DA3701-A387-440E-B268-B58938C7F7FF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C29E8BD0-A7B7-4F77-9232-A02709E62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9C819596-5A3F-40E2-94F2-D097D7FF9805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BC021402-9F91-40DC-BB78-E7FD7298B14E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58124240-161D-414A-888F-AE910719BF2F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EB9BB561-B640-46CD-B7C0-34008AAD8AF2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958A6BF6-DEA8-4ABD-AFD3-929C83CAA5D0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90FC4040-A971-4D02-B513-A122CB72EEA2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A99FF5B9-0FCB-46B3-9CBF-326EB9A3282D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26F264FB-1359-4724-89B2-6AB4D8459071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9C5407C9-E7D8-4167-BE18-9EDC66D3B911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4D327DD0-F392-45AB-AE8E-42989272D865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BCB28092-EE09-4C93-B6E9-16BB765175EE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4E056C1F-9CBB-4C1C-A3D5-323F22FEC482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4C786D08-A463-46BE-AEB7-46F1E0D38CE9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1C8DC548-E5A4-49D1-A95E-9BAFE4D91E74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B73FEF2A-2FBB-4876-B996-1113674064BE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97E937E2-898E-4EE3-A745-5B59BCA945B9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ECC1C3F0-58E7-4DB6-938F-71043FD53782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A613D98C-C808-4B28-9951-726994A6A5E7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DB37C270-7005-4D5E-B06E-A79401BCE588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49739127-952F-4D1C-B095-8050B29C63A4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DC42940F-A22E-4153-B670-2FE0962ADE59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320E3D8E-B5F5-4977-955D-B2781FC1C1A9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320C52D0-7892-43E3-B0B0-4E4866369A15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4A0ED524-7C12-427D-8B51-1C1B862ACCF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A6026E78-0DDA-4098-A12E-D110A1018887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EDB7F665-97D8-4BA1-8C25-2981C0B6B5C5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7902694E-F58C-4D67-8C3C-8D62D725D8BC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3641A894-0C7D-4C50-9AB8-2354B5A1B5C3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5884D218-00A4-431B-8683-B8E2797E0831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FD521251-5D1F-4A1F-9BEB-58E02ED0E290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604E9A10-E641-42B8-94CB-D94B80F7270F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08D1ABA7-EF06-45C9-9CBF-2DE5942C2B3C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9A6F9D5F-135D-4CBA-9B06-640844137E75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44F02954-64D6-4E18-8C15-98F0A782A1DA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E70255BC-CC34-4C8D-96FA-1B0A69283429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B8CBABFB-B644-47E2-867D-C379B0C155CB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8BC648F5-9E05-4634-9804-958D6D644832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C1A5FAC0-B197-4FF5-AA33-394B55EB5969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AB028734-C613-418D-9BF4-09E051C1E8AC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AFE61C5A-07AD-4925-BA29-0A9BDF99FF48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4D45F3A1-D105-4412-982A-8FC6F74AA99F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D08077B2-7FC7-49C6-861A-5726B3CE5A46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84DAB2B2-2CEA-484E-9AFA-DAE79FDAA14F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4F97E0A9-D304-4998-898A-4BE1AAF8BB17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E6982707-104B-484D-B169-7E07A24A4B30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33FB2649-0FD4-46BC-98F2-F928DBC940FF}"/>
              </a:ext>
            </a:extLst>
          </p:cNvPr>
          <p:cNvSpPr/>
          <p:nvPr userDrawn="1"/>
        </p:nvSpPr>
        <p:spPr>
          <a:xfrm rot="126755">
            <a:off x="3092451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20F1B0A5-FEC0-4C61-B1E9-5DA75A620E05}"/>
              </a:ext>
            </a:extLst>
          </p:cNvPr>
          <p:cNvSpPr/>
          <p:nvPr userDrawn="1"/>
        </p:nvSpPr>
        <p:spPr>
          <a:xfrm rot="21464125">
            <a:off x="2810934" y="773114"/>
            <a:ext cx="128481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438AD252-1DDF-4049-AC0A-97458C811CEB}"/>
              </a:ext>
            </a:extLst>
          </p:cNvPr>
          <p:cNvSpPr/>
          <p:nvPr userDrawn="1"/>
        </p:nvSpPr>
        <p:spPr>
          <a:xfrm rot="4829593">
            <a:off x="7640638" y="1029760"/>
            <a:ext cx="1546225" cy="11091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631;p30">
            <a:extLst>
              <a:ext uri="{FF2B5EF4-FFF2-40B4-BE49-F238E27FC236}">
                <a16:creationId xmlns:a16="http://schemas.microsoft.com/office/drawing/2014/main" xmlns="" id="{3E862F34-9DE5-4FC3-8404-D47759BA641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917" y="3622676"/>
            <a:ext cx="1310216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:a16="http://schemas.microsoft.com/office/drawing/2014/main" xmlns="" id="{F89D899E-6BE7-47FA-8D7E-9F62CC83D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050" y="1558113"/>
              <a:ext cx="187624" cy="241554"/>
            </a:xfrm>
            <a:custGeom>
              <a:avLst/>
              <a:gdLst>
                <a:gd name="T0" fmla="*/ 2147483646 w 7563"/>
                <a:gd name="T1" fmla="*/ 0 h 9646"/>
                <a:gd name="T2" fmla="*/ 2147483646 w 7563"/>
                <a:gd name="T3" fmla="*/ 2147483646 h 9646"/>
                <a:gd name="T4" fmla="*/ 2147483646 w 7563"/>
                <a:gd name="T5" fmla="*/ 2147483646 h 9646"/>
                <a:gd name="T6" fmla="*/ 2147483646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2147483646 h 9646"/>
                <a:gd name="T12" fmla="*/ 2147483646 w 7563"/>
                <a:gd name="T13" fmla="*/ 2147483646 h 9646"/>
                <a:gd name="T14" fmla="*/ 2147483646 w 7563"/>
                <a:gd name="T15" fmla="*/ 2147483646 h 9646"/>
                <a:gd name="T16" fmla="*/ 2147483646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:a16="http://schemas.microsoft.com/office/drawing/2014/main" xmlns="" id="{38941502-2A48-4DA6-A90B-D36BF24B5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50" y="1817450"/>
              <a:ext cx="205400" cy="251928"/>
            </a:xfrm>
            <a:custGeom>
              <a:avLst/>
              <a:gdLst>
                <a:gd name="T0" fmla="*/ 2147483646 w 8269"/>
                <a:gd name="T1" fmla="*/ 2147483646 h 10096"/>
                <a:gd name="T2" fmla="*/ 0 w 8269"/>
                <a:gd name="T3" fmla="*/ 2147483646 h 10096"/>
                <a:gd name="T4" fmla="*/ 2147483646 w 8269"/>
                <a:gd name="T5" fmla="*/ 2147483646 h 10096"/>
                <a:gd name="T6" fmla="*/ 2147483646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147483646 w 8269"/>
                <a:gd name="T15" fmla="*/ 2147483646 h 10096"/>
                <a:gd name="T16" fmla="*/ 2147483646 w 8269"/>
                <a:gd name="T17" fmla="*/ 2147483646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:a16="http://schemas.microsoft.com/office/drawing/2014/main" xmlns="" id="{E86CA39E-54FE-4316-B218-463A662480E9}"/>
                </a:ext>
              </a:extLst>
            </p:cNvPr>
            <p:cNvSpPr/>
            <p:nvPr/>
          </p:nvSpPr>
          <p:spPr>
            <a:xfrm>
              <a:off x="1599175" y="1737425"/>
              <a:ext cx="163926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:a16="http://schemas.microsoft.com/office/drawing/2014/main" xmlns="" id="{35546484-CAED-4EFB-A130-073AB85B4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125" y="1495872"/>
              <a:ext cx="393026" cy="420868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2147483646 h 16828"/>
                <a:gd name="T4" fmla="*/ 2147483646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2147483646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:a16="http://schemas.microsoft.com/office/drawing/2014/main" xmlns="" id="{E00F8D04-0F19-4E17-9EC2-245D4A6D3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904884"/>
              <a:ext cx="3950" cy="0"/>
            </a:xfrm>
            <a:custGeom>
              <a:avLst/>
              <a:gdLst>
                <a:gd name="T0" fmla="*/ 2147483646 w 169"/>
                <a:gd name="T1" fmla="*/ 2147483646 h 1"/>
                <a:gd name="T2" fmla="*/ 2147483646 w 169"/>
                <a:gd name="T3" fmla="*/ 2147483646 h 1"/>
                <a:gd name="T4" fmla="*/ 2147483646 w 169"/>
                <a:gd name="T5" fmla="*/ 2147483646 h 1"/>
                <a:gd name="T6" fmla="*/ 2147483646 w 169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:a16="http://schemas.microsoft.com/office/drawing/2014/main" xmlns="" id="{DA6646CA-15CC-4378-8B17-0C5472DEE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575896"/>
              <a:ext cx="7900" cy="328988"/>
            </a:xfrm>
            <a:custGeom>
              <a:avLst/>
              <a:gdLst>
                <a:gd name="T0" fmla="*/ 2147483646 w 304"/>
                <a:gd name="T1" fmla="*/ 2147483646 h 13142"/>
                <a:gd name="T2" fmla="*/ 2147483646 w 304"/>
                <a:gd name="T3" fmla="*/ 2147483646 h 13142"/>
                <a:gd name="T4" fmla="*/ 2147483646 w 304"/>
                <a:gd name="T5" fmla="*/ 2147483646 h 13142"/>
                <a:gd name="T6" fmla="*/ 2147483646 w 304"/>
                <a:gd name="T7" fmla="*/ 2147483646 h 13142"/>
                <a:gd name="T8" fmla="*/ 2147483646 w 304"/>
                <a:gd name="T9" fmla="*/ 2147483646 h 13142"/>
                <a:gd name="T10" fmla="*/ 2147483646 w 304"/>
                <a:gd name="T11" fmla="*/ 2147483646 h 13142"/>
                <a:gd name="T12" fmla="*/ 2147483646 w 304"/>
                <a:gd name="T13" fmla="*/ 2147483646 h 13142"/>
                <a:gd name="T14" fmla="*/ 2147483646 w 304"/>
                <a:gd name="T15" fmla="*/ 2147483646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:a16="http://schemas.microsoft.com/office/drawing/2014/main" xmlns="" id="{C9722EEE-5036-4038-AD78-490C7E9AA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915257"/>
              <a:ext cx="49374" cy="2964"/>
            </a:xfrm>
            <a:custGeom>
              <a:avLst/>
              <a:gdLst>
                <a:gd name="T0" fmla="*/ 2147483646 w 1984"/>
                <a:gd name="T1" fmla="*/ 2147483646 h 136"/>
                <a:gd name="T2" fmla="*/ 2147483646 w 1984"/>
                <a:gd name="T3" fmla="*/ 2147483646 h 136"/>
                <a:gd name="T4" fmla="*/ 2147483646 w 1984"/>
                <a:gd name="T5" fmla="*/ 2147483646 h 136"/>
                <a:gd name="T6" fmla="*/ 2147483646 w 1984"/>
                <a:gd name="T7" fmla="*/ 2147483646 h 136"/>
                <a:gd name="T8" fmla="*/ 2147483646 w 1984"/>
                <a:gd name="T9" fmla="*/ 2147483646 h 136"/>
                <a:gd name="T10" fmla="*/ 2147483646 w 1984"/>
                <a:gd name="T11" fmla="*/ 2147483646 h 136"/>
                <a:gd name="T12" fmla="*/ 2147483646 w 1984"/>
                <a:gd name="T13" fmla="*/ 2147483646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:a16="http://schemas.microsoft.com/office/drawing/2014/main" xmlns="" id="{35388A13-D4DF-4CDA-9C56-6D94EB36F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534402"/>
              <a:ext cx="73074" cy="383819"/>
            </a:xfrm>
            <a:custGeom>
              <a:avLst/>
              <a:gdLst>
                <a:gd name="T0" fmla="*/ 2147483646 w 2959"/>
                <a:gd name="T1" fmla="*/ 2147483646 h 15394"/>
                <a:gd name="T2" fmla="*/ 2147483646 w 2959"/>
                <a:gd name="T3" fmla="*/ 2147483646 h 15394"/>
                <a:gd name="T4" fmla="*/ 2147483646 w 2959"/>
                <a:gd name="T5" fmla="*/ 2147483646 h 15394"/>
                <a:gd name="T6" fmla="*/ 2147483646 w 2959"/>
                <a:gd name="T7" fmla="*/ 2147483646 h 15394"/>
                <a:gd name="T8" fmla="*/ 2147483646 w 2959"/>
                <a:gd name="T9" fmla="*/ 2147483646 h 15394"/>
                <a:gd name="T10" fmla="*/ 2147483646 w 2959"/>
                <a:gd name="T11" fmla="*/ 2147483646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:a16="http://schemas.microsoft.com/office/drawing/2014/main" xmlns="" id="{45C21C0F-470F-4E56-ABD7-57F360C72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125" y="1519582"/>
              <a:ext cx="1976" cy="14819"/>
            </a:xfrm>
            <a:custGeom>
              <a:avLst/>
              <a:gdLst>
                <a:gd name="T0" fmla="*/ 2147483646 w 135"/>
                <a:gd name="T1" fmla="*/ 0 h 572"/>
                <a:gd name="T2" fmla="*/ 0 w 135"/>
                <a:gd name="T3" fmla="*/ 2147483646 h 572"/>
                <a:gd name="T4" fmla="*/ 2147483646 w 135"/>
                <a:gd name="T5" fmla="*/ 2147483646 h 572"/>
                <a:gd name="T6" fmla="*/ 2147483646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:a16="http://schemas.microsoft.com/office/drawing/2014/main" xmlns="" id="{5AF2231A-8574-4BD7-85ED-98F95478F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525" y="1534402"/>
              <a:ext cx="33576" cy="370482"/>
            </a:xfrm>
            <a:custGeom>
              <a:avLst/>
              <a:gdLst>
                <a:gd name="T0" fmla="*/ 2147483646 w 1379"/>
                <a:gd name="T1" fmla="*/ 2147483646 h 14822"/>
                <a:gd name="T2" fmla="*/ 2147483646 w 1379"/>
                <a:gd name="T3" fmla="*/ 2147483646 h 14822"/>
                <a:gd name="T4" fmla="*/ 2147483646 w 1379"/>
                <a:gd name="T5" fmla="*/ 2147483646 h 14822"/>
                <a:gd name="T6" fmla="*/ 2147483646 w 1379"/>
                <a:gd name="T7" fmla="*/ 2147483646 h 14822"/>
                <a:gd name="T8" fmla="*/ 2147483646 w 1379"/>
                <a:gd name="T9" fmla="*/ 2147483646 h 14822"/>
                <a:gd name="T10" fmla="*/ 2147483646 w 1379"/>
                <a:gd name="T11" fmla="*/ 2147483646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:a16="http://schemas.microsoft.com/office/drawing/2014/main" xmlns="" id="{07E68CCE-B468-4BF5-8A35-AA8D4FDF036C}"/>
                </a:ext>
              </a:extLst>
            </p:cNvPr>
            <p:cNvSpPr/>
            <p:nvPr/>
          </p:nvSpPr>
          <p:spPr>
            <a:xfrm>
              <a:off x="1518200" y="1953787"/>
              <a:ext cx="252800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:a16="http://schemas.microsoft.com/office/drawing/2014/main" xmlns="" id="{84411E0B-FB5A-4307-B9D9-C80BB4A511B0}"/>
                </a:ext>
              </a:extLst>
            </p:cNvPr>
            <p:cNvSpPr/>
            <p:nvPr/>
          </p:nvSpPr>
          <p:spPr>
            <a:xfrm>
              <a:off x="1518200" y="2272402"/>
              <a:ext cx="84924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:a16="http://schemas.microsoft.com/office/drawing/2014/main" xmlns="" id="{A7B52FFD-2D30-47B5-9AC2-DA3345816DB7}"/>
                </a:ext>
              </a:extLst>
            </p:cNvPr>
            <p:cNvSpPr/>
            <p:nvPr/>
          </p:nvSpPr>
          <p:spPr>
            <a:xfrm>
              <a:off x="1265400" y="1989353"/>
              <a:ext cx="35747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:a16="http://schemas.microsoft.com/office/drawing/2014/main" xmlns="" id="{EA15FEDD-A86B-4F25-8D86-5CCC0F417171}"/>
                </a:ext>
              </a:extLst>
            </p:cNvPr>
            <p:cNvSpPr/>
            <p:nvPr/>
          </p:nvSpPr>
          <p:spPr>
            <a:xfrm>
              <a:off x="1273300" y="1873763"/>
              <a:ext cx="42067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:a16="http://schemas.microsoft.com/office/drawing/2014/main" xmlns="" id="{4D35E131-264F-4949-95E8-C3D8F7ABC048}"/>
                </a:ext>
              </a:extLst>
            </p:cNvPr>
            <p:cNvSpPr/>
            <p:nvPr/>
          </p:nvSpPr>
          <p:spPr>
            <a:xfrm>
              <a:off x="1559675" y="2072341"/>
              <a:ext cx="120476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:a16="http://schemas.microsoft.com/office/drawing/2014/main" xmlns="" id="{157D5485-66DC-4382-989A-2AE0BBD68ED8}"/>
                </a:ext>
              </a:extLst>
            </p:cNvPr>
            <p:cNvSpPr/>
            <p:nvPr/>
          </p:nvSpPr>
          <p:spPr>
            <a:xfrm>
              <a:off x="1494500" y="1995281"/>
              <a:ext cx="110600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:a16="http://schemas.microsoft.com/office/drawing/2014/main" xmlns="" id="{3DA65094-7C2E-4762-AA5A-9C85B38ACF15}"/>
                </a:ext>
              </a:extLst>
            </p:cNvPr>
            <p:cNvSpPr/>
            <p:nvPr/>
          </p:nvSpPr>
          <p:spPr>
            <a:xfrm>
              <a:off x="1530050" y="2488764"/>
              <a:ext cx="152074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:a16="http://schemas.microsoft.com/office/drawing/2014/main" xmlns="" id="{CC041345-927E-4D77-BF2E-B8E974E1B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425" y="1378799"/>
              <a:ext cx="112576" cy="203025"/>
            </a:xfrm>
            <a:custGeom>
              <a:avLst/>
              <a:gdLst>
                <a:gd name="T0" fmla="*/ 2147483646 w 4505"/>
                <a:gd name="T1" fmla="*/ 2147483646 h 8134"/>
                <a:gd name="T2" fmla="*/ 2147483646 w 4505"/>
                <a:gd name="T3" fmla="*/ 2147483646 h 8134"/>
                <a:gd name="T4" fmla="*/ 2147483646 w 4505"/>
                <a:gd name="T5" fmla="*/ 2147483646 h 8134"/>
                <a:gd name="T6" fmla="*/ 2147483646 w 4505"/>
                <a:gd name="T7" fmla="*/ 2147483646 h 8134"/>
                <a:gd name="T8" fmla="*/ 2147483646 w 4505"/>
                <a:gd name="T9" fmla="*/ 2147483646 h 8134"/>
                <a:gd name="T10" fmla="*/ 2147483646 w 4505"/>
                <a:gd name="T11" fmla="*/ 2147483646 h 8134"/>
                <a:gd name="T12" fmla="*/ 2147483646 w 4505"/>
                <a:gd name="T13" fmla="*/ 2147483646 h 8134"/>
                <a:gd name="T14" fmla="*/ 2147483646 w 4505"/>
                <a:gd name="T15" fmla="*/ 2147483646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:a16="http://schemas.microsoft.com/office/drawing/2014/main" xmlns="" id="{2CEA95DC-99E1-486B-B168-63FA75924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000" y="406654"/>
              <a:ext cx="1015151" cy="1066989"/>
            </a:xfrm>
            <a:custGeom>
              <a:avLst/>
              <a:gdLst>
                <a:gd name="T0" fmla="*/ 2147483646 w 40634"/>
                <a:gd name="T1" fmla="*/ 2147483646 h 42724"/>
                <a:gd name="T2" fmla="*/ 2147483646 w 40634"/>
                <a:gd name="T3" fmla="*/ 2147483646 h 42724"/>
                <a:gd name="T4" fmla="*/ 2147483646 w 40634"/>
                <a:gd name="T5" fmla="*/ 2147483646 h 42724"/>
                <a:gd name="T6" fmla="*/ 2147483646 w 40634"/>
                <a:gd name="T7" fmla="*/ 2147483646 h 42724"/>
                <a:gd name="T8" fmla="*/ 2147483646 w 40634"/>
                <a:gd name="T9" fmla="*/ 2147483646 h 42724"/>
                <a:gd name="T10" fmla="*/ 2147483646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2147483646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:a16="http://schemas.microsoft.com/office/drawing/2014/main" xmlns="" id="{B6ED22F2-0DC1-41A7-BD32-9F18E077E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177257"/>
              <a:ext cx="649776" cy="296386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2147483646 h 11899"/>
                <a:gd name="T16" fmla="*/ 2147483646 w 26047"/>
                <a:gd name="T17" fmla="*/ 2147483646 h 11899"/>
                <a:gd name="T18" fmla="*/ 2147483646 w 26047"/>
                <a:gd name="T19" fmla="*/ 2147483646 h 11899"/>
                <a:gd name="T20" fmla="*/ 2147483646 w 26047"/>
                <a:gd name="T21" fmla="*/ 2147483646 h 11899"/>
                <a:gd name="T22" fmla="*/ 0 w 26047"/>
                <a:gd name="T23" fmla="*/ 2147483646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:a16="http://schemas.microsoft.com/office/drawing/2014/main" xmlns="" id="{875187E7-06D8-4B0F-8F53-3C5B4ECB8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675" y="1467714"/>
              <a:ext cx="49376" cy="2964"/>
            </a:xfrm>
            <a:custGeom>
              <a:avLst/>
              <a:gdLst>
                <a:gd name="T0" fmla="*/ 0 w 1950"/>
                <a:gd name="T1" fmla="*/ 0 h 135"/>
                <a:gd name="T2" fmla="*/ 2147483646 w 1950"/>
                <a:gd name="T3" fmla="*/ 2147483646 h 135"/>
                <a:gd name="T4" fmla="*/ 2147483646 w 1950"/>
                <a:gd name="T5" fmla="*/ 2147483646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:a16="http://schemas.microsoft.com/office/drawing/2014/main" xmlns="" id="{A54FC6BA-749D-4D11-B560-1FE4FDBB3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077968"/>
              <a:ext cx="649776" cy="395674"/>
            </a:xfrm>
            <a:custGeom>
              <a:avLst/>
              <a:gdLst>
                <a:gd name="T0" fmla="*/ 2147483646 w 26047"/>
                <a:gd name="T1" fmla="*/ 2147483646 h 15831"/>
                <a:gd name="T2" fmla="*/ 2147483646 w 26047"/>
                <a:gd name="T3" fmla="*/ 2147483646 h 15831"/>
                <a:gd name="T4" fmla="*/ 0 w 26047"/>
                <a:gd name="T5" fmla="*/ 2147483646 h 15831"/>
                <a:gd name="T6" fmla="*/ 0 w 26047"/>
                <a:gd name="T7" fmla="*/ 2147483646 h 15831"/>
                <a:gd name="T8" fmla="*/ 2147483646 w 26047"/>
                <a:gd name="T9" fmla="*/ 2147483646 h 15831"/>
                <a:gd name="T10" fmla="*/ 2147483646 w 26047"/>
                <a:gd name="T11" fmla="*/ 2147483646 h 15831"/>
                <a:gd name="T12" fmla="*/ 2147483646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2147483646 h 15831"/>
                <a:gd name="T26" fmla="*/ 2147483646 w 26047"/>
                <a:gd name="T27" fmla="*/ 2147483646 h 15831"/>
                <a:gd name="T28" fmla="*/ 2147483646 w 26047"/>
                <a:gd name="T29" fmla="*/ 2147483646 h 15831"/>
                <a:gd name="T30" fmla="*/ 2147483646 w 26047"/>
                <a:gd name="T31" fmla="*/ 2147483646 h 15831"/>
                <a:gd name="T32" fmla="*/ 2147483646 w 26047"/>
                <a:gd name="T33" fmla="*/ 2147483646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:a16="http://schemas.microsoft.com/office/drawing/2014/main" xmlns="" id="{E71AD46A-3939-407B-94F7-DE2E6A907E2B}"/>
                </a:ext>
              </a:extLst>
            </p:cNvPr>
            <p:cNvSpPr/>
            <p:nvPr/>
          </p:nvSpPr>
          <p:spPr>
            <a:xfrm>
              <a:off x="1231825" y="1481052"/>
              <a:ext cx="280450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:a16="http://schemas.microsoft.com/office/drawing/2014/main" xmlns="" id="{B16F7958-17DF-4177-A1DC-F5C4BBF5F355}"/>
                </a:ext>
              </a:extLst>
            </p:cNvPr>
            <p:cNvSpPr/>
            <p:nvPr/>
          </p:nvSpPr>
          <p:spPr>
            <a:xfrm>
              <a:off x="1235775" y="1481052"/>
              <a:ext cx="27255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:a16="http://schemas.microsoft.com/office/drawing/2014/main" xmlns="" id="{561A71C2-F39A-4875-B1ED-25B532FC38E2}"/>
                </a:ext>
              </a:extLst>
            </p:cNvPr>
            <p:cNvSpPr/>
            <p:nvPr/>
          </p:nvSpPr>
          <p:spPr>
            <a:xfrm>
              <a:off x="1605100" y="1516619"/>
              <a:ext cx="158000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:a16="http://schemas.microsoft.com/office/drawing/2014/main" xmlns="" id="{B9EF7394-7C42-447F-9339-15C19907B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350" y="1987872"/>
              <a:ext cx="0" cy="56313"/>
            </a:xfrm>
            <a:custGeom>
              <a:avLst/>
              <a:gdLst>
                <a:gd name="T0" fmla="*/ 0 w 1"/>
                <a:gd name="T1" fmla="*/ 2147483646 h 2253"/>
                <a:gd name="T2" fmla="*/ 0 w 1"/>
                <a:gd name="T3" fmla="*/ 2147483646 h 2253"/>
                <a:gd name="T4" fmla="*/ 0 w 1"/>
                <a:gd name="T5" fmla="*/ 2147483646 h 2253"/>
                <a:gd name="T6" fmla="*/ 0 w 1"/>
                <a:gd name="T7" fmla="*/ 2147483646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:a16="http://schemas.microsoft.com/office/drawing/2014/main" xmlns="" id="{D268BA64-08EE-4FC0-A2F9-00B1A3894775}"/>
                </a:ext>
              </a:extLst>
            </p:cNvPr>
            <p:cNvSpPr/>
            <p:nvPr/>
          </p:nvSpPr>
          <p:spPr>
            <a:xfrm>
              <a:off x="1613000" y="1526992"/>
              <a:ext cx="128374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:a16="http://schemas.microsoft.com/office/drawing/2014/main" xmlns="" id="{B4277C6F-79AA-4393-9CBD-556098C8C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250" y="1202450"/>
              <a:ext cx="134300" cy="121518"/>
            </a:xfrm>
            <a:custGeom>
              <a:avLst/>
              <a:gdLst>
                <a:gd name="T0" fmla="*/ 2147483646 w 5345"/>
                <a:gd name="T1" fmla="*/ 0 h 4826"/>
                <a:gd name="T2" fmla="*/ 2147483646 w 5345"/>
                <a:gd name="T3" fmla="*/ 2147483646 h 4826"/>
                <a:gd name="T4" fmla="*/ 2147483646 w 5345"/>
                <a:gd name="T5" fmla="*/ 2147483646 h 4826"/>
                <a:gd name="T6" fmla="*/ 2147483646 w 5345"/>
                <a:gd name="T7" fmla="*/ 2147483646 h 4826"/>
                <a:gd name="T8" fmla="*/ 2147483646 w 5345"/>
                <a:gd name="T9" fmla="*/ 2147483646 h 4826"/>
                <a:gd name="T10" fmla="*/ 2147483646 w 5345"/>
                <a:gd name="T11" fmla="*/ 2147483646 h 4826"/>
                <a:gd name="T12" fmla="*/ 2147483646 w 5345"/>
                <a:gd name="T13" fmla="*/ 2147483646 h 4826"/>
                <a:gd name="T14" fmla="*/ 2147483646 w 5345"/>
                <a:gd name="T15" fmla="*/ 2147483646 h 4826"/>
                <a:gd name="T16" fmla="*/ 2147483646 w 5345"/>
                <a:gd name="T17" fmla="*/ 2147483646 h 4826"/>
                <a:gd name="T18" fmla="*/ 2147483646 w 5345"/>
                <a:gd name="T19" fmla="*/ 2147483646 h 4826"/>
                <a:gd name="T20" fmla="*/ 2147483646 w 5345"/>
                <a:gd name="T21" fmla="*/ 2147483646 h 4826"/>
                <a:gd name="T22" fmla="*/ 2147483646 w 5345"/>
                <a:gd name="T23" fmla="*/ 2147483646 h 4826"/>
                <a:gd name="T24" fmla="*/ 2147483646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:a16="http://schemas.microsoft.com/office/drawing/2014/main" xmlns="" id="{8DA31233-D421-47CA-84A2-270D8BA5E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275" y="981642"/>
              <a:ext cx="187626" cy="168940"/>
            </a:xfrm>
            <a:custGeom>
              <a:avLst/>
              <a:gdLst>
                <a:gd name="T0" fmla="*/ 2147483646 w 7563"/>
                <a:gd name="T1" fmla="*/ 0 h 6785"/>
                <a:gd name="T2" fmla="*/ 2147483646 w 7563"/>
                <a:gd name="T3" fmla="*/ 2147483646 h 6785"/>
                <a:gd name="T4" fmla="*/ 2147483646 w 7563"/>
                <a:gd name="T5" fmla="*/ 2147483646 h 6785"/>
                <a:gd name="T6" fmla="*/ 2147483646 w 7563"/>
                <a:gd name="T7" fmla="*/ 2147483646 h 6785"/>
                <a:gd name="T8" fmla="*/ 2147483646 w 7563"/>
                <a:gd name="T9" fmla="*/ 2147483646 h 6785"/>
                <a:gd name="T10" fmla="*/ 2147483646 w 7563"/>
                <a:gd name="T11" fmla="*/ 2147483646 h 6785"/>
                <a:gd name="T12" fmla="*/ 2147483646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:a16="http://schemas.microsoft.com/office/drawing/2014/main" xmlns="" id="{7E4E4729-417C-4213-ACE8-0EE07B676CB6}"/>
                </a:ext>
              </a:extLst>
            </p:cNvPr>
            <p:cNvSpPr/>
            <p:nvPr/>
          </p:nvSpPr>
          <p:spPr>
            <a:xfrm>
              <a:off x="1417475" y="1104642"/>
              <a:ext cx="217250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:a16="http://schemas.microsoft.com/office/drawing/2014/main" xmlns="" id="{FD673506-FF18-4927-82BF-5D13E531C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975" y="1079449"/>
              <a:ext cx="159976" cy="143748"/>
            </a:xfrm>
            <a:custGeom>
              <a:avLst/>
              <a:gdLst>
                <a:gd name="T0" fmla="*/ 2147483646 w 6454"/>
                <a:gd name="T1" fmla="*/ 0 h 5755"/>
                <a:gd name="T2" fmla="*/ 2147483646 w 6454"/>
                <a:gd name="T3" fmla="*/ 2147483646 h 5755"/>
                <a:gd name="T4" fmla="*/ 2147483646 w 6454"/>
                <a:gd name="T5" fmla="*/ 2147483646 h 5755"/>
                <a:gd name="T6" fmla="*/ 2147483646 w 6454"/>
                <a:gd name="T7" fmla="*/ 2147483646 h 5755"/>
                <a:gd name="T8" fmla="*/ 2147483646 w 6454"/>
                <a:gd name="T9" fmla="*/ 2147483646 h 5755"/>
                <a:gd name="T10" fmla="*/ 2147483646 w 6454"/>
                <a:gd name="T11" fmla="*/ 2147483646 h 5755"/>
                <a:gd name="T12" fmla="*/ 2147483646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:a16="http://schemas.microsoft.com/office/drawing/2014/main" xmlns="" id="{32339B25-4E7E-4A86-95A5-E1D5491EF9F5}"/>
                </a:ext>
              </a:extLst>
            </p:cNvPr>
            <p:cNvSpPr/>
            <p:nvPr/>
          </p:nvSpPr>
          <p:spPr>
            <a:xfrm>
              <a:off x="1861850" y="1212823"/>
              <a:ext cx="130350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:a16="http://schemas.microsoft.com/office/drawing/2014/main" xmlns="" id="{E0B47F0D-CC45-41E2-9F4D-151F5D95D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09799"/>
              <a:ext cx="71100" cy="62241"/>
            </a:xfrm>
            <a:custGeom>
              <a:avLst/>
              <a:gdLst>
                <a:gd name="T0" fmla="*/ 2147483646 w 2824"/>
                <a:gd name="T1" fmla="*/ 0 h 2440"/>
                <a:gd name="T2" fmla="*/ 2147483646 w 2824"/>
                <a:gd name="T3" fmla="*/ 2147483646 h 2440"/>
                <a:gd name="T4" fmla="*/ 2147483646 w 2824"/>
                <a:gd name="T5" fmla="*/ 2147483646 h 2440"/>
                <a:gd name="T6" fmla="*/ 2147483646 w 2824"/>
                <a:gd name="T7" fmla="*/ 2147483646 h 2440"/>
                <a:gd name="T8" fmla="*/ 2147483646 w 2824"/>
                <a:gd name="T9" fmla="*/ 2147483646 h 2440"/>
                <a:gd name="T10" fmla="*/ 2147483646 w 2824"/>
                <a:gd name="T11" fmla="*/ 2147483646 h 2440"/>
                <a:gd name="T12" fmla="*/ 2147483646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:a16="http://schemas.microsoft.com/office/drawing/2014/main" xmlns="" id="{D369B5FE-D9BA-4FE7-A614-51ED85B2C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100" y="1095751"/>
              <a:ext cx="71100" cy="60759"/>
            </a:xfrm>
            <a:custGeom>
              <a:avLst/>
              <a:gdLst>
                <a:gd name="T0" fmla="*/ 2147483646 w 2824"/>
                <a:gd name="T1" fmla="*/ 2147483646 h 2445"/>
                <a:gd name="T2" fmla="*/ 2147483646 w 2824"/>
                <a:gd name="T3" fmla="*/ 2147483646 h 2445"/>
                <a:gd name="T4" fmla="*/ 2147483646 w 2824"/>
                <a:gd name="T5" fmla="*/ 2147483646 h 2445"/>
                <a:gd name="T6" fmla="*/ 2147483646 w 2824"/>
                <a:gd name="T7" fmla="*/ 2147483646 h 2445"/>
                <a:gd name="T8" fmla="*/ 2147483646 w 2824"/>
                <a:gd name="T9" fmla="*/ 2147483646 h 2445"/>
                <a:gd name="T10" fmla="*/ 2147483646 w 2824"/>
                <a:gd name="T11" fmla="*/ 2147483646 h 2445"/>
                <a:gd name="T12" fmla="*/ 2147483646 w 2824"/>
                <a:gd name="T13" fmla="*/ 2147483646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:a16="http://schemas.microsoft.com/office/drawing/2014/main" xmlns="" id="{A84F712F-B9F1-437B-BF45-3233AF0E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232"/>
              <a:ext cx="1222525" cy="946952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2147483646 h 37862"/>
                <a:gd name="T4" fmla="*/ 2147483646 w 48901"/>
                <a:gd name="T5" fmla="*/ 2147483646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2147483646 w 48901"/>
                <a:gd name="T11" fmla="*/ 2147483646 h 37862"/>
                <a:gd name="T12" fmla="*/ 2147483646 w 48901"/>
                <a:gd name="T13" fmla="*/ 2147483646 h 37862"/>
                <a:gd name="T14" fmla="*/ 2147483646 w 48901"/>
                <a:gd name="T15" fmla="*/ 2147483646 h 37862"/>
                <a:gd name="T16" fmla="*/ 2147483646 w 48901"/>
                <a:gd name="T17" fmla="*/ 2147483646 h 37862"/>
                <a:gd name="T18" fmla="*/ 2147483646 w 48901"/>
                <a:gd name="T19" fmla="*/ 2147483646 h 37862"/>
                <a:gd name="T20" fmla="*/ 2147483646 w 48901"/>
                <a:gd name="T21" fmla="*/ 2147483646 h 37862"/>
                <a:gd name="T22" fmla="*/ 2147483646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2147483646 h 37862"/>
                <a:gd name="T96" fmla="*/ 2147483646 w 48901"/>
                <a:gd name="T97" fmla="*/ 2147483646 h 37862"/>
                <a:gd name="T98" fmla="*/ 2147483646 w 48901"/>
                <a:gd name="T99" fmla="*/ 2147483646 h 37862"/>
                <a:gd name="T100" fmla="*/ 2147483646 w 48901"/>
                <a:gd name="T101" fmla="*/ 2147483646 h 37862"/>
                <a:gd name="T102" fmla="*/ 2147483646 w 48901"/>
                <a:gd name="T103" fmla="*/ 2147483646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:a16="http://schemas.microsoft.com/office/drawing/2014/main" xmlns="" id="{5298C9D3-F68F-4156-9CB5-28E9B2E76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4750"/>
              <a:ext cx="1194875" cy="706880"/>
            </a:xfrm>
            <a:custGeom>
              <a:avLst/>
              <a:gdLst>
                <a:gd name="T0" fmla="*/ 2147483646 w 47759"/>
                <a:gd name="T1" fmla="*/ 2147483646 h 28249"/>
                <a:gd name="T2" fmla="*/ 2147483646 w 47759"/>
                <a:gd name="T3" fmla="*/ 2147483646 h 28249"/>
                <a:gd name="T4" fmla="*/ 2147483646 w 47759"/>
                <a:gd name="T5" fmla="*/ 2147483646 h 28249"/>
                <a:gd name="T6" fmla="*/ 2147483646 w 47759"/>
                <a:gd name="T7" fmla="*/ 2147483646 h 28249"/>
                <a:gd name="T8" fmla="*/ 2147483646 w 47759"/>
                <a:gd name="T9" fmla="*/ 2147483646 h 28249"/>
                <a:gd name="T10" fmla="*/ 2147483646 w 47759"/>
                <a:gd name="T11" fmla="*/ 2147483646 h 28249"/>
                <a:gd name="T12" fmla="*/ 2147483646 w 47759"/>
                <a:gd name="T13" fmla="*/ 2147483646 h 28249"/>
                <a:gd name="T14" fmla="*/ 2147483646 w 47759"/>
                <a:gd name="T15" fmla="*/ 2147483646 h 28249"/>
                <a:gd name="T16" fmla="*/ 2147483646 w 47759"/>
                <a:gd name="T17" fmla="*/ 2147483646 h 28249"/>
                <a:gd name="T18" fmla="*/ 2147483646 w 47759"/>
                <a:gd name="T19" fmla="*/ 2147483646 h 28249"/>
                <a:gd name="T20" fmla="*/ 2147483646 w 47759"/>
                <a:gd name="T21" fmla="*/ 2147483646 h 28249"/>
                <a:gd name="T22" fmla="*/ 2147483646 w 47759"/>
                <a:gd name="T23" fmla="*/ 2147483646 h 28249"/>
                <a:gd name="T24" fmla="*/ 2147483646 w 47759"/>
                <a:gd name="T25" fmla="*/ 2147483646 h 28249"/>
                <a:gd name="T26" fmla="*/ 2147483646 w 47759"/>
                <a:gd name="T27" fmla="*/ 2147483646 h 28249"/>
                <a:gd name="T28" fmla="*/ 2147483646 w 47759"/>
                <a:gd name="T29" fmla="*/ 2147483646 h 28249"/>
                <a:gd name="T30" fmla="*/ 2147483646 w 47759"/>
                <a:gd name="T31" fmla="*/ 2147483646 h 28249"/>
                <a:gd name="T32" fmla="*/ 2147483646 w 47759"/>
                <a:gd name="T33" fmla="*/ 2147483646 h 28249"/>
                <a:gd name="T34" fmla="*/ 2147483646 w 47759"/>
                <a:gd name="T35" fmla="*/ 2147483646 h 28249"/>
                <a:gd name="T36" fmla="*/ 2147483646 w 47759"/>
                <a:gd name="T37" fmla="*/ 2147483646 h 28249"/>
                <a:gd name="T38" fmla="*/ 2147483646 w 47759"/>
                <a:gd name="T39" fmla="*/ 2147483646 h 28249"/>
                <a:gd name="T40" fmla="*/ 2147483646 w 47759"/>
                <a:gd name="T41" fmla="*/ 2147483646 h 28249"/>
                <a:gd name="T42" fmla="*/ 2147483646 w 47759"/>
                <a:gd name="T43" fmla="*/ 2147483646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147483646 h 28249"/>
                <a:gd name="T50" fmla="*/ 2147483646 w 47759"/>
                <a:gd name="T51" fmla="*/ 2147483646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2147483646 h 28249"/>
                <a:gd name="T60" fmla="*/ 2147483646 w 47759"/>
                <a:gd name="T61" fmla="*/ 2147483646 h 28249"/>
                <a:gd name="T62" fmla="*/ 2147483646 w 47759"/>
                <a:gd name="T63" fmla="*/ 2147483646 h 28249"/>
                <a:gd name="T64" fmla="*/ 2147483646 w 47759"/>
                <a:gd name="T65" fmla="*/ 2147483646 h 28249"/>
                <a:gd name="T66" fmla="*/ 2147483646 w 47759"/>
                <a:gd name="T67" fmla="*/ 2147483646 h 28249"/>
                <a:gd name="T68" fmla="*/ 2147483646 w 47759"/>
                <a:gd name="T69" fmla="*/ 2147483646 h 28249"/>
                <a:gd name="T70" fmla="*/ 2147483646 w 47759"/>
                <a:gd name="T71" fmla="*/ 2147483646 h 28249"/>
                <a:gd name="T72" fmla="*/ 2147483646 w 47759"/>
                <a:gd name="T73" fmla="*/ 2147483646 h 28249"/>
                <a:gd name="T74" fmla="*/ 2147483646 w 47759"/>
                <a:gd name="T75" fmla="*/ 2147483646 h 28249"/>
                <a:gd name="T76" fmla="*/ 2147483646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2147483646 w 47759"/>
                <a:gd name="T93" fmla="*/ 2147483646 h 28249"/>
                <a:gd name="T94" fmla="*/ 2147483646 w 47759"/>
                <a:gd name="T95" fmla="*/ 2147483646 h 28249"/>
                <a:gd name="T96" fmla="*/ 2147483646 w 47759"/>
                <a:gd name="T97" fmla="*/ 2147483646 h 28249"/>
                <a:gd name="T98" fmla="*/ 2147483646 w 47759"/>
                <a:gd name="T99" fmla="*/ 2147483646 h 28249"/>
                <a:gd name="T100" fmla="*/ 2147483646 w 47759"/>
                <a:gd name="T101" fmla="*/ 2147483646 h 28249"/>
                <a:gd name="T102" fmla="*/ 2147483646 w 47759"/>
                <a:gd name="T103" fmla="*/ 2147483646 h 28249"/>
                <a:gd name="T104" fmla="*/ 2147483646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:a16="http://schemas.microsoft.com/office/drawing/2014/main" xmlns="" id="{99A09FCC-CF10-4CD8-8AB1-43759E068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7714"/>
              <a:ext cx="1194875" cy="935097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2147483646 h 37407"/>
                <a:gd name="T4" fmla="*/ 2147483646 w 47759"/>
                <a:gd name="T5" fmla="*/ 2147483646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2147483646 w 47759"/>
                <a:gd name="T11" fmla="*/ 2147483646 h 37407"/>
                <a:gd name="T12" fmla="*/ 2147483646 w 47759"/>
                <a:gd name="T13" fmla="*/ 2147483646 h 37407"/>
                <a:gd name="T14" fmla="*/ 2147483646 w 47759"/>
                <a:gd name="T15" fmla="*/ 2147483646 h 37407"/>
                <a:gd name="T16" fmla="*/ 2147483646 w 47759"/>
                <a:gd name="T17" fmla="*/ 2147483646 h 37407"/>
                <a:gd name="T18" fmla="*/ 2147483646 w 47759"/>
                <a:gd name="T19" fmla="*/ 2147483646 h 37407"/>
                <a:gd name="T20" fmla="*/ 2147483646 w 47759"/>
                <a:gd name="T21" fmla="*/ 2147483646 h 37407"/>
                <a:gd name="T22" fmla="*/ 2147483646 w 47759"/>
                <a:gd name="T23" fmla="*/ 2147483646 h 37407"/>
                <a:gd name="T24" fmla="*/ 2147483646 w 47759"/>
                <a:gd name="T25" fmla="*/ 2147483646 h 37407"/>
                <a:gd name="T26" fmla="*/ 2147483646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2147483646 h 37407"/>
                <a:gd name="T68" fmla="*/ 2147483646 w 47759"/>
                <a:gd name="T69" fmla="*/ 2147483646 h 37407"/>
                <a:gd name="T70" fmla="*/ 2147483646 w 47759"/>
                <a:gd name="T71" fmla="*/ 2147483646 h 37407"/>
                <a:gd name="T72" fmla="*/ 2147483646 w 47759"/>
                <a:gd name="T73" fmla="*/ 2147483646 h 37407"/>
                <a:gd name="T74" fmla="*/ 2147483646 w 47759"/>
                <a:gd name="T75" fmla="*/ 2147483646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:a16="http://schemas.microsoft.com/office/drawing/2014/main" xmlns="" id="{639D5695-1A1C-4436-9AAB-A4C6CEAF5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874" y="1735944"/>
              <a:ext cx="244900" cy="251928"/>
            </a:xfrm>
            <a:custGeom>
              <a:avLst/>
              <a:gdLst>
                <a:gd name="T0" fmla="*/ 2147483646 w 9781"/>
                <a:gd name="T1" fmla="*/ 0 h 10083"/>
                <a:gd name="T2" fmla="*/ 2147483646 w 9781"/>
                <a:gd name="T3" fmla="*/ 2147483646 h 10083"/>
                <a:gd name="T4" fmla="*/ 2147483646 w 9781"/>
                <a:gd name="T5" fmla="*/ 2147483646 h 10083"/>
                <a:gd name="T6" fmla="*/ 2147483646 w 9781"/>
                <a:gd name="T7" fmla="*/ 2147483646 h 10083"/>
                <a:gd name="T8" fmla="*/ 2147483646 w 9781"/>
                <a:gd name="T9" fmla="*/ 2147483646 h 10083"/>
                <a:gd name="T10" fmla="*/ 2147483646 w 9781"/>
                <a:gd name="T11" fmla="*/ 2147483646 h 10083"/>
                <a:gd name="T12" fmla="*/ 2147483646 w 9781"/>
                <a:gd name="T13" fmla="*/ 2147483646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:a16="http://schemas.microsoft.com/office/drawing/2014/main" xmlns="" id="{23FD0152-3C58-4C54-8B7F-D52291119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300" y="1525510"/>
              <a:ext cx="203424" cy="225253"/>
            </a:xfrm>
            <a:custGeom>
              <a:avLst/>
              <a:gdLst>
                <a:gd name="T0" fmla="*/ 2147483646 w 8135"/>
                <a:gd name="T1" fmla="*/ 0 h 8974"/>
                <a:gd name="T2" fmla="*/ 2147483646 w 8135"/>
                <a:gd name="T3" fmla="*/ 2147483646 h 8974"/>
                <a:gd name="T4" fmla="*/ 2147483646 w 8135"/>
                <a:gd name="T5" fmla="*/ 2147483646 h 8974"/>
                <a:gd name="T6" fmla="*/ 2147483646 w 8135"/>
                <a:gd name="T7" fmla="*/ 2147483646 h 8974"/>
                <a:gd name="T8" fmla="*/ 2147483646 w 8135"/>
                <a:gd name="T9" fmla="*/ 2147483646 h 8974"/>
                <a:gd name="T10" fmla="*/ 2147483646 w 8135"/>
                <a:gd name="T11" fmla="*/ 2147483646 h 8974"/>
                <a:gd name="T12" fmla="*/ 2147483646 w 8135"/>
                <a:gd name="T13" fmla="*/ 2147483646 h 8974"/>
                <a:gd name="T14" fmla="*/ 2147483646 w 8135"/>
                <a:gd name="T15" fmla="*/ 2147483646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:a16="http://schemas.microsoft.com/office/drawing/2014/main" xmlns="" id="{9BFCA6B3-1BB6-4494-ABA8-AF44C1DCA13D}"/>
                </a:ext>
              </a:extLst>
            </p:cNvPr>
            <p:cNvSpPr/>
            <p:nvPr/>
          </p:nvSpPr>
          <p:spPr>
            <a:xfrm>
              <a:off x="1273300" y="1525510"/>
              <a:ext cx="199474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:a16="http://schemas.microsoft.com/office/drawing/2014/main" xmlns="" id="{0B360C07-5CAF-49E1-8717-A050DE806A96}"/>
                </a:ext>
              </a:extLst>
            </p:cNvPr>
            <p:cNvSpPr/>
            <p:nvPr/>
          </p:nvSpPr>
          <p:spPr>
            <a:xfrm>
              <a:off x="1219975" y="1658884"/>
              <a:ext cx="154050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:a16="http://schemas.microsoft.com/office/drawing/2014/main" xmlns="" id="{F3AB8737-8DF7-421E-8593-2B9ECAD61C1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81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:a16="http://schemas.microsoft.com/office/drawing/2014/main" xmlns="" id="{FA1A3067-34DD-4872-9E9D-97CB4B273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:a16="http://schemas.microsoft.com/office/drawing/2014/main" xmlns="" id="{1BB191F4-64A8-43AE-953B-DC846629B3E0}"/>
                </a:ext>
              </a:extLst>
            </p:cNvPr>
            <p:cNvSpPr/>
            <p:nvPr/>
          </p:nvSpPr>
          <p:spPr>
            <a:xfrm>
              <a:off x="2655910" y="2307376"/>
              <a:ext cx="95201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:a16="http://schemas.microsoft.com/office/drawing/2014/main" xmlns="" id="{574C1C32-74DA-4840-A8AC-023BCA8EB55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5"/>
            <a:ext cx="292100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:a16="http://schemas.microsoft.com/office/drawing/2014/main" xmlns="" id="{F4BC4BB3-D8F5-4E6D-9E92-BC3458C6909B}"/>
                </a:ext>
              </a:extLst>
            </p:cNvPr>
            <p:cNvSpPr/>
            <p:nvPr/>
          </p:nvSpPr>
          <p:spPr>
            <a:xfrm>
              <a:off x="3286103" y="2403030"/>
              <a:ext cx="206918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:a16="http://schemas.microsoft.com/office/drawing/2014/main" xmlns="" id="{83E8D713-2A7C-4EEE-B38C-DD54CA09A93B}"/>
                </a:ext>
              </a:extLst>
            </p:cNvPr>
            <p:cNvSpPr/>
            <p:nvPr/>
          </p:nvSpPr>
          <p:spPr>
            <a:xfrm>
              <a:off x="3302995" y="2403030"/>
              <a:ext cx="192138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:a16="http://schemas.microsoft.com/office/drawing/2014/main" xmlns="" id="{0329A5D3-A1E9-4651-9699-3B269420F731}"/>
                </a:ext>
              </a:extLst>
            </p:cNvPr>
            <p:cNvSpPr/>
            <p:nvPr/>
          </p:nvSpPr>
          <p:spPr>
            <a:xfrm>
              <a:off x="3395897" y="2372825"/>
              <a:ext cx="10556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:a16="http://schemas.microsoft.com/office/drawing/2014/main" xmlns="" id="{B28E44EA-AF3A-41CF-A436-4710182DA826}"/>
                </a:ext>
              </a:extLst>
            </p:cNvPr>
            <p:cNvSpPr/>
            <p:nvPr/>
          </p:nvSpPr>
          <p:spPr>
            <a:xfrm>
              <a:off x="3243875" y="2495231"/>
              <a:ext cx="285040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:a16="http://schemas.microsoft.com/office/drawing/2014/main" xmlns="" id="{6184ACEE-7B34-4D05-9980-0228EC3D02D1}"/>
                </a:ext>
              </a:extLst>
            </p:cNvPr>
            <p:cNvSpPr/>
            <p:nvPr/>
          </p:nvSpPr>
          <p:spPr>
            <a:xfrm>
              <a:off x="3341000" y="2379184"/>
              <a:ext cx="103459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:a16="http://schemas.microsoft.com/office/drawing/2014/main" xmlns="" id="{9A7F90AD-6F7B-4AFB-90AE-C13077B50B31}"/>
                </a:ext>
              </a:extLst>
            </p:cNvPr>
            <p:cNvSpPr/>
            <p:nvPr/>
          </p:nvSpPr>
          <p:spPr>
            <a:xfrm>
              <a:off x="3267100" y="2458668"/>
              <a:ext cx="268150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:a16="http://schemas.microsoft.com/office/drawing/2014/main" xmlns="" id="{18C2431F-64E3-464C-9D4D-92017F952CFD}"/>
                </a:ext>
              </a:extLst>
            </p:cNvPr>
            <p:cNvSpPr/>
            <p:nvPr/>
          </p:nvSpPr>
          <p:spPr>
            <a:xfrm>
              <a:off x="3275546" y="2452309"/>
              <a:ext cx="257592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:a16="http://schemas.microsoft.com/office/drawing/2014/main" xmlns="" id="{B3ECE694-58B2-42AE-BBC1-0763F5E1FB50}"/>
                </a:ext>
              </a:extLst>
            </p:cNvPr>
            <p:cNvSpPr/>
            <p:nvPr/>
          </p:nvSpPr>
          <p:spPr>
            <a:xfrm>
              <a:off x="3328332" y="2385542"/>
              <a:ext cx="120350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:a16="http://schemas.microsoft.com/office/drawing/2014/main" xmlns="" id="{594BD4E0-198F-4C80-B7D8-884CA2FC8F4E}"/>
                </a:ext>
              </a:extLst>
            </p:cNvPr>
            <p:cNvSpPr/>
            <p:nvPr/>
          </p:nvSpPr>
          <p:spPr>
            <a:xfrm>
              <a:off x="3328332" y="2438003"/>
              <a:ext cx="133018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:a16="http://schemas.microsoft.com/office/drawing/2014/main" xmlns="" id="{1C7E6D17-8195-4E51-9998-CC8268BD0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:a16="http://schemas.microsoft.com/office/drawing/2014/main" xmlns="" id="{48732673-3EEA-4AB8-81D7-D61D7F36D74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8068" y="714376"/>
            <a:ext cx="167217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:a16="http://schemas.microsoft.com/office/drawing/2014/main" xmlns="" id="{516637E0-6696-41F8-B951-4D0BBF8AA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:a16="http://schemas.microsoft.com/office/drawing/2014/main" xmlns="" id="{24158916-4F6C-45A4-84DC-852DB1CC2B6E}"/>
                </a:ext>
              </a:extLst>
            </p:cNvPr>
            <p:cNvSpPr/>
            <p:nvPr/>
          </p:nvSpPr>
          <p:spPr>
            <a:xfrm>
              <a:off x="5009280" y="2104760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:a16="http://schemas.microsoft.com/office/drawing/2014/main" xmlns="" id="{95D1E85B-7E01-48BC-A5C2-820416991793}"/>
              </a:ext>
            </a:extLst>
          </p:cNvPr>
          <p:cNvSpPr>
            <a:spLocks/>
          </p:cNvSpPr>
          <p:nvPr userDrawn="1"/>
        </p:nvSpPr>
        <p:spPr bwMode="auto">
          <a:xfrm>
            <a:off x="1576918" y="3597275"/>
            <a:ext cx="11853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133" name="Google Shape;229;p3">
            <a:extLst>
              <a:ext uri="{FF2B5EF4-FFF2-40B4-BE49-F238E27FC236}">
                <a16:creationId xmlns:a16="http://schemas.microsoft.com/office/drawing/2014/main" xmlns="" id="{967CEEED-A31C-43FC-AEA0-75E4C81BAD86}"/>
              </a:ext>
            </a:extLst>
          </p:cNvPr>
          <p:cNvSpPr/>
          <p:nvPr userDrawn="1"/>
        </p:nvSpPr>
        <p:spPr>
          <a:xfrm>
            <a:off x="9846733" y="3887788"/>
            <a:ext cx="86784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:a16="http://schemas.microsoft.com/office/drawing/2014/main" xmlns="" id="{E70BBC60-EEE5-4F18-96C4-C38A382409C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234" y="5541964"/>
            <a:ext cx="16721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:a16="http://schemas.microsoft.com/office/drawing/2014/main" xmlns="" id="{E0CA50BB-826C-4A94-9540-B21C6E429FE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:a16="http://schemas.microsoft.com/office/drawing/2014/main" xmlns="" id="{01C9B35F-A12A-4D5A-8B70-979E0D8CED64}"/>
                </a:ext>
              </a:extLst>
            </p:cNvPr>
            <p:cNvSpPr/>
            <p:nvPr/>
          </p:nvSpPr>
          <p:spPr>
            <a:xfrm>
              <a:off x="5009280" y="2104759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0EF89931-9508-4681-BDB4-4A6106A940AA}"/>
              </a:ext>
            </a:extLst>
          </p:cNvPr>
          <p:cNvSpPr txBox="1"/>
          <p:nvPr userDrawn="1"/>
        </p:nvSpPr>
        <p:spPr>
          <a:xfrm>
            <a:off x="3558117" y="1522413"/>
            <a:ext cx="4519083" cy="108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469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752069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86B1CFBB-744C-4557-A0A1-7FF3DEC2B9E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4229DDC0-2079-4F67-A189-B853AD1B61EA}"/>
                </a:ext>
              </a:extLst>
            </p:cNvPr>
            <p:cNvSpPr/>
            <p:nvPr/>
          </p:nvSpPr>
          <p:spPr>
            <a:xfrm>
              <a:off x="661380" y="219519"/>
              <a:ext cx="8068625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FC69F222-BD68-49B0-B75B-6B767EB234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16832596-C65B-4785-9EC8-03728196A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1147DA25-D410-44FB-82CA-2DA28A5B7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0FE68D90-D5A0-4723-B169-41EB6FC58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0646F459-7C2E-4A0F-B808-D4F8C55F97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4F716552-D4F9-4155-96AA-4F96E97E0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F281AD43-8AF3-4093-A254-733A0A1162EF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48CB6300-4B0A-49E3-8927-535ADA6C24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C6257EDC-B922-454A-9D88-A3362B70D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0DD2BCAA-7CC1-40F1-A708-1009A1B35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962A8CE8-4621-462A-9AC6-B6D9553283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26751302-A348-4842-93B0-FDB199694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682660C2-5450-402A-A302-B872E09390C0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F62D0874-17AA-4B93-8818-36063268FC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B96F1B5B-1BB4-4BC6-B0C3-404A5D4D6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53CC9D2C-9EED-4873-AD7E-CC48D58DD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C163C940-2D46-4CD7-9F6F-442C4B2E7F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90CA4ED2-56D4-49AD-A100-4475E63799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1C0F54E0-2298-4CCD-B377-86850739B96B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44C25C3C-EC7D-4B59-B839-55927C91CEE9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DCCD4E68-9F45-4EA3-9C76-D8613A970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52586205-6BCF-47D1-BDEA-EB665A60DB5A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3552BEBB-9549-4774-8AA1-3718E27EE8D2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95FC8C76-D372-4942-8EC0-7BBD0111F36A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AFA0DE3F-DF70-46A3-AB68-0C2330809C15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329389F5-C537-49CB-9B78-75CEE61D7692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306CBDDA-C7AA-43C1-A8A1-EBDB3E14530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ABF95693-EEED-4C72-AD68-6F3961A96412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4AD2536E-BC1A-46B1-AED8-7C7F07B4E7F8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3DD4034F-FE45-42AC-884A-032E4A88BC57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15A68428-2A8D-400E-94F3-CEED6C348346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D8A8D28C-5E4B-4233-84EB-6FC0928AEA15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CF0DEEC2-5B28-4EA5-BB8A-AC9F5BCB1EE6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D8AC9C03-FFE1-49E6-B779-99C933900338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0FA60B99-17B4-43EF-A41A-0827FDC0043B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0D208481-46BC-406D-BB6D-9DC20E551785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7AD46CE6-AEA7-4FAD-BFCB-22000CF698F4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15AC550E-D418-48B3-AC07-6C3DE5F134DF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E005F6A2-3129-441A-A5F3-FA2262123F24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5B3E2E3E-2579-495F-B783-C78030BE1B3A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3F924731-DCBF-442A-9930-52F4A1C5D751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A70C53EE-5120-4259-A335-923BBA688FD8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DDAF759B-59C4-4B09-8E32-71792571E4D1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8669806A-E756-47FF-BAFA-551B4980844A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29F38097-36C8-4FCB-9537-F83AB53DED7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9CA691D3-F315-4922-A6DC-E9B5379D252D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043DEE58-7418-4A4D-A671-AF86FC0AB72A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13EA3C08-C8C2-4ECA-938E-AD8283A6A122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8241D715-20BC-4367-AA13-A07F39046AD2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F80AF613-CCB8-4F8D-87E8-9F509FBE2142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69B4BD95-F0FA-4DF9-8E7F-7F87F3C3F8F2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1CEB4543-7FA1-4458-8830-BFD7052E7826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59971712-DB35-406B-A226-8C40E8E1878C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4EE5EB4B-75BF-42FE-AA0C-CDD5EFF791F1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021FB44A-8652-4682-87AC-23A7284F8DB9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A4877E0C-7706-4810-AB4A-269CEA62CE23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CAF9EF5A-F3FA-4F16-9634-8A60A6FDA05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A6385994-35C2-41C7-821E-D1E81E976AFF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2EE4EC68-40AC-49C5-B57C-F24625005BCD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D26D5181-9D5F-4173-B504-DDB780CE9516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4BDD9175-1864-4E3B-BDC1-AA4860544307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06C27197-1E15-4478-A507-2FCF0C62F56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D3362236-1E9D-4F52-8221-7DF680537BB8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9D968871-70E6-49CE-946C-673A3C9002E4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19A8735D-A4EF-4194-8AB5-278E2D6BDF6E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5AEDB69F-F49E-4B9A-A139-FE9602AF43A9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C2349CA1-042B-4EBB-84F3-5AA177352BA8}"/>
              </a:ext>
            </a:extLst>
          </p:cNvPr>
          <p:cNvSpPr/>
          <p:nvPr userDrawn="1"/>
        </p:nvSpPr>
        <p:spPr>
          <a:xfrm rot="126755">
            <a:off x="3092451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1478460B-A95C-4E4F-8038-82B77CC4FFDA}"/>
              </a:ext>
            </a:extLst>
          </p:cNvPr>
          <p:cNvSpPr/>
          <p:nvPr userDrawn="1"/>
        </p:nvSpPr>
        <p:spPr>
          <a:xfrm rot="21464125">
            <a:off x="2810934" y="773114"/>
            <a:ext cx="128481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94B1ABF3-E367-44AB-9EDF-D53EA7E9EB6B}"/>
              </a:ext>
            </a:extLst>
          </p:cNvPr>
          <p:cNvSpPr/>
          <p:nvPr userDrawn="1"/>
        </p:nvSpPr>
        <p:spPr>
          <a:xfrm rot="4829593">
            <a:off x="7640638" y="1029760"/>
            <a:ext cx="1546225" cy="11091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xmlns="" id="{BE19EC5D-B250-45C8-9102-0098EDBBA2F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3452" y="3949700"/>
            <a:ext cx="1974849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xmlns="" id="{D1BF2A7F-39B8-44D7-A2E8-2C96963FD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251" y="2415166"/>
              <a:ext cx="962354" cy="144484"/>
            </a:xfrm>
            <a:custGeom>
              <a:avLst/>
              <a:gdLst>
                <a:gd name="T0" fmla="*/ 2147483646 w 38517"/>
                <a:gd name="T1" fmla="*/ 2147483646 h 5748"/>
                <a:gd name="T2" fmla="*/ 2147483646 w 38517"/>
                <a:gd name="T3" fmla="*/ 2147483646 h 5748"/>
                <a:gd name="T4" fmla="*/ 2147483646 w 38517"/>
                <a:gd name="T5" fmla="*/ 2147483646 h 5748"/>
                <a:gd name="T6" fmla="*/ 2147483646 w 38517"/>
                <a:gd name="T7" fmla="*/ 2147483646 h 5748"/>
                <a:gd name="T8" fmla="*/ 2147483646 w 38517"/>
                <a:gd name="T9" fmla="*/ 2147483646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xmlns="" id="{9C20122B-583F-42EF-AA77-3B2FDBFAA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949" y="2191136"/>
              <a:ext cx="379763" cy="366890"/>
            </a:xfrm>
            <a:custGeom>
              <a:avLst/>
              <a:gdLst>
                <a:gd name="T0" fmla="*/ 2147483646 w 15260"/>
                <a:gd name="T1" fmla="*/ 2147483646 h 14672"/>
                <a:gd name="T2" fmla="*/ 2147483646 w 15260"/>
                <a:gd name="T3" fmla="*/ 2147483646 h 14672"/>
                <a:gd name="T4" fmla="*/ 2147483646 w 15260"/>
                <a:gd name="T5" fmla="*/ 2147483646 h 14672"/>
                <a:gd name="T6" fmla="*/ 2147483646 w 15260"/>
                <a:gd name="T7" fmla="*/ 2147483646 h 14672"/>
                <a:gd name="T8" fmla="*/ 2147483646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2147483646 h 14672"/>
                <a:gd name="T30" fmla="*/ 2147483646 w 15260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xmlns="" id="{E2F96D7F-5BB6-4EE3-B69C-E30A0ECA0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939" y="2374581"/>
              <a:ext cx="194197" cy="180198"/>
            </a:xfrm>
            <a:custGeom>
              <a:avLst/>
              <a:gdLst>
                <a:gd name="T0" fmla="*/ 2147483646 w 7832"/>
                <a:gd name="T1" fmla="*/ 0 h 7260"/>
                <a:gd name="T2" fmla="*/ 2147483646 w 7832"/>
                <a:gd name="T3" fmla="*/ 2147483646 h 7260"/>
                <a:gd name="T4" fmla="*/ 2147483646 w 7832"/>
                <a:gd name="T5" fmla="*/ 2147483646 h 7260"/>
                <a:gd name="T6" fmla="*/ 2147483646 w 7832"/>
                <a:gd name="T7" fmla="*/ 2147483646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2147483646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xmlns="" id="{C3B83C60-45F0-485B-BF4E-EE3B64433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298" y="2191136"/>
              <a:ext cx="381920" cy="366890"/>
            </a:xfrm>
            <a:custGeom>
              <a:avLst/>
              <a:gdLst>
                <a:gd name="T0" fmla="*/ 2147483646 w 15259"/>
                <a:gd name="T1" fmla="*/ 2147483646 h 14672"/>
                <a:gd name="T2" fmla="*/ 2147483646 w 15259"/>
                <a:gd name="T3" fmla="*/ 2147483646 h 14672"/>
                <a:gd name="T4" fmla="*/ 2147483646 w 15259"/>
                <a:gd name="T5" fmla="*/ 2147483646 h 14672"/>
                <a:gd name="T6" fmla="*/ 2147483646 w 15259"/>
                <a:gd name="T7" fmla="*/ 2147483646 h 14672"/>
                <a:gd name="T8" fmla="*/ 2147483646 w 15259"/>
                <a:gd name="T9" fmla="*/ 2147483646 h 14672"/>
                <a:gd name="T10" fmla="*/ 2147483646 w 15259"/>
                <a:gd name="T11" fmla="*/ 2147483646 h 14672"/>
                <a:gd name="T12" fmla="*/ 2147483646 w 15259"/>
                <a:gd name="T13" fmla="*/ 2147483646 h 14672"/>
                <a:gd name="T14" fmla="*/ 2147483646 w 15259"/>
                <a:gd name="T15" fmla="*/ 2147483646 h 14672"/>
                <a:gd name="T16" fmla="*/ 2147483646 w 15259"/>
                <a:gd name="T17" fmla="*/ 2147483646 h 14672"/>
                <a:gd name="T18" fmla="*/ 2147483646 w 15259"/>
                <a:gd name="T19" fmla="*/ 2147483646 h 14672"/>
                <a:gd name="T20" fmla="*/ 2147483646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2147483646 h 14672"/>
                <a:gd name="T26" fmla="*/ 2147483646 w 15259"/>
                <a:gd name="T27" fmla="*/ 2147483646 h 14672"/>
                <a:gd name="T28" fmla="*/ 2147483646 w 15259"/>
                <a:gd name="T29" fmla="*/ 2147483646 h 14672"/>
                <a:gd name="T30" fmla="*/ 2147483646 w 15259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xmlns="" id="{1A247191-C75C-4D35-A24D-81FAA68AA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715" y="2377828"/>
              <a:ext cx="198513" cy="176951"/>
            </a:xfrm>
            <a:custGeom>
              <a:avLst/>
              <a:gdLst>
                <a:gd name="T0" fmla="*/ 2147483646 w 7966"/>
                <a:gd name="T1" fmla="*/ 2147483646 h 7126"/>
                <a:gd name="T2" fmla="*/ 2147483646 w 7966"/>
                <a:gd name="T3" fmla="*/ 2147483646 h 7126"/>
                <a:gd name="T4" fmla="*/ 2147483646 w 7966"/>
                <a:gd name="T5" fmla="*/ 2147483646 h 7126"/>
                <a:gd name="T6" fmla="*/ 2147483646 w 7966"/>
                <a:gd name="T7" fmla="*/ 2147483646 h 7126"/>
                <a:gd name="T8" fmla="*/ 2147483646 w 7966"/>
                <a:gd name="T9" fmla="*/ 2147483646 h 7126"/>
                <a:gd name="T10" fmla="*/ 2147483646 w 7966"/>
                <a:gd name="T11" fmla="*/ 2147483646 h 7126"/>
                <a:gd name="T12" fmla="*/ 2147483646 w 7966"/>
                <a:gd name="T13" fmla="*/ 2147483646 h 7126"/>
                <a:gd name="T14" fmla="*/ 2147483646 w 7966"/>
                <a:gd name="T15" fmla="*/ 2147483646 h 7126"/>
                <a:gd name="T16" fmla="*/ 2147483646 w 7966"/>
                <a:gd name="T17" fmla="*/ 2147483646 h 7126"/>
                <a:gd name="T18" fmla="*/ 2147483646 w 7966"/>
                <a:gd name="T19" fmla="*/ 2147483646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xmlns="" id="{34D7CE4A-603D-49D8-B044-C8564E4C939F}"/>
                </a:ext>
              </a:extLst>
            </p:cNvPr>
            <p:cNvSpPr/>
            <p:nvPr/>
          </p:nvSpPr>
          <p:spPr>
            <a:xfrm>
              <a:off x="3366298" y="2481726"/>
              <a:ext cx="11220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xmlns="" id="{05D3776B-0F82-4F07-8067-806CEEBA5509}"/>
                </a:ext>
              </a:extLst>
            </p:cNvPr>
            <p:cNvSpPr/>
            <p:nvPr/>
          </p:nvSpPr>
          <p:spPr>
            <a:xfrm>
              <a:off x="4123666" y="2481726"/>
              <a:ext cx="110046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xmlns="" id="{64F73ED8-923C-4483-8467-80F33BB6DFFF}"/>
                </a:ext>
              </a:extLst>
            </p:cNvPr>
            <p:cNvSpPr/>
            <p:nvPr/>
          </p:nvSpPr>
          <p:spPr>
            <a:xfrm>
              <a:off x="3558337" y="1746322"/>
              <a:ext cx="474704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xmlns="" id="{6EDC85CF-CEB5-4570-B2F9-F7A39DA49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020678"/>
              <a:ext cx="15105" cy="112015"/>
            </a:xfrm>
            <a:custGeom>
              <a:avLst/>
              <a:gdLst>
                <a:gd name="T0" fmla="*/ 2147483646 w 573"/>
                <a:gd name="T1" fmla="*/ 2147483646 h 4471"/>
                <a:gd name="T2" fmla="*/ 2147483646 w 573"/>
                <a:gd name="T3" fmla="*/ 2147483646 h 4471"/>
                <a:gd name="T4" fmla="*/ 2147483646 w 573"/>
                <a:gd name="T5" fmla="*/ 2147483646 h 4471"/>
                <a:gd name="T6" fmla="*/ 2147483646 w 573"/>
                <a:gd name="T7" fmla="*/ 2147483646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xmlns="" id="{C52B8EBB-C615-4A18-96A2-C789690AC61D}"/>
                </a:ext>
              </a:extLst>
            </p:cNvPr>
            <p:cNvSpPr/>
            <p:nvPr/>
          </p:nvSpPr>
          <p:spPr>
            <a:xfrm>
              <a:off x="3595019" y="1907040"/>
              <a:ext cx="60417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xmlns="" id="{9B473C2B-C584-4A8E-92E4-31705528C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151" y="1984963"/>
              <a:ext cx="30208" cy="147730"/>
            </a:xfrm>
            <a:custGeom>
              <a:avLst/>
              <a:gdLst>
                <a:gd name="T0" fmla="*/ 0 w 1244"/>
                <a:gd name="T1" fmla="*/ 0 h 5882"/>
                <a:gd name="T2" fmla="*/ 2147483646 w 1244"/>
                <a:gd name="T3" fmla="*/ 2147483646 h 5882"/>
                <a:gd name="T4" fmla="*/ 2147483646 w 1244"/>
                <a:gd name="T5" fmla="*/ 2147483646 h 5882"/>
                <a:gd name="T6" fmla="*/ 2147483646 w 1244"/>
                <a:gd name="T7" fmla="*/ 2147483646 h 5882"/>
                <a:gd name="T8" fmla="*/ 2147483646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xmlns="" id="{898299FB-6F98-4748-891C-0797167A32BE}"/>
                </a:ext>
              </a:extLst>
            </p:cNvPr>
            <p:cNvSpPr/>
            <p:nvPr/>
          </p:nvSpPr>
          <p:spPr>
            <a:xfrm>
              <a:off x="3877683" y="1851844"/>
              <a:ext cx="116518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xmlns="" id="{24C120B4-A858-4327-B422-96FF68056EE8}"/>
                </a:ext>
              </a:extLst>
            </p:cNvPr>
            <p:cNvSpPr/>
            <p:nvPr/>
          </p:nvSpPr>
          <p:spPr>
            <a:xfrm>
              <a:off x="3487132" y="2127823"/>
              <a:ext cx="6214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xmlns="" id="{63863C78-D36B-4312-8D62-212923D17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132" y="2132693"/>
              <a:ext cx="110044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2147483646 w 4471"/>
                <a:gd name="T11" fmla="*/ 2147483646 h 8975"/>
                <a:gd name="T12" fmla="*/ 2147483646 w 4471"/>
                <a:gd name="T13" fmla="*/ 2147483646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xmlns="" id="{0AF17B04-4CB4-4D60-9348-96C97D211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xmlns="" id="{3F9590A0-5255-4C3B-8890-0AE50AFF1F60}"/>
                </a:ext>
              </a:extLst>
            </p:cNvPr>
            <p:cNvSpPr/>
            <p:nvPr/>
          </p:nvSpPr>
          <p:spPr>
            <a:xfrm>
              <a:off x="3487132" y="2132693"/>
              <a:ext cx="159673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xmlns="" id="{440CB766-0B32-43DC-B99C-37EDB7C2C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360" y="2132693"/>
              <a:ext cx="112203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xmlns="" id="{58001589-A43E-4D44-A2FF-B639203BA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201" y="2127823"/>
              <a:ext cx="2158" cy="4870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2147483646 h 135"/>
                <a:gd name="T4" fmla="*/ 2147483646 w 135"/>
                <a:gd name="T5" fmla="*/ 2147483646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xmlns="" id="{F4F1B3ED-3F3E-4947-AC82-417923504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785" y="2127823"/>
              <a:ext cx="60417" cy="25975"/>
            </a:xfrm>
            <a:custGeom>
              <a:avLst/>
              <a:gdLst>
                <a:gd name="T0" fmla="*/ 2147483646 w 2387"/>
                <a:gd name="T1" fmla="*/ 0 h 976"/>
                <a:gd name="T2" fmla="*/ 2147483646 w 2387"/>
                <a:gd name="T3" fmla="*/ 0 h 976"/>
                <a:gd name="T4" fmla="*/ 2147483646 w 2387"/>
                <a:gd name="T5" fmla="*/ 2147483646 h 976"/>
                <a:gd name="T6" fmla="*/ 2147483646 w 2387"/>
                <a:gd name="T7" fmla="*/ 2147483646 h 976"/>
                <a:gd name="T8" fmla="*/ 2147483646 w 2387"/>
                <a:gd name="T9" fmla="*/ 0 h 976"/>
                <a:gd name="T10" fmla="*/ 2147483646 w 2387"/>
                <a:gd name="T11" fmla="*/ 2147483646 h 976"/>
                <a:gd name="T12" fmla="*/ 2147483646 w 2387"/>
                <a:gd name="T13" fmla="*/ 2147483646 h 976"/>
                <a:gd name="T14" fmla="*/ 0 w 2387"/>
                <a:gd name="T15" fmla="*/ 2147483646 h 976"/>
                <a:gd name="T16" fmla="*/ 2147483646 w 2387"/>
                <a:gd name="T17" fmla="*/ 2147483646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xmlns="" id="{67A45B33-3051-49CF-938D-4E500D876E2F}"/>
                </a:ext>
              </a:extLst>
            </p:cNvPr>
            <p:cNvSpPr/>
            <p:nvPr/>
          </p:nvSpPr>
          <p:spPr>
            <a:xfrm>
              <a:off x="3933785" y="2127823"/>
              <a:ext cx="17477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xmlns="" id="{D0CB96B0-B4A0-4217-B11C-10F6D6B89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163" y="2093731"/>
              <a:ext cx="107887" cy="238642"/>
            </a:xfrm>
            <a:custGeom>
              <a:avLst/>
              <a:gdLst>
                <a:gd name="T0" fmla="*/ 2147483646 w 4336"/>
                <a:gd name="T1" fmla="*/ 2147483646 h 9546"/>
                <a:gd name="T2" fmla="*/ 2147483646 w 4336"/>
                <a:gd name="T3" fmla="*/ 2147483646 h 9546"/>
                <a:gd name="T4" fmla="*/ 0 w 4336"/>
                <a:gd name="T5" fmla="*/ 2147483646 h 9546"/>
                <a:gd name="T6" fmla="*/ 2147483646 w 4336"/>
                <a:gd name="T7" fmla="*/ 2147483646 h 9546"/>
                <a:gd name="T8" fmla="*/ 2147483646 w 4336"/>
                <a:gd name="T9" fmla="*/ 2147483646 h 9546"/>
                <a:gd name="T10" fmla="*/ 2147483646 w 4336"/>
                <a:gd name="T11" fmla="*/ 2147483646 h 9546"/>
                <a:gd name="T12" fmla="*/ 2147483646 w 4336"/>
                <a:gd name="T13" fmla="*/ 2147483646 h 9546"/>
                <a:gd name="T14" fmla="*/ 2147483646 w 4336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xmlns="" id="{11AD6D33-2839-41FD-BE1F-4808162FB2C7}"/>
                </a:ext>
              </a:extLst>
            </p:cNvPr>
            <p:cNvSpPr/>
            <p:nvPr/>
          </p:nvSpPr>
          <p:spPr>
            <a:xfrm>
              <a:off x="3815109" y="1806388"/>
              <a:ext cx="146727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xmlns="" id="{92512429-8C5B-4271-A0D4-6716A0938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635" y="2045029"/>
              <a:ext cx="140254" cy="51949"/>
            </a:xfrm>
            <a:custGeom>
              <a:avLst/>
              <a:gdLst>
                <a:gd name="T0" fmla="*/ 2147483646 w 5614"/>
                <a:gd name="T1" fmla="*/ 2147483646 h 2118"/>
                <a:gd name="T2" fmla="*/ 2147483646 w 5614"/>
                <a:gd name="T3" fmla="*/ 2147483646 h 2118"/>
                <a:gd name="T4" fmla="*/ 2147483646 w 5614"/>
                <a:gd name="T5" fmla="*/ 2147483646 h 2118"/>
                <a:gd name="T6" fmla="*/ 2147483646 w 5614"/>
                <a:gd name="T7" fmla="*/ 2147483646 h 2118"/>
                <a:gd name="T8" fmla="*/ 2147483646 w 5614"/>
                <a:gd name="T9" fmla="*/ 2147483646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xmlns="" id="{B275AF90-8687-48C5-B6FE-B989DA496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754" y="2045029"/>
              <a:ext cx="144570" cy="48702"/>
            </a:xfrm>
            <a:custGeom>
              <a:avLst/>
              <a:gdLst>
                <a:gd name="T0" fmla="*/ 0 w 5748"/>
                <a:gd name="T1" fmla="*/ 2147483646 h 1950"/>
                <a:gd name="T2" fmla="*/ 2147483646 w 5748"/>
                <a:gd name="T3" fmla="*/ 2147483646 h 1950"/>
                <a:gd name="T4" fmla="*/ 2147483646 w 5748"/>
                <a:gd name="T5" fmla="*/ 2147483646 h 1950"/>
                <a:gd name="T6" fmla="*/ 2147483646 w 5748"/>
                <a:gd name="T7" fmla="*/ 2147483646 h 1950"/>
                <a:gd name="T8" fmla="*/ 0 w 5748"/>
                <a:gd name="T9" fmla="*/ 2147483646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xmlns="" id="{C4B3F23A-AFEF-48A1-B153-4D9AB4661B5D}"/>
                </a:ext>
              </a:extLst>
            </p:cNvPr>
            <p:cNvSpPr/>
            <p:nvPr/>
          </p:nvSpPr>
          <p:spPr>
            <a:xfrm>
              <a:off x="3612281" y="1806388"/>
              <a:ext cx="144568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xmlns="" id="{08FA935A-40EC-4590-8897-5703E419C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278" y="2093731"/>
              <a:ext cx="105730" cy="238642"/>
            </a:xfrm>
            <a:custGeom>
              <a:avLst/>
              <a:gdLst>
                <a:gd name="T0" fmla="*/ 2147483646 w 4202"/>
                <a:gd name="T1" fmla="*/ 2147483646 h 9546"/>
                <a:gd name="T2" fmla="*/ 2147483646 w 4202"/>
                <a:gd name="T3" fmla="*/ 2147483646 h 9546"/>
                <a:gd name="T4" fmla="*/ 2147483646 w 4202"/>
                <a:gd name="T5" fmla="*/ 2147483646 h 9546"/>
                <a:gd name="T6" fmla="*/ 2147483646 w 4202"/>
                <a:gd name="T7" fmla="*/ 2147483646 h 9546"/>
                <a:gd name="T8" fmla="*/ 2147483646 w 4202"/>
                <a:gd name="T9" fmla="*/ 2147483646 h 9546"/>
                <a:gd name="T10" fmla="*/ 2147483646 w 4202"/>
                <a:gd name="T11" fmla="*/ 2147483646 h 9546"/>
                <a:gd name="T12" fmla="*/ 2147483646 w 4202"/>
                <a:gd name="T13" fmla="*/ 2147483646 h 9546"/>
                <a:gd name="T14" fmla="*/ 2147483646 w 4202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xmlns="" id="{17892316-B2C5-4058-A08A-B54FE3478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222" y="1631060"/>
              <a:ext cx="118675" cy="202926"/>
            </a:xfrm>
            <a:custGeom>
              <a:avLst/>
              <a:gdLst>
                <a:gd name="T0" fmla="*/ 2147483646 w 4773"/>
                <a:gd name="T1" fmla="*/ 0 h 8134"/>
                <a:gd name="T2" fmla="*/ 0 w 4773"/>
                <a:gd name="T3" fmla="*/ 2147483646 h 8134"/>
                <a:gd name="T4" fmla="*/ 0 w 4773"/>
                <a:gd name="T5" fmla="*/ 2147483646 h 8134"/>
                <a:gd name="T6" fmla="*/ 2147483646 w 4773"/>
                <a:gd name="T7" fmla="*/ 2147483646 h 8134"/>
                <a:gd name="T8" fmla="*/ 2147483646 w 4773"/>
                <a:gd name="T9" fmla="*/ 2147483646 h 8134"/>
                <a:gd name="T10" fmla="*/ 2147483646 w 4773"/>
                <a:gd name="T11" fmla="*/ 2147483646 h 8134"/>
                <a:gd name="T12" fmla="*/ 2147483646 w 4773"/>
                <a:gd name="T13" fmla="*/ 2147483646 h 8134"/>
                <a:gd name="T14" fmla="*/ 2147483646 w 4773"/>
                <a:gd name="T15" fmla="*/ 2147483646 h 8134"/>
                <a:gd name="T16" fmla="*/ 2147483646 w 4773"/>
                <a:gd name="T17" fmla="*/ 2147483646 h 8134"/>
                <a:gd name="T18" fmla="*/ 2147483646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xmlns="" id="{910B12F6-4751-467F-88E0-2B0A591A3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010" y="1730088"/>
              <a:ext cx="101415" cy="42209"/>
            </a:xfrm>
            <a:custGeom>
              <a:avLst/>
              <a:gdLst>
                <a:gd name="T0" fmla="*/ 2147483646 w 4067"/>
                <a:gd name="T1" fmla="*/ 0 h 1681"/>
                <a:gd name="T2" fmla="*/ 2147483646 w 4067"/>
                <a:gd name="T3" fmla="*/ 2147483646 h 1681"/>
                <a:gd name="T4" fmla="*/ 0 w 4067"/>
                <a:gd name="T5" fmla="*/ 2147483646 h 1681"/>
                <a:gd name="T6" fmla="*/ 2147483646 w 4067"/>
                <a:gd name="T7" fmla="*/ 2147483646 h 1681"/>
                <a:gd name="T8" fmla="*/ 2147483646 w 4067"/>
                <a:gd name="T9" fmla="*/ 2147483646 h 1681"/>
                <a:gd name="T10" fmla="*/ 2147483646 w 4067"/>
                <a:gd name="T11" fmla="*/ 2147483646 h 1681"/>
                <a:gd name="T12" fmla="*/ 2147483646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xmlns="" id="{79039CAB-245B-451C-959D-EA1FCC7CF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788" y="493050"/>
              <a:ext cx="839362" cy="1409119"/>
            </a:xfrm>
            <a:custGeom>
              <a:avLst/>
              <a:gdLst>
                <a:gd name="T0" fmla="*/ 2147483646 w 33610"/>
                <a:gd name="T1" fmla="*/ 2147483646 h 56383"/>
                <a:gd name="T2" fmla="*/ 2147483646 w 33610"/>
                <a:gd name="T3" fmla="*/ 2147483646 h 56383"/>
                <a:gd name="T4" fmla="*/ 2147483646 w 33610"/>
                <a:gd name="T5" fmla="*/ 2147483646 h 56383"/>
                <a:gd name="T6" fmla="*/ 2147483646 w 33610"/>
                <a:gd name="T7" fmla="*/ 2147483646 h 56383"/>
                <a:gd name="T8" fmla="*/ 2147483646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2147483646 h 56383"/>
                <a:gd name="T52" fmla="*/ 2147483646 w 33610"/>
                <a:gd name="T53" fmla="*/ 2147483646 h 56383"/>
                <a:gd name="T54" fmla="*/ 2147483646 w 33610"/>
                <a:gd name="T55" fmla="*/ 2147483646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xmlns="" id="{374B1BBE-1965-4F20-AB61-6866BC76A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777" y="538505"/>
              <a:ext cx="304241" cy="1173725"/>
            </a:xfrm>
            <a:custGeom>
              <a:avLst/>
              <a:gdLst>
                <a:gd name="T0" fmla="*/ 2147483646 w 12167"/>
                <a:gd name="T1" fmla="*/ 2147483646 h 46919"/>
                <a:gd name="T2" fmla="*/ 2147483646 w 12167"/>
                <a:gd name="T3" fmla="*/ 2147483646 h 46919"/>
                <a:gd name="T4" fmla="*/ 0 w 12167"/>
                <a:gd name="T5" fmla="*/ 2147483646 h 46919"/>
                <a:gd name="T6" fmla="*/ 2147483646 w 12167"/>
                <a:gd name="T7" fmla="*/ 2147483646 h 46919"/>
                <a:gd name="T8" fmla="*/ 2147483646 w 12167"/>
                <a:gd name="T9" fmla="*/ 2147483646 h 46919"/>
                <a:gd name="T10" fmla="*/ 2147483646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2147483646 w 12167"/>
                <a:gd name="T19" fmla="*/ 2147483646 h 46919"/>
                <a:gd name="T20" fmla="*/ 2147483646 w 12167"/>
                <a:gd name="T21" fmla="*/ 2147483646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47483646 w 12167"/>
                <a:gd name="T41" fmla="*/ 2147483646 h 46919"/>
                <a:gd name="T42" fmla="*/ 2147483646 w 12167"/>
                <a:gd name="T43" fmla="*/ 2147483646 h 46919"/>
                <a:gd name="T44" fmla="*/ 2147483646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xmlns="" id="{F510A28F-5FBD-44D5-901E-0314EE5EB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3834"/>
              <a:ext cx="860939" cy="1397756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2147483646 w 34450"/>
                <a:gd name="T5" fmla="*/ 2147483646 h 55868"/>
                <a:gd name="T6" fmla="*/ 2147483646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2147483646 h 55868"/>
                <a:gd name="T14" fmla="*/ 2147483646 w 34450"/>
                <a:gd name="T15" fmla="*/ 2147483646 h 55868"/>
                <a:gd name="T16" fmla="*/ 2147483646 w 34450"/>
                <a:gd name="T17" fmla="*/ 2147483646 h 55868"/>
                <a:gd name="T18" fmla="*/ 2147483646 w 34450"/>
                <a:gd name="T19" fmla="*/ 2147483646 h 55868"/>
                <a:gd name="T20" fmla="*/ 2147483646 w 34450"/>
                <a:gd name="T21" fmla="*/ 2147483646 h 55868"/>
                <a:gd name="T22" fmla="*/ 2147483646 w 34450"/>
                <a:gd name="T23" fmla="*/ 2147483646 h 55868"/>
                <a:gd name="T24" fmla="*/ 2147483646 w 34450"/>
                <a:gd name="T25" fmla="*/ 2147483646 h 55868"/>
                <a:gd name="T26" fmla="*/ 2147483646 w 34450"/>
                <a:gd name="T27" fmla="*/ 2147483646 h 55868"/>
                <a:gd name="T28" fmla="*/ 2147483646 w 34450"/>
                <a:gd name="T29" fmla="*/ 2147483646 h 55868"/>
                <a:gd name="T30" fmla="*/ 2147483646 w 34450"/>
                <a:gd name="T31" fmla="*/ 2147483646 h 55868"/>
                <a:gd name="T32" fmla="*/ 2147483646 w 34450"/>
                <a:gd name="T33" fmla="*/ 2147483646 h 55868"/>
                <a:gd name="T34" fmla="*/ 2147483646 w 34450"/>
                <a:gd name="T35" fmla="*/ 2147483646 h 55868"/>
                <a:gd name="T36" fmla="*/ 2147483646 w 34450"/>
                <a:gd name="T37" fmla="*/ 2147483646 h 55868"/>
                <a:gd name="T38" fmla="*/ 2147483646 w 34450"/>
                <a:gd name="T39" fmla="*/ 2147483646 h 55868"/>
                <a:gd name="T40" fmla="*/ 2147483646 w 34450"/>
                <a:gd name="T41" fmla="*/ 2147483646 h 55868"/>
                <a:gd name="T42" fmla="*/ 2147483646 w 34450"/>
                <a:gd name="T43" fmla="*/ 2147483646 h 55868"/>
                <a:gd name="T44" fmla="*/ 2147483646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2147483646 h 55868"/>
                <a:gd name="T60" fmla="*/ 2147483646 w 34450"/>
                <a:gd name="T61" fmla="*/ 2147483646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xmlns="" id="{EF9CB18E-F3BD-47C8-B842-5E2CAEE8F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419" y="1369691"/>
              <a:ext cx="315031" cy="512997"/>
            </a:xfrm>
            <a:custGeom>
              <a:avLst/>
              <a:gdLst>
                <a:gd name="T0" fmla="*/ 2147483646 w 12604"/>
                <a:gd name="T1" fmla="*/ 0 h 20569"/>
                <a:gd name="T2" fmla="*/ 2147483646 w 12604"/>
                <a:gd name="T3" fmla="*/ 2147483646 h 20569"/>
                <a:gd name="T4" fmla="*/ 0 w 12604"/>
                <a:gd name="T5" fmla="*/ 2147483646 h 20569"/>
                <a:gd name="T6" fmla="*/ 2147483646 w 12604"/>
                <a:gd name="T7" fmla="*/ 2147483646 h 20569"/>
                <a:gd name="T8" fmla="*/ 2147483646 w 12604"/>
                <a:gd name="T9" fmla="*/ 2147483646 h 20569"/>
                <a:gd name="T10" fmla="*/ 2147483646 w 12604"/>
                <a:gd name="T11" fmla="*/ 0 h 20569"/>
                <a:gd name="T12" fmla="*/ 2147483646 w 12604"/>
                <a:gd name="T13" fmla="*/ 2147483646 h 20569"/>
                <a:gd name="T14" fmla="*/ 2147483646 w 12604"/>
                <a:gd name="T15" fmla="*/ 2147483646 h 20569"/>
                <a:gd name="T16" fmla="*/ 2147483646 w 12604"/>
                <a:gd name="T17" fmla="*/ 2147483646 h 20569"/>
                <a:gd name="T18" fmla="*/ 2147483646 w 12604"/>
                <a:gd name="T19" fmla="*/ 2147483646 h 20569"/>
                <a:gd name="T20" fmla="*/ 2147483646 w 12604"/>
                <a:gd name="T21" fmla="*/ 2147483646 h 20569"/>
                <a:gd name="T22" fmla="*/ 2147483646 w 12604"/>
                <a:gd name="T23" fmla="*/ 2147483646 h 20569"/>
                <a:gd name="T24" fmla="*/ 2147483646 w 12604"/>
                <a:gd name="T25" fmla="*/ 2147483646 h 20569"/>
                <a:gd name="T26" fmla="*/ 2147483646 w 12604"/>
                <a:gd name="T27" fmla="*/ 2147483646 h 20569"/>
                <a:gd name="T28" fmla="*/ 2147483646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2147483646 w 12604"/>
                <a:gd name="T41" fmla="*/ 2147483646 h 20569"/>
                <a:gd name="T42" fmla="*/ 2147483646 w 12604"/>
                <a:gd name="T43" fmla="*/ 2147483646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xmlns="" id="{E1B6F84F-BDA4-4CD9-8871-A0C0161FF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994" y="661885"/>
              <a:ext cx="1124184" cy="1071450"/>
            </a:xfrm>
            <a:custGeom>
              <a:avLst/>
              <a:gdLst>
                <a:gd name="T0" fmla="*/ 2147483646 w 44970"/>
                <a:gd name="T1" fmla="*/ 2147483646 h 42852"/>
                <a:gd name="T2" fmla="*/ 2147483646 w 44970"/>
                <a:gd name="T3" fmla="*/ 2147483646 h 42852"/>
                <a:gd name="T4" fmla="*/ 2147483646 w 44970"/>
                <a:gd name="T5" fmla="*/ 2147483646 h 42852"/>
                <a:gd name="T6" fmla="*/ 2147483646 w 44970"/>
                <a:gd name="T7" fmla="*/ 2147483646 h 42852"/>
                <a:gd name="T8" fmla="*/ 2147483646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2147483646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xmlns="" id="{AACF50FB-2F4C-4C00-96F8-98E10E82D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352" y="1064490"/>
              <a:ext cx="828574" cy="259745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2147483646 h 10386"/>
                <a:gd name="T4" fmla="*/ 2147483646 w 33206"/>
                <a:gd name="T5" fmla="*/ 2147483646 h 10386"/>
                <a:gd name="T6" fmla="*/ 2147483646 w 33206"/>
                <a:gd name="T7" fmla="*/ 2147483646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2147483646 w 33206"/>
                <a:gd name="T13" fmla="*/ 2147483646 h 10386"/>
                <a:gd name="T14" fmla="*/ 2147483646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2147483646 h 10386"/>
                <a:gd name="T20" fmla="*/ 2147483646 w 33206"/>
                <a:gd name="T21" fmla="*/ 2147483646 h 10386"/>
                <a:gd name="T22" fmla="*/ 2147483646 w 33206"/>
                <a:gd name="T23" fmla="*/ 2147483646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2147483646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xmlns="" id="{95C14724-42D9-4C0A-AF20-A51329A54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67417"/>
              <a:ext cx="56101" cy="94158"/>
            </a:xfrm>
            <a:custGeom>
              <a:avLst/>
              <a:gdLst>
                <a:gd name="T0" fmla="*/ 2147483646 w 2253"/>
                <a:gd name="T1" fmla="*/ 2147483646 h 3799"/>
                <a:gd name="T2" fmla="*/ 2147483646 w 2253"/>
                <a:gd name="T3" fmla="*/ 2147483646 h 3799"/>
                <a:gd name="T4" fmla="*/ 2147483646 w 2253"/>
                <a:gd name="T5" fmla="*/ 2147483646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xmlns="" id="{5857E973-B6B1-4933-817B-578A71723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976" y="1463849"/>
              <a:ext cx="53944" cy="9740"/>
            </a:xfrm>
            <a:custGeom>
              <a:avLst/>
              <a:gdLst>
                <a:gd name="T0" fmla="*/ 2147483646 w 2118"/>
                <a:gd name="T1" fmla="*/ 2147483646 h 438"/>
                <a:gd name="T2" fmla="*/ 2147483646 w 2118"/>
                <a:gd name="T3" fmla="*/ 2147483646 h 438"/>
                <a:gd name="T4" fmla="*/ 0 w 2118"/>
                <a:gd name="T5" fmla="*/ 2147483646 h 438"/>
                <a:gd name="T6" fmla="*/ 2147483646 w 2118"/>
                <a:gd name="T7" fmla="*/ 2147483646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xmlns="" id="{F09803A5-9AE3-427A-9450-EAC2D5324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14" y="1243065"/>
              <a:ext cx="129465" cy="230524"/>
            </a:xfrm>
            <a:custGeom>
              <a:avLst/>
              <a:gdLst>
                <a:gd name="T0" fmla="*/ 2147483646 w 5211"/>
                <a:gd name="T1" fmla="*/ 2147483646 h 9244"/>
                <a:gd name="T2" fmla="*/ 2147483646 w 5211"/>
                <a:gd name="T3" fmla="*/ 2147483646 h 9244"/>
                <a:gd name="T4" fmla="*/ 2147483646 w 5211"/>
                <a:gd name="T5" fmla="*/ 2147483646 h 9244"/>
                <a:gd name="T6" fmla="*/ 2147483646 w 5211"/>
                <a:gd name="T7" fmla="*/ 2147483646 h 9244"/>
                <a:gd name="T8" fmla="*/ 2147483646 w 5211"/>
                <a:gd name="T9" fmla="*/ 2147483646 h 9244"/>
                <a:gd name="T10" fmla="*/ 2147483646 w 5211"/>
                <a:gd name="T11" fmla="*/ 2147483646 h 9244"/>
                <a:gd name="T12" fmla="*/ 2147483646 w 5211"/>
                <a:gd name="T13" fmla="*/ 2147483646 h 9244"/>
                <a:gd name="T14" fmla="*/ 2147483646 w 5211"/>
                <a:gd name="T15" fmla="*/ 2147483646 h 9244"/>
                <a:gd name="T16" fmla="*/ 2147483646 w 5211"/>
                <a:gd name="T17" fmla="*/ 2147483646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xmlns="" id="{E98CE09D-930C-416E-A72F-BB61EC8E2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782" y="1445992"/>
              <a:ext cx="10789" cy="21104"/>
            </a:xfrm>
            <a:custGeom>
              <a:avLst/>
              <a:gdLst>
                <a:gd name="T0" fmla="*/ 2147483646 w 404"/>
                <a:gd name="T1" fmla="*/ 0 h 841"/>
                <a:gd name="T2" fmla="*/ 2147483646 w 404"/>
                <a:gd name="T3" fmla="*/ 2147483646 h 841"/>
                <a:gd name="T4" fmla="*/ 2147483646 w 404"/>
                <a:gd name="T5" fmla="*/ 2147483646 h 841"/>
                <a:gd name="T6" fmla="*/ 2147483646 w 404"/>
                <a:gd name="T7" fmla="*/ 2147483646 h 841"/>
                <a:gd name="T8" fmla="*/ 2147483646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xmlns="" id="{3A027B23-B969-4191-AC43-0BF1B42CB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421640"/>
              <a:ext cx="38839" cy="82794"/>
            </a:xfrm>
            <a:custGeom>
              <a:avLst/>
              <a:gdLst>
                <a:gd name="T0" fmla="*/ 2147483646 w 1547"/>
                <a:gd name="T1" fmla="*/ 2147483646 h 3359"/>
                <a:gd name="T2" fmla="*/ 2147483646 w 1547"/>
                <a:gd name="T3" fmla="*/ 2147483646 h 3359"/>
                <a:gd name="T4" fmla="*/ 2147483646 w 1547"/>
                <a:gd name="T5" fmla="*/ 2147483646 h 3359"/>
                <a:gd name="T6" fmla="*/ 2147483646 w 1547"/>
                <a:gd name="T7" fmla="*/ 2147483646 h 3359"/>
                <a:gd name="T8" fmla="*/ 2147483646 w 1547"/>
                <a:gd name="T9" fmla="*/ 2147483646 h 3359"/>
                <a:gd name="T10" fmla="*/ 2147483646 w 1547"/>
                <a:gd name="T11" fmla="*/ 2147483646 h 3359"/>
                <a:gd name="T12" fmla="*/ 2147483646 w 1547"/>
                <a:gd name="T13" fmla="*/ 2147483646 h 3359"/>
                <a:gd name="T14" fmla="*/ 2147483646 w 1547"/>
                <a:gd name="T15" fmla="*/ 2147483646 h 3359"/>
                <a:gd name="T16" fmla="*/ 2147483646 w 1547"/>
                <a:gd name="T17" fmla="*/ 2147483646 h 3359"/>
                <a:gd name="T18" fmla="*/ 2147483646 w 1547"/>
                <a:gd name="T19" fmla="*/ 2147483646 h 3359"/>
                <a:gd name="T20" fmla="*/ 2147483646 w 1547"/>
                <a:gd name="T21" fmla="*/ 2147483646 h 3359"/>
                <a:gd name="T22" fmla="*/ 0 w 1547"/>
                <a:gd name="T23" fmla="*/ 2147483646 h 3359"/>
                <a:gd name="T24" fmla="*/ 0 w 1547"/>
                <a:gd name="T25" fmla="*/ 2147483646 h 3359"/>
                <a:gd name="T26" fmla="*/ 2147483646 w 1547"/>
                <a:gd name="T27" fmla="*/ 2147483646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xmlns="" id="{DFCC8C92-8A01-4CB7-A073-DF2CF88C9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320989"/>
              <a:ext cx="174777" cy="297084"/>
            </a:xfrm>
            <a:custGeom>
              <a:avLst/>
              <a:gdLst>
                <a:gd name="T0" fmla="*/ 2147483646 w 7025"/>
                <a:gd name="T1" fmla="*/ 2147483646 h 11899"/>
                <a:gd name="T2" fmla="*/ 2147483646 w 7025"/>
                <a:gd name="T3" fmla="*/ 2147483646 h 11899"/>
                <a:gd name="T4" fmla="*/ 2147483646 w 7025"/>
                <a:gd name="T5" fmla="*/ 2147483646 h 11899"/>
                <a:gd name="T6" fmla="*/ 2147483646 w 7025"/>
                <a:gd name="T7" fmla="*/ 2147483646 h 11899"/>
                <a:gd name="T8" fmla="*/ 2147483646 w 7025"/>
                <a:gd name="T9" fmla="*/ 2147483646 h 11899"/>
                <a:gd name="T10" fmla="*/ 2147483646 w 7025"/>
                <a:gd name="T11" fmla="*/ 2147483646 h 11899"/>
                <a:gd name="T12" fmla="*/ 2147483646 w 7025"/>
                <a:gd name="T13" fmla="*/ 2147483646 h 11899"/>
                <a:gd name="T14" fmla="*/ 2147483646 w 7025"/>
                <a:gd name="T15" fmla="*/ 2147483646 h 11899"/>
                <a:gd name="T16" fmla="*/ 0 w 7025"/>
                <a:gd name="T17" fmla="*/ 2147483646 h 11899"/>
                <a:gd name="T18" fmla="*/ 2147483646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2147483646 h 11899"/>
                <a:gd name="T26" fmla="*/ 2147483646 w 7025"/>
                <a:gd name="T27" fmla="*/ 2147483646 h 11899"/>
                <a:gd name="T28" fmla="*/ 2147483646 w 7025"/>
                <a:gd name="T29" fmla="*/ 2147483646 h 11899"/>
                <a:gd name="T30" fmla="*/ 2147483646 w 7025"/>
                <a:gd name="T31" fmla="*/ 2147483646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xmlns="" id="{71241FE6-C3AD-4605-995D-733A11283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530389"/>
              <a:ext cx="1320540" cy="899369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2147483646 h 35952"/>
                <a:gd name="T4" fmla="*/ 2147483646 w 52800"/>
                <a:gd name="T5" fmla="*/ 2147483646 h 35952"/>
                <a:gd name="T6" fmla="*/ 2147483646 w 52800"/>
                <a:gd name="T7" fmla="*/ 2147483646 h 35952"/>
                <a:gd name="T8" fmla="*/ 2147483646 w 52800"/>
                <a:gd name="T9" fmla="*/ 2147483646 h 35952"/>
                <a:gd name="T10" fmla="*/ 2147483646 w 52800"/>
                <a:gd name="T11" fmla="*/ 2147483646 h 35952"/>
                <a:gd name="T12" fmla="*/ 2147483646 w 52800"/>
                <a:gd name="T13" fmla="*/ 2147483646 h 35952"/>
                <a:gd name="T14" fmla="*/ 2147483646 w 52800"/>
                <a:gd name="T15" fmla="*/ 2147483646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2147483646 w 52800"/>
                <a:gd name="T23" fmla="*/ 2147483646 h 35952"/>
                <a:gd name="T24" fmla="*/ 0 w 52800"/>
                <a:gd name="T25" fmla="*/ 2147483646 h 35952"/>
                <a:gd name="T26" fmla="*/ 2147483646 w 52800"/>
                <a:gd name="T27" fmla="*/ 2147483646 h 35952"/>
                <a:gd name="T28" fmla="*/ 2147483646 w 52800"/>
                <a:gd name="T29" fmla="*/ 2147483646 h 35952"/>
                <a:gd name="T30" fmla="*/ 2147483646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2147483646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xmlns="" id="{04B65199-F72E-433C-88A3-C43F1352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996307"/>
              <a:ext cx="81994" cy="246758"/>
            </a:xfrm>
            <a:custGeom>
              <a:avLst/>
              <a:gdLst>
                <a:gd name="T0" fmla="*/ 2147483646 w 3227"/>
                <a:gd name="T1" fmla="*/ 0 h 9867"/>
                <a:gd name="T2" fmla="*/ 2147483646 w 3227"/>
                <a:gd name="T3" fmla="*/ 2147483646 h 9867"/>
                <a:gd name="T4" fmla="*/ 2147483646 w 3227"/>
                <a:gd name="T5" fmla="*/ 2147483646 h 9867"/>
                <a:gd name="T6" fmla="*/ 2147483646 w 3227"/>
                <a:gd name="T7" fmla="*/ 0 h 9867"/>
                <a:gd name="T8" fmla="*/ 2147483646 w 3227"/>
                <a:gd name="T9" fmla="*/ 2147483646 h 9867"/>
                <a:gd name="T10" fmla="*/ 2147483646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147483646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xmlns="" id="{386ED5B2-0DD6-4D67-8F5D-53BAEB2FB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5" y="1161894"/>
              <a:ext cx="23736" cy="48702"/>
            </a:xfrm>
            <a:custGeom>
              <a:avLst/>
              <a:gdLst>
                <a:gd name="T0" fmla="*/ 2147483646 w 976"/>
                <a:gd name="T1" fmla="*/ 2147483646 h 1950"/>
                <a:gd name="T2" fmla="*/ 0 w 976"/>
                <a:gd name="T3" fmla="*/ 2147483646 h 1950"/>
                <a:gd name="T4" fmla="*/ 2147483646 w 976"/>
                <a:gd name="T5" fmla="*/ 2147483646 h 1950"/>
                <a:gd name="T6" fmla="*/ 2147483646 w 976"/>
                <a:gd name="T7" fmla="*/ 2147483646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xmlns="" id="{70C3C833-9C1B-46FD-9C68-3BD3E7FC9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008" y="1134297"/>
              <a:ext cx="241667" cy="123379"/>
            </a:xfrm>
            <a:custGeom>
              <a:avLst/>
              <a:gdLst>
                <a:gd name="T0" fmla="*/ 2147483646 w 9646"/>
                <a:gd name="T1" fmla="*/ 2147483646 h 4908"/>
                <a:gd name="T2" fmla="*/ 2147483646 w 9646"/>
                <a:gd name="T3" fmla="*/ 2147483646 h 4908"/>
                <a:gd name="T4" fmla="*/ 2147483646 w 9646"/>
                <a:gd name="T5" fmla="*/ 2147483646 h 4908"/>
                <a:gd name="T6" fmla="*/ 2147483646 w 9646"/>
                <a:gd name="T7" fmla="*/ 2147483646 h 4908"/>
                <a:gd name="T8" fmla="*/ 2147483646 w 9646"/>
                <a:gd name="T9" fmla="*/ 2147483646 h 4908"/>
                <a:gd name="T10" fmla="*/ 2147483646 w 9646"/>
                <a:gd name="T11" fmla="*/ 2147483646 h 4908"/>
                <a:gd name="T12" fmla="*/ 2147483646 w 9646"/>
                <a:gd name="T13" fmla="*/ 2147483646 h 4908"/>
                <a:gd name="T14" fmla="*/ 2147483646 w 9646"/>
                <a:gd name="T15" fmla="*/ 0 h 4908"/>
                <a:gd name="T16" fmla="*/ 2147483646 w 9646"/>
                <a:gd name="T17" fmla="*/ 0 h 4908"/>
                <a:gd name="T18" fmla="*/ 2147483646 w 9646"/>
                <a:gd name="T19" fmla="*/ 2147483646 h 4908"/>
                <a:gd name="T20" fmla="*/ 2147483646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xmlns="" id="{ACF2DFD5-8BA9-4153-8E0E-2D6D3D84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1189493"/>
              <a:ext cx="56101" cy="21104"/>
            </a:xfrm>
            <a:custGeom>
              <a:avLst/>
              <a:gdLst>
                <a:gd name="T0" fmla="*/ 2147483646 w 2252"/>
                <a:gd name="T1" fmla="*/ 2147483646 h 841"/>
                <a:gd name="T2" fmla="*/ 0 w 2252"/>
                <a:gd name="T3" fmla="*/ 2147483646 h 841"/>
                <a:gd name="T4" fmla="*/ 2147483646 w 2252"/>
                <a:gd name="T5" fmla="*/ 2147483646 h 841"/>
                <a:gd name="T6" fmla="*/ 2147483646 w 2252"/>
                <a:gd name="T7" fmla="*/ 2147483646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xmlns="" id="{34B1E760-F134-4CB4-BCCB-0C4D95FB6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698" y="1239818"/>
              <a:ext cx="86310" cy="27598"/>
            </a:xfrm>
            <a:custGeom>
              <a:avLst/>
              <a:gdLst>
                <a:gd name="T0" fmla="*/ 0 w 3495"/>
                <a:gd name="T1" fmla="*/ 2147483646 h 1110"/>
                <a:gd name="T2" fmla="*/ 0 w 3495"/>
                <a:gd name="T3" fmla="*/ 2147483646 h 1110"/>
                <a:gd name="T4" fmla="*/ 2147483646 w 3495"/>
                <a:gd name="T5" fmla="*/ 2147483646 h 1110"/>
                <a:gd name="T6" fmla="*/ 2147483646 w 3495"/>
                <a:gd name="T7" fmla="*/ 2147483646 h 1110"/>
                <a:gd name="T8" fmla="*/ 0 w 3495"/>
                <a:gd name="T9" fmla="*/ 2147483646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xmlns="" id="{B58EFC34-C07C-4A57-A752-2744804C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580" y="1260923"/>
              <a:ext cx="138096" cy="157470"/>
            </a:xfrm>
            <a:custGeom>
              <a:avLst/>
              <a:gdLst>
                <a:gd name="T0" fmla="*/ 2147483646 w 5479"/>
                <a:gd name="T1" fmla="*/ 2147483646 h 6286"/>
                <a:gd name="T2" fmla="*/ 2147483646 w 5479"/>
                <a:gd name="T3" fmla="*/ 2147483646 h 6286"/>
                <a:gd name="T4" fmla="*/ 2147483646 w 5479"/>
                <a:gd name="T5" fmla="*/ 2147483646 h 6286"/>
                <a:gd name="T6" fmla="*/ 2147483646 w 5479"/>
                <a:gd name="T7" fmla="*/ 2147483646 h 6286"/>
                <a:gd name="T8" fmla="*/ 2147483646 w 5479"/>
                <a:gd name="T9" fmla="*/ 2147483646 h 6286"/>
                <a:gd name="T10" fmla="*/ 0 w 5479"/>
                <a:gd name="T11" fmla="*/ 2147483646 h 6286"/>
                <a:gd name="T12" fmla="*/ 2147483646 w 5479"/>
                <a:gd name="T13" fmla="*/ 2147483646 h 6286"/>
                <a:gd name="T14" fmla="*/ 2147483646 w 5479"/>
                <a:gd name="T15" fmla="*/ 2147483646 h 6286"/>
                <a:gd name="T16" fmla="*/ 2147483646 w 5479"/>
                <a:gd name="T17" fmla="*/ 2147483646 h 6286"/>
                <a:gd name="T18" fmla="*/ 2147483646 w 5479"/>
                <a:gd name="T19" fmla="*/ 2147483646 h 6286"/>
                <a:gd name="T20" fmla="*/ 0 w 5479"/>
                <a:gd name="T21" fmla="*/ 2147483646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xmlns="" id="{63F87E72-AE3F-4480-8AAE-3A84BD85F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675" y="1418393"/>
              <a:ext cx="6474" cy="3247"/>
            </a:xfrm>
            <a:custGeom>
              <a:avLst/>
              <a:gdLst>
                <a:gd name="T0" fmla="*/ 0 w 270"/>
                <a:gd name="T1" fmla="*/ 2147483646 h 135"/>
                <a:gd name="T2" fmla="*/ 2147483646 w 270"/>
                <a:gd name="T3" fmla="*/ 2147483646 h 135"/>
                <a:gd name="T4" fmla="*/ 0 w 270"/>
                <a:gd name="T5" fmla="*/ 2147483646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xmlns="" id="{D2715880-449D-4143-8921-1FBFFFF8E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452" y="1351834"/>
              <a:ext cx="17262" cy="24351"/>
            </a:xfrm>
            <a:custGeom>
              <a:avLst/>
              <a:gdLst>
                <a:gd name="T0" fmla="*/ 2147483646 w 671"/>
                <a:gd name="T1" fmla="*/ 2147483646 h 971"/>
                <a:gd name="T2" fmla="*/ 2147483646 w 671"/>
                <a:gd name="T3" fmla="*/ 2147483646 h 971"/>
                <a:gd name="T4" fmla="*/ 2147483646 w 671"/>
                <a:gd name="T5" fmla="*/ 2147483646 h 971"/>
                <a:gd name="T6" fmla="*/ 2147483646 w 671"/>
                <a:gd name="T7" fmla="*/ 2147483646 h 971"/>
                <a:gd name="T8" fmla="*/ 2147483646 w 671"/>
                <a:gd name="T9" fmla="*/ 2147483646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xmlns="" id="{A1E5301F-CEB9-4523-B62C-29A34BCE4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675" y="1074230"/>
              <a:ext cx="161830" cy="147731"/>
            </a:xfrm>
            <a:custGeom>
              <a:avLst/>
              <a:gdLst>
                <a:gd name="T0" fmla="*/ 2147483646 w 6454"/>
                <a:gd name="T1" fmla="*/ 2147483646 h 5882"/>
                <a:gd name="T2" fmla="*/ 2147483646 w 6454"/>
                <a:gd name="T3" fmla="*/ 2147483646 h 5882"/>
                <a:gd name="T4" fmla="*/ 0 w 6454"/>
                <a:gd name="T5" fmla="*/ 2147483646 h 5882"/>
                <a:gd name="T6" fmla="*/ 2147483646 w 6454"/>
                <a:gd name="T7" fmla="*/ 2147483646 h 5882"/>
                <a:gd name="T8" fmla="*/ 2147483646 w 6454"/>
                <a:gd name="T9" fmla="*/ 2147483646 h 5882"/>
                <a:gd name="T10" fmla="*/ 2147483646 w 6454"/>
                <a:gd name="T11" fmla="*/ 0 h 5882"/>
                <a:gd name="T12" fmla="*/ 2147483646 w 6454"/>
                <a:gd name="T13" fmla="*/ 2147483646 h 5882"/>
                <a:gd name="T14" fmla="*/ 2147483646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xmlns="" id="{81FEFB97-E80A-407A-8D65-8B3010501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39818"/>
              <a:ext cx="0" cy="3247"/>
            </a:xfrm>
            <a:custGeom>
              <a:avLst/>
              <a:gdLst>
                <a:gd name="T0" fmla="*/ 0 w 1"/>
                <a:gd name="T1" fmla="*/ 2147483646 h 135"/>
                <a:gd name="T2" fmla="*/ 0 w 1"/>
                <a:gd name="T3" fmla="*/ 2147483646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2147483646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xmlns="" id="{6F0AE6E4-A3D1-49DF-A5EA-34B270434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884" y="1239818"/>
              <a:ext cx="1001193" cy="126626"/>
            </a:xfrm>
            <a:custGeom>
              <a:avLst/>
              <a:gdLst>
                <a:gd name="T0" fmla="*/ 2147483646 w 40063"/>
                <a:gd name="T1" fmla="*/ 2147483646 h 5042"/>
                <a:gd name="T2" fmla="*/ 2147483646 w 40063"/>
                <a:gd name="T3" fmla="*/ 2147483646 h 5042"/>
                <a:gd name="T4" fmla="*/ 2147483646 w 40063"/>
                <a:gd name="T5" fmla="*/ 2147483646 h 5042"/>
                <a:gd name="T6" fmla="*/ 2147483646 w 40063"/>
                <a:gd name="T7" fmla="*/ 2147483646 h 5042"/>
                <a:gd name="T8" fmla="*/ 2147483646 w 40063"/>
                <a:gd name="T9" fmla="*/ 2147483646 h 5042"/>
                <a:gd name="T10" fmla="*/ 2147483646 w 40063"/>
                <a:gd name="T11" fmla="*/ 2147483646 h 5042"/>
                <a:gd name="T12" fmla="*/ 2147483646 w 40063"/>
                <a:gd name="T13" fmla="*/ 2147483646 h 5042"/>
                <a:gd name="T14" fmla="*/ 2147483646 w 40063"/>
                <a:gd name="T15" fmla="*/ 2147483646 h 5042"/>
                <a:gd name="T16" fmla="*/ 2147483646 w 40063"/>
                <a:gd name="T17" fmla="*/ 2147483646 h 5042"/>
                <a:gd name="T18" fmla="*/ 2147483646 w 40063"/>
                <a:gd name="T19" fmla="*/ 2147483646 h 5042"/>
                <a:gd name="T20" fmla="*/ 2147483646 w 40063"/>
                <a:gd name="T21" fmla="*/ 2147483646 h 5042"/>
                <a:gd name="T22" fmla="*/ 2147483646 w 40063"/>
                <a:gd name="T23" fmla="*/ 2147483646 h 5042"/>
                <a:gd name="T24" fmla="*/ 2147483646 w 40063"/>
                <a:gd name="T25" fmla="*/ 2147483646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xmlns="" id="{70F20664-5544-466E-B1DA-D0031CD95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0" cy="3247"/>
            </a:xfrm>
            <a:custGeom>
              <a:avLst/>
              <a:gdLst>
                <a:gd name="T0" fmla="*/ 0 w 1"/>
                <a:gd name="T1" fmla="*/ 2147483646 h 170"/>
                <a:gd name="T2" fmla="*/ 0 w 1"/>
                <a:gd name="T3" fmla="*/ 2147483646 h 170"/>
                <a:gd name="T4" fmla="*/ 0 w 1"/>
                <a:gd name="T5" fmla="*/ 2147483646 h 170"/>
                <a:gd name="T6" fmla="*/ 0 w 1"/>
                <a:gd name="T7" fmla="*/ 2147483646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xmlns="" id="{622053E0-A623-452E-9EA7-2E73F8934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47470" cy="9740"/>
            </a:xfrm>
            <a:custGeom>
              <a:avLst/>
              <a:gdLst>
                <a:gd name="T0" fmla="*/ 0 w 1950"/>
                <a:gd name="T1" fmla="*/ 2147483646 h 438"/>
                <a:gd name="T2" fmla="*/ 0 w 1950"/>
                <a:gd name="T3" fmla="*/ 2147483646 h 438"/>
                <a:gd name="T4" fmla="*/ 2147483646 w 1950"/>
                <a:gd name="T5" fmla="*/ 2147483646 h 438"/>
                <a:gd name="T6" fmla="*/ 0 w 1950"/>
                <a:gd name="T7" fmla="*/ 2147483646 h 438"/>
                <a:gd name="T8" fmla="*/ 2147483646 w 1950"/>
                <a:gd name="T9" fmla="*/ 2147483646 h 438"/>
                <a:gd name="T10" fmla="*/ 2147483646 w 1950"/>
                <a:gd name="T11" fmla="*/ 2147483646 h 438"/>
                <a:gd name="T12" fmla="*/ 2147483646 w 1950"/>
                <a:gd name="T13" fmla="*/ 2147483646 h 438"/>
                <a:gd name="T14" fmla="*/ 2147483646 w 1950"/>
                <a:gd name="T15" fmla="*/ 2147483646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xmlns="" id="{1B752887-35A0-4D1D-9C6D-C4A277937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819356"/>
              <a:ext cx="1318383" cy="6120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2147483646 h 24501"/>
                <a:gd name="T6" fmla="*/ 2147483646 w 52665"/>
                <a:gd name="T7" fmla="*/ 2147483646 h 24501"/>
                <a:gd name="T8" fmla="*/ 2147483646 w 52665"/>
                <a:gd name="T9" fmla="*/ 2147483646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2147483646 w 52665"/>
                <a:gd name="T25" fmla="*/ 2147483646 h 24501"/>
                <a:gd name="T26" fmla="*/ 2147483646 w 52665"/>
                <a:gd name="T27" fmla="*/ 2147483646 h 24501"/>
                <a:gd name="T28" fmla="*/ 2147483646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2147483646 h 24501"/>
                <a:gd name="T66" fmla="*/ 2147483646 w 52665"/>
                <a:gd name="T67" fmla="*/ 2147483646 h 24501"/>
                <a:gd name="T68" fmla="*/ 2147483646 w 52665"/>
                <a:gd name="T69" fmla="*/ 2147483646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xmlns="" id="{DFC79A9C-2CAC-4A58-B82F-66373C900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067" y="1449238"/>
              <a:ext cx="174777" cy="115262"/>
            </a:xfrm>
            <a:custGeom>
              <a:avLst/>
              <a:gdLst>
                <a:gd name="T0" fmla="*/ 2147483646 w 7026"/>
                <a:gd name="T1" fmla="*/ 2147483646 h 4606"/>
                <a:gd name="T2" fmla="*/ 2147483646 w 7026"/>
                <a:gd name="T3" fmla="*/ 2147483646 h 4606"/>
                <a:gd name="T4" fmla="*/ 2147483646 w 7026"/>
                <a:gd name="T5" fmla="*/ 2147483646 h 4606"/>
                <a:gd name="T6" fmla="*/ 2147483646 w 7026"/>
                <a:gd name="T7" fmla="*/ 2147483646 h 4606"/>
                <a:gd name="T8" fmla="*/ 2147483646 w 7026"/>
                <a:gd name="T9" fmla="*/ 2147483646 h 4606"/>
                <a:gd name="T10" fmla="*/ 2147483646 w 7026"/>
                <a:gd name="T11" fmla="*/ 2147483646 h 4606"/>
                <a:gd name="T12" fmla="*/ 2147483646 w 7026"/>
                <a:gd name="T13" fmla="*/ 2147483646 h 4606"/>
                <a:gd name="T14" fmla="*/ 2147483646 w 7026"/>
                <a:gd name="T15" fmla="*/ 2147483646 h 4606"/>
                <a:gd name="T16" fmla="*/ 2147483646 w 7026"/>
                <a:gd name="T17" fmla="*/ 2147483646 h 4606"/>
                <a:gd name="T18" fmla="*/ 2147483646 w 7026"/>
                <a:gd name="T19" fmla="*/ 2147483646 h 4606"/>
                <a:gd name="T20" fmla="*/ 2147483646 w 7026"/>
                <a:gd name="T21" fmla="*/ 2147483646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xmlns="" id="{E36FE5B8-7060-4EB3-9069-FDCE77A62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402" y="1295014"/>
              <a:ext cx="230879" cy="168835"/>
            </a:xfrm>
            <a:custGeom>
              <a:avLst/>
              <a:gdLst>
                <a:gd name="T0" fmla="*/ 2147483646 w 9244"/>
                <a:gd name="T1" fmla="*/ 0 h 6749"/>
                <a:gd name="T2" fmla="*/ 2147483646 w 9244"/>
                <a:gd name="T3" fmla="*/ 2147483646 h 6749"/>
                <a:gd name="T4" fmla="*/ 2147483646 w 9244"/>
                <a:gd name="T5" fmla="*/ 2147483646 h 6749"/>
                <a:gd name="T6" fmla="*/ 2147483646 w 9244"/>
                <a:gd name="T7" fmla="*/ 2147483646 h 6749"/>
                <a:gd name="T8" fmla="*/ 2147483646 w 9244"/>
                <a:gd name="T9" fmla="*/ 2147483646 h 6749"/>
                <a:gd name="T10" fmla="*/ 2147483646 w 9244"/>
                <a:gd name="T11" fmla="*/ 2147483646 h 6749"/>
                <a:gd name="T12" fmla="*/ 2147483646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2147483646 h 6749"/>
                <a:gd name="T18" fmla="*/ 2147483646 w 9244"/>
                <a:gd name="T19" fmla="*/ 2147483646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xmlns="" id="{5CB28485-D381-40AC-AD76-18B99AEE8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551" y="1306378"/>
              <a:ext cx="60417" cy="60066"/>
            </a:xfrm>
            <a:custGeom>
              <a:avLst/>
              <a:gdLst>
                <a:gd name="T0" fmla="*/ 2147483646 w 2387"/>
                <a:gd name="T1" fmla="*/ 2147483646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2147483646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xmlns="" id="{6C607254-733F-4C04-98CA-70F8E56F4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83" y="1246312"/>
              <a:ext cx="228721" cy="168835"/>
            </a:xfrm>
            <a:custGeom>
              <a:avLst/>
              <a:gdLst>
                <a:gd name="T0" fmla="*/ 2147483646 w 9109"/>
                <a:gd name="T1" fmla="*/ 0 h 6746"/>
                <a:gd name="T2" fmla="*/ 2147483646 w 9109"/>
                <a:gd name="T3" fmla="*/ 2147483646 h 6746"/>
                <a:gd name="T4" fmla="*/ 2147483646 w 9109"/>
                <a:gd name="T5" fmla="*/ 2147483646 h 6746"/>
                <a:gd name="T6" fmla="*/ 2147483646 w 9109"/>
                <a:gd name="T7" fmla="*/ 2147483646 h 6746"/>
                <a:gd name="T8" fmla="*/ 2147483646 w 9109"/>
                <a:gd name="T9" fmla="*/ 2147483646 h 6746"/>
                <a:gd name="T10" fmla="*/ 2147483646 w 9109"/>
                <a:gd name="T11" fmla="*/ 2147483646 h 6746"/>
                <a:gd name="T12" fmla="*/ 2147483646 w 9109"/>
                <a:gd name="T13" fmla="*/ 2147483646 h 6746"/>
                <a:gd name="T14" fmla="*/ 2147483646 w 9109"/>
                <a:gd name="T15" fmla="*/ 2147483646 h 6746"/>
                <a:gd name="T16" fmla="*/ 2147483646 w 9109"/>
                <a:gd name="T17" fmla="*/ 2147483646 h 6746"/>
                <a:gd name="T18" fmla="*/ 2147483646 w 9109"/>
                <a:gd name="T19" fmla="*/ 2147483646 h 6746"/>
                <a:gd name="T20" fmla="*/ 2147483646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xmlns="" id="{EF79A408-FDB9-4EA3-893A-C40D3E0AF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523" y="1264170"/>
              <a:ext cx="60417" cy="60066"/>
            </a:xfrm>
            <a:custGeom>
              <a:avLst/>
              <a:gdLst>
                <a:gd name="T0" fmla="*/ 2147483646 w 2387"/>
                <a:gd name="T1" fmla="*/ 0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xmlns="" id="{52640449-00E9-41AF-9D62-4ADDB47D9E68}"/>
                </a:ext>
              </a:extLst>
            </p:cNvPr>
            <p:cNvSpPr/>
            <p:nvPr/>
          </p:nvSpPr>
          <p:spPr>
            <a:xfrm>
              <a:off x="3372771" y="1445992"/>
              <a:ext cx="207143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xmlns="" id="{4FF17820-89E6-4529-8009-50C54E96F569}"/>
                </a:ext>
              </a:extLst>
            </p:cNvPr>
            <p:cNvSpPr/>
            <p:nvPr/>
          </p:nvSpPr>
          <p:spPr>
            <a:xfrm>
              <a:off x="3931627" y="1374562"/>
              <a:ext cx="21145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xmlns="" id="{8D48EA35-78D7-4D2B-81E0-7F545309C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49629" cy="21105"/>
            </a:xfrm>
            <a:custGeom>
              <a:avLst/>
              <a:gdLst>
                <a:gd name="T0" fmla="*/ 2147483646 w 1951"/>
                <a:gd name="T1" fmla="*/ 2147483646 h 842"/>
                <a:gd name="T2" fmla="*/ 2147483646 w 1951"/>
                <a:gd name="T3" fmla="*/ 2147483646 h 842"/>
                <a:gd name="T4" fmla="*/ 2147483646 w 1951"/>
                <a:gd name="T5" fmla="*/ 2147483646 h 842"/>
                <a:gd name="T6" fmla="*/ 2147483646 w 1951"/>
                <a:gd name="T7" fmla="*/ 2147483646 h 842"/>
                <a:gd name="T8" fmla="*/ 2147483646 w 1951"/>
                <a:gd name="T9" fmla="*/ 2147483646 h 842"/>
                <a:gd name="T10" fmla="*/ 2147483646 w 1951"/>
                <a:gd name="T11" fmla="*/ 2147483646 h 842"/>
                <a:gd name="T12" fmla="*/ 2147483646 w 1951"/>
                <a:gd name="T13" fmla="*/ 2147483646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xmlns="" id="{DA499F1D-1A57-4824-BDF1-EAF4D98BC8F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81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xmlns="" id="{A14FA5BC-E5E3-4BAC-8C6B-AC20CDFE0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xmlns="" id="{85547E1F-FC2F-4446-94DB-B7E9512BBE14}"/>
                </a:ext>
              </a:extLst>
            </p:cNvPr>
            <p:cNvSpPr/>
            <p:nvPr/>
          </p:nvSpPr>
          <p:spPr>
            <a:xfrm>
              <a:off x="2655910" y="2307376"/>
              <a:ext cx="95201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xmlns="" id="{0FA3861C-DDDF-47C3-859D-3C7311632B0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5"/>
            <a:ext cx="292100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xmlns="" id="{324FE330-B932-4EED-8A40-D720E17D8D46}"/>
                </a:ext>
              </a:extLst>
            </p:cNvPr>
            <p:cNvSpPr/>
            <p:nvPr/>
          </p:nvSpPr>
          <p:spPr>
            <a:xfrm>
              <a:off x="3286103" y="2403030"/>
              <a:ext cx="206918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xmlns="" id="{325ECB9B-BFFB-48CD-9CEA-D4AFF5DBD489}"/>
                </a:ext>
              </a:extLst>
            </p:cNvPr>
            <p:cNvSpPr/>
            <p:nvPr/>
          </p:nvSpPr>
          <p:spPr>
            <a:xfrm>
              <a:off x="3302995" y="2403030"/>
              <a:ext cx="192138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xmlns="" id="{90489733-4203-4E38-9D2B-6B309760E92A}"/>
                </a:ext>
              </a:extLst>
            </p:cNvPr>
            <p:cNvSpPr/>
            <p:nvPr/>
          </p:nvSpPr>
          <p:spPr>
            <a:xfrm>
              <a:off x="3395897" y="2372825"/>
              <a:ext cx="10556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xmlns="" id="{4F12E313-FFBF-43ED-8321-57F1D5643605}"/>
                </a:ext>
              </a:extLst>
            </p:cNvPr>
            <p:cNvSpPr/>
            <p:nvPr/>
          </p:nvSpPr>
          <p:spPr>
            <a:xfrm>
              <a:off x="3243875" y="2495231"/>
              <a:ext cx="285040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xmlns="" id="{364084BC-B411-4AFD-9878-B6BC01A03603}"/>
                </a:ext>
              </a:extLst>
            </p:cNvPr>
            <p:cNvSpPr/>
            <p:nvPr/>
          </p:nvSpPr>
          <p:spPr>
            <a:xfrm>
              <a:off x="3341000" y="2379184"/>
              <a:ext cx="103459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xmlns="" id="{EF36F74C-1CC1-4833-A375-B0A9666B7AAF}"/>
                </a:ext>
              </a:extLst>
            </p:cNvPr>
            <p:cNvSpPr/>
            <p:nvPr/>
          </p:nvSpPr>
          <p:spPr>
            <a:xfrm>
              <a:off x="3267100" y="2458668"/>
              <a:ext cx="268150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xmlns="" id="{55706F83-A734-4430-9739-8952E118DE6B}"/>
                </a:ext>
              </a:extLst>
            </p:cNvPr>
            <p:cNvSpPr/>
            <p:nvPr/>
          </p:nvSpPr>
          <p:spPr>
            <a:xfrm>
              <a:off x="3275546" y="2452309"/>
              <a:ext cx="257592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xmlns="" id="{8030DE5A-EAD5-49EC-9044-01DD1B490EA0}"/>
                </a:ext>
              </a:extLst>
            </p:cNvPr>
            <p:cNvSpPr/>
            <p:nvPr/>
          </p:nvSpPr>
          <p:spPr>
            <a:xfrm>
              <a:off x="3328332" y="2385542"/>
              <a:ext cx="120350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xmlns="" id="{FC50345E-DDB6-4200-A0EE-53B13A6BDBA6}"/>
                </a:ext>
              </a:extLst>
            </p:cNvPr>
            <p:cNvSpPr/>
            <p:nvPr/>
          </p:nvSpPr>
          <p:spPr>
            <a:xfrm>
              <a:off x="3328332" y="2438003"/>
              <a:ext cx="133018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xmlns="" id="{FCEB655D-98D5-4484-BE26-30F817EDD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xmlns="" id="{2479335F-F7F9-4617-B8C7-38C60D61DF6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8068" y="714376"/>
            <a:ext cx="167217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xmlns="" id="{BB9D51F6-FB7B-4F0B-9A5F-16F758AF0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xmlns="" id="{F09F70FF-022B-49F2-8B89-3117F80C3EEA}"/>
                </a:ext>
              </a:extLst>
            </p:cNvPr>
            <p:cNvSpPr/>
            <p:nvPr/>
          </p:nvSpPr>
          <p:spPr>
            <a:xfrm>
              <a:off x="5009280" y="2104760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xmlns="" id="{BED17EFE-87F2-47E2-ADFF-D3A2569AFB07}"/>
              </a:ext>
            </a:extLst>
          </p:cNvPr>
          <p:cNvSpPr>
            <a:spLocks/>
          </p:cNvSpPr>
          <p:nvPr userDrawn="1"/>
        </p:nvSpPr>
        <p:spPr bwMode="auto">
          <a:xfrm>
            <a:off x="1576918" y="3597275"/>
            <a:ext cx="11853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xmlns="" id="{A6F70FA8-252E-4D68-A975-35BD9AC88218}"/>
              </a:ext>
            </a:extLst>
          </p:cNvPr>
          <p:cNvSpPr/>
          <p:nvPr userDrawn="1"/>
        </p:nvSpPr>
        <p:spPr>
          <a:xfrm>
            <a:off x="9846733" y="3887788"/>
            <a:ext cx="86784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xmlns="" id="{7667F12E-7B5A-4D2E-87EB-98120849393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234" y="5541964"/>
            <a:ext cx="16721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xmlns="" id="{B7AEDDBB-DE3A-41F8-9212-842264AF05E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xmlns="" id="{002FE674-6C23-4D94-AA82-A7D68EA74500}"/>
                </a:ext>
              </a:extLst>
            </p:cNvPr>
            <p:cNvSpPr/>
            <p:nvPr/>
          </p:nvSpPr>
          <p:spPr>
            <a:xfrm>
              <a:off x="5009280" y="2104759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42ED357B-8497-41BF-9B32-6DC8E5FF10A4}"/>
              </a:ext>
            </a:extLst>
          </p:cNvPr>
          <p:cNvSpPr txBox="1"/>
          <p:nvPr userDrawn="1"/>
        </p:nvSpPr>
        <p:spPr>
          <a:xfrm>
            <a:off x="3604685" y="1597025"/>
            <a:ext cx="4751916" cy="108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469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6469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6511157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7BCD7C98-AEA2-4A66-927C-507F6CEAB1A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F581FEDB-1F9C-4C0F-9F2F-599C1CF9F8CC}"/>
                </a:ext>
              </a:extLst>
            </p:cNvPr>
            <p:cNvSpPr/>
            <p:nvPr/>
          </p:nvSpPr>
          <p:spPr>
            <a:xfrm>
              <a:off x="661380" y="219519"/>
              <a:ext cx="8068625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530F7E32-3154-4BA9-9407-40C937FD0B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04D8F500-B57B-413D-95C0-BC2D4C155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3C3CF884-A080-47F2-8B03-A7DD0D10E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72CBC89F-0F75-4FB5-B91C-31958970A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F3DA3AC3-4DD6-4436-94CC-928BB6DD72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A20F76F1-28A3-4783-988F-5A157DE2C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AF5602C2-AA89-4A72-9FD8-B7EFED9D0D4C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F24EB726-6648-4061-A7E9-B70E4CA45C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8C75968D-AB79-4E73-9BE7-F07C0F4BA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57536811-E83F-4865-97D6-627051ED4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122C0EC9-97B4-4752-BBEA-B9A6D19297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1008F8BD-A581-4FDD-B137-73F69A3C4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2B4FC15A-BDA1-43E4-A6DC-E635A3B8D97F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46F459BF-CBB5-4BB5-BBB8-B2739AF8E1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E85FBD10-4C1C-4814-B54C-3A08774AB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AA81B00D-C153-441B-93D3-B1FA6ADC0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34377AEA-6EB8-41B0-8294-7F7E1F3533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3F3B21D4-35E5-479D-A020-429BC0E76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D49ACEAB-8421-4984-B4F5-42B8979E0753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E544ED21-56A4-4A84-8F21-AC98290915DB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54E17417-111D-4A80-A665-5DC4F327F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A0A4FCA0-A75E-41DD-BC48-3D88099409B2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86FCC60A-D978-4C41-ACCE-41AC7BA2EA7B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BED862A7-4215-4E1A-95ED-DFE1E5D579D6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9CCDD3BD-9130-4B4C-ABF2-C64D70E28AB4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3AFE987A-4C26-4BB6-A622-2BA8EC7877AD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F5E489F0-7534-42EE-A6F0-FCBDAB258354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2A1941A7-516B-4D2A-8C20-C7C258191620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0B730AB3-DA6A-4230-BA0F-8D1BA5A46232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9BAB6796-A514-478D-880F-E45A77890CE2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E55240EE-0FF1-4684-90FF-7408E3C2DEFC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BE71C326-9612-4B26-9DE6-D523F39A860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8E7725D7-EFAE-42C1-AC6F-10082486CB5B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7A74BE82-72C1-4C4E-938C-F18E2D837D9E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1FBD48A6-4160-4F4F-80D6-ADEF76BCD892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949CC3BD-CE09-4F78-9621-9B67615CAB7B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AE01A63D-40BE-46DA-81E4-44DBCD771740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D33EE4F4-D368-4467-BDD5-11779C193572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9D9A144A-30EE-4985-AB7A-75717FC6D9A8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BF9CCE7F-B70C-4DD3-A3F9-E612953BECFE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5A44AE75-63EC-4F52-8083-D1CB1B643101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AE41EFFA-C8EB-4330-9BA4-45834631E1C3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05464EA8-08F6-4777-BA7C-E362F72EE837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BC0F7206-959C-4E7E-B403-1F8D7E8C46EF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54A84902-D990-4309-84AA-BD450464045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9B6EAA48-59A1-4529-96E8-670D14673276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9A57766D-D6E5-4E00-9351-4D3F926F7EC3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3098E471-8D66-44DA-99ED-09B4C275F2D2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2AECA1D2-4CC1-4513-AF63-CAFA43CED316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2139B4D2-8151-476C-815C-AA4FDCCB1300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7768B50E-C657-4E39-AA61-F5DA3BF93DE0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5F77A7FC-985E-4475-B34D-ACCFE102E53B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8E4AAA51-1A6E-4346-9127-346B9CFF60C2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D4CA5F2A-21E3-4AAC-A9D7-216F124AD150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AB5E3EB5-E8D0-48AB-85AA-05AABB13D125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DFB42991-BE4C-4BAC-A58D-F1181F2A5774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1F3F4CB2-C1FF-4889-BD50-917D64FDA43C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39FD07FF-B970-469E-A140-CA4C1152D1BC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61030DE5-04B0-4BCB-9A4E-AD25D3936177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54A4A6FE-6A8F-4D0D-9E6E-22C3FEBC1862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93487368-B3FC-4EBF-B249-177849ED5570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936A50FC-5C5B-4D93-8DF6-D7CA5ACF661E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B8E28004-C786-43A6-A321-9096EB1230E6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04299212-742B-4A5C-9C0D-645561CD905C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2CC9E83A-EB0F-4C88-BEA6-3509264CB8EE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9239BC7E-C8BC-411C-B14C-FD9E6D2EF634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849170639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4C0550D7-06FD-4EBF-8E1E-AF642727C6A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FB4F22DA-7D63-466B-B4D0-F44E26F61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89D98297-8850-4598-804C-7D04EAEC9C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20B72AD7-F17B-42A7-A198-732B1C49A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1099DC0A-18BD-442B-9ABF-73469544C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E92D6088-0AB8-43F8-A81C-41438236A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9847CE3D-128C-4B44-B6CF-474A4AE426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685BA93E-5BFC-4F6A-9266-A70BD203A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A77BF64F-8EA2-49B6-B65F-6977C2BE7787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E8A2177D-47B1-4625-A66B-FA31387883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BC5F27E8-4314-494F-8203-93889E067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BCEF1F41-544B-483A-AE2C-E5E6FB0E3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A8E382FF-E0AB-4EFC-9443-047B8834D5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C9E7AE4D-857C-449D-AFE4-BCB717DF4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10C02C15-9721-4BFE-8E50-D46B8EDCA2EC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3A62B470-9127-445C-8BE5-968A50A92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EF25B272-B307-4573-BCD7-91319CCC08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DF94985C-AE5C-4F5C-A660-61831925D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A3DA1C1E-A055-4A91-A519-412651B129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B1596B6D-967E-4AE4-97BF-4B38D9745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D29E0A8E-EA2F-48AF-8160-D157896834E2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068A88E4-527D-4D7E-8FF0-B15166340C20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28E8132B-B624-46FE-8C0F-8F3C93AB5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xmlns="" id="{9D5B2D05-08C0-48C7-BE4B-C81712AB11A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8484" y="5645151"/>
            <a:ext cx="615949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xmlns="" id="{E34F0859-42D5-442C-AFBF-09BA35F9A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xmlns="" id="{DDEC1A32-59EB-416F-9AC2-1E3F734FD241}"/>
                </a:ext>
              </a:extLst>
            </p:cNvPr>
            <p:cNvSpPr/>
            <p:nvPr/>
          </p:nvSpPr>
          <p:spPr>
            <a:xfrm>
              <a:off x="2655430" y="2307320"/>
              <a:ext cx="94657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xmlns="" id="{1A7115FB-161B-4780-A324-B7B34155E3B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6934" y="427038"/>
            <a:ext cx="404284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xmlns="" id="{56153F1D-BF62-4689-811C-65F73220F52D}"/>
                </a:ext>
              </a:extLst>
            </p:cNvPr>
            <p:cNvSpPr/>
            <p:nvPr/>
          </p:nvSpPr>
          <p:spPr>
            <a:xfrm>
              <a:off x="3286590" y="2403435"/>
              <a:ext cx="205946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xmlns="" id="{CC55FEF8-3376-44BF-A78D-9F0A79F43102}"/>
                </a:ext>
              </a:extLst>
            </p:cNvPr>
            <p:cNvSpPr/>
            <p:nvPr/>
          </p:nvSpPr>
          <p:spPr>
            <a:xfrm>
              <a:off x="3303371" y="2403435"/>
              <a:ext cx="192216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xmlns="" id="{07D50281-2BF1-4F80-AC57-BC96470A0974}"/>
                </a:ext>
              </a:extLst>
            </p:cNvPr>
            <p:cNvSpPr/>
            <p:nvPr/>
          </p:nvSpPr>
          <p:spPr>
            <a:xfrm>
              <a:off x="3396427" y="2372825"/>
              <a:ext cx="10679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xmlns="" id="{F8C698D4-489E-46DA-9FD2-578A34D393AA}"/>
                </a:ext>
              </a:extLst>
            </p:cNvPr>
            <p:cNvSpPr/>
            <p:nvPr/>
          </p:nvSpPr>
          <p:spPr>
            <a:xfrm>
              <a:off x="3243875" y="2495264"/>
              <a:ext cx="285273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xmlns="" id="{AFFBFBE4-C181-427D-AB86-FB8C9C8E4D5C}"/>
                </a:ext>
              </a:extLst>
            </p:cNvPr>
            <p:cNvSpPr/>
            <p:nvPr/>
          </p:nvSpPr>
          <p:spPr>
            <a:xfrm>
              <a:off x="3339983" y="2378711"/>
              <a:ext cx="10526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xmlns="" id="{34E29788-9976-4C71-88B4-13C172E40FA8}"/>
                </a:ext>
              </a:extLst>
            </p:cNvPr>
            <p:cNvSpPr/>
            <p:nvPr/>
          </p:nvSpPr>
          <p:spPr>
            <a:xfrm>
              <a:off x="3266758" y="2458768"/>
              <a:ext cx="26849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xmlns="" id="{CAD7560B-E9EF-4893-BDCE-40A2DDD59648}"/>
                </a:ext>
              </a:extLst>
            </p:cNvPr>
            <p:cNvSpPr/>
            <p:nvPr/>
          </p:nvSpPr>
          <p:spPr>
            <a:xfrm>
              <a:off x="3275911" y="2451704"/>
              <a:ext cx="257813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xmlns="" id="{3F1119BA-3771-48A7-8D72-20F57C2F90EE}"/>
                </a:ext>
              </a:extLst>
            </p:cNvPr>
            <p:cNvSpPr/>
            <p:nvPr/>
          </p:nvSpPr>
          <p:spPr>
            <a:xfrm>
              <a:off x="3329304" y="2385775"/>
              <a:ext cx="120517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xmlns="" id="{B684F85A-0A64-40F1-8CEB-FD9BAF143950}"/>
                </a:ext>
              </a:extLst>
            </p:cNvPr>
            <p:cNvSpPr/>
            <p:nvPr/>
          </p:nvSpPr>
          <p:spPr>
            <a:xfrm>
              <a:off x="3327779" y="2438754"/>
              <a:ext cx="13424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xmlns="" id="{5A046772-BBF0-4764-9DC5-50AB755F4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290" y="2469364"/>
              <a:ext cx="71699" cy="7181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xmlns="" id="{5C4C0AAD-8E31-454A-BECD-AEF02B57202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1" y="1042988"/>
            <a:ext cx="230716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xmlns="" id="{2713FB83-77E1-487C-B53F-260C2F3DB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xmlns="" id="{BC3F811D-21F4-4991-AA63-7F0A40493854}"/>
                </a:ext>
              </a:extLst>
            </p:cNvPr>
            <p:cNvSpPr/>
            <p:nvPr/>
          </p:nvSpPr>
          <p:spPr>
            <a:xfrm>
              <a:off x="5009474" y="2104748"/>
              <a:ext cx="51991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xmlns="" id="{687EB3F5-A585-4837-8650-C57FDBBD7392}"/>
              </a:ext>
            </a:extLst>
          </p:cNvPr>
          <p:cNvSpPr>
            <a:spLocks/>
          </p:cNvSpPr>
          <p:nvPr userDrawn="1"/>
        </p:nvSpPr>
        <p:spPr bwMode="auto">
          <a:xfrm>
            <a:off x="2055285" y="6264275"/>
            <a:ext cx="165100" cy="109538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xmlns="" id="{E0A074D8-E6E8-4F25-9FE4-B8820B16C98A}"/>
              </a:ext>
            </a:extLst>
          </p:cNvPr>
          <p:cNvSpPr/>
          <p:nvPr userDrawn="1"/>
        </p:nvSpPr>
        <p:spPr>
          <a:xfrm>
            <a:off x="10996085" y="6181725"/>
            <a:ext cx="120649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xmlns="" id="{D00A098C-6FAB-41B1-BDDB-68B9CA92EED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034" y="5192714"/>
            <a:ext cx="23071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xmlns="" id="{323DABB9-C347-444B-81AB-CDBC3F8FB99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xmlns="" id="{CBF41EBE-9689-438D-B913-6B3BD9073CDC}"/>
                </a:ext>
              </a:extLst>
            </p:cNvPr>
            <p:cNvSpPr/>
            <p:nvPr/>
          </p:nvSpPr>
          <p:spPr>
            <a:xfrm>
              <a:off x="5009473" y="2105230"/>
              <a:ext cx="51990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xmlns="" id="{527052B1-7A35-41C5-9B14-00ADB81CC828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xmlns="" id="{125DC4B7-68D7-41A7-845A-6A20C30D0B6D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xmlns="" id="{7F91620E-2FF3-4F2D-886C-0356AF678FC0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xmlns="" id="{65B8C42A-B0BA-4979-A12D-163EB6C4002C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xmlns="" id="{75B911B2-ECDA-4944-96BC-F43877E96375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19C218C8-6911-42C1-A851-890A1C1B2037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D5D6072B-C43B-40F7-9612-57696175E919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E53DA9CD-EEB7-490B-B13F-EEA9ECFD5402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B1D7AE35-ACE3-48FA-803B-D0F9D39935DC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6D1A746E-3B39-40EC-9257-0502F26C4676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856757AA-DBD8-4614-BE5E-6CD87333FAD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EA7184C-705F-4A74-873D-5A014F393148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22347548-C7F8-4BEA-95E2-8F8DB8BF09EE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934C9C4A-D06F-42F4-89C9-F6FA8A5B7692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DEF43D35-41DB-4E68-B61C-53DBAD01036A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20525861-F049-4F83-953C-DB6E7F44C57A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9389281D-A1DB-4140-8853-24E2492F82DD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953C000B-CABF-40B8-AAB1-A6182D218C6E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2D7C906C-1387-47E8-970D-83F60A5FA4B1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351B8882-C8A7-49AF-8D80-27528A73EA9F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24630804-D6C6-4B6D-86C7-BC618C72D473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70DD2E90-AF27-4EE1-875B-2838C352AB7E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92E51731-20F4-42AC-BA25-FC2725A35125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BD7769C9-B451-4CEE-8595-7D0629BF909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A2A16B02-DCC7-4C53-8508-C2E8CAF81D6F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3C0C01C9-32A9-4AB1-B0A4-257E732E595E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14C65931-1AF8-4D47-AD4A-D08A5B780E59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CD45A56B-518B-4060-8D31-DDAAEC4E3611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456EF49C-A02E-405A-92A1-CD9B8ED41384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8698F251-0963-46D9-B24C-9BB5CD375D99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468A97CA-C1B8-411A-A3CB-E1BAB50235F7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E296EC0F-BDEC-45CD-B0D7-7AC321A225AE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E32457E2-0576-4510-ABD6-357DCB706D11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510AE33F-B7B4-439E-A8DE-8227D7A57AC2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7786C0D5-0A5F-4827-B18A-A7B0BE43856F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A4301009-7DDA-41A7-A7EE-9BA67EF200A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4EA591EF-55E2-445A-8428-1981CAD95596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BF991DDB-923B-453A-82BE-D8F8A875BAD7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FD1AC86E-FBA1-4C6D-9ED0-E4AFD6C2B3F0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2BBC855B-D97B-4BA4-87DC-CC02068778D7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515C44D8-EC11-4F6D-8189-67F3E7AFA02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833CEC94-CA1B-40A8-8130-F60C54CB5352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F3E58C3A-65FF-4D33-B9AC-A585C67B1E0B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1CAD7048-2C09-436C-99F6-B51A6869131A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C55E466C-0F69-4734-A5D4-F757B5D43EE3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grpSp>
        <p:nvGrpSpPr>
          <p:cNvPr id="92" name="Google Shape;2356;p30">
            <a:extLst>
              <a:ext uri="{FF2B5EF4-FFF2-40B4-BE49-F238E27FC236}">
                <a16:creationId xmlns:a16="http://schemas.microsoft.com/office/drawing/2014/main" xmlns="" id="{3444D3D8-FA57-4DF0-868E-4E4C9238626A}"/>
              </a:ext>
            </a:extLst>
          </p:cNvPr>
          <p:cNvGrpSpPr/>
          <p:nvPr userDrawn="1"/>
        </p:nvGrpSpPr>
        <p:grpSpPr>
          <a:xfrm>
            <a:off x="745499" y="1491609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3" name="Google Shape;2357;p30">
              <a:extLst>
                <a:ext uri="{FF2B5EF4-FFF2-40B4-BE49-F238E27FC236}">
                  <a16:creationId xmlns:a16="http://schemas.microsoft.com/office/drawing/2014/main" xmlns="" id="{35F4A7D1-6193-4FF5-9ABF-79C8B3A1AAD8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>
                  <a16:creationId xmlns:a16="http://schemas.microsoft.com/office/drawing/2014/main" xmlns="" id="{2475882D-C394-4B21-BD1B-9E73D5DB3668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>
                    <a16:creationId xmlns:a16="http://schemas.microsoft.com/office/drawing/2014/main" xmlns="" id="{54FCAD8B-A390-4CC1-805D-E060603708FE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>
                    <a16:creationId xmlns:a16="http://schemas.microsoft.com/office/drawing/2014/main" xmlns="" id="{00AB78B8-531F-43BF-9088-0655B40A1723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>
                    <a16:creationId xmlns:a16="http://schemas.microsoft.com/office/drawing/2014/main" xmlns="" id="{1D969ACB-7772-4F3E-86D0-209A63773338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98" name="Google Shape;447;p27">
            <a:extLst>
              <a:ext uri="{FF2B5EF4-FFF2-40B4-BE49-F238E27FC236}">
                <a16:creationId xmlns:a16="http://schemas.microsoft.com/office/drawing/2014/main" xmlns="" id="{93DC5B00-23DE-4F72-B0FA-5E8DF35E8C4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2584" y="4048125"/>
            <a:ext cx="2300816" cy="1593850"/>
            <a:chOff x="4799733" y="3457797"/>
            <a:chExt cx="2301388" cy="1593766"/>
          </a:xfrm>
        </p:grpSpPr>
        <p:sp>
          <p:nvSpPr>
            <p:cNvPr id="99" name="Google Shape;448;p27">
              <a:extLst>
                <a:ext uri="{FF2B5EF4-FFF2-40B4-BE49-F238E27FC236}">
                  <a16:creationId xmlns:a16="http://schemas.microsoft.com/office/drawing/2014/main" xmlns="" id="{867487CE-C08B-42B0-BFEF-8F6321254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6" y="4441995"/>
              <a:ext cx="133384" cy="122232"/>
            </a:xfrm>
            <a:custGeom>
              <a:avLst/>
              <a:gdLst>
                <a:gd name="T0" fmla="*/ 2147483646 w 2437"/>
                <a:gd name="T1" fmla="*/ 2147483646 h 2211"/>
                <a:gd name="T2" fmla="*/ 2147483646 w 2437"/>
                <a:gd name="T3" fmla="*/ 2147483646 h 2211"/>
                <a:gd name="T4" fmla="*/ 2147483646 w 2437"/>
                <a:gd name="T5" fmla="*/ 2147483646 h 2211"/>
                <a:gd name="T6" fmla="*/ 2147483646 w 2437"/>
                <a:gd name="T7" fmla="*/ 2147483646 h 2211"/>
                <a:gd name="T8" fmla="*/ 2147483646 w 2437"/>
                <a:gd name="T9" fmla="*/ 2147483646 h 2211"/>
                <a:gd name="T10" fmla="*/ 2147483646 w 2437"/>
                <a:gd name="T11" fmla="*/ 2147483646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449;p27">
              <a:extLst>
                <a:ext uri="{FF2B5EF4-FFF2-40B4-BE49-F238E27FC236}">
                  <a16:creationId xmlns:a16="http://schemas.microsoft.com/office/drawing/2014/main" xmlns="" id="{686F06C8-938D-4BCE-80CD-BFD160578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016" y="4451520"/>
              <a:ext cx="91039" cy="77784"/>
            </a:xfrm>
            <a:custGeom>
              <a:avLst/>
              <a:gdLst>
                <a:gd name="T0" fmla="*/ 2147483646 w 1656"/>
                <a:gd name="T1" fmla="*/ 2147483646 h 1431"/>
                <a:gd name="T2" fmla="*/ 2147483646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2147483646 h 1431"/>
                <a:gd name="T8" fmla="*/ 2147483646 w 1656"/>
                <a:gd name="T9" fmla="*/ 2147483646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1" name="Google Shape;450;p27">
              <a:extLst>
                <a:ext uri="{FF2B5EF4-FFF2-40B4-BE49-F238E27FC236}">
                  <a16:creationId xmlns:a16="http://schemas.microsoft.com/office/drawing/2014/main" xmlns="" id="{84B2BABB-8639-4008-BC77-07F881841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899" y="4448345"/>
              <a:ext cx="93156" cy="80959"/>
            </a:xfrm>
            <a:custGeom>
              <a:avLst/>
              <a:gdLst>
                <a:gd name="T0" fmla="*/ 2147483646 w 1669"/>
                <a:gd name="T1" fmla="*/ 2147483646 h 1457"/>
                <a:gd name="T2" fmla="*/ 2147483646 w 1669"/>
                <a:gd name="T3" fmla="*/ 2147483646 h 1457"/>
                <a:gd name="T4" fmla="*/ 2147483646 w 1669"/>
                <a:gd name="T5" fmla="*/ 2147483646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2147483646 w 1669"/>
                <a:gd name="T15" fmla="*/ 2147483646 h 1457"/>
                <a:gd name="T16" fmla="*/ 2147483646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2147483646 h 1457"/>
                <a:gd name="T60" fmla="*/ 2147483646 w 1669"/>
                <a:gd name="T61" fmla="*/ 2147483646 h 1457"/>
                <a:gd name="T62" fmla="*/ 2147483646 w 1669"/>
                <a:gd name="T63" fmla="*/ 2147483646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2147483646 h 1457"/>
                <a:gd name="T74" fmla="*/ 2147483646 w 1669"/>
                <a:gd name="T75" fmla="*/ 2147483646 h 1457"/>
                <a:gd name="T76" fmla="*/ 2147483646 w 1669"/>
                <a:gd name="T77" fmla="*/ 2147483646 h 1457"/>
                <a:gd name="T78" fmla="*/ 2147483646 w 1669"/>
                <a:gd name="T79" fmla="*/ 2147483646 h 1457"/>
                <a:gd name="T80" fmla="*/ 2147483646 w 1669"/>
                <a:gd name="T81" fmla="*/ 2147483646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451;p27">
              <a:extLst>
                <a:ext uri="{FF2B5EF4-FFF2-40B4-BE49-F238E27FC236}">
                  <a16:creationId xmlns:a16="http://schemas.microsoft.com/office/drawing/2014/main" xmlns="" id="{5A470552-AAE9-40CA-B2F0-06C6C8E29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782" y="4448345"/>
              <a:ext cx="101625" cy="84134"/>
            </a:xfrm>
            <a:custGeom>
              <a:avLst/>
              <a:gdLst>
                <a:gd name="T0" fmla="*/ 2147483646 w 1814"/>
                <a:gd name="T1" fmla="*/ 2147483646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2147483646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2147483646 h 1536"/>
                <a:gd name="T40" fmla="*/ 2147483646 w 1814"/>
                <a:gd name="T41" fmla="*/ 2147483646 h 1536"/>
                <a:gd name="T42" fmla="*/ 2147483646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2147483646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2147483646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2147483646 h 1536"/>
                <a:gd name="T82" fmla="*/ 2147483646 w 1814"/>
                <a:gd name="T83" fmla="*/ 2147483646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452;p27">
              <a:extLst>
                <a:ext uri="{FF2B5EF4-FFF2-40B4-BE49-F238E27FC236}">
                  <a16:creationId xmlns:a16="http://schemas.microsoft.com/office/drawing/2014/main" xmlns="" id="{A23CE3C9-DE95-410B-9B63-69D58754F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176"/>
              <a:ext cx="1238557" cy="1187387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2147483646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2147483646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4" name="Google Shape;453;p27">
              <a:extLst>
                <a:ext uri="{FF2B5EF4-FFF2-40B4-BE49-F238E27FC236}">
                  <a16:creationId xmlns:a16="http://schemas.microsoft.com/office/drawing/2014/main" xmlns="" id="{4958DC6D-F3F3-4929-A291-C17E3B6A1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311" y="3875288"/>
              <a:ext cx="1026838" cy="1046107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214748364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454;p27">
              <a:extLst>
                <a:ext uri="{FF2B5EF4-FFF2-40B4-BE49-F238E27FC236}">
                  <a16:creationId xmlns:a16="http://schemas.microsoft.com/office/drawing/2014/main" xmlns="" id="{5254985C-F167-42F2-9303-3168B7834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3941959"/>
              <a:ext cx="76219" cy="66671"/>
            </a:xfrm>
            <a:custGeom>
              <a:avLst/>
              <a:gdLst>
                <a:gd name="T0" fmla="*/ 0 w 1377"/>
                <a:gd name="T1" fmla="*/ 2147483646 h 1219"/>
                <a:gd name="T2" fmla="*/ 0 w 1377"/>
                <a:gd name="T3" fmla="*/ 2147483646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2147483646 w 1377"/>
                <a:gd name="T11" fmla="*/ 2147483646 h 1219"/>
                <a:gd name="T12" fmla="*/ 0 w 1377"/>
                <a:gd name="T13" fmla="*/ 2147483646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6" name="Google Shape;455;p27">
              <a:extLst>
                <a:ext uri="{FF2B5EF4-FFF2-40B4-BE49-F238E27FC236}">
                  <a16:creationId xmlns:a16="http://schemas.microsoft.com/office/drawing/2014/main" xmlns="" id="{D5B91C1F-DBC5-4D43-B2D6-5265BFFBB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610" y="4113400"/>
              <a:ext cx="76219" cy="69846"/>
            </a:xfrm>
            <a:custGeom>
              <a:avLst/>
              <a:gdLst>
                <a:gd name="T0" fmla="*/ 2147483646 w 1377"/>
                <a:gd name="T1" fmla="*/ 2147483646 h 1259"/>
                <a:gd name="T2" fmla="*/ 2147483646 w 1377"/>
                <a:gd name="T3" fmla="*/ 2147483646 h 1259"/>
                <a:gd name="T4" fmla="*/ 2147483646 w 1377"/>
                <a:gd name="T5" fmla="*/ 214748364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2147483646 w 1377"/>
                <a:gd name="T13" fmla="*/ 2147483646 h 1259"/>
                <a:gd name="T14" fmla="*/ 2147483646 w 1377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456;p27">
              <a:extLst>
                <a:ext uri="{FF2B5EF4-FFF2-40B4-BE49-F238E27FC236}">
                  <a16:creationId xmlns:a16="http://schemas.microsoft.com/office/drawing/2014/main" xmlns="" id="{B6A7619C-3037-4DF7-BA3E-E88977CC1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758" y="3984819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457;p27">
              <a:extLst>
                <a:ext uri="{FF2B5EF4-FFF2-40B4-BE49-F238E27FC236}">
                  <a16:creationId xmlns:a16="http://schemas.microsoft.com/office/drawing/2014/main" xmlns="" id="{3F5EA056-27F2-4658-806D-0251AF485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532" y="4024505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458;p27">
              <a:extLst>
                <a:ext uri="{FF2B5EF4-FFF2-40B4-BE49-F238E27FC236}">
                  <a16:creationId xmlns:a16="http://schemas.microsoft.com/office/drawing/2014/main" xmlns="" id="{94C13029-BAFB-472A-972A-23DE0F16E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305" y="4067365"/>
              <a:ext cx="55047" cy="47622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459;p27">
              <a:extLst>
                <a:ext uri="{FF2B5EF4-FFF2-40B4-BE49-F238E27FC236}">
                  <a16:creationId xmlns:a16="http://schemas.microsoft.com/office/drawing/2014/main" xmlns="" id="{E3F91A2F-61F9-4CC2-81B2-5D87B6C81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157848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460;p27">
              <a:extLst>
                <a:ext uri="{FF2B5EF4-FFF2-40B4-BE49-F238E27FC236}">
                  <a16:creationId xmlns:a16="http://schemas.microsoft.com/office/drawing/2014/main" xmlns="" id="{8DEE5396-10E2-46F0-9DB2-2F8A4A670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039" y="4199121"/>
              <a:ext cx="55047" cy="49209"/>
            </a:xfrm>
            <a:custGeom>
              <a:avLst/>
              <a:gdLst>
                <a:gd name="T0" fmla="*/ 2147483646 w 994"/>
                <a:gd name="T1" fmla="*/ 2147483646 h 914"/>
                <a:gd name="T2" fmla="*/ 2147483646 w 994"/>
                <a:gd name="T3" fmla="*/ 2147483646 h 914"/>
                <a:gd name="T4" fmla="*/ 2147483646 w 994"/>
                <a:gd name="T5" fmla="*/ 2147483646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2147483646 w 994"/>
                <a:gd name="T15" fmla="*/ 2147483646 h 914"/>
                <a:gd name="T16" fmla="*/ 2147483646 w 994"/>
                <a:gd name="T17" fmla="*/ 214748364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461;p27">
              <a:extLst>
                <a:ext uri="{FF2B5EF4-FFF2-40B4-BE49-F238E27FC236}">
                  <a16:creationId xmlns:a16="http://schemas.microsoft.com/office/drawing/2014/main" xmlns="" id="{085916E8-25D3-47E2-9CBC-33090AADC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929" y="4240394"/>
              <a:ext cx="55047" cy="49209"/>
            </a:xfrm>
            <a:custGeom>
              <a:avLst/>
              <a:gdLst>
                <a:gd name="T0" fmla="*/ 2147483646 w 994"/>
                <a:gd name="T1" fmla="*/ 2147483646 h 888"/>
                <a:gd name="T2" fmla="*/ 2147483646 w 994"/>
                <a:gd name="T3" fmla="*/ 2147483646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2147483646 w 994"/>
                <a:gd name="T11" fmla="*/ 2147483646 h 888"/>
                <a:gd name="T12" fmla="*/ 2147483646 w 994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462;p27">
              <a:extLst>
                <a:ext uri="{FF2B5EF4-FFF2-40B4-BE49-F238E27FC236}">
                  <a16:creationId xmlns:a16="http://schemas.microsoft.com/office/drawing/2014/main" xmlns="" id="{7DEFE2E5-6E77-477F-BB26-0327FA923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891" y="4332464"/>
              <a:ext cx="57164" cy="47622"/>
            </a:xfrm>
            <a:custGeom>
              <a:avLst/>
              <a:gdLst>
                <a:gd name="T0" fmla="*/ 2147483646 w 1047"/>
                <a:gd name="T1" fmla="*/ 0 h 888"/>
                <a:gd name="T2" fmla="*/ 2147483646 w 1047"/>
                <a:gd name="T3" fmla="*/ 2147483646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2147483646 w 1047"/>
                <a:gd name="T11" fmla="*/ 0 h 888"/>
                <a:gd name="T12" fmla="*/ 214748364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4" name="Google Shape;463;p27">
              <a:extLst>
                <a:ext uri="{FF2B5EF4-FFF2-40B4-BE49-F238E27FC236}">
                  <a16:creationId xmlns:a16="http://schemas.microsoft.com/office/drawing/2014/main" xmlns="" id="{71DBFD9F-D678-40C2-9A68-2D277A969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664" y="4372149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5" name="Google Shape;464;p27">
              <a:extLst>
                <a:ext uri="{FF2B5EF4-FFF2-40B4-BE49-F238E27FC236}">
                  <a16:creationId xmlns:a16="http://schemas.microsoft.com/office/drawing/2014/main" xmlns="" id="{1331131A-7B75-480E-A798-944317431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438" y="4415010"/>
              <a:ext cx="55047" cy="47622"/>
            </a:xfrm>
            <a:custGeom>
              <a:avLst/>
              <a:gdLst>
                <a:gd name="T0" fmla="*/ 0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0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6" name="Google Shape;465;p27">
              <a:extLst>
                <a:ext uri="{FF2B5EF4-FFF2-40B4-BE49-F238E27FC236}">
                  <a16:creationId xmlns:a16="http://schemas.microsoft.com/office/drawing/2014/main" xmlns="" id="{0C30EBBD-5EA6-400E-BD58-ED4633ABC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515" y="4505492"/>
              <a:ext cx="55047" cy="49210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466;p27">
              <a:extLst>
                <a:ext uri="{FF2B5EF4-FFF2-40B4-BE49-F238E27FC236}">
                  <a16:creationId xmlns:a16="http://schemas.microsoft.com/office/drawing/2014/main" xmlns="" id="{81C94AD1-8188-4B20-A11C-71827E76D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172" y="4546765"/>
              <a:ext cx="59281" cy="49210"/>
            </a:xfrm>
            <a:custGeom>
              <a:avLst/>
              <a:gdLst>
                <a:gd name="T0" fmla="*/ 2147483646 w 1047"/>
                <a:gd name="T1" fmla="*/ 0 h 914"/>
                <a:gd name="T2" fmla="*/ 2147483646 w 1047"/>
                <a:gd name="T3" fmla="*/ 2147483646 h 914"/>
                <a:gd name="T4" fmla="*/ 2147483646 w 1047"/>
                <a:gd name="T5" fmla="*/ 2147483646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2147483646 w 1047"/>
                <a:gd name="T15" fmla="*/ 2147483646 h 914"/>
                <a:gd name="T16" fmla="*/ 2147483646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8" name="Google Shape;467;p27">
              <a:extLst>
                <a:ext uri="{FF2B5EF4-FFF2-40B4-BE49-F238E27FC236}">
                  <a16:creationId xmlns:a16="http://schemas.microsoft.com/office/drawing/2014/main" xmlns="" id="{DE114957-1757-4CF6-B198-815BC7F87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4" y="4588037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9" name="Google Shape;468;p27">
              <a:extLst>
                <a:ext uri="{FF2B5EF4-FFF2-40B4-BE49-F238E27FC236}">
                  <a16:creationId xmlns:a16="http://schemas.microsoft.com/office/drawing/2014/main" xmlns="" id="{856D44D4-BD3F-4E70-B5E4-7E177BC41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140" y="4678521"/>
              <a:ext cx="55047" cy="49209"/>
            </a:xfrm>
            <a:custGeom>
              <a:avLst/>
              <a:gdLst>
                <a:gd name="T0" fmla="*/ 2147483646 w 994"/>
                <a:gd name="T1" fmla="*/ 0 h 887"/>
                <a:gd name="T2" fmla="*/ 2147483646 w 994"/>
                <a:gd name="T3" fmla="*/ 2147483646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2147483646 w 994"/>
                <a:gd name="T11" fmla="*/ 0 h 887"/>
                <a:gd name="T12" fmla="*/ 2147483646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0" name="Google Shape;469;p27">
              <a:extLst>
                <a:ext uri="{FF2B5EF4-FFF2-40B4-BE49-F238E27FC236}">
                  <a16:creationId xmlns:a16="http://schemas.microsoft.com/office/drawing/2014/main" xmlns="" id="{3216541A-CBE6-41C9-82D4-818936A96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13" y="4719793"/>
              <a:ext cx="55047" cy="50797"/>
            </a:xfrm>
            <a:custGeom>
              <a:avLst/>
              <a:gdLst>
                <a:gd name="T0" fmla="*/ 2147483646 w 994"/>
                <a:gd name="T1" fmla="*/ 0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1" name="Google Shape;470;p27">
              <a:extLst>
                <a:ext uri="{FF2B5EF4-FFF2-40B4-BE49-F238E27FC236}">
                  <a16:creationId xmlns:a16="http://schemas.microsoft.com/office/drawing/2014/main" xmlns="" id="{3D850299-FA01-44B7-9FBD-BEEA5EAC5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569" y="4761066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2" name="Google Shape;471;p27">
              <a:extLst>
                <a:ext uri="{FF2B5EF4-FFF2-40B4-BE49-F238E27FC236}">
                  <a16:creationId xmlns:a16="http://schemas.microsoft.com/office/drawing/2014/main" xmlns="" id="{E43A5BC1-1C83-446E-9356-BFABE55CA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647" y="4853136"/>
              <a:ext cx="55047" cy="49209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3" name="Google Shape;472;p27">
              <a:extLst>
                <a:ext uri="{FF2B5EF4-FFF2-40B4-BE49-F238E27FC236}">
                  <a16:creationId xmlns:a16="http://schemas.microsoft.com/office/drawing/2014/main" xmlns="" id="{E0CDBC6A-7A13-4C26-BDA6-4EFF289F6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421" y="4892821"/>
              <a:ext cx="55047" cy="52385"/>
            </a:xfrm>
            <a:custGeom>
              <a:avLst/>
              <a:gdLst>
                <a:gd name="T0" fmla="*/ 2147483646 w 993"/>
                <a:gd name="T1" fmla="*/ 2147483646 h 928"/>
                <a:gd name="T2" fmla="*/ 0 w 993"/>
                <a:gd name="T3" fmla="*/ 2147483646 h 928"/>
                <a:gd name="T4" fmla="*/ 0 w 993"/>
                <a:gd name="T5" fmla="*/ 2147483646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2147483646 w 993"/>
                <a:gd name="T13" fmla="*/ 2147483646 h 928"/>
                <a:gd name="T14" fmla="*/ 2147483646 w 993"/>
                <a:gd name="T15" fmla="*/ 214748364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4" name="Google Shape;473;p27">
              <a:extLst>
                <a:ext uri="{FF2B5EF4-FFF2-40B4-BE49-F238E27FC236}">
                  <a16:creationId xmlns:a16="http://schemas.microsoft.com/office/drawing/2014/main" xmlns="" id="{F5646BE5-D347-44E8-8821-6D4756112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351" y="4286428"/>
              <a:ext cx="76219" cy="69846"/>
            </a:xfrm>
            <a:custGeom>
              <a:avLst/>
              <a:gdLst>
                <a:gd name="T0" fmla="*/ 2147483646 w 1377"/>
                <a:gd name="T1" fmla="*/ 2147483646 h 1242"/>
                <a:gd name="T2" fmla="*/ 0 w 1377"/>
                <a:gd name="T3" fmla="*/ 2147483646 h 1242"/>
                <a:gd name="T4" fmla="*/ 0 w 1377"/>
                <a:gd name="T5" fmla="*/ 2147483646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2147483646 w 1377"/>
                <a:gd name="T15" fmla="*/ 2147483646 h 1242"/>
                <a:gd name="T16" fmla="*/ 2147483646 w 1377"/>
                <a:gd name="T17" fmla="*/ 2147483646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5" name="Google Shape;474;p27">
              <a:extLst>
                <a:ext uri="{FF2B5EF4-FFF2-40B4-BE49-F238E27FC236}">
                  <a16:creationId xmlns:a16="http://schemas.microsoft.com/office/drawing/2014/main" xmlns="" id="{4C6285FB-4774-4CD0-8042-7FDEE94CD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59" y="4459457"/>
              <a:ext cx="76219" cy="69846"/>
            </a:xfrm>
            <a:custGeom>
              <a:avLst/>
              <a:gdLst>
                <a:gd name="T0" fmla="*/ 2147483646 w 1377"/>
                <a:gd name="T1" fmla="*/ 0 h 1258"/>
                <a:gd name="T2" fmla="*/ 2147483646 w 1377"/>
                <a:gd name="T3" fmla="*/ 214748364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2147483646 w 1377"/>
                <a:gd name="T13" fmla="*/ 0 h 1258"/>
                <a:gd name="T14" fmla="*/ 2147483646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6" name="Google Shape;475;p27">
              <a:extLst>
                <a:ext uri="{FF2B5EF4-FFF2-40B4-BE49-F238E27FC236}">
                  <a16:creationId xmlns:a16="http://schemas.microsoft.com/office/drawing/2014/main" xmlns="" id="{5A2C902C-96FD-4852-B9C3-0EF37B7C3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84" y="4630898"/>
              <a:ext cx="78335" cy="69846"/>
            </a:xfrm>
            <a:custGeom>
              <a:avLst/>
              <a:gdLst>
                <a:gd name="T0" fmla="*/ 2147483646 w 1430"/>
                <a:gd name="T1" fmla="*/ 2147483646 h 1245"/>
                <a:gd name="T2" fmla="*/ 2147483646 w 1430"/>
                <a:gd name="T3" fmla="*/ 2147483646 h 1245"/>
                <a:gd name="T4" fmla="*/ 2147483646 w 1430"/>
                <a:gd name="T5" fmla="*/ 214748364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147483646 w 1430"/>
                <a:gd name="T13" fmla="*/ 2147483646 h 1245"/>
                <a:gd name="T14" fmla="*/ 2147483646 w 1430"/>
                <a:gd name="T15" fmla="*/ 2147483646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7" name="Google Shape;476;p27">
              <a:extLst>
                <a:ext uri="{FF2B5EF4-FFF2-40B4-BE49-F238E27FC236}">
                  <a16:creationId xmlns:a16="http://schemas.microsoft.com/office/drawing/2014/main" xmlns="" id="{8F3B73E6-E3B2-47C4-9DD0-AB5D6B449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225" y="4805514"/>
              <a:ext cx="76219" cy="68258"/>
            </a:xfrm>
            <a:custGeom>
              <a:avLst/>
              <a:gdLst>
                <a:gd name="T0" fmla="*/ 2147483646 w 1377"/>
                <a:gd name="T1" fmla="*/ 2147483646 h 1245"/>
                <a:gd name="T2" fmla="*/ 2147483646 w 1377"/>
                <a:gd name="T3" fmla="*/ 2147483646 h 1245"/>
                <a:gd name="T4" fmla="*/ 2147483646 w 1377"/>
                <a:gd name="T5" fmla="*/ 2147483646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2147483646 w 1377"/>
                <a:gd name="T15" fmla="*/ 2147483646 h 1245"/>
                <a:gd name="T16" fmla="*/ 2147483646 w 1377"/>
                <a:gd name="T17" fmla="*/ 2147483646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8" name="Google Shape;477;p27">
              <a:extLst>
                <a:ext uri="{FF2B5EF4-FFF2-40B4-BE49-F238E27FC236}">
                  <a16:creationId xmlns:a16="http://schemas.microsoft.com/office/drawing/2014/main" xmlns="" id="{BF820693-A459-4ACC-A20E-9E7BDBF01B06}"/>
                </a:ext>
              </a:extLst>
            </p:cNvPr>
            <p:cNvSpPr/>
            <p:nvPr/>
          </p:nvSpPr>
          <p:spPr>
            <a:xfrm>
              <a:off x="5818102" y="4746779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478;p27">
              <a:extLst>
                <a:ext uri="{FF2B5EF4-FFF2-40B4-BE49-F238E27FC236}">
                  <a16:creationId xmlns:a16="http://schemas.microsoft.com/office/drawing/2014/main" xmlns="" id="{E6430681-CC85-44B7-9463-EED5EE71DC4C}"/>
                </a:ext>
              </a:extLst>
            </p:cNvPr>
            <p:cNvSpPr/>
            <p:nvPr/>
          </p:nvSpPr>
          <p:spPr>
            <a:xfrm>
              <a:off x="5979009" y="4746779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479;p27">
              <a:extLst>
                <a:ext uri="{FF2B5EF4-FFF2-40B4-BE49-F238E27FC236}">
                  <a16:creationId xmlns:a16="http://schemas.microsoft.com/office/drawing/2014/main" xmlns="" id="{DFF67B91-6BD7-4B65-94A7-F1F26E8C3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07101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1" name="Google Shape;480;p27">
              <a:extLst>
                <a:ext uri="{FF2B5EF4-FFF2-40B4-BE49-F238E27FC236}">
                  <a16:creationId xmlns:a16="http://schemas.microsoft.com/office/drawing/2014/main" xmlns="" id="{06924D64-A8A5-4D93-8EAD-A07616341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99171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2" name="Google Shape;481;p27">
              <a:extLst>
                <a:ext uri="{FF2B5EF4-FFF2-40B4-BE49-F238E27FC236}">
                  <a16:creationId xmlns:a16="http://schemas.microsoft.com/office/drawing/2014/main" xmlns="" id="{168F9A67-B829-4363-8751-F9EB23D6D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3" name="Google Shape;482;p27">
              <a:extLst>
                <a:ext uri="{FF2B5EF4-FFF2-40B4-BE49-F238E27FC236}">
                  <a16:creationId xmlns:a16="http://schemas.microsoft.com/office/drawing/2014/main" xmlns="" id="{38FE43AF-8924-4829-8BBA-B1D0AF160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009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2147483646 h 5507"/>
                <a:gd name="T24" fmla="*/ 2147483646 w 20290"/>
                <a:gd name="T25" fmla="*/ 2147483646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4" name="Google Shape;483;p27">
              <a:extLst>
                <a:ext uri="{FF2B5EF4-FFF2-40B4-BE49-F238E27FC236}">
                  <a16:creationId xmlns:a16="http://schemas.microsoft.com/office/drawing/2014/main" xmlns="" id="{2948AAF4-9CA5-4DA2-BC86-BEAEDC9F2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197533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5" name="Google Shape;484;p27">
              <a:extLst>
                <a:ext uri="{FF2B5EF4-FFF2-40B4-BE49-F238E27FC236}">
                  <a16:creationId xmlns:a16="http://schemas.microsoft.com/office/drawing/2014/main" xmlns="" id="{10933253-31F5-4835-9AE6-D365CC232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289603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6" name="Google Shape;485;p27">
              <a:extLst>
                <a:ext uri="{FF2B5EF4-FFF2-40B4-BE49-F238E27FC236}">
                  <a16:creationId xmlns:a16="http://schemas.microsoft.com/office/drawing/2014/main" xmlns="" id="{96156917-3866-416B-81A3-B944318398A8}"/>
                </a:ext>
              </a:extLst>
            </p:cNvPr>
            <p:cNvSpPr/>
            <p:nvPr/>
          </p:nvSpPr>
          <p:spPr>
            <a:xfrm>
              <a:off x="5879501" y="4441995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486;p27">
              <a:extLst>
                <a:ext uri="{FF2B5EF4-FFF2-40B4-BE49-F238E27FC236}">
                  <a16:creationId xmlns:a16="http://schemas.microsoft.com/office/drawing/2014/main" xmlns="" id="{65600956-4E32-4910-9F26-9D02929CF52D}"/>
                </a:ext>
              </a:extLst>
            </p:cNvPr>
            <p:cNvSpPr/>
            <p:nvPr/>
          </p:nvSpPr>
          <p:spPr>
            <a:xfrm>
              <a:off x="5722829" y="4441995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487;p27">
              <a:extLst>
                <a:ext uri="{FF2B5EF4-FFF2-40B4-BE49-F238E27FC236}">
                  <a16:creationId xmlns:a16="http://schemas.microsoft.com/office/drawing/2014/main" xmlns="" id="{78449B2C-CE09-45A7-824A-D0B715C2C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02317"/>
              <a:ext cx="1012018" cy="184140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9" name="Google Shape;488;p27">
              <a:extLst>
                <a:ext uri="{FF2B5EF4-FFF2-40B4-BE49-F238E27FC236}">
                  <a16:creationId xmlns:a16="http://schemas.microsoft.com/office/drawing/2014/main" xmlns="" id="{6BACD69F-703D-4542-89B6-FD3EA543C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94387"/>
              <a:ext cx="1012018" cy="92070"/>
            </a:xfrm>
            <a:custGeom>
              <a:avLst/>
              <a:gdLst>
                <a:gd name="T0" fmla="*/ 0 w 18305"/>
                <a:gd name="T1" fmla="*/ 2147483646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0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0" name="Google Shape;489;p27">
              <a:extLst>
                <a:ext uri="{FF2B5EF4-FFF2-40B4-BE49-F238E27FC236}">
                  <a16:creationId xmlns:a16="http://schemas.microsoft.com/office/drawing/2014/main" xmlns="" id="{71D59CC0-CA00-44F2-845C-D351FF282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848374"/>
              <a:ext cx="201133" cy="203189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1" name="Google Shape;490;p27">
              <a:extLst>
                <a:ext uri="{FF2B5EF4-FFF2-40B4-BE49-F238E27FC236}">
                  <a16:creationId xmlns:a16="http://schemas.microsoft.com/office/drawing/2014/main" xmlns="" id="{D065752D-2DD4-406C-A2A7-A655F50DA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047" y="4988066"/>
              <a:ext cx="65632" cy="63497"/>
            </a:xfrm>
            <a:custGeom>
              <a:avLst/>
              <a:gdLst>
                <a:gd name="T0" fmla="*/ 2147483646 w 1166"/>
                <a:gd name="T1" fmla="*/ 0 h 1147"/>
                <a:gd name="T2" fmla="*/ 2147483646 w 1166"/>
                <a:gd name="T3" fmla="*/ 2147483646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2147483646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2" name="Google Shape;491;p27">
              <a:extLst>
                <a:ext uri="{FF2B5EF4-FFF2-40B4-BE49-F238E27FC236}">
                  <a16:creationId xmlns:a16="http://schemas.microsoft.com/office/drawing/2014/main" xmlns="" id="{80231854-6FC9-4739-8B87-DB13ABC0139B}"/>
                </a:ext>
              </a:extLst>
            </p:cNvPr>
            <p:cNvSpPr/>
            <p:nvPr/>
          </p:nvSpPr>
          <p:spPr>
            <a:xfrm>
              <a:off x="5644492" y="4084827"/>
              <a:ext cx="228657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492;p27">
              <a:extLst>
                <a:ext uri="{FF2B5EF4-FFF2-40B4-BE49-F238E27FC236}">
                  <a16:creationId xmlns:a16="http://schemas.microsoft.com/office/drawing/2014/main" xmlns="" id="{2A988B36-7D66-4205-8250-9F2D337FD897}"/>
                </a:ext>
              </a:extLst>
            </p:cNvPr>
            <p:cNvSpPr/>
            <p:nvPr/>
          </p:nvSpPr>
          <p:spPr>
            <a:xfrm>
              <a:off x="5646610" y="4137211"/>
              <a:ext cx="2159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493;p27">
              <a:extLst>
                <a:ext uri="{FF2B5EF4-FFF2-40B4-BE49-F238E27FC236}">
                  <a16:creationId xmlns:a16="http://schemas.microsoft.com/office/drawing/2014/main" xmlns="" id="{16001C83-1511-446D-951C-88932CDE2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230869"/>
              <a:ext cx="209601" cy="688939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5" name="Google Shape;494;p27">
              <a:extLst>
                <a:ext uri="{FF2B5EF4-FFF2-40B4-BE49-F238E27FC236}">
                  <a16:creationId xmlns:a16="http://schemas.microsoft.com/office/drawing/2014/main" xmlns="" id="{60FD24F4-A297-4DE1-B2EC-2F36EE16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805" y="4216582"/>
              <a:ext cx="222306" cy="685764"/>
            </a:xfrm>
            <a:custGeom>
              <a:avLst/>
              <a:gdLst>
                <a:gd name="T0" fmla="*/ 2147483646 w 4025"/>
                <a:gd name="T1" fmla="*/ 0 h 12402"/>
                <a:gd name="T2" fmla="*/ 2147483646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6" name="Google Shape;495;p27">
              <a:extLst>
                <a:ext uri="{FF2B5EF4-FFF2-40B4-BE49-F238E27FC236}">
                  <a16:creationId xmlns:a16="http://schemas.microsoft.com/office/drawing/2014/main" xmlns="" id="{979D88A5-5B9F-45C7-8159-7240D2C4A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200708"/>
              <a:ext cx="226539" cy="673065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7" name="Google Shape;496;p27">
              <a:extLst>
                <a:ext uri="{FF2B5EF4-FFF2-40B4-BE49-F238E27FC236}">
                  <a16:creationId xmlns:a16="http://schemas.microsoft.com/office/drawing/2014/main" xmlns="" id="{BC1DAA5C-2E65-47EE-AA4A-465C2E866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69" y="4167373"/>
              <a:ext cx="241360" cy="161916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2147483646 h 2926"/>
                <a:gd name="T4" fmla="*/ 2147483646 w 4355"/>
                <a:gd name="T5" fmla="*/ 2147483646 h 2926"/>
                <a:gd name="T6" fmla="*/ 2147483646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8" name="Google Shape;497;p27">
              <a:extLst>
                <a:ext uri="{FF2B5EF4-FFF2-40B4-BE49-F238E27FC236}">
                  <a16:creationId xmlns:a16="http://schemas.microsoft.com/office/drawing/2014/main" xmlns="" id="{43EBE0F3-4180-48DE-A53E-00F9D8B09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167373"/>
              <a:ext cx="228657" cy="106356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2147483646 h 1933"/>
                <a:gd name="T4" fmla="*/ 2147483646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9" name="Google Shape;498;p27">
              <a:extLst>
                <a:ext uri="{FF2B5EF4-FFF2-40B4-BE49-F238E27FC236}">
                  <a16:creationId xmlns:a16="http://schemas.microsoft.com/office/drawing/2014/main" xmlns="" id="{43EAD3F3-6865-4F67-857F-F40FF8A1E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5438" y="4161023"/>
              <a:ext cx="245594" cy="79371"/>
            </a:xfrm>
            <a:custGeom>
              <a:avLst/>
              <a:gdLst>
                <a:gd name="T0" fmla="*/ 2147483646 w 4408"/>
                <a:gd name="T1" fmla="*/ 0 h 1458"/>
                <a:gd name="T2" fmla="*/ 2147483646 w 4408"/>
                <a:gd name="T3" fmla="*/ 2147483646 h 1458"/>
                <a:gd name="T4" fmla="*/ 2147483646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2147483646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0" name="Google Shape;499;p27">
              <a:extLst>
                <a:ext uri="{FF2B5EF4-FFF2-40B4-BE49-F238E27FC236}">
                  <a16:creationId xmlns:a16="http://schemas.microsoft.com/office/drawing/2014/main" xmlns="" id="{C0234001-47CE-4266-9311-5B954A208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254680"/>
              <a:ext cx="243477" cy="79371"/>
            </a:xfrm>
            <a:custGeom>
              <a:avLst/>
              <a:gdLst>
                <a:gd name="T0" fmla="*/ 2147483646 w 4421"/>
                <a:gd name="T1" fmla="*/ 2147483646 h 1445"/>
                <a:gd name="T2" fmla="*/ 2147483646 w 4421"/>
                <a:gd name="T3" fmla="*/ 2147483646 h 1445"/>
                <a:gd name="T4" fmla="*/ 2147483646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2147483646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1" name="Google Shape;500;p27">
              <a:extLst>
                <a:ext uri="{FF2B5EF4-FFF2-40B4-BE49-F238E27FC236}">
                  <a16:creationId xmlns:a16="http://schemas.microsoft.com/office/drawing/2014/main" xmlns="" id="{6642B738-AAD5-484A-A761-7C91196C7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041" y="3457797"/>
              <a:ext cx="156672" cy="233351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2147483646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2147483646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2" name="Google Shape;501;p27">
              <a:extLst>
                <a:ext uri="{FF2B5EF4-FFF2-40B4-BE49-F238E27FC236}">
                  <a16:creationId xmlns:a16="http://schemas.microsoft.com/office/drawing/2014/main" xmlns="" id="{7ABB8FCB-65D0-499D-99F3-4B01F6D72E41}"/>
                </a:ext>
              </a:extLst>
            </p:cNvPr>
            <p:cNvSpPr/>
            <p:nvPr/>
          </p:nvSpPr>
          <p:spPr>
            <a:xfrm>
              <a:off x="6180143" y="3610189"/>
              <a:ext cx="527180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502;p27">
              <a:extLst>
                <a:ext uri="{FF2B5EF4-FFF2-40B4-BE49-F238E27FC236}">
                  <a16:creationId xmlns:a16="http://schemas.microsoft.com/office/drawing/2014/main" xmlns="" id="{A97CB469-DDDA-49E7-9759-D6A596F81D17}"/>
                </a:ext>
              </a:extLst>
            </p:cNvPr>
            <p:cNvSpPr/>
            <p:nvPr/>
          </p:nvSpPr>
          <p:spPr>
            <a:xfrm>
              <a:off x="6241541" y="3659399"/>
              <a:ext cx="207485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503;p27">
              <a:extLst>
                <a:ext uri="{FF2B5EF4-FFF2-40B4-BE49-F238E27FC236}">
                  <a16:creationId xmlns:a16="http://schemas.microsoft.com/office/drawing/2014/main" xmlns="" id="{30074D92-412F-447B-9C6D-40E00A783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612" y="3719721"/>
              <a:ext cx="518712" cy="417490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2147483646 w 9385"/>
                <a:gd name="T9" fmla="*/ 2147483646 h 7558"/>
                <a:gd name="T10" fmla="*/ 2147483646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421B07B8-D550-4846-83E0-80151F625B2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085" y="3608388"/>
            <a:ext cx="2203449" cy="2017712"/>
            <a:chOff x="1598355" y="3608289"/>
            <a:chExt cx="2204156" cy="2018295"/>
          </a:xfrm>
        </p:grpSpPr>
        <p:grpSp>
          <p:nvGrpSpPr>
            <p:cNvPr id="156" name="Google Shape;505;p27">
              <a:extLst>
                <a:ext uri="{FF2B5EF4-FFF2-40B4-BE49-F238E27FC236}">
                  <a16:creationId xmlns:a16="http://schemas.microsoft.com/office/drawing/2014/main" xmlns="" id="{9182F4F2-FBD3-4B37-BEF1-EDD67DBBD4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2" name="Google Shape;506;p27">
                <a:extLst>
                  <a:ext uri="{FF2B5EF4-FFF2-40B4-BE49-F238E27FC236}">
                    <a16:creationId xmlns:a16="http://schemas.microsoft.com/office/drawing/2014/main" xmlns="" id="{ADB23EBA-B93F-47CF-AEF0-FE41E7F01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834" y="3795488"/>
                <a:ext cx="868111" cy="1256075"/>
              </a:xfrm>
              <a:custGeom>
                <a:avLst/>
                <a:gdLst>
                  <a:gd name="T0" fmla="*/ 2147483646 w 15711"/>
                  <a:gd name="T1" fmla="*/ 2147483646 h 22726"/>
                  <a:gd name="T2" fmla="*/ 2147483646 w 15711"/>
                  <a:gd name="T3" fmla="*/ 2147483646 h 22726"/>
                  <a:gd name="T4" fmla="*/ 2147483646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2147483646 h 22726"/>
                  <a:gd name="T16" fmla="*/ 2147483646 w 15711"/>
                  <a:gd name="T17" fmla="*/ 2147483646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grpSp>
            <p:nvGrpSpPr>
              <p:cNvPr id="203" name="Google Shape;507;p27">
                <a:extLst>
                  <a:ext uri="{FF2B5EF4-FFF2-40B4-BE49-F238E27FC236}">
                    <a16:creationId xmlns:a16="http://schemas.microsoft.com/office/drawing/2014/main" xmlns="" id="{C62F3384-84D0-4E8A-931B-A08016E54C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4" name="Google Shape;508;p27">
                  <a:extLst>
                    <a:ext uri="{FF2B5EF4-FFF2-40B4-BE49-F238E27FC236}">
                      <a16:creationId xmlns:a16="http://schemas.microsoft.com/office/drawing/2014/main" xmlns="" id="{60A2EA51-C492-438E-B4DF-EE7430026338}"/>
                    </a:ext>
                  </a:extLst>
                </p:cNvPr>
                <p:cNvSpPr/>
                <p:nvPr/>
              </p:nvSpPr>
              <p:spPr>
                <a:xfrm>
                  <a:off x="3235834" y="3793899"/>
                  <a:ext cx="779182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013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05" name="Google Shape;509;p27">
                  <a:extLst>
                    <a:ext uri="{FF2B5EF4-FFF2-40B4-BE49-F238E27FC236}">
                      <a16:creationId xmlns:a16="http://schemas.microsoft.com/office/drawing/2014/main" xmlns="" id="{ABF04DE5-7A71-4799-81A5-C511B25BD3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706" y="3906645"/>
                  <a:ext cx="715662" cy="182615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6" name="Google Shape;510;p27">
                  <a:extLst>
                    <a:ext uri="{FF2B5EF4-FFF2-40B4-BE49-F238E27FC236}">
                      <a16:creationId xmlns:a16="http://schemas.microsoft.com/office/drawing/2014/main" xmlns="" id="{AAF4F1A2-53A7-42B6-970F-BB7597935C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262348"/>
                  <a:ext cx="146097" cy="14291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7" name="Google Shape;511;p27">
                  <a:extLst>
                    <a:ext uri="{FF2B5EF4-FFF2-40B4-BE49-F238E27FC236}">
                      <a16:creationId xmlns:a16="http://schemas.microsoft.com/office/drawing/2014/main" xmlns="" id="{2769AEA7-0E7E-4DC9-A8E3-A2A9A4363E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262348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8" name="Google Shape;512;p27">
                  <a:extLst>
                    <a:ext uri="{FF2B5EF4-FFF2-40B4-BE49-F238E27FC236}">
                      <a16:creationId xmlns:a16="http://schemas.microsoft.com/office/drawing/2014/main" xmlns="" id="{D91E4314-2C20-47A3-A081-B68BA86A1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262348"/>
                  <a:ext cx="139745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9" name="Google Shape;513;p27">
                  <a:extLst>
                    <a:ext uri="{FF2B5EF4-FFF2-40B4-BE49-F238E27FC236}">
                      <a16:creationId xmlns:a16="http://schemas.microsoft.com/office/drawing/2014/main" xmlns="" id="{ABF648F1-F1DE-45F8-A592-CF0065F5E5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454490"/>
                  <a:ext cx="146097" cy="14291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0" name="Google Shape;514;p27">
                  <a:extLst>
                    <a:ext uri="{FF2B5EF4-FFF2-40B4-BE49-F238E27FC236}">
                      <a16:creationId xmlns:a16="http://schemas.microsoft.com/office/drawing/2014/main" xmlns="" id="{B6A8294F-84F8-4A59-914D-D7FCE63E47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454490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1" name="Google Shape;515;p27">
                  <a:extLst>
                    <a:ext uri="{FF2B5EF4-FFF2-40B4-BE49-F238E27FC236}">
                      <a16:creationId xmlns:a16="http://schemas.microsoft.com/office/drawing/2014/main" xmlns="" id="{F5376562-D106-4BBD-87FC-14C59FF6A8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454490"/>
                  <a:ext cx="139745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2" name="Google Shape;516;p27">
                  <a:extLst>
                    <a:ext uri="{FF2B5EF4-FFF2-40B4-BE49-F238E27FC236}">
                      <a16:creationId xmlns:a16="http://schemas.microsoft.com/office/drawing/2014/main" xmlns="" id="{CF735DBD-A676-4E6E-8096-B16E056A98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645045"/>
                  <a:ext cx="146097" cy="147681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3" name="Google Shape;517;p27">
                  <a:extLst>
                    <a:ext uri="{FF2B5EF4-FFF2-40B4-BE49-F238E27FC236}">
                      <a16:creationId xmlns:a16="http://schemas.microsoft.com/office/drawing/2014/main" xmlns="" id="{FE32DF26-29FA-4A1E-83F0-E3EB0DF0D4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645045"/>
                  <a:ext cx="143979" cy="147681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4" name="Google Shape;518;p27">
                  <a:extLst>
                    <a:ext uri="{FF2B5EF4-FFF2-40B4-BE49-F238E27FC236}">
                      <a16:creationId xmlns:a16="http://schemas.microsoft.com/office/drawing/2014/main" xmlns="" id="{3FF8B37A-B7F4-4F88-A3AF-99D1F3E949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645045"/>
                  <a:ext cx="139745" cy="147681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5" name="Google Shape;519;p27">
                  <a:extLst>
                    <a:ext uri="{FF2B5EF4-FFF2-40B4-BE49-F238E27FC236}">
                      <a16:creationId xmlns:a16="http://schemas.microsoft.com/office/drawing/2014/main" xmlns="" id="{79200C03-BE3B-41E1-86F5-B63963DD41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840365"/>
                  <a:ext cx="146097" cy="144504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6" name="Google Shape;520;p27">
                  <a:extLst>
                    <a:ext uri="{FF2B5EF4-FFF2-40B4-BE49-F238E27FC236}">
                      <a16:creationId xmlns:a16="http://schemas.microsoft.com/office/drawing/2014/main" xmlns="" id="{EAD00CD9-AC5C-454D-976B-E14C25C862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840365"/>
                  <a:ext cx="143979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7" name="Google Shape;521;p27">
                  <a:extLst>
                    <a:ext uri="{FF2B5EF4-FFF2-40B4-BE49-F238E27FC236}">
                      <a16:creationId xmlns:a16="http://schemas.microsoft.com/office/drawing/2014/main" xmlns="" id="{C8793A16-CCF9-47D2-80B4-6B70CF4FEA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840365"/>
                  <a:ext cx="139745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8" name="Google Shape;522;p27">
                  <a:extLst>
                    <a:ext uri="{FF2B5EF4-FFF2-40B4-BE49-F238E27FC236}">
                      <a16:creationId xmlns:a16="http://schemas.microsoft.com/office/drawing/2014/main" xmlns="" id="{BF725808-7D9B-49A9-808E-BAB776D2DB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1980" y="4186126"/>
                  <a:ext cx="243495" cy="865437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2147483646 w 4409"/>
                    <a:gd name="T55" fmla="*/ 0 h 15671"/>
                    <a:gd name="T56" fmla="*/ 2147483646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2147483646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>
                      <a16:creationId xmlns:a16="http://schemas.microsoft.com/office/drawing/2014/main" xmlns="" id="{FD966C0A-334A-400C-9081-060874ED9E40}"/>
                    </a:ext>
                  </a:extLst>
                </p:cNvPr>
                <p:cNvSpPr/>
                <p:nvPr/>
              </p:nvSpPr>
              <p:spPr>
                <a:xfrm>
                  <a:off x="3826572" y="3793899"/>
                  <a:ext cx="188444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013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20" name="Google Shape;524;p27">
                  <a:extLst>
                    <a:ext uri="{FF2B5EF4-FFF2-40B4-BE49-F238E27FC236}">
                      <a16:creationId xmlns:a16="http://schemas.microsoft.com/office/drawing/2014/main" xmlns="" id="{65BB4617-4F15-4FA3-B5F6-6D26C8A0EB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1980" y="3906645"/>
                  <a:ext cx="169387" cy="182615"/>
                </a:xfrm>
                <a:custGeom>
                  <a:avLst/>
                  <a:gdLst>
                    <a:gd name="T0" fmla="*/ 2147483646 w 3085"/>
                    <a:gd name="T1" fmla="*/ 0 h 3309"/>
                    <a:gd name="T2" fmla="*/ 2147483646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2147483646 w 3085"/>
                    <a:gd name="T9" fmla="*/ 2147483646 h 3309"/>
                    <a:gd name="T10" fmla="*/ 2147483646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2147483646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1" name="Google Shape;525;p27">
                  <a:extLst>
                    <a:ext uri="{FF2B5EF4-FFF2-40B4-BE49-F238E27FC236}">
                      <a16:creationId xmlns:a16="http://schemas.microsoft.com/office/drawing/2014/main" xmlns="" id="{9D8E560A-5CF0-44B6-9F13-0E9A0E2464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823" y="3946343"/>
                  <a:ext cx="35994" cy="100042"/>
                </a:xfrm>
                <a:custGeom>
                  <a:avLst/>
                  <a:gdLst>
                    <a:gd name="T0" fmla="*/ 2147483646 w 649"/>
                    <a:gd name="T1" fmla="*/ 0 h 1814"/>
                    <a:gd name="T2" fmla="*/ 2147483646 w 649"/>
                    <a:gd name="T3" fmla="*/ 2147483646 h 1814"/>
                    <a:gd name="T4" fmla="*/ 0 w 649"/>
                    <a:gd name="T5" fmla="*/ 2147483646 h 1814"/>
                    <a:gd name="T6" fmla="*/ 2147483646 w 649"/>
                    <a:gd name="T7" fmla="*/ 2147483646 h 1814"/>
                    <a:gd name="T8" fmla="*/ 2147483646 w 649"/>
                    <a:gd name="T9" fmla="*/ 2147483646 h 1814"/>
                    <a:gd name="T10" fmla="*/ 2147483646 w 649"/>
                    <a:gd name="T11" fmla="*/ 2147483646 h 1814"/>
                    <a:gd name="T12" fmla="*/ 2147483646 w 649"/>
                    <a:gd name="T13" fmla="*/ 2147483646 h 1814"/>
                    <a:gd name="T14" fmla="*/ 2147483646 w 649"/>
                    <a:gd name="T15" fmla="*/ 2147483646 h 1814"/>
                    <a:gd name="T16" fmla="*/ 2147483646 w 649"/>
                    <a:gd name="T17" fmla="*/ 2147483646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2147483646 w 649"/>
                    <a:gd name="T37" fmla="*/ 2147483646 h 1814"/>
                    <a:gd name="T38" fmla="*/ 2147483646 w 649"/>
                    <a:gd name="T39" fmla="*/ 2147483646 h 1814"/>
                    <a:gd name="T40" fmla="*/ 2147483646 w 649"/>
                    <a:gd name="T41" fmla="*/ 2147483646 h 1814"/>
                    <a:gd name="T42" fmla="*/ 2147483646 w 649"/>
                    <a:gd name="T43" fmla="*/ 2147483646 h 1814"/>
                    <a:gd name="T44" fmla="*/ 0 w 649"/>
                    <a:gd name="T45" fmla="*/ 2147483646 h 1814"/>
                    <a:gd name="T46" fmla="*/ 2147483646 w 649"/>
                    <a:gd name="T47" fmla="*/ 2147483646 h 1814"/>
                    <a:gd name="T48" fmla="*/ 2147483646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2147483646 h 1814"/>
                    <a:gd name="T64" fmla="*/ 2147483646 w 649"/>
                    <a:gd name="T65" fmla="*/ 2147483646 h 1814"/>
                    <a:gd name="T66" fmla="*/ 2147483646 w 649"/>
                    <a:gd name="T67" fmla="*/ 0 h 1814"/>
                    <a:gd name="T68" fmla="*/ 214748364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2" name="Google Shape;526;p27">
                  <a:extLst>
                    <a:ext uri="{FF2B5EF4-FFF2-40B4-BE49-F238E27FC236}">
                      <a16:creationId xmlns:a16="http://schemas.microsoft.com/office/drawing/2014/main" xmlns="" id="{7C3A38B3-2374-4053-930B-5B189455C8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052" y="3944756"/>
                  <a:ext cx="63520" cy="101629"/>
                </a:xfrm>
                <a:custGeom>
                  <a:avLst/>
                  <a:gdLst>
                    <a:gd name="T0" fmla="*/ 2147483646 w 1152"/>
                    <a:gd name="T1" fmla="*/ 2147483646 h 1854"/>
                    <a:gd name="T2" fmla="*/ 2147483646 w 1152"/>
                    <a:gd name="T3" fmla="*/ 2147483646 h 1854"/>
                    <a:gd name="T4" fmla="*/ 2147483646 w 1152"/>
                    <a:gd name="T5" fmla="*/ 2147483646 h 1854"/>
                    <a:gd name="T6" fmla="*/ 2147483646 w 1152"/>
                    <a:gd name="T7" fmla="*/ 2147483646 h 1854"/>
                    <a:gd name="T8" fmla="*/ 2147483646 w 1152"/>
                    <a:gd name="T9" fmla="*/ 2147483646 h 1854"/>
                    <a:gd name="T10" fmla="*/ 2147483646 w 1152"/>
                    <a:gd name="T11" fmla="*/ 2147483646 h 1854"/>
                    <a:gd name="T12" fmla="*/ 2147483646 w 1152"/>
                    <a:gd name="T13" fmla="*/ 2147483646 h 1854"/>
                    <a:gd name="T14" fmla="*/ 2147483646 w 1152"/>
                    <a:gd name="T15" fmla="*/ 2147483646 h 1854"/>
                    <a:gd name="T16" fmla="*/ 2147483646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47483646 w 1152"/>
                    <a:gd name="T27" fmla="*/ 2147483646 h 1854"/>
                    <a:gd name="T28" fmla="*/ 214748364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2147483646 h 1854"/>
                    <a:gd name="T36" fmla="*/ 2147483646 w 1152"/>
                    <a:gd name="T37" fmla="*/ 2147483646 h 1854"/>
                    <a:gd name="T38" fmla="*/ 2147483646 w 1152"/>
                    <a:gd name="T39" fmla="*/ 2147483646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2147483646 w 1152"/>
                    <a:gd name="T55" fmla="*/ 2147483646 h 1854"/>
                    <a:gd name="T56" fmla="*/ 2147483646 w 1152"/>
                    <a:gd name="T57" fmla="*/ 2147483646 h 1854"/>
                    <a:gd name="T58" fmla="*/ 2147483646 w 1152"/>
                    <a:gd name="T59" fmla="*/ 2147483646 h 1854"/>
                    <a:gd name="T60" fmla="*/ 2147483646 w 1152"/>
                    <a:gd name="T61" fmla="*/ 2147483646 h 1854"/>
                    <a:gd name="T62" fmla="*/ 2147483646 w 1152"/>
                    <a:gd name="T63" fmla="*/ 2147483646 h 1854"/>
                    <a:gd name="T64" fmla="*/ 2147483646 w 1152"/>
                    <a:gd name="T65" fmla="*/ 2147483646 h 1854"/>
                    <a:gd name="T66" fmla="*/ 2147483646 w 1152"/>
                    <a:gd name="T67" fmla="*/ 2147483646 h 1854"/>
                    <a:gd name="T68" fmla="*/ 2147483646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2147483646 h 1854"/>
                    <a:gd name="T118" fmla="*/ 2147483646 w 1152"/>
                    <a:gd name="T119" fmla="*/ 2147483646 h 1854"/>
                    <a:gd name="T120" fmla="*/ 2147483646 w 1152"/>
                    <a:gd name="T121" fmla="*/ 2147483646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3" name="Google Shape;527;p27">
                  <a:extLst>
                    <a:ext uri="{FF2B5EF4-FFF2-40B4-BE49-F238E27FC236}">
                      <a16:creationId xmlns:a16="http://schemas.microsoft.com/office/drawing/2014/main" xmlns="" id="{74AF910D-3782-4BC7-9E4C-4C1C1FE716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8690" y="3992395"/>
                  <a:ext cx="63520" cy="57167"/>
                </a:xfrm>
                <a:custGeom>
                  <a:avLst/>
                  <a:gdLst>
                    <a:gd name="T0" fmla="*/ 2147483646 w 1192"/>
                    <a:gd name="T1" fmla="*/ 2147483646 h 1034"/>
                    <a:gd name="T2" fmla="*/ 2147483646 w 1192"/>
                    <a:gd name="T3" fmla="*/ 2147483646 h 1034"/>
                    <a:gd name="T4" fmla="*/ 2147483646 w 1192"/>
                    <a:gd name="T5" fmla="*/ 2147483646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2147483646 w 1192"/>
                    <a:gd name="T13" fmla="*/ 2147483646 h 1034"/>
                    <a:gd name="T14" fmla="*/ 2147483646 w 1192"/>
                    <a:gd name="T15" fmla="*/ 2147483646 h 1034"/>
                    <a:gd name="T16" fmla="*/ 2147483646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2147483646 h 1034"/>
                    <a:gd name="T56" fmla="*/ 2147483646 w 1192"/>
                    <a:gd name="T57" fmla="*/ 2147483646 h 1034"/>
                    <a:gd name="T58" fmla="*/ 2147483646 w 1192"/>
                    <a:gd name="T59" fmla="*/ 2147483646 h 1034"/>
                    <a:gd name="T60" fmla="*/ 2147483646 w 1192"/>
                    <a:gd name="T61" fmla="*/ 2147483646 h 1034"/>
                    <a:gd name="T62" fmla="*/ 2147483646 w 1192"/>
                    <a:gd name="T63" fmla="*/ 2147483646 h 1034"/>
                    <a:gd name="T64" fmla="*/ 2147483646 w 1192"/>
                    <a:gd name="T65" fmla="*/ 2147483646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2147483646 h 1034"/>
                    <a:gd name="T72" fmla="*/ 2147483646 w 1192"/>
                    <a:gd name="T73" fmla="*/ 2147483646 h 1034"/>
                    <a:gd name="T74" fmla="*/ 2147483646 w 1192"/>
                    <a:gd name="T75" fmla="*/ 2147483646 h 1034"/>
                    <a:gd name="T76" fmla="*/ 2147483646 w 1192"/>
                    <a:gd name="T77" fmla="*/ 2147483646 h 1034"/>
                    <a:gd name="T78" fmla="*/ 2147483646 w 1192"/>
                    <a:gd name="T79" fmla="*/ 214748364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4" name="Google Shape;528;p27">
                  <a:extLst>
                    <a:ext uri="{FF2B5EF4-FFF2-40B4-BE49-F238E27FC236}">
                      <a16:creationId xmlns:a16="http://schemas.microsoft.com/office/drawing/2014/main" xmlns="" id="{1DC81687-1A57-4264-8AD7-E2F0CD4DCC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8562" y="3946343"/>
                  <a:ext cx="59286" cy="100042"/>
                </a:xfrm>
                <a:custGeom>
                  <a:avLst/>
                  <a:gdLst>
                    <a:gd name="T0" fmla="*/ 2147483646 w 1086"/>
                    <a:gd name="T1" fmla="*/ 2147483646 h 1814"/>
                    <a:gd name="T2" fmla="*/ 2147483646 w 1086"/>
                    <a:gd name="T3" fmla="*/ 2147483646 h 1814"/>
                    <a:gd name="T4" fmla="*/ 2147483646 w 1086"/>
                    <a:gd name="T5" fmla="*/ 2147483646 h 1814"/>
                    <a:gd name="T6" fmla="*/ 2147483646 w 1086"/>
                    <a:gd name="T7" fmla="*/ 2147483646 h 1814"/>
                    <a:gd name="T8" fmla="*/ 2147483646 w 1086"/>
                    <a:gd name="T9" fmla="*/ 2147483646 h 1814"/>
                    <a:gd name="T10" fmla="*/ 2147483646 w 1086"/>
                    <a:gd name="T11" fmla="*/ 2147483646 h 1814"/>
                    <a:gd name="T12" fmla="*/ 2147483646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2147483646 w 1086"/>
                    <a:gd name="T27" fmla="*/ 2147483646 h 1814"/>
                    <a:gd name="T28" fmla="*/ 2147483646 w 1086"/>
                    <a:gd name="T29" fmla="*/ 2147483646 h 1814"/>
                    <a:gd name="T30" fmla="*/ 2147483646 w 1086"/>
                    <a:gd name="T31" fmla="*/ 2147483646 h 1814"/>
                    <a:gd name="T32" fmla="*/ 2147483646 w 1086"/>
                    <a:gd name="T33" fmla="*/ 2147483646 h 1814"/>
                    <a:gd name="T34" fmla="*/ 2147483646 w 1086"/>
                    <a:gd name="T35" fmla="*/ 2147483646 h 1814"/>
                    <a:gd name="T36" fmla="*/ 2147483646 w 1086"/>
                    <a:gd name="T37" fmla="*/ 2147483646 h 1814"/>
                    <a:gd name="T38" fmla="*/ 2147483646 w 1086"/>
                    <a:gd name="T39" fmla="*/ 2147483646 h 1814"/>
                    <a:gd name="T40" fmla="*/ 2147483646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2147483646 w 1086"/>
                    <a:gd name="T55" fmla="*/ 2147483646 h 1814"/>
                    <a:gd name="T56" fmla="*/ 2147483646 w 1086"/>
                    <a:gd name="T57" fmla="*/ 2147483646 h 1814"/>
                    <a:gd name="T58" fmla="*/ 2147483646 w 1086"/>
                    <a:gd name="T59" fmla="*/ 2147483646 h 1814"/>
                    <a:gd name="T60" fmla="*/ 2147483646 w 1086"/>
                    <a:gd name="T61" fmla="*/ 2147483646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5" name="Google Shape;529;p27">
                  <a:extLst>
                    <a:ext uri="{FF2B5EF4-FFF2-40B4-BE49-F238E27FC236}">
                      <a16:creationId xmlns:a16="http://schemas.microsoft.com/office/drawing/2014/main" xmlns="" id="{CD7652EA-E4A5-4C26-AB62-116176025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623" y="4262348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6" name="Google Shape;530;p27">
                  <a:extLst>
                    <a:ext uri="{FF2B5EF4-FFF2-40B4-BE49-F238E27FC236}">
                      <a16:creationId xmlns:a16="http://schemas.microsoft.com/office/drawing/2014/main" xmlns="" id="{0B849F71-64F7-47F0-B719-DBC7063B0C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623" y="4454490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7" name="Google Shape;531;p27">
                  <a:extLst>
                    <a:ext uri="{FF2B5EF4-FFF2-40B4-BE49-F238E27FC236}">
                      <a16:creationId xmlns:a16="http://schemas.microsoft.com/office/drawing/2014/main" xmlns="" id="{C1809C23-F43D-469F-8847-4EA43C0786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623" y="4645045"/>
                  <a:ext cx="143979" cy="339823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</p:grpSp>
        </p:grpSp>
        <p:sp>
          <p:nvSpPr>
            <p:cNvPr id="157" name="Google Shape;532;p27">
              <a:extLst>
                <a:ext uri="{FF2B5EF4-FFF2-40B4-BE49-F238E27FC236}">
                  <a16:creationId xmlns:a16="http://schemas.microsoft.com/office/drawing/2014/main" xmlns="" id="{DD6EA500-AA31-4DF7-978C-A9F21EB94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650" y="3608289"/>
              <a:ext cx="277372" cy="1899199"/>
            </a:xfrm>
            <a:custGeom>
              <a:avLst/>
              <a:gdLst>
                <a:gd name="T0" fmla="*/ 2147483646 w 5030"/>
                <a:gd name="T1" fmla="*/ 2147483646 h 34360"/>
                <a:gd name="T2" fmla="*/ 2147483646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2147483646 h 34360"/>
                <a:gd name="T8" fmla="*/ 2147483646 w 5030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8" name="Google Shape;533;p27">
              <a:extLst>
                <a:ext uri="{FF2B5EF4-FFF2-40B4-BE49-F238E27FC236}">
                  <a16:creationId xmlns:a16="http://schemas.microsoft.com/office/drawing/2014/main" xmlns="" id="{D658DC13-DC7C-427E-BC4B-F9006118D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793" y="3608289"/>
              <a:ext cx="40229" cy="1899199"/>
            </a:xfrm>
            <a:custGeom>
              <a:avLst/>
              <a:gdLst>
                <a:gd name="T0" fmla="*/ 0 w 728"/>
                <a:gd name="T1" fmla="*/ 2147483646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2147483646 h 34360"/>
                <a:gd name="T8" fmla="*/ 0 w 728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9" name="Google Shape;534;p27">
              <a:extLst>
                <a:ext uri="{FF2B5EF4-FFF2-40B4-BE49-F238E27FC236}">
                  <a16:creationId xmlns:a16="http://schemas.microsoft.com/office/drawing/2014/main" xmlns="" id="{54993CA5-12EC-4D74-8200-5F871BE99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3670219"/>
              <a:ext cx="182092" cy="7940"/>
            </a:xfrm>
            <a:custGeom>
              <a:avLst/>
              <a:gdLst>
                <a:gd name="T0" fmla="*/ 0 w 3309"/>
                <a:gd name="T1" fmla="*/ 2147483646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2147483646 h 160"/>
                <a:gd name="T8" fmla="*/ 0 w 3309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0" name="Google Shape;535;p27">
              <a:extLst>
                <a:ext uri="{FF2B5EF4-FFF2-40B4-BE49-F238E27FC236}">
                  <a16:creationId xmlns:a16="http://schemas.microsoft.com/office/drawing/2014/main" xmlns="" id="{8BDA8C3E-2982-4113-8032-0E35E9EC6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746441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1" name="Google Shape;536;p27">
              <a:extLst>
                <a:ext uri="{FF2B5EF4-FFF2-40B4-BE49-F238E27FC236}">
                  <a16:creationId xmlns:a16="http://schemas.microsoft.com/office/drawing/2014/main" xmlns="" id="{F146C13C-6E76-41A5-945C-DFED18A6E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849659"/>
              <a:ext cx="120688" cy="11115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2" name="Google Shape;537;p27">
              <a:extLst>
                <a:ext uri="{FF2B5EF4-FFF2-40B4-BE49-F238E27FC236}">
                  <a16:creationId xmlns:a16="http://schemas.microsoft.com/office/drawing/2014/main" xmlns="" id="{91AA7808-46A5-4E81-8280-43D9D5722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956051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3" name="Google Shape;538;p27">
              <a:extLst>
                <a:ext uri="{FF2B5EF4-FFF2-40B4-BE49-F238E27FC236}">
                  <a16:creationId xmlns:a16="http://schemas.microsoft.com/office/drawing/2014/main" xmlns="" id="{FCDBADA5-9C76-40D3-8E55-ED7590B78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11961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4" name="Google Shape;539;p27">
              <a:extLst>
                <a:ext uri="{FF2B5EF4-FFF2-40B4-BE49-F238E27FC236}">
                  <a16:creationId xmlns:a16="http://schemas.microsoft.com/office/drawing/2014/main" xmlns="" id="{DEA0D171-056A-442A-92F6-351E58D89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227593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5" name="Google Shape;540;p27">
              <a:extLst>
                <a:ext uri="{FF2B5EF4-FFF2-40B4-BE49-F238E27FC236}">
                  <a16:creationId xmlns:a16="http://schemas.microsoft.com/office/drawing/2014/main" xmlns="" id="{50DA0740-BB2C-42ED-AFB8-BA4678E26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333986"/>
              <a:ext cx="120688" cy="952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6" name="Google Shape;541;p27">
              <a:extLst>
                <a:ext uri="{FF2B5EF4-FFF2-40B4-BE49-F238E27FC236}">
                  <a16:creationId xmlns:a16="http://schemas.microsoft.com/office/drawing/2014/main" xmlns="" id="{88345227-2311-4287-AC52-A5936A990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495957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7" name="Google Shape;542;p27">
              <a:extLst>
                <a:ext uri="{FF2B5EF4-FFF2-40B4-BE49-F238E27FC236}">
                  <a16:creationId xmlns:a16="http://schemas.microsoft.com/office/drawing/2014/main" xmlns="" id="{FC023340-320E-4CE1-899E-050364107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599175"/>
              <a:ext cx="120688" cy="12704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8" name="Google Shape;543;p27">
              <a:extLst>
                <a:ext uri="{FF2B5EF4-FFF2-40B4-BE49-F238E27FC236}">
                  <a16:creationId xmlns:a16="http://schemas.microsoft.com/office/drawing/2014/main" xmlns="" id="{4BE31CCA-C93D-49A0-93D4-7C53C37FB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705568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9" name="Google Shape;544;p27">
              <a:extLst>
                <a:ext uri="{FF2B5EF4-FFF2-40B4-BE49-F238E27FC236}">
                  <a16:creationId xmlns:a16="http://schemas.microsoft.com/office/drawing/2014/main" xmlns="" id="{9A2507A0-C767-46AC-89D9-18E9F0DCF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867540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0" name="Google Shape;545;p27">
              <a:extLst>
                <a:ext uri="{FF2B5EF4-FFF2-40B4-BE49-F238E27FC236}">
                  <a16:creationId xmlns:a16="http://schemas.microsoft.com/office/drawing/2014/main" xmlns="" id="{EF6476CD-304C-4025-B2EA-906689A73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973933"/>
              <a:ext cx="120688" cy="9528"/>
            </a:xfrm>
            <a:custGeom>
              <a:avLst/>
              <a:gdLst>
                <a:gd name="T0" fmla="*/ 2147483646 w 2211"/>
                <a:gd name="T1" fmla="*/ 2147483646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2147483646 h 160"/>
                <a:gd name="T8" fmla="*/ 2147483646 w 2211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1" name="Google Shape;546;p27">
              <a:extLst>
                <a:ext uri="{FF2B5EF4-FFF2-40B4-BE49-F238E27FC236}">
                  <a16:creationId xmlns:a16="http://schemas.microsoft.com/office/drawing/2014/main" xmlns="" id="{226190A9-4F35-4590-8395-190217036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080326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2" name="Google Shape;547;p27">
              <a:extLst>
                <a:ext uri="{FF2B5EF4-FFF2-40B4-BE49-F238E27FC236}">
                  <a16:creationId xmlns:a16="http://schemas.microsoft.com/office/drawing/2014/main" xmlns="" id="{92F2EA49-4528-4949-874F-047F59F9D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242298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3" name="Google Shape;548;p27">
              <a:extLst>
                <a:ext uri="{FF2B5EF4-FFF2-40B4-BE49-F238E27FC236}">
                  <a16:creationId xmlns:a16="http://schemas.microsoft.com/office/drawing/2014/main" xmlns="" id="{DD89167E-53A5-4115-BD17-FEF3C4BE1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34869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4" name="Google Shape;549;p27">
              <a:extLst>
                <a:ext uri="{FF2B5EF4-FFF2-40B4-BE49-F238E27FC236}">
                  <a16:creationId xmlns:a16="http://schemas.microsoft.com/office/drawing/2014/main" xmlns="" id="{3A0BECA7-9A3F-43C6-9F2E-0EFD1799C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451909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5" name="Google Shape;550;p27">
              <a:extLst>
                <a:ext uri="{FF2B5EF4-FFF2-40B4-BE49-F238E27FC236}">
                  <a16:creationId xmlns:a16="http://schemas.microsoft.com/office/drawing/2014/main" xmlns="" id="{B1996FC5-501D-49F3-B0FD-651779889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041801"/>
              <a:ext cx="182092" cy="12704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147483646 h 226"/>
                <a:gd name="T4" fmla="*/ 2147483646 w 3309"/>
                <a:gd name="T5" fmla="*/ 2147483646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6" name="Google Shape;551;p27">
              <a:extLst>
                <a:ext uri="{FF2B5EF4-FFF2-40B4-BE49-F238E27FC236}">
                  <a16:creationId xmlns:a16="http://schemas.microsoft.com/office/drawing/2014/main" xmlns="" id="{A42DB9FA-0E5C-431D-8562-4F1DBAD8A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416559"/>
              <a:ext cx="182092" cy="9528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7" name="Google Shape;552;p27">
              <a:extLst>
                <a:ext uri="{FF2B5EF4-FFF2-40B4-BE49-F238E27FC236}">
                  <a16:creationId xmlns:a16="http://schemas.microsoft.com/office/drawing/2014/main" xmlns="" id="{8CB77802-4FF3-47C1-9615-1A1217DEB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788142"/>
              <a:ext cx="182092" cy="9528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8" name="Google Shape;553;p27">
              <a:extLst>
                <a:ext uri="{FF2B5EF4-FFF2-40B4-BE49-F238E27FC236}">
                  <a16:creationId xmlns:a16="http://schemas.microsoft.com/office/drawing/2014/main" xmlns="" id="{1071E4B3-B806-4D0C-86CE-D4C2F55E9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5162900"/>
              <a:ext cx="182092" cy="9528"/>
            </a:xfrm>
            <a:custGeom>
              <a:avLst/>
              <a:gdLst>
                <a:gd name="T0" fmla="*/ 0 w 3309"/>
                <a:gd name="T1" fmla="*/ 2147483646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2147483646 h 173"/>
                <a:gd name="T8" fmla="*/ 0 w 3309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9" name="Google Shape;554;p27">
              <a:extLst>
                <a:ext uri="{FF2B5EF4-FFF2-40B4-BE49-F238E27FC236}">
                  <a16:creationId xmlns:a16="http://schemas.microsoft.com/office/drawing/2014/main" xmlns="" id="{5B53F83C-F440-444D-8D70-02C6E5AC500C}"/>
                </a:ext>
              </a:extLst>
            </p:cNvPr>
            <p:cNvSpPr/>
            <p:nvPr/>
          </p:nvSpPr>
          <p:spPr>
            <a:xfrm>
              <a:off x="2597742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555;p27">
              <a:extLst>
                <a:ext uri="{FF2B5EF4-FFF2-40B4-BE49-F238E27FC236}">
                  <a16:creationId xmlns:a16="http://schemas.microsoft.com/office/drawing/2014/main" xmlns="" id="{56C3CCF1-EF56-4D7A-8B93-440B8C1DE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328" y="4616642"/>
              <a:ext cx="285842" cy="744753"/>
            </a:xfrm>
            <a:custGeom>
              <a:avLst/>
              <a:gdLst>
                <a:gd name="T0" fmla="*/ 0 w 5189"/>
                <a:gd name="T1" fmla="*/ 0 h 13466"/>
                <a:gd name="T2" fmla="*/ 2147483646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1" name="Google Shape;556;p27">
              <a:extLst>
                <a:ext uri="{FF2B5EF4-FFF2-40B4-BE49-F238E27FC236}">
                  <a16:creationId xmlns:a16="http://schemas.microsoft.com/office/drawing/2014/main" xmlns="" id="{735DE273-92BB-41E1-9CEF-DF41DD9D1F25}"/>
                </a:ext>
              </a:extLst>
            </p:cNvPr>
            <p:cNvSpPr/>
            <p:nvPr/>
          </p:nvSpPr>
          <p:spPr>
            <a:xfrm>
              <a:off x="2722665" y="4414972"/>
              <a:ext cx="101633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557;p27">
              <a:extLst>
                <a:ext uri="{FF2B5EF4-FFF2-40B4-BE49-F238E27FC236}">
                  <a16:creationId xmlns:a16="http://schemas.microsoft.com/office/drawing/2014/main" xmlns="" id="{2F660983-9923-4C80-8F26-B5C924D1B7CF}"/>
                </a:ext>
              </a:extLst>
            </p:cNvPr>
            <p:cNvSpPr/>
            <p:nvPr/>
          </p:nvSpPr>
          <p:spPr>
            <a:xfrm>
              <a:off x="2525752" y="3916353"/>
              <a:ext cx="395943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558;p27">
              <a:extLst>
                <a:ext uri="{FF2B5EF4-FFF2-40B4-BE49-F238E27FC236}">
                  <a16:creationId xmlns:a16="http://schemas.microsoft.com/office/drawing/2014/main" xmlns="" id="{7F9F674E-C4D6-4EA5-9AD7-5ECF573F7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099" y="4064033"/>
              <a:ext cx="247729" cy="223903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2147483646 w 4461"/>
                <a:gd name="T15" fmla="*/ 2147483646 h 4053"/>
                <a:gd name="T16" fmla="*/ 2147483646 w 4461"/>
                <a:gd name="T17" fmla="*/ 2147483646 h 4053"/>
                <a:gd name="T18" fmla="*/ 2147483646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4" name="Google Shape;559;p27">
              <a:extLst>
                <a:ext uri="{FF2B5EF4-FFF2-40B4-BE49-F238E27FC236}">
                  <a16:creationId xmlns:a16="http://schemas.microsoft.com/office/drawing/2014/main" xmlns="" id="{F67EA663-8C4C-499D-89C5-D10C81C9D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155" y="4259352"/>
              <a:ext cx="215969" cy="130213"/>
            </a:xfrm>
            <a:custGeom>
              <a:avLst/>
              <a:gdLst>
                <a:gd name="T0" fmla="*/ 2147483646 w 3919"/>
                <a:gd name="T1" fmla="*/ 2147483646 h 2359"/>
                <a:gd name="T2" fmla="*/ 2147483646 w 3919"/>
                <a:gd name="T3" fmla="*/ 2147483646 h 2359"/>
                <a:gd name="T4" fmla="*/ 2147483646 w 3919"/>
                <a:gd name="T5" fmla="*/ 2147483646 h 2359"/>
                <a:gd name="T6" fmla="*/ 2147483646 w 3919"/>
                <a:gd name="T7" fmla="*/ 2147483646 h 2359"/>
                <a:gd name="T8" fmla="*/ 2147483646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2147483646 h 2359"/>
                <a:gd name="T20" fmla="*/ 2147483646 w 3919"/>
                <a:gd name="T21" fmla="*/ 214748364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5" name="Google Shape;560;p27">
              <a:extLst>
                <a:ext uri="{FF2B5EF4-FFF2-40B4-BE49-F238E27FC236}">
                  <a16:creationId xmlns:a16="http://schemas.microsoft.com/office/drawing/2014/main" xmlns="" id="{C7674C68-BA01-48A8-9EB8-4246F9031C6A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89273" y="4314930"/>
              <a:ext cx="215969" cy="76222"/>
            </a:xfrm>
            <a:custGeom>
              <a:avLst/>
              <a:gdLst>
                <a:gd name="T0" fmla="*/ 2147483646 w 3866"/>
                <a:gd name="T1" fmla="*/ 0 h 1398"/>
                <a:gd name="T2" fmla="*/ 2147483646 w 3866"/>
                <a:gd name="T3" fmla="*/ 2147483646 h 1398"/>
                <a:gd name="T4" fmla="*/ 2147483646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6" name="Google Shape;561;p27">
              <a:extLst>
                <a:ext uri="{FF2B5EF4-FFF2-40B4-BE49-F238E27FC236}">
                  <a16:creationId xmlns:a16="http://schemas.microsoft.com/office/drawing/2014/main" xmlns="" id="{E786B5FB-9824-4346-AE67-BB996E941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783" y="5007280"/>
              <a:ext cx="239259" cy="242958"/>
            </a:xfrm>
            <a:custGeom>
              <a:avLst/>
              <a:gdLst>
                <a:gd name="T0" fmla="*/ 2147483646 w 4342"/>
                <a:gd name="T1" fmla="*/ 2147483646 h 4381"/>
                <a:gd name="T2" fmla="*/ 2147483646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214748364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7" name="Google Shape;562;p27">
              <a:extLst>
                <a:ext uri="{FF2B5EF4-FFF2-40B4-BE49-F238E27FC236}">
                  <a16:creationId xmlns:a16="http://schemas.microsoft.com/office/drawing/2014/main" xmlns="" id="{237F0126-1B54-4E00-A797-EBFAD43AF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017" y="4357806"/>
              <a:ext cx="357831" cy="854322"/>
            </a:xfrm>
            <a:custGeom>
              <a:avLst/>
              <a:gdLst>
                <a:gd name="T0" fmla="*/ 2147483646 w 6447"/>
                <a:gd name="T1" fmla="*/ 2147483646 h 15447"/>
                <a:gd name="T2" fmla="*/ 2147483646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2147483646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8" name="Google Shape;563;p27">
              <a:extLst>
                <a:ext uri="{FF2B5EF4-FFF2-40B4-BE49-F238E27FC236}">
                  <a16:creationId xmlns:a16="http://schemas.microsoft.com/office/drawing/2014/main" xmlns="" id="{EBEFFCC4-D0FA-47B2-9CC1-FA123BBC0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354" y="4373685"/>
              <a:ext cx="243494" cy="838442"/>
            </a:xfrm>
            <a:custGeom>
              <a:avLst/>
              <a:gdLst>
                <a:gd name="T0" fmla="*/ 2147483646 w 4409"/>
                <a:gd name="T1" fmla="*/ 2147483646 h 15169"/>
                <a:gd name="T2" fmla="*/ 2147483646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2147483646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9" name="Google Shape;564;p27">
              <a:extLst>
                <a:ext uri="{FF2B5EF4-FFF2-40B4-BE49-F238E27FC236}">
                  <a16:creationId xmlns:a16="http://schemas.microsoft.com/office/drawing/2014/main" xmlns="" id="{1CCCD8B5-C501-4C0D-BB07-C0D796DD6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471" y="4187893"/>
              <a:ext cx="241377" cy="241370"/>
            </a:xfrm>
            <a:custGeom>
              <a:avLst/>
              <a:gdLst>
                <a:gd name="T0" fmla="*/ 2147483646 w 4348"/>
                <a:gd name="T1" fmla="*/ 0 h 4380"/>
                <a:gd name="T2" fmla="*/ 2147483646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0" name="Google Shape;565;p27">
              <a:extLst>
                <a:ext uri="{FF2B5EF4-FFF2-40B4-BE49-F238E27FC236}">
                  <a16:creationId xmlns:a16="http://schemas.microsoft.com/office/drawing/2014/main" xmlns="" id="{63CE48E9-BF27-42A1-8199-DFC680DB4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869" y="4186306"/>
              <a:ext cx="80459" cy="77809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1" name="Google Shape;566;p27">
              <a:extLst>
                <a:ext uri="{FF2B5EF4-FFF2-40B4-BE49-F238E27FC236}">
                  <a16:creationId xmlns:a16="http://schemas.microsoft.com/office/drawing/2014/main" xmlns="" id="{031088F9-95A4-4151-B7DE-5DF31765F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26" y="4662694"/>
              <a:ext cx="777065" cy="963890"/>
            </a:xfrm>
            <a:custGeom>
              <a:avLst/>
              <a:gdLst>
                <a:gd name="T0" fmla="*/ 0 w 14070"/>
                <a:gd name="T1" fmla="*/ 2147483646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2147483646 h 17432"/>
                <a:gd name="T12" fmla="*/ 0 w 14070"/>
                <a:gd name="T13" fmla="*/ 2147483646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2" name="Google Shape;567;p27">
              <a:extLst>
                <a:ext uri="{FF2B5EF4-FFF2-40B4-BE49-F238E27FC236}">
                  <a16:creationId xmlns:a16="http://schemas.microsoft.com/office/drawing/2014/main" xmlns="" id="{E2383882-90B7-4154-8E6A-41817BD1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420" y="4821489"/>
              <a:ext cx="741071" cy="805095"/>
            </a:xfrm>
            <a:custGeom>
              <a:avLst/>
              <a:gdLst>
                <a:gd name="T0" fmla="*/ 2147483646 w 13409"/>
                <a:gd name="T1" fmla="*/ 2147483646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2147483646 w 13409"/>
                <a:gd name="T9" fmla="*/ 2147483646 h 17432"/>
                <a:gd name="T10" fmla="*/ 2147483646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2147483646 h 17432"/>
                <a:gd name="T20" fmla="*/ 2147483646 w 13409"/>
                <a:gd name="T21" fmla="*/ 21474836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3" name="Google Shape;568;p27">
              <a:extLst>
                <a:ext uri="{FF2B5EF4-FFF2-40B4-BE49-F238E27FC236}">
                  <a16:creationId xmlns:a16="http://schemas.microsoft.com/office/drawing/2014/main" xmlns="" id="{AED86812-CBD0-49A8-A17A-09C642AF3C17}"/>
                </a:ext>
              </a:extLst>
            </p:cNvPr>
            <p:cNvSpPr/>
            <p:nvPr/>
          </p:nvSpPr>
          <p:spPr>
            <a:xfrm>
              <a:off x="2434706" y="4872304"/>
              <a:ext cx="459465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569;p27">
              <a:extLst>
                <a:ext uri="{FF2B5EF4-FFF2-40B4-BE49-F238E27FC236}">
                  <a16:creationId xmlns:a16="http://schemas.microsoft.com/office/drawing/2014/main" xmlns="" id="{E7263EAB-A98D-4B4C-95D6-6F2A79FAF712}"/>
                </a:ext>
              </a:extLst>
            </p:cNvPr>
            <p:cNvSpPr/>
            <p:nvPr/>
          </p:nvSpPr>
          <p:spPr>
            <a:xfrm>
              <a:off x="3376925" y="4937410"/>
              <a:ext cx="425586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570;p27">
              <a:extLst>
                <a:ext uri="{FF2B5EF4-FFF2-40B4-BE49-F238E27FC236}">
                  <a16:creationId xmlns:a16="http://schemas.microsoft.com/office/drawing/2014/main" xmlns="" id="{4434C50C-9373-4AF9-8184-E40367C95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170" y="4821489"/>
              <a:ext cx="658494" cy="768572"/>
            </a:xfrm>
            <a:custGeom>
              <a:avLst/>
              <a:gdLst>
                <a:gd name="T0" fmla="*/ 2147483646 w 11913"/>
                <a:gd name="T1" fmla="*/ 0 h 13898"/>
                <a:gd name="T2" fmla="*/ 2147483646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2147483646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6" name="Google Shape;571;p27">
              <a:extLst>
                <a:ext uri="{FF2B5EF4-FFF2-40B4-BE49-F238E27FC236}">
                  <a16:creationId xmlns:a16="http://schemas.microsoft.com/office/drawing/2014/main" xmlns="" id="{9D39BACA-46B3-40F0-8400-35BC82F96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048" y="4821489"/>
              <a:ext cx="624616" cy="76857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197" name="Google Shape;572;p27">
              <a:extLst>
                <a:ext uri="{FF2B5EF4-FFF2-40B4-BE49-F238E27FC236}">
                  <a16:creationId xmlns:a16="http://schemas.microsoft.com/office/drawing/2014/main" xmlns="" id="{3998B88D-B182-4B1B-B091-E68200C798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>
                <a:extLst>
                  <a:ext uri="{FF2B5EF4-FFF2-40B4-BE49-F238E27FC236}">
                    <a16:creationId xmlns:a16="http://schemas.microsoft.com/office/drawing/2014/main" xmlns="" id="{1FD8919B-386D-4605-B32B-15885368A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863" y="4562471"/>
                <a:ext cx="112219" cy="98453"/>
              </a:xfrm>
              <a:custGeom>
                <a:avLst/>
                <a:gdLst>
                  <a:gd name="T0" fmla="*/ 2147483646 w 2040"/>
                  <a:gd name="T1" fmla="*/ 2147483646 h 1775"/>
                  <a:gd name="T2" fmla="*/ 2147483646 w 2040"/>
                  <a:gd name="T3" fmla="*/ 2147483646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2147483646 w 2040"/>
                  <a:gd name="T15" fmla="*/ 2147483646 h 1775"/>
                  <a:gd name="T16" fmla="*/ 2147483646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2147483646 h 1775"/>
                  <a:gd name="T64" fmla="*/ 2147483646 w 2040"/>
                  <a:gd name="T65" fmla="*/ 2147483646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47483646 h 1775"/>
                  <a:gd name="T78" fmla="*/ 2147483646 w 2040"/>
                  <a:gd name="T79" fmla="*/ 2147483646 h 1775"/>
                  <a:gd name="T80" fmla="*/ 2147483646 w 2040"/>
                  <a:gd name="T81" fmla="*/ 2147483646 h 1775"/>
                  <a:gd name="T82" fmla="*/ 2147483646 w 2040"/>
                  <a:gd name="T83" fmla="*/ 2147483646 h 1775"/>
                  <a:gd name="T84" fmla="*/ 2147483646 w 2040"/>
                  <a:gd name="T85" fmla="*/ 2147483646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0" name="Google Shape;574;p27">
                <a:extLst>
                  <a:ext uri="{FF2B5EF4-FFF2-40B4-BE49-F238E27FC236}">
                    <a16:creationId xmlns:a16="http://schemas.microsoft.com/office/drawing/2014/main" xmlns="" id="{699571D6-F521-4309-985B-DA43647837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669" y="4537064"/>
                <a:ext cx="65637" cy="66694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2147483646 h 1205"/>
                  <a:gd name="T4" fmla="*/ 2147483646 w 1192"/>
                  <a:gd name="T5" fmla="*/ 2147483646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2147483646 w 1192"/>
                  <a:gd name="T11" fmla="*/ 2147483646 h 1205"/>
                  <a:gd name="T12" fmla="*/ 2147483646 w 1192"/>
                  <a:gd name="T13" fmla="*/ 2147483646 h 1205"/>
                  <a:gd name="T14" fmla="*/ 2147483646 w 1192"/>
                  <a:gd name="T15" fmla="*/ 2147483646 h 1205"/>
                  <a:gd name="T16" fmla="*/ 2147483646 w 1192"/>
                  <a:gd name="T17" fmla="*/ 2147483646 h 1205"/>
                  <a:gd name="T18" fmla="*/ 2147483646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2147483646 h 1205"/>
                  <a:gd name="T58" fmla="*/ 2147483646 w 1192"/>
                  <a:gd name="T59" fmla="*/ 2147483646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1" name="Google Shape;575;p27">
                <a:extLst>
                  <a:ext uri="{FF2B5EF4-FFF2-40B4-BE49-F238E27FC236}">
                    <a16:creationId xmlns:a16="http://schemas.microsoft.com/office/drawing/2014/main" xmlns="" id="{3CEB0156-15FA-4B33-937A-350FD0B9D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541" y="4565647"/>
                <a:ext cx="127041" cy="127037"/>
              </a:xfrm>
              <a:custGeom>
                <a:avLst/>
                <a:gdLst>
                  <a:gd name="T0" fmla="*/ 2147483646 w 2303"/>
                  <a:gd name="T1" fmla="*/ 2147483646 h 2304"/>
                  <a:gd name="T2" fmla="*/ 2147483646 w 2303"/>
                  <a:gd name="T3" fmla="*/ 2147483646 h 2304"/>
                  <a:gd name="T4" fmla="*/ 0 w 2303"/>
                  <a:gd name="T5" fmla="*/ 2147483646 h 2304"/>
                  <a:gd name="T6" fmla="*/ 2147483646 w 2303"/>
                  <a:gd name="T7" fmla="*/ 2147483646 h 2304"/>
                  <a:gd name="T8" fmla="*/ 2147483646 w 2303"/>
                  <a:gd name="T9" fmla="*/ 2147483646 h 2304"/>
                  <a:gd name="T10" fmla="*/ 2147483646 w 2303"/>
                  <a:gd name="T11" fmla="*/ 2147483646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2147483646 h 2304"/>
                  <a:gd name="T82" fmla="*/ 2147483646 w 2303"/>
                  <a:gd name="T83" fmla="*/ 2147483646 h 2304"/>
                  <a:gd name="T84" fmla="*/ 2147483646 w 2303"/>
                  <a:gd name="T85" fmla="*/ 2147483646 h 2304"/>
                  <a:gd name="T86" fmla="*/ 2147483646 w 2303"/>
                  <a:gd name="T87" fmla="*/ 2147483646 h 2304"/>
                  <a:gd name="T88" fmla="*/ 2147483646 w 2303"/>
                  <a:gd name="T89" fmla="*/ 2147483646 h 2304"/>
                  <a:gd name="T90" fmla="*/ 2147483646 w 2303"/>
                  <a:gd name="T91" fmla="*/ 2147483646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47483646 h 2304"/>
                  <a:gd name="T112" fmla="*/ 2147483646 w 2303"/>
                  <a:gd name="T113" fmla="*/ 2147483646 h 2304"/>
                  <a:gd name="T114" fmla="*/ 2147483646 w 2303"/>
                  <a:gd name="T115" fmla="*/ 2147483646 h 2304"/>
                  <a:gd name="T116" fmla="*/ 2147483646 w 2303"/>
                  <a:gd name="T117" fmla="*/ 2147483646 h 2304"/>
                  <a:gd name="T118" fmla="*/ 2147483646 w 2303"/>
                  <a:gd name="T119" fmla="*/ 2147483646 h 2304"/>
                  <a:gd name="T120" fmla="*/ 2147483646 w 2303"/>
                  <a:gd name="T121" fmla="*/ 2147483646 h 2304"/>
                  <a:gd name="T122" fmla="*/ 2147483646 w 2303"/>
                  <a:gd name="T123" fmla="*/ 2147483646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198" name="Google Shape;576;p27">
              <a:extLst>
                <a:ext uri="{FF2B5EF4-FFF2-40B4-BE49-F238E27FC236}">
                  <a16:creationId xmlns:a16="http://schemas.microsoft.com/office/drawing/2014/main" xmlns="" id="{12C2A184-CB56-4A3B-9ED3-A4315CEB8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563" y="5577358"/>
              <a:ext cx="391710" cy="49226"/>
            </a:xfrm>
            <a:custGeom>
              <a:avLst/>
              <a:gdLst>
                <a:gd name="T0" fmla="*/ 2147483646 w 7056"/>
                <a:gd name="T1" fmla="*/ 0 h 887"/>
                <a:gd name="T2" fmla="*/ 2147483646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2147483646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28" name="Google Shape;578;p27">
            <a:extLst>
              <a:ext uri="{FF2B5EF4-FFF2-40B4-BE49-F238E27FC236}">
                <a16:creationId xmlns:a16="http://schemas.microsoft.com/office/drawing/2014/main" xmlns="" id="{A8E1DB30-216D-43AA-84D0-F9F54C7215FF}"/>
              </a:ext>
            </a:extLst>
          </p:cNvPr>
          <p:cNvSpPr>
            <a:spLocks/>
          </p:cNvSpPr>
          <p:nvPr/>
        </p:nvSpPr>
        <p:spPr bwMode="auto">
          <a:xfrm>
            <a:off x="3308351" y="6418263"/>
            <a:ext cx="264583" cy="165100"/>
          </a:xfrm>
          <a:custGeom>
            <a:avLst/>
            <a:gdLst>
              <a:gd name="T0" fmla="*/ 2147483646 w 4806"/>
              <a:gd name="T1" fmla="*/ 2147483646 h 2979"/>
              <a:gd name="T2" fmla="*/ 2147483646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2147483646 h 2979"/>
              <a:gd name="T8" fmla="*/ 2147483646 w 4806"/>
              <a:gd name="T9" fmla="*/ 2147483646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xmlns="" id="{4A718A83-96CB-42FE-A70F-7BFD877162A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1" y="5626100"/>
            <a:ext cx="9319684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xmlns="" id="{4579B7BD-1C90-4283-B5F9-4F1C23826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758" y="6402649"/>
              <a:ext cx="264598" cy="452178"/>
            </a:xfrm>
            <a:custGeom>
              <a:avLst/>
              <a:gdLst>
                <a:gd name="T0" fmla="*/ 2147483646 w 4806"/>
                <a:gd name="T1" fmla="*/ 2147483646 h 8167"/>
                <a:gd name="T2" fmla="*/ 2147483646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2147483646 h 8167"/>
                <a:gd name="T8" fmla="*/ 2147483646 w 4806"/>
                <a:gd name="T9" fmla="*/ 2147483646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xmlns="" id="{13463228-F334-4CD3-9C14-19359A8A53C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xmlns="" id="{C50A24FD-2851-4202-B146-576B9C54C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447"/>
              </a:xfrm>
              <a:custGeom>
                <a:avLst/>
                <a:gdLst>
                  <a:gd name="T0" fmla="*/ 2147483646 w 132354"/>
                  <a:gd name="T1" fmla="*/ 2147483646 h 7612"/>
                  <a:gd name="T2" fmla="*/ 2147483646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2147483646 h 7612"/>
                  <a:gd name="T8" fmla="*/ 2147483646 w 132354"/>
                  <a:gd name="T9" fmla="*/ 2147483646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xmlns="" id="{B99EEDE2-6B78-4D06-B8A2-51C66E2F2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274"/>
              </a:xfrm>
              <a:custGeom>
                <a:avLst/>
                <a:gdLst>
                  <a:gd name="T0" fmla="*/ 2147483646 w 132354"/>
                  <a:gd name="T1" fmla="*/ 2147483646 h 2423"/>
                  <a:gd name="T2" fmla="*/ 2147483646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2147483646 h 2423"/>
                  <a:gd name="T8" fmla="*/ 2147483646 w 132354"/>
                  <a:gd name="T9" fmla="*/ 214748364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xmlns="" id="{6621F62B-C284-4CC1-A5F7-3201F3DF8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452178"/>
              </a:xfrm>
              <a:custGeom>
                <a:avLst/>
                <a:gdLst>
                  <a:gd name="T0" fmla="*/ 2147483646 w 4792"/>
                  <a:gd name="T1" fmla="*/ 2147483646 h 8167"/>
                  <a:gd name="T2" fmla="*/ 214748364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2147483646 h 8167"/>
                  <a:gd name="T8" fmla="*/ 2147483646 w 4792"/>
                  <a:gd name="T9" fmla="*/ 2147483646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xmlns="" id="{65EDAAAB-3987-4C77-9AB1-6AB6149F5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165006"/>
              </a:xfrm>
              <a:custGeom>
                <a:avLst/>
                <a:gdLst>
                  <a:gd name="T0" fmla="*/ 2147483646 w 4792"/>
                  <a:gd name="T1" fmla="*/ 2147483646 h 2979"/>
                  <a:gd name="T2" fmla="*/ 214748364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2147483646 h 2979"/>
                  <a:gd name="T8" fmla="*/ 2147483646 w 4792"/>
                  <a:gd name="T9" fmla="*/ 2147483646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xmlns="" id="{2327072D-A063-4046-ADFC-FD576A7A1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360156"/>
              </a:xfrm>
              <a:custGeom>
                <a:avLst/>
                <a:gdLst>
                  <a:gd name="T0" fmla="*/ 2147483646 w 106109"/>
                  <a:gd name="T1" fmla="*/ 0 h 6499"/>
                  <a:gd name="T2" fmla="*/ 2147483646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2147483646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xmlns="" id="{36D6523E-489F-4415-B17B-F22750FE2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176111"/>
              </a:xfrm>
              <a:custGeom>
                <a:avLst/>
                <a:gdLst>
                  <a:gd name="T0" fmla="*/ 2147483646 w 106109"/>
                  <a:gd name="T1" fmla="*/ 0 h 3190"/>
                  <a:gd name="T2" fmla="*/ 2147483646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2147483646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70935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2AEE5A61-FE74-4267-9539-99A7939F3C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7A7D3B64-8DB9-4A1B-A47B-6D27C649A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730DEBED-2DD5-4519-B3C8-21B9DE5C20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FF125B0A-EEA0-4C38-89D6-751D033B5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9751FDD0-29D9-4483-835A-439A9FFFB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33B5810F-E716-4775-8D42-373B78190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8D1C33DE-0018-4D04-87E9-5073F56D79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9DC63329-8176-450C-BE77-43A19DE89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CB2B97CE-BF12-404C-B231-A02BE3A2CACE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ADA16DD3-13C3-40EC-9A5E-45EE202E7A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FC360115-F132-45FD-8698-9B62AE938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BC496EB9-DD91-4032-9E55-7233947E6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6E7025D7-F605-4213-BA20-A3833A38F7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33438ECE-0931-4A89-8E82-1D542A139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6F86D557-C2F2-40C9-A210-E8C837CE5A03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85387764-9093-4A63-A86C-AB8E471E19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3E9ACFF2-60A7-41BA-80AD-F75652117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C564537F-04DD-4D10-B258-036A8B293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2165ADC4-BFFB-42E7-8DE5-648C53D0C9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F739CC91-3AF0-4134-9163-92B934D49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A7CBA72A-9D22-46DD-B771-A098DA565F92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210B2191-9EBB-4BFE-A89E-20798EAF6412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43CBFBE3-02F2-45E3-995A-9EB08A10E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D3CF0EFA-7A40-495B-A000-7BB98AEB663F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0E8C2AE7-A593-459C-A8D7-4A0D0A49CB21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7A4E4B27-A1C5-4F38-8559-98FCAB5A47D4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7060EDE2-18E8-4700-8F10-D29358AA8C2F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CEF3D1C7-0AFA-468F-B013-9C3E5E3C9179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FE811521-0A28-4689-A69B-664B58F0B2DB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60AFA026-2FAB-43A5-B266-8194E1A93FF0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B9B475B4-43E9-47A7-B8B4-132B7CB916E6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50F81960-2B09-45A6-9F00-AEEC74781286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15555591-AB30-421E-8E22-FE86A931C845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C52E827B-3448-4650-9374-3452EEBAEE85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43A7EE73-AA91-43E7-BB60-5AC697379105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7F1D4CCE-FF15-4861-870F-71FB88CAB667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CF10F042-666D-4D48-BCDA-31DF80AA0F58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DD0144CE-E952-4AD7-8FAA-03B6CAC922D1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C9C62C01-5127-4162-A3F0-60EF159ED04F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591E502B-7000-420B-BDFA-3C2DB7AFABFE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184FEF00-ABAD-4E34-AEC2-70A33BF69D5D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DE6337CE-6BF9-4C2A-A560-25AB21E5084A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87CF434E-B666-4504-875A-E816FF1B768F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9A8F59DE-AF81-4988-BD8C-B1F74D309588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1E49193A-9286-429C-90F4-FC4783DD6B72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C6177A8B-D0E3-4EDA-9F25-8FD133CA7C05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07963361-68C1-451F-946E-6BAA83EAA6C2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982AE3F0-9F23-497E-B39D-17D755C95B29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16248304-29F3-4EC9-8267-E7A311284C8E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88F56719-404B-4AF5-B4FA-B62E5070B05B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C10C1916-500F-4B97-B03E-2EA47112F286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6CEBC3F6-B11D-4808-B85E-7143D881DFC9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D17D97D9-6562-49CB-BDF9-E1757952F8E3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FC50A78E-1F75-4785-A158-3506E946DB38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8FC499C2-C20F-4E60-A382-095856F8BD07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9C4D7001-E9E9-4156-88FE-2FF5E76AE289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B12896B3-22DB-44BE-BB47-EE29668B8A7C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4AFF6C35-8CF7-42F6-BF73-1C70B1F9C903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97CA2B34-40E7-415F-AE8D-ECCE90287BC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02202558-8EA9-4322-9A13-D9B9616D9B0E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0F93F6DB-C6A4-4058-96E5-027372F239C6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66CA2FA6-DBA9-4592-B5B5-DBBE10184CF2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0B3BBF11-EB82-4B7E-B6A2-82D769B175FE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29A739AB-5DF0-45F8-A74D-C8A642762B38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CA4689F7-99A6-4B69-BD4A-8F9E531F6830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A33919BA-A152-4424-AB06-344A52BF3231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0E52C048-D5CA-479B-95B8-CF342E2C394F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0F456C0C-6053-466D-B923-1F5F73FF782F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F852A04D-D4A3-48E3-A293-E834A53D9FAC}"/>
              </a:ext>
            </a:extLst>
          </p:cNvPr>
          <p:cNvSpPr/>
          <p:nvPr userDrawn="1"/>
        </p:nvSpPr>
        <p:spPr>
          <a:xfrm rot="126755">
            <a:off x="3092451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D8BCAF63-2D3F-40B1-BB18-CCF86ED5CCF0}"/>
              </a:ext>
            </a:extLst>
          </p:cNvPr>
          <p:cNvSpPr/>
          <p:nvPr userDrawn="1"/>
        </p:nvSpPr>
        <p:spPr>
          <a:xfrm rot="21464125">
            <a:off x="2810934" y="773114"/>
            <a:ext cx="128481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67BABE3B-FDFB-4874-AF6D-D0508A2A0928}"/>
              </a:ext>
            </a:extLst>
          </p:cNvPr>
          <p:cNvSpPr/>
          <p:nvPr userDrawn="1"/>
        </p:nvSpPr>
        <p:spPr>
          <a:xfrm rot="4829593">
            <a:off x="7640638" y="1029760"/>
            <a:ext cx="1546225" cy="11091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xmlns="" id="{CFCCF101-2F75-445D-89C8-61E9EEA0E20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81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xmlns="" id="{E2BDB5D1-BA27-4023-9935-DF3B2F5EE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xmlns="" id="{B453EEB6-A33F-480C-9395-4641CE785604}"/>
                </a:ext>
              </a:extLst>
            </p:cNvPr>
            <p:cNvSpPr/>
            <p:nvPr/>
          </p:nvSpPr>
          <p:spPr>
            <a:xfrm>
              <a:off x="2655910" y="2307376"/>
              <a:ext cx="95201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xmlns="" id="{C4B60984-F79B-44BD-AA21-97FB0521902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5"/>
            <a:ext cx="292100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xmlns="" id="{D1348B3C-214E-44A5-A058-DFBA04C6C6CE}"/>
                </a:ext>
              </a:extLst>
            </p:cNvPr>
            <p:cNvSpPr/>
            <p:nvPr/>
          </p:nvSpPr>
          <p:spPr>
            <a:xfrm>
              <a:off x="3286103" y="2403030"/>
              <a:ext cx="206918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xmlns="" id="{B39761AD-F4E7-490F-B95A-85008A2A79EA}"/>
                </a:ext>
              </a:extLst>
            </p:cNvPr>
            <p:cNvSpPr/>
            <p:nvPr/>
          </p:nvSpPr>
          <p:spPr>
            <a:xfrm>
              <a:off x="3302995" y="2403030"/>
              <a:ext cx="192138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xmlns="" id="{DC8EDB59-4BA8-4E4C-AA3E-7EEAD3BC969C}"/>
                </a:ext>
              </a:extLst>
            </p:cNvPr>
            <p:cNvSpPr/>
            <p:nvPr/>
          </p:nvSpPr>
          <p:spPr>
            <a:xfrm>
              <a:off x="3395897" y="2372825"/>
              <a:ext cx="10556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xmlns="" id="{1E8343FE-3845-467C-AB7A-D42B3A062CE5}"/>
                </a:ext>
              </a:extLst>
            </p:cNvPr>
            <p:cNvSpPr/>
            <p:nvPr/>
          </p:nvSpPr>
          <p:spPr>
            <a:xfrm>
              <a:off x="3243875" y="2495231"/>
              <a:ext cx="285040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xmlns="" id="{796900FF-1E40-418C-9EEA-704839C5F7D3}"/>
                </a:ext>
              </a:extLst>
            </p:cNvPr>
            <p:cNvSpPr/>
            <p:nvPr/>
          </p:nvSpPr>
          <p:spPr>
            <a:xfrm>
              <a:off x="3341000" y="2379184"/>
              <a:ext cx="103459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xmlns="" id="{972F5934-08E7-4A0D-AAD9-2606E8BC6056}"/>
                </a:ext>
              </a:extLst>
            </p:cNvPr>
            <p:cNvSpPr/>
            <p:nvPr/>
          </p:nvSpPr>
          <p:spPr>
            <a:xfrm>
              <a:off x="3267100" y="2458668"/>
              <a:ext cx="268150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xmlns="" id="{E69FFF19-7537-457B-A3D5-BA8B9D700D47}"/>
                </a:ext>
              </a:extLst>
            </p:cNvPr>
            <p:cNvSpPr/>
            <p:nvPr/>
          </p:nvSpPr>
          <p:spPr>
            <a:xfrm>
              <a:off x="3275546" y="2452309"/>
              <a:ext cx="257592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xmlns="" id="{20F6546F-2B2B-408B-93EF-5AB8F5692E89}"/>
                </a:ext>
              </a:extLst>
            </p:cNvPr>
            <p:cNvSpPr/>
            <p:nvPr/>
          </p:nvSpPr>
          <p:spPr>
            <a:xfrm>
              <a:off x="3328332" y="2385542"/>
              <a:ext cx="120350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xmlns="" id="{499D4BF8-A0BF-4543-B8E3-EA6A3FFC778E}"/>
                </a:ext>
              </a:extLst>
            </p:cNvPr>
            <p:cNvSpPr/>
            <p:nvPr/>
          </p:nvSpPr>
          <p:spPr>
            <a:xfrm>
              <a:off x="3328332" y="2438003"/>
              <a:ext cx="133018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xmlns="" id="{E3C2EEA5-D78C-4EDF-AFB5-FAFE98ACC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xmlns="" id="{63CC7E01-EA19-4ACA-BB5B-94DAC3B39D9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8068" y="714376"/>
            <a:ext cx="167217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xmlns="" id="{E6A329B9-AA63-4411-BD19-B9E067994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xmlns="" id="{B46FE5E8-602B-447D-8B8B-13CBF07CD248}"/>
                </a:ext>
              </a:extLst>
            </p:cNvPr>
            <p:cNvSpPr/>
            <p:nvPr/>
          </p:nvSpPr>
          <p:spPr>
            <a:xfrm>
              <a:off x="5009280" y="2104760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xmlns="" id="{0CD1A5AD-1AFE-437B-A47B-57F70F5ECCDE}"/>
              </a:ext>
            </a:extLst>
          </p:cNvPr>
          <p:cNvSpPr>
            <a:spLocks/>
          </p:cNvSpPr>
          <p:nvPr userDrawn="1"/>
        </p:nvSpPr>
        <p:spPr bwMode="auto">
          <a:xfrm>
            <a:off x="1576918" y="3597275"/>
            <a:ext cx="11853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xmlns="" id="{F37A6557-CB60-41DE-86E9-EF71E8ADA733}"/>
              </a:ext>
            </a:extLst>
          </p:cNvPr>
          <p:cNvSpPr/>
          <p:nvPr userDrawn="1"/>
        </p:nvSpPr>
        <p:spPr>
          <a:xfrm>
            <a:off x="9846733" y="3887788"/>
            <a:ext cx="86784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xmlns="" id="{503AC399-8743-4FA1-8352-EFADB43848E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234" y="5541964"/>
            <a:ext cx="16721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xmlns="" id="{AA49F2B7-BFD9-4087-BFEE-5655B8EA2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xmlns="" id="{D47ADBDB-D960-48BA-BD54-E912B083060F}"/>
                </a:ext>
              </a:extLst>
            </p:cNvPr>
            <p:cNvSpPr/>
            <p:nvPr/>
          </p:nvSpPr>
          <p:spPr>
            <a:xfrm>
              <a:off x="5009280" y="2104759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xmlns="" id="{04799FE3-061F-4697-B6A2-6CFF2841BBB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8467" y="3587750"/>
            <a:ext cx="2599267" cy="2522538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xmlns="" id="{81DDC0F3-4F5B-42A6-8EAD-F1BF1E8D8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4460346"/>
              <a:ext cx="2364479" cy="360262"/>
            </a:xfrm>
            <a:custGeom>
              <a:avLst/>
              <a:gdLst>
                <a:gd name="T0" fmla="*/ 2147483646 w 38516"/>
                <a:gd name="T1" fmla="*/ 2147483646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2147483646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xmlns="" id="{A9292028-9419-42F2-B1D2-91A3D3E455B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xmlns="" id="{E57415CE-4949-4F45-82C4-C77A72F5C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3200" y="4441485"/>
                <a:ext cx="134616" cy="123634"/>
              </a:xfrm>
              <a:custGeom>
                <a:avLst/>
                <a:gdLst>
                  <a:gd name="T0" fmla="*/ 2147483646 w 2437"/>
                  <a:gd name="T1" fmla="*/ 2147483646 h 2211"/>
                  <a:gd name="T2" fmla="*/ 2147483646 w 2437"/>
                  <a:gd name="T3" fmla="*/ 2147483646 h 2211"/>
                  <a:gd name="T4" fmla="*/ 2147483646 w 2437"/>
                  <a:gd name="T5" fmla="*/ 2147483646 h 2211"/>
                  <a:gd name="T6" fmla="*/ 2147483646 w 2437"/>
                  <a:gd name="T7" fmla="*/ 2147483646 h 2211"/>
                  <a:gd name="T8" fmla="*/ 2147483646 w 2437"/>
                  <a:gd name="T9" fmla="*/ 2147483646 h 2211"/>
                  <a:gd name="T10" fmla="*/ 2147483646 w 2437"/>
                  <a:gd name="T11" fmla="*/ 2147483646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xmlns="" id="{C16566E6-4C14-4DBB-8A48-A12E2C5A2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2" y="4451577"/>
                <a:ext cx="90867" cy="78217"/>
              </a:xfrm>
              <a:custGeom>
                <a:avLst/>
                <a:gdLst>
                  <a:gd name="T0" fmla="*/ 2147483646 w 1656"/>
                  <a:gd name="T1" fmla="*/ 2147483646 h 1431"/>
                  <a:gd name="T2" fmla="*/ 2147483646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2147483646 h 1431"/>
                  <a:gd name="T8" fmla="*/ 2147483646 w 1656"/>
                  <a:gd name="T9" fmla="*/ 2147483646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xmlns="" id="{78ED49A3-0667-423F-A899-4CE662E67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2" y="4449053"/>
                <a:ext cx="90867" cy="80741"/>
              </a:xfrm>
              <a:custGeom>
                <a:avLst/>
                <a:gdLst>
                  <a:gd name="T0" fmla="*/ 2147483646 w 1669"/>
                  <a:gd name="T1" fmla="*/ 2147483646 h 1457"/>
                  <a:gd name="T2" fmla="*/ 2147483646 w 1669"/>
                  <a:gd name="T3" fmla="*/ 2147483646 h 1457"/>
                  <a:gd name="T4" fmla="*/ 2147483646 w 1669"/>
                  <a:gd name="T5" fmla="*/ 2147483646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2147483646 w 1669"/>
                  <a:gd name="T15" fmla="*/ 2147483646 h 1457"/>
                  <a:gd name="T16" fmla="*/ 2147483646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2147483646 h 1457"/>
                  <a:gd name="T60" fmla="*/ 2147483646 w 1669"/>
                  <a:gd name="T61" fmla="*/ 2147483646 h 1457"/>
                  <a:gd name="T62" fmla="*/ 2147483646 w 1669"/>
                  <a:gd name="T63" fmla="*/ 2147483646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2147483646 h 1457"/>
                  <a:gd name="T74" fmla="*/ 2147483646 w 1669"/>
                  <a:gd name="T75" fmla="*/ 2147483646 h 1457"/>
                  <a:gd name="T76" fmla="*/ 2147483646 w 1669"/>
                  <a:gd name="T77" fmla="*/ 2147483646 h 1457"/>
                  <a:gd name="T78" fmla="*/ 2147483646 w 1669"/>
                  <a:gd name="T79" fmla="*/ 2147483646 h 1457"/>
                  <a:gd name="T80" fmla="*/ 2147483646 w 1669"/>
                  <a:gd name="T81" fmla="*/ 2147483646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xmlns="" id="{AB246E17-0776-45DE-ACD9-3DA8A0B80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008" y="4449053"/>
                <a:ext cx="100962" cy="83265"/>
              </a:xfrm>
              <a:custGeom>
                <a:avLst/>
                <a:gdLst>
                  <a:gd name="T0" fmla="*/ 2147483646 w 1814"/>
                  <a:gd name="T1" fmla="*/ 2147483646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2147483646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2147483646 h 1536"/>
                  <a:gd name="T40" fmla="*/ 2147483646 w 1814"/>
                  <a:gd name="T41" fmla="*/ 2147483646 h 1536"/>
                  <a:gd name="T42" fmla="*/ 2147483646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2147483646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2147483646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2147483646 h 1536"/>
                  <a:gd name="T82" fmla="*/ 2147483646 w 1814"/>
                  <a:gd name="T83" fmla="*/ 2147483646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xmlns="" id="{0D074E38-5B33-42AB-B8F4-8AF690772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5" y="3863679"/>
                <a:ext cx="1238467" cy="1188411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2147483646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2147483646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xmlns="" id="{5EC7E9F8-C400-4E26-BD99-D955C87F9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6851" y="3873772"/>
                <a:ext cx="1026446" cy="1047114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214748364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xmlns="" id="{EE592844-3407-4313-83C9-0AC6AEC8D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0" y="3941898"/>
                <a:ext cx="74039" cy="68125"/>
              </a:xfrm>
              <a:custGeom>
                <a:avLst/>
                <a:gdLst>
                  <a:gd name="T0" fmla="*/ 0 w 1377"/>
                  <a:gd name="T1" fmla="*/ 2147483646 h 1219"/>
                  <a:gd name="T2" fmla="*/ 0 w 1377"/>
                  <a:gd name="T3" fmla="*/ 2147483646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2147483646 w 1377"/>
                  <a:gd name="T11" fmla="*/ 2147483646 h 1219"/>
                  <a:gd name="T12" fmla="*/ 0 w 1377"/>
                  <a:gd name="T13" fmla="*/ 2147483646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xmlns="" id="{4B62CBBE-7206-426E-BB20-466AA81816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816" y="4113473"/>
                <a:ext cx="77403" cy="68125"/>
              </a:xfrm>
              <a:custGeom>
                <a:avLst/>
                <a:gdLst>
                  <a:gd name="T0" fmla="*/ 2147483646 w 1377"/>
                  <a:gd name="T1" fmla="*/ 2147483646 h 1259"/>
                  <a:gd name="T2" fmla="*/ 2147483646 w 1377"/>
                  <a:gd name="T3" fmla="*/ 2147483646 h 1259"/>
                  <a:gd name="T4" fmla="*/ 2147483646 w 1377"/>
                  <a:gd name="T5" fmla="*/ 214748364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2147483646 w 1377"/>
                  <a:gd name="T13" fmla="*/ 2147483646 h 1259"/>
                  <a:gd name="T14" fmla="*/ 2147483646 w 1377"/>
                  <a:gd name="T15" fmla="*/ 2147483646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xmlns="" id="{33599914-E82F-4AC6-9D23-7B3FD24EE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701" y="3984791"/>
                <a:ext cx="53846" cy="47941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xmlns="" id="{279E9512-D4E1-4582-B795-9E7098571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5316" y="4025162"/>
                <a:ext cx="57211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xmlns="" id="{1194467B-9A6C-4544-ACDA-A9BF7093A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931" y="4068056"/>
                <a:ext cx="57211" cy="47939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xmlns="" id="{0B4C1F65-B907-4361-91CA-D492481ED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4" y="4158890"/>
                <a:ext cx="53846" cy="47939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xmlns="" id="{233995C9-0287-4240-953D-5CA424E8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3680" y="4199261"/>
                <a:ext cx="57213" cy="50463"/>
              </a:xfrm>
              <a:custGeom>
                <a:avLst/>
                <a:gdLst>
                  <a:gd name="T0" fmla="*/ 2147483646 w 994"/>
                  <a:gd name="T1" fmla="*/ 2147483646 h 914"/>
                  <a:gd name="T2" fmla="*/ 2147483646 w 994"/>
                  <a:gd name="T3" fmla="*/ 2147483646 h 914"/>
                  <a:gd name="T4" fmla="*/ 2147483646 w 994"/>
                  <a:gd name="T5" fmla="*/ 2147483646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2147483646 w 994"/>
                  <a:gd name="T15" fmla="*/ 2147483646 h 914"/>
                  <a:gd name="T16" fmla="*/ 2147483646 w 994"/>
                  <a:gd name="T17" fmla="*/ 214748364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xmlns="" id="{DBC43D48-FF45-40C3-98CF-716289588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61" y="4239632"/>
                <a:ext cx="53846" cy="50463"/>
              </a:xfrm>
              <a:custGeom>
                <a:avLst/>
                <a:gdLst>
                  <a:gd name="T0" fmla="*/ 2147483646 w 994"/>
                  <a:gd name="T1" fmla="*/ 2147483646 h 888"/>
                  <a:gd name="T2" fmla="*/ 2147483646 w 994"/>
                  <a:gd name="T3" fmla="*/ 2147483646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2147483646 w 994"/>
                  <a:gd name="T11" fmla="*/ 2147483646 h 888"/>
                  <a:gd name="T12" fmla="*/ 2147483646 w 994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xmlns="" id="{6AF58F1B-D701-488E-B19F-BA6F38CC97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2430" y="4332988"/>
                <a:ext cx="60577" cy="47941"/>
              </a:xfrm>
              <a:custGeom>
                <a:avLst/>
                <a:gdLst>
                  <a:gd name="T0" fmla="*/ 2147483646 w 1047"/>
                  <a:gd name="T1" fmla="*/ 0 h 888"/>
                  <a:gd name="T2" fmla="*/ 2147483646 w 1047"/>
                  <a:gd name="T3" fmla="*/ 2147483646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2147483646 w 1047"/>
                  <a:gd name="T11" fmla="*/ 0 h 888"/>
                  <a:gd name="T12" fmla="*/ 214748364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xmlns="" id="{7C601E74-F7F0-4E23-9E93-DAE7B1BE1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410" y="4373359"/>
                <a:ext cx="53846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xmlns="" id="{1D454AF3-C66A-441E-B35C-BB7AAA228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5025" y="4413729"/>
                <a:ext cx="53846" cy="47941"/>
              </a:xfrm>
              <a:custGeom>
                <a:avLst/>
                <a:gdLst>
                  <a:gd name="T0" fmla="*/ 0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0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xmlns="" id="{EDD2E28C-B1B3-407A-A473-86F8CE485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525" y="4507087"/>
                <a:ext cx="53846" cy="47939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xmlns="" id="{5EA4521E-D076-43BD-9E3C-349F5B723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775" y="4547458"/>
                <a:ext cx="57211" cy="50463"/>
              </a:xfrm>
              <a:custGeom>
                <a:avLst/>
                <a:gdLst>
                  <a:gd name="T0" fmla="*/ 2147483646 w 1047"/>
                  <a:gd name="T1" fmla="*/ 0 h 914"/>
                  <a:gd name="T2" fmla="*/ 2147483646 w 1047"/>
                  <a:gd name="T3" fmla="*/ 2147483646 h 914"/>
                  <a:gd name="T4" fmla="*/ 2147483646 w 1047"/>
                  <a:gd name="T5" fmla="*/ 2147483646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2147483646 w 1047"/>
                  <a:gd name="T15" fmla="*/ 2147483646 h 914"/>
                  <a:gd name="T16" fmla="*/ 2147483646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xmlns="" id="{A72F6916-DF1D-416E-8D90-7B14A6071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391" y="4587828"/>
                <a:ext cx="53846" cy="50463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xmlns="" id="{50A30715-13C6-4401-ACAC-51EB5AE49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890" y="4678662"/>
                <a:ext cx="53846" cy="50463"/>
              </a:xfrm>
              <a:custGeom>
                <a:avLst/>
                <a:gdLst>
                  <a:gd name="T0" fmla="*/ 2147483646 w 994"/>
                  <a:gd name="T1" fmla="*/ 0 h 887"/>
                  <a:gd name="T2" fmla="*/ 2147483646 w 994"/>
                  <a:gd name="T3" fmla="*/ 2147483646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2147483646 w 994"/>
                  <a:gd name="T11" fmla="*/ 0 h 887"/>
                  <a:gd name="T12" fmla="*/ 2147483646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xmlns="" id="{0E58293F-2562-491A-B047-8F6B68D43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505" y="4719033"/>
                <a:ext cx="53846" cy="50463"/>
              </a:xfrm>
              <a:custGeom>
                <a:avLst/>
                <a:gdLst>
                  <a:gd name="T0" fmla="*/ 2147483646 w 994"/>
                  <a:gd name="T1" fmla="*/ 0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xmlns="" id="{BFF07591-B9B2-4BCD-A8B5-7396E5128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1754" y="4761926"/>
                <a:ext cx="57213" cy="4794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xmlns="" id="{8F4CE586-81E6-456A-8E4A-0702D785F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254" y="4852760"/>
                <a:ext cx="57213" cy="50463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xmlns="" id="{6B4DE284-57F8-40DE-9FFA-DFC086E26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3869" y="4893131"/>
                <a:ext cx="57213" cy="52987"/>
              </a:xfrm>
              <a:custGeom>
                <a:avLst/>
                <a:gdLst>
                  <a:gd name="T0" fmla="*/ 2147483646 w 993"/>
                  <a:gd name="T1" fmla="*/ 2147483646 h 928"/>
                  <a:gd name="T2" fmla="*/ 0 w 993"/>
                  <a:gd name="T3" fmla="*/ 2147483646 h 928"/>
                  <a:gd name="T4" fmla="*/ 0 w 993"/>
                  <a:gd name="T5" fmla="*/ 2147483646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2147483646 w 993"/>
                  <a:gd name="T13" fmla="*/ 2147483646 h 928"/>
                  <a:gd name="T14" fmla="*/ 2147483646 w 993"/>
                  <a:gd name="T15" fmla="*/ 214748364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xmlns="" id="{710CEE75-6560-41ED-BE81-AFC87BEEF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9546" y="4287571"/>
                <a:ext cx="77403" cy="68126"/>
              </a:xfrm>
              <a:custGeom>
                <a:avLst/>
                <a:gdLst>
                  <a:gd name="T0" fmla="*/ 2147483646 w 1377"/>
                  <a:gd name="T1" fmla="*/ 2147483646 h 1242"/>
                  <a:gd name="T2" fmla="*/ 0 w 1377"/>
                  <a:gd name="T3" fmla="*/ 2147483646 h 1242"/>
                  <a:gd name="T4" fmla="*/ 0 w 1377"/>
                  <a:gd name="T5" fmla="*/ 2147483646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2147483646 w 1377"/>
                  <a:gd name="T15" fmla="*/ 2147483646 h 1242"/>
                  <a:gd name="T16" fmla="*/ 2147483646 w 1377"/>
                  <a:gd name="T17" fmla="*/ 2147483646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xmlns="" id="{28B81E77-9DBC-4AE2-8238-563E2C436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909" y="4459146"/>
                <a:ext cx="77405" cy="70649"/>
              </a:xfrm>
              <a:custGeom>
                <a:avLst/>
                <a:gdLst>
                  <a:gd name="T0" fmla="*/ 2147483646 w 1377"/>
                  <a:gd name="T1" fmla="*/ 0 h 1258"/>
                  <a:gd name="T2" fmla="*/ 2147483646 w 1377"/>
                  <a:gd name="T3" fmla="*/ 214748364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2147483646 w 1377"/>
                  <a:gd name="T13" fmla="*/ 0 h 1258"/>
                  <a:gd name="T14" fmla="*/ 2147483646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xmlns="" id="{74940C91-E3E8-419C-9581-C0F78CB8B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639" y="4630721"/>
                <a:ext cx="77405" cy="70649"/>
              </a:xfrm>
              <a:custGeom>
                <a:avLst/>
                <a:gdLst>
                  <a:gd name="T0" fmla="*/ 2147483646 w 1430"/>
                  <a:gd name="T1" fmla="*/ 2147483646 h 1245"/>
                  <a:gd name="T2" fmla="*/ 2147483646 w 1430"/>
                  <a:gd name="T3" fmla="*/ 2147483646 h 1245"/>
                  <a:gd name="T4" fmla="*/ 2147483646 w 1430"/>
                  <a:gd name="T5" fmla="*/ 214748364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147483646 w 1430"/>
                  <a:gd name="T13" fmla="*/ 2147483646 h 1245"/>
                  <a:gd name="T14" fmla="*/ 2147483646 w 1430"/>
                  <a:gd name="T15" fmla="*/ 2147483646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xmlns="" id="{A99C3EB2-2CEE-4EA1-AACF-E3E14390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369" y="4804821"/>
                <a:ext cx="74039" cy="70649"/>
              </a:xfrm>
              <a:custGeom>
                <a:avLst/>
                <a:gdLst>
                  <a:gd name="T0" fmla="*/ 2147483646 w 1377"/>
                  <a:gd name="T1" fmla="*/ 2147483646 h 1245"/>
                  <a:gd name="T2" fmla="*/ 2147483646 w 1377"/>
                  <a:gd name="T3" fmla="*/ 2147483646 h 1245"/>
                  <a:gd name="T4" fmla="*/ 2147483646 w 1377"/>
                  <a:gd name="T5" fmla="*/ 2147483646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2147483646 w 1377"/>
                  <a:gd name="T15" fmla="*/ 2147483646 h 1245"/>
                  <a:gd name="T16" fmla="*/ 2147483646 w 1377"/>
                  <a:gd name="T17" fmla="*/ 2147483646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xmlns="" id="{6FE37E74-B4A3-4DCF-A83F-6AE144CDD608}"/>
                  </a:ext>
                </a:extLst>
              </p:cNvPr>
              <p:cNvSpPr/>
              <p:nvPr/>
            </p:nvSpPr>
            <p:spPr>
              <a:xfrm>
                <a:off x="5819450" y="4746787"/>
                <a:ext cx="1120679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xmlns="" id="{8B52CE31-531D-4C93-8512-354FF5BCBE12}"/>
                  </a:ext>
                </a:extLst>
              </p:cNvPr>
              <p:cNvSpPr/>
              <p:nvPr/>
            </p:nvSpPr>
            <p:spPr>
              <a:xfrm>
                <a:off x="5980989" y="4746787"/>
                <a:ext cx="1120679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xmlns="" id="{74024202-B509-40C6-A88D-E9348C0765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807343"/>
                <a:ext cx="1012984" cy="184192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xmlns="" id="{BC2CCAFA-7D8B-40CE-A2D1-E9211A8CC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898177"/>
                <a:ext cx="1012984" cy="93358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xmlns="" id="{DDAE09CE-7220-465C-8453-E8BB0CB70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0" y="4136181"/>
                <a:ext cx="1120679" cy="305304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xmlns="" id="{EB9D7962-47B2-4590-961F-0075A4513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0989" y="4136181"/>
                <a:ext cx="1120679" cy="305304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2147483646 h 5507"/>
                  <a:gd name="T24" fmla="*/ 2147483646 w 20290"/>
                  <a:gd name="T25" fmla="*/ 2147483646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xmlns="" id="{D2DF387E-081B-4153-8C8F-208CAD22C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196737"/>
                <a:ext cx="1012984" cy="184192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xmlns="" id="{945FB245-3985-4A04-A9AA-DA8A21C58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290095"/>
                <a:ext cx="1012984" cy="90834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xmlns="" id="{FA95CE06-0EC2-484B-B3DB-68F05C731FD5}"/>
                  </a:ext>
                </a:extLst>
              </p:cNvPr>
              <p:cNvSpPr/>
              <p:nvPr/>
            </p:nvSpPr>
            <p:spPr>
              <a:xfrm>
                <a:off x="5880027" y="4441485"/>
                <a:ext cx="1120679" cy="305302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xmlns="" id="{49CEB831-EDC6-4236-93FD-F855412B1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5219" y="4441485"/>
                <a:ext cx="1120679" cy="305302"/>
              </a:xfrm>
              <a:custGeom>
                <a:avLst/>
                <a:gdLst>
                  <a:gd name="T0" fmla="*/ 2147483646 w 20291"/>
                  <a:gd name="T1" fmla="*/ 2147483646 h 5520"/>
                  <a:gd name="T2" fmla="*/ 2147483646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2147483646 w 20291"/>
                  <a:gd name="T13" fmla="*/ 2147483646 h 5520"/>
                  <a:gd name="T14" fmla="*/ 2147483646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2147483646 h 5520"/>
                  <a:gd name="T24" fmla="*/ 2147483646 w 20291"/>
                  <a:gd name="T25" fmla="*/ 2147483646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xmlns="" id="{32F637DB-30D1-4A32-BCD8-A08C4DBD9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3" y="4502041"/>
                <a:ext cx="1012986" cy="184190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xmlns="" id="{8F84C7F7-A0B8-4839-972A-6C35E6D96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3" y="4595397"/>
                <a:ext cx="1012986" cy="90834"/>
              </a:xfrm>
              <a:custGeom>
                <a:avLst/>
                <a:gdLst>
                  <a:gd name="T0" fmla="*/ 0 w 18305"/>
                  <a:gd name="T1" fmla="*/ 2147483646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0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xmlns="" id="{4C93AD50-7704-47FF-9517-739C88DA0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6" y="4847714"/>
                <a:ext cx="198557" cy="204377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xmlns="" id="{C4915222-62AC-4DA0-80A0-32BCE2205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0026" y="4989011"/>
                <a:ext cx="63944" cy="63080"/>
              </a:xfrm>
              <a:custGeom>
                <a:avLst/>
                <a:gdLst>
                  <a:gd name="T0" fmla="*/ 2147483646 w 1166"/>
                  <a:gd name="T1" fmla="*/ 0 h 1147"/>
                  <a:gd name="T2" fmla="*/ 2147483646 w 1166"/>
                  <a:gd name="T3" fmla="*/ 2147483646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2147483646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xmlns="" id="{6EFF9334-EEC7-4762-9C9C-152B47A467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49" y="4085718"/>
                <a:ext cx="228847" cy="151390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2147483646 w 4130"/>
                  <a:gd name="T5" fmla="*/ 2147483646 h 2753"/>
                  <a:gd name="T6" fmla="*/ 214748364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xmlns="" id="{25BC86B7-3988-412E-9459-2491A6FD1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49" y="4136181"/>
                <a:ext cx="215386" cy="100927"/>
              </a:xfrm>
              <a:custGeom>
                <a:avLst/>
                <a:gdLst>
                  <a:gd name="T0" fmla="*/ 2147483646 w 3905"/>
                  <a:gd name="T1" fmla="*/ 2147483646 h 1814"/>
                  <a:gd name="T2" fmla="*/ 2147483646 w 3905"/>
                  <a:gd name="T3" fmla="*/ 2147483646 h 1814"/>
                  <a:gd name="T4" fmla="*/ 2147483646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2147483646 w 3905"/>
                  <a:gd name="T19" fmla="*/ 2147483646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xmlns="" id="{BFADE426-9396-4360-AAF4-5D212B794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988" y="4232061"/>
                <a:ext cx="208655" cy="688825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xmlns="" id="{174B25DA-412A-476A-B7F5-7B849404A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315" y="4216922"/>
                <a:ext cx="222116" cy="686301"/>
              </a:xfrm>
              <a:custGeom>
                <a:avLst/>
                <a:gdLst>
                  <a:gd name="T0" fmla="*/ 2147483646 w 4025"/>
                  <a:gd name="T1" fmla="*/ 0 h 12402"/>
                  <a:gd name="T2" fmla="*/ 2147483646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xmlns="" id="{86737618-B575-4A38-8FED-B8A5CEB9F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6" y="4201783"/>
                <a:ext cx="225481" cy="673686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xmlns="" id="{99E9FEF1-B5BC-4EAE-B4D8-22FD76BD1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7526" y="4166459"/>
                <a:ext cx="238944" cy="161483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2147483646 h 2926"/>
                  <a:gd name="T4" fmla="*/ 2147483646 w 4355"/>
                  <a:gd name="T5" fmla="*/ 2147483646 h 2926"/>
                  <a:gd name="T6" fmla="*/ 2147483646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xmlns="" id="{88596328-B4A7-4826-BF27-7B994F965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988" y="4166459"/>
                <a:ext cx="225483" cy="10849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2147483646 h 1933"/>
                  <a:gd name="T4" fmla="*/ 2147483646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xmlns="" id="{822669AC-EB54-4AB1-A47E-F7100BCF7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3" y="4161413"/>
                <a:ext cx="242309" cy="80741"/>
              </a:xfrm>
              <a:custGeom>
                <a:avLst/>
                <a:gdLst>
                  <a:gd name="T0" fmla="*/ 2147483646 w 4408"/>
                  <a:gd name="T1" fmla="*/ 0 h 1458"/>
                  <a:gd name="T2" fmla="*/ 2147483646 w 4408"/>
                  <a:gd name="T3" fmla="*/ 2147483646 h 1458"/>
                  <a:gd name="T4" fmla="*/ 2147483646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2147483646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xmlns="" id="{229CD95A-C6CF-421A-B7C4-4EAB3CCAD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4" y="4252247"/>
                <a:ext cx="245675" cy="80741"/>
              </a:xfrm>
              <a:custGeom>
                <a:avLst/>
                <a:gdLst>
                  <a:gd name="T0" fmla="*/ 2147483646 w 4421"/>
                  <a:gd name="T1" fmla="*/ 2147483646 h 1445"/>
                  <a:gd name="T2" fmla="*/ 2147483646 w 4421"/>
                  <a:gd name="T3" fmla="*/ 2147483646 h 1445"/>
                  <a:gd name="T4" fmla="*/ 2147483646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2147483646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xmlns="" id="{EFF7225D-0543-4537-B6BC-7D8618B2E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8106" y="3457451"/>
                <a:ext cx="158175" cy="234654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2147483646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2147483646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xmlns="" id="{08962D35-CD2B-4CAB-AF30-2471E99A81E6}"/>
                  </a:ext>
                </a:extLst>
              </p:cNvPr>
              <p:cNvSpPr/>
              <p:nvPr/>
            </p:nvSpPr>
            <p:spPr>
              <a:xfrm>
                <a:off x="6179549" y="3608840"/>
                <a:ext cx="528367" cy="527341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xmlns="" id="{4170FB87-D8D6-4F50-8E78-3B159F92E2E0}"/>
                  </a:ext>
                </a:extLst>
              </p:cNvPr>
              <p:cNvSpPr/>
              <p:nvPr/>
            </p:nvSpPr>
            <p:spPr>
              <a:xfrm>
                <a:off x="6243490" y="3659304"/>
                <a:ext cx="205290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xmlns="" id="{ACBD384E-2873-4580-B548-3A20D4845B9A}"/>
                  </a:ext>
                </a:extLst>
              </p:cNvPr>
              <p:cNvSpPr/>
              <p:nvPr/>
            </p:nvSpPr>
            <p:spPr>
              <a:xfrm>
                <a:off x="6189644" y="3719860"/>
                <a:ext cx="518271" cy="41632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xmlns="" id="{19E60E79-FA12-4133-8779-44928CD76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863"/>
              <a:ext cx="205331" cy="152357"/>
            </a:xfrm>
            <a:custGeom>
              <a:avLst/>
              <a:gdLst>
                <a:gd name="T0" fmla="*/ 2147483646 w 6588"/>
                <a:gd name="T1" fmla="*/ 2147483646 h 4903"/>
                <a:gd name="T2" fmla="*/ 2147483646 w 6588"/>
                <a:gd name="T3" fmla="*/ 2147483646 h 4903"/>
                <a:gd name="T4" fmla="*/ 2147483646 w 6588"/>
                <a:gd name="T5" fmla="*/ 2147483646 h 4903"/>
                <a:gd name="T6" fmla="*/ 214748364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2147483646 h 4903"/>
                <a:gd name="T16" fmla="*/ 2147483646 w 6588"/>
                <a:gd name="T17" fmla="*/ 2147483646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xmlns="" id="{8913529E-14B4-4DD2-AF3F-3BE6C2066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xmlns="" id="{A9478F11-8202-48CB-B208-084DC4A06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47483646 h 16500"/>
                <a:gd name="T32" fmla="*/ 2147483646 w 20032"/>
                <a:gd name="T33" fmla="*/ 2147483646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xmlns="" id="{BB2A3C11-A573-473B-A432-FF34DD9E0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428605"/>
              <a:ext cx="436063" cy="334869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2147483646 w 14016"/>
                <a:gd name="T7" fmla="*/ 2147483646 h 10789"/>
                <a:gd name="T8" fmla="*/ 2147483646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214748364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xmlns="" id="{4B049E57-41AD-4C8D-8DB6-AAAACB003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776" y="3849331"/>
              <a:ext cx="436063" cy="325346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2147483646 h 10487"/>
                <a:gd name="T4" fmla="*/ 2147483646 w 14016"/>
                <a:gd name="T5" fmla="*/ 2147483646 h 10487"/>
                <a:gd name="T6" fmla="*/ 2147483646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2147483646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xmlns="" id="{0BC3C534-51C2-4B21-AE71-C6DB05DD9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869962"/>
              <a:ext cx="177812" cy="306302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2147483646 h 9814"/>
                <a:gd name="T6" fmla="*/ 2147483646 w 5748"/>
                <a:gd name="T7" fmla="*/ 2147483646 h 9814"/>
                <a:gd name="T8" fmla="*/ 2147483646 w 5748"/>
                <a:gd name="T9" fmla="*/ 2147483646 h 9814"/>
                <a:gd name="T10" fmla="*/ 2147483646 w 5748"/>
                <a:gd name="T11" fmla="*/ 2147483646 h 9814"/>
                <a:gd name="T12" fmla="*/ 2147483646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xmlns="" id="{21062E23-5B8E-4C47-A3B1-8A2A2CC9D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822" y="3779501"/>
              <a:ext cx="440297" cy="506270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2147483646 h 16292"/>
                <a:gd name="T4" fmla="*/ 2147483646 w 14151"/>
                <a:gd name="T5" fmla="*/ 2147483646 h 16292"/>
                <a:gd name="T6" fmla="*/ 2147483646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2147483646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xmlns="" id="{B4FD3C22-F472-4151-8FC1-2E2A3FA60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774" y="3823938"/>
              <a:ext cx="169345" cy="460246"/>
            </a:xfrm>
            <a:custGeom>
              <a:avLst/>
              <a:gdLst>
                <a:gd name="T0" fmla="*/ 2147483646 w 5446"/>
                <a:gd name="T1" fmla="*/ 2147483646 h 14823"/>
                <a:gd name="T2" fmla="*/ 2147483646 w 5446"/>
                <a:gd name="T3" fmla="*/ 2147483646 h 14823"/>
                <a:gd name="T4" fmla="*/ 2147483646 w 5446"/>
                <a:gd name="T5" fmla="*/ 2147483646 h 14823"/>
                <a:gd name="T6" fmla="*/ 2147483646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2147483646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xmlns="" id="{19E1736D-5FC7-4D20-9D98-5FE9AC571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018" y="4195309"/>
              <a:ext cx="501685" cy="360261"/>
            </a:xfrm>
            <a:custGeom>
              <a:avLst/>
              <a:gdLst>
                <a:gd name="T0" fmla="*/ 2147483646 w 16133"/>
                <a:gd name="T1" fmla="*/ 2147483646 h 11630"/>
                <a:gd name="T2" fmla="*/ 2147483646 w 16133"/>
                <a:gd name="T3" fmla="*/ 2147483646 h 11630"/>
                <a:gd name="T4" fmla="*/ 2147483646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2147483646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2147483646 w 16133"/>
                <a:gd name="T23" fmla="*/ 2147483646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xmlns="" id="{0856D8F0-0E08-4628-8FA7-350433EB5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0883" y="3623970"/>
              <a:ext cx="141826" cy="252341"/>
            </a:xfrm>
            <a:custGeom>
              <a:avLst/>
              <a:gdLst>
                <a:gd name="T0" fmla="*/ 2147483646 w 4606"/>
                <a:gd name="T1" fmla="*/ 0 h 8148"/>
                <a:gd name="T2" fmla="*/ 2147483646 w 4606"/>
                <a:gd name="T3" fmla="*/ 2147483646 h 8148"/>
                <a:gd name="T4" fmla="*/ 2147483646 w 4606"/>
                <a:gd name="T5" fmla="*/ 2147483646 h 8148"/>
                <a:gd name="T6" fmla="*/ 2147483646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xmlns="" id="{0C5A117C-D5F8-4DC6-AF12-6AC8E1937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763474"/>
              <a:ext cx="234967" cy="139661"/>
            </a:xfrm>
            <a:custGeom>
              <a:avLst/>
              <a:gdLst>
                <a:gd name="T0" fmla="*/ 2147483646 w 6420"/>
                <a:gd name="T1" fmla="*/ 2147483646 h 4389"/>
                <a:gd name="T2" fmla="*/ 2147483646 w 6420"/>
                <a:gd name="T3" fmla="*/ 2147483646 h 4389"/>
                <a:gd name="T4" fmla="*/ 2147483646 w 6420"/>
                <a:gd name="T5" fmla="*/ 2147483646 h 4389"/>
                <a:gd name="T6" fmla="*/ 2147483646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2147483646 h 4389"/>
                <a:gd name="T16" fmla="*/ 2147483646 w 6420"/>
                <a:gd name="T17" fmla="*/ 2147483646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xmlns="" id="{4449532F-E52D-4ED4-A7A2-9B6334B2A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440" y="4369885"/>
              <a:ext cx="675264" cy="458658"/>
            </a:xfrm>
            <a:custGeom>
              <a:avLst/>
              <a:gdLst>
                <a:gd name="T0" fmla="*/ 2147483646 w 21712"/>
                <a:gd name="T1" fmla="*/ 2147483646 h 14732"/>
                <a:gd name="T2" fmla="*/ 2147483646 w 21712"/>
                <a:gd name="T3" fmla="*/ 2147483646 h 14732"/>
                <a:gd name="T4" fmla="*/ 2147483646 w 21712"/>
                <a:gd name="T5" fmla="*/ 2147483646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147483646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2147483646 h 14732"/>
                <a:gd name="T28" fmla="*/ 2147483646 w 21712"/>
                <a:gd name="T29" fmla="*/ 2147483646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xmlns="" id="{9FEBF2BA-D6CB-4F3C-B21E-CA2709711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839" y="4371471"/>
              <a:ext cx="196864" cy="274561"/>
            </a:xfrm>
            <a:custGeom>
              <a:avLst/>
              <a:gdLst>
                <a:gd name="T0" fmla="*/ 2147483646 w 6319"/>
                <a:gd name="T1" fmla="*/ 0 h 8806"/>
                <a:gd name="T2" fmla="*/ 2147483646 w 6319"/>
                <a:gd name="T3" fmla="*/ 2147483646 h 8806"/>
                <a:gd name="T4" fmla="*/ 2147483646 w 6319"/>
                <a:gd name="T5" fmla="*/ 2147483646 h 8806"/>
                <a:gd name="T6" fmla="*/ 2147483646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2147483646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2147483646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xmlns="" id="{99049756-FC4B-4028-9E22-267A2B5B2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527" y="3874724"/>
              <a:ext cx="226498" cy="539598"/>
            </a:xfrm>
            <a:custGeom>
              <a:avLst/>
              <a:gdLst>
                <a:gd name="T0" fmla="*/ 2147483646 w 7294"/>
                <a:gd name="T1" fmla="*/ 0 h 17402"/>
                <a:gd name="T2" fmla="*/ 2147483646 w 7294"/>
                <a:gd name="T3" fmla="*/ 2147483646 h 17402"/>
                <a:gd name="T4" fmla="*/ 2147483646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2147483646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xmlns="" id="{34593875-EDF3-49A1-A93D-BFAB79BF4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754" y="4401626"/>
              <a:ext cx="148177" cy="95223"/>
            </a:xfrm>
            <a:custGeom>
              <a:avLst/>
              <a:gdLst>
                <a:gd name="T0" fmla="*/ 2147483646 w 4774"/>
                <a:gd name="T1" fmla="*/ 0 h 3059"/>
                <a:gd name="T2" fmla="*/ 2147483646 w 4774"/>
                <a:gd name="T3" fmla="*/ 2147483646 h 3059"/>
                <a:gd name="T4" fmla="*/ 2147483646 w 4774"/>
                <a:gd name="T5" fmla="*/ 2147483646 h 3059"/>
                <a:gd name="T6" fmla="*/ 2147483646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2147483646 h 3059"/>
                <a:gd name="T12" fmla="*/ 2147483646 w 4774"/>
                <a:gd name="T13" fmla="*/ 2147483646 h 3059"/>
                <a:gd name="T14" fmla="*/ 2147483646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xmlns="" id="{40099083-F21F-4C94-A298-FF51B332F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41" y="3754108"/>
              <a:ext cx="4234" cy="25393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2147483646 w 135"/>
                <a:gd name="T5" fmla="*/ 2147483646 h 841"/>
                <a:gd name="T6" fmla="*/ 2147483646 w 135"/>
                <a:gd name="T7" fmla="*/ 2147483646 h 841"/>
                <a:gd name="T8" fmla="*/ 2147483646 w 135"/>
                <a:gd name="T9" fmla="*/ 2147483646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xmlns="" id="{BDCF1DC3-E949-4CCD-8357-7344AEC1A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475" y="3779501"/>
              <a:ext cx="0" cy="0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xmlns="" id="{99F2B6B4-51BB-443B-B9B5-ABC466D88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62043"/>
              <a:ext cx="4234" cy="22219"/>
            </a:xfrm>
            <a:custGeom>
              <a:avLst/>
              <a:gdLst>
                <a:gd name="T0" fmla="*/ 2147483646 w 136"/>
                <a:gd name="T1" fmla="*/ 2147483646 h 707"/>
                <a:gd name="T2" fmla="*/ 2147483646 w 136"/>
                <a:gd name="T3" fmla="*/ 2147483646 h 707"/>
                <a:gd name="T4" fmla="*/ 2147483646 w 136"/>
                <a:gd name="T5" fmla="*/ 2147483646 h 707"/>
                <a:gd name="T6" fmla="*/ 2147483646 w 136"/>
                <a:gd name="T7" fmla="*/ 2147483646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xmlns="" id="{ECC43771-9857-4868-B5EC-F32A7A424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54108"/>
              <a:ext cx="131242" cy="55546"/>
            </a:xfrm>
            <a:custGeom>
              <a:avLst/>
              <a:gdLst>
                <a:gd name="T0" fmla="*/ 2147483646 w 4202"/>
                <a:gd name="T1" fmla="*/ 0 h 1815"/>
                <a:gd name="T2" fmla="*/ 2147483646 w 4202"/>
                <a:gd name="T3" fmla="*/ 2147483646 h 1815"/>
                <a:gd name="T4" fmla="*/ 2147483646 w 4202"/>
                <a:gd name="T5" fmla="*/ 2147483646 h 1815"/>
                <a:gd name="T6" fmla="*/ 2147483646 w 4202"/>
                <a:gd name="T7" fmla="*/ 2147483646 h 1815"/>
                <a:gd name="T8" fmla="*/ 2147483646 w 4202"/>
                <a:gd name="T9" fmla="*/ 2147483646 h 1815"/>
                <a:gd name="T10" fmla="*/ 2147483646 w 4202"/>
                <a:gd name="T11" fmla="*/ 2147483646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xmlns="" id="{1B7CDF5F-F76F-4F36-9C72-1E7A2A0C9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8029" y="2519380"/>
              <a:ext cx="1225635" cy="1242663"/>
            </a:xfrm>
            <a:custGeom>
              <a:avLst/>
              <a:gdLst>
                <a:gd name="T0" fmla="*/ 2147483646 w 39491"/>
                <a:gd name="T1" fmla="*/ 0 h 40034"/>
                <a:gd name="T2" fmla="*/ 2147483646 w 39491"/>
                <a:gd name="T3" fmla="*/ 2147483646 h 40034"/>
                <a:gd name="T4" fmla="*/ 2147483646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xmlns="" id="{9F9BD441-43DF-4C3C-81DA-71A0A4856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9409"/>
              <a:ext cx="1024537" cy="330107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2147483646 h 10655"/>
                <a:gd name="T18" fmla="*/ 0 w 33038"/>
                <a:gd name="T19" fmla="*/ 2147483646 h 10655"/>
                <a:gd name="T20" fmla="*/ 2147483646 w 33038"/>
                <a:gd name="T21" fmla="*/ 2147483646 h 10655"/>
                <a:gd name="T22" fmla="*/ 2147483646 w 33038"/>
                <a:gd name="T23" fmla="*/ 2147483646 h 10655"/>
                <a:gd name="T24" fmla="*/ 2147483646 w 33038"/>
                <a:gd name="T25" fmla="*/ 2147483646 h 10655"/>
                <a:gd name="T26" fmla="*/ 0 w 33038"/>
                <a:gd name="T27" fmla="*/ 2147483646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xmlns="" id="{E5E3888E-24AD-45E5-91CE-155B1CA9E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127221"/>
              <a:ext cx="1121911" cy="552295"/>
            </a:xfrm>
            <a:custGeom>
              <a:avLst/>
              <a:gdLst>
                <a:gd name="T0" fmla="*/ 2147483646 w 36130"/>
                <a:gd name="T1" fmla="*/ 2147483646 h 17780"/>
                <a:gd name="T2" fmla="*/ 2147483646 w 36130"/>
                <a:gd name="T3" fmla="*/ 2147483646 h 17780"/>
                <a:gd name="T4" fmla="*/ 2147483646 w 36130"/>
                <a:gd name="T5" fmla="*/ 2147483646 h 17780"/>
                <a:gd name="T6" fmla="*/ 0 w 36130"/>
                <a:gd name="T7" fmla="*/ 2147483646 h 17780"/>
                <a:gd name="T8" fmla="*/ 2147483646 w 36130"/>
                <a:gd name="T9" fmla="*/ 2147483646 h 17780"/>
                <a:gd name="T10" fmla="*/ 2147483646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2147483646 h 17780"/>
                <a:gd name="T16" fmla="*/ 2147483646 w 36130"/>
                <a:gd name="T17" fmla="*/ 2147483646 h 17780"/>
                <a:gd name="T18" fmla="*/ 2147483646 w 36130"/>
                <a:gd name="T19" fmla="*/ 214748364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2147483646 h 17780"/>
                <a:gd name="T50" fmla="*/ 2147483646 w 36130"/>
                <a:gd name="T51" fmla="*/ 2147483646 h 17780"/>
                <a:gd name="T52" fmla="*/ 2147483646 w 36130"/>
                <a:gd name="T53" fmla="*/ 2147483646 h 17780"/>
                <a:gd name="T54" fmla="*/ 2147483646 w 36130"/>
                <a:gd name="T55" fmla="*/ 2147483646 h 17780"/>
                <a:gd name="T56" fmla="*/ 2147483646 w 36130"/>
                <a:gd name="T57" fmla="*/ 2147483646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xmlns="" id="{0E2F5B2C-B015-42E2-83D4-3908F0005B6F}"/>
                </a:ext>
              </a:extLst>
            </p:cNvPr>
            <p:cNvSpPr/>
            <p:nvPr/>
          </p:nvSpPr>
          <p:spPr>
            <a:xfrm>
              <a:off x="5641385" y="2381306"/>
              <a:ext cx="1492354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xmlns="" id="{120876C8-525B-4D4A-9935-FB25A2DBB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3062153"/>
              <a:ext cx="8467" cy="4761"/>
            </a:xfrm>
            <a:custGeom>
              <a:avLst/>
              <a:gdLst>
                <a:gd name="T0" fmla="*/ 2147483646 w 270"/>
                <a:gd name="T1" fmla="*/ 2147483646 h 169"/>
                <a:gd name="T2" fmla="*/ 0 w 270"/>
                <a:gd name="T3" fmla="*/ 2147483646 h 169"/>
                <a:gd name="T4" fmla="*/ 2147483646 w 270"/>
                <a:gd name="T5" fmla="*/ 2147483646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xmlns="" id="{7F8A5A57-A445-432D-A95E-D26C381E6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5116" y="3197052"/>
              <a:ext cx="95256" cy="52373"/>
            </a:xfrm>
            <a:custGeom>
              <a:avLst/>
              <a:gdLst>
                <a:gd name="T0" fmla="*/ 2147483646 w 3093"/>
                <a:gd name="T1" fmla="*/ 2147483646 h 1682"/>
                <a:gd name="T2" fmla="*/ 2147483646 w 3093"/>
                <a:gd name="T3" fmla="*/ 2147483646 h 1682"/>
                <a:gd name="T4" fmla="*/ 0 w 3093"/>
                <a:gd name="T5" fmla="*/ 2147483646 h 1682"/>
                <a:gd name="T6" fmla="*/ 2147483646 w 3093"/>
                <a:gd name="T7" fmla="*/ 2147483646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xmlns="" id="{D16CEC81-876C-46C7-AC75-042458DBC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372" y="3127221"/>
              <a:ext cx="220149" cy="77766"/>
            </a:xfrm>
            <a:custGeom>
              <a:avLst/>
              <a:gdLst>
                <a:gd name="T0" fmla="*/ 2147483646 w 7126"/>
                <a:gd name="T1" fmla="*/ 2147483646 h 2522"/>
                <a:gd name="T2" fmla="*/ 2147483646 w 7126"/>
                <a:gd name="T3" fmla="*/ 2147483646 h 2522"/>
                <a:gd name="T4" fmla="*/ 2147483646 w 7126"/>
                <a:gd name="T5" fmla="*/ 2147483646 h 2522"/>
                <a:gd name="T6" fmla="*/ 2147483646 w 7126"/>
                <a:gd name="T7" fmla="*/ 2147483646 h 2522"/>
                <a:gd name="T8" fmla="*/ 2147483646 w 7126"/>
                <a:gd name="T9" fmla="*/ 2147483646 h 2522"/>
                <a:gd name="T10" fmla="*/ 2147483646 w 7126"/>
                <a:gd name="T11" fmla="*/ 2147483646 h 2522"/>
                <a:gd name="T12" fmla="*/ 2147483646 w 7126"/>
                <a:gd name="T13" fmla="*/ 2147483646 h 2522"/>
                <a:gd name="T14" fmla="*/ 0 w 7126"/>
                <a:gd name="T15" fmla="*/ 2147483646 h 2522"/>
                <a:gd name="T16" fmla="*/ 0 w 7126"/>
                <a:gd name="T17" fmla="*/ 2147483646 h 2522"/>
                <a:gd name="T18" fmla="*/ 2147483646 w 7126"/>
                <a:gd name="T19" fmla="*/ 2147483646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xmlns="" id="{D3079AEC-B7B5-4466-8329-3777D1243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785" y="3187529"/>
              <a:ext cx="127009" cy="61896"/>
            </a:xfrm>
            <a:custGeom>
              <a:avLst/>
              <a:gdLst>
                <a:gd name="T0" fmla="*/ 2147483646 w 4068"/>
                <a:gd name="T1" fmla="*/ 0 h 1984"/>
                <a:gd name="T2" fmla="*/ 2147483646 w 4068"/>
                <a:gd name="T3" fmla="*/ 2147483646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xmlns="" id="{0F9E8C39-8E70-4F49-A600-A4B85B3B5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4648"/>
              <a:ext cx="0" cy="4761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xmlns="" id="{6CC3F560-78E9-4EBD-8BE3-8ECA3D04A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276404"/>
              <a:ext cx="42336" cy="73004"/>
            </a:xfrm>
            <a:custGeom>
              <a:avLst/>
              <a:gdLst>
                <a:gd name="T0" fmla="*/ 2147483646 w 1405"/>
                <a:gd name="T1" fmla="*/ 2147483646 h 2334"/>
                <a:gd name="T2" fmla="*/ 2147483646 w 1405"/>
                <a:gd name="T3" fmla="*/ 2147483646 h 2334"/>
                <a:gd name="T4" fmla="*/ 0 w 1405"/>
                <a:gd name="T5" fmla="*/ 2147483646 h 2334"/>
                <a:gd name="T6" fmla="*/ 0 w 1405"/>
                <a:gd name="T7" fmla="*/ 2147483646 h 2334"/>
                <a:gd name="T8" fmla="*/ 2147483646 w 1405"/>
                <a:gd name="T9" fmla="*/ 2147483646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xmlns="" id="{D478970E-29B0-404C-AE67-2BEFEE799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8320" y="3179595"/>
              <a:ext cx="1466952" cy="209491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2147483646 w 47188"/>
                <a:gd name="T17" fmla="*/ 2147483646 h 6723"/>
                <a:gd name="T18" fmla="*/ 2147483646 w 47188"/>
                <a:gd name="T19" fmla="*/ 2147483646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2147483646 w 47188"/>
                <a:gd name="T33" fmla="*/ 2147483646 h 6723"/>
                <a:gd name="T34" fmla="*/ 2147483646 w 47188"/>
                <a:gd name="T35" fmla="*/ 2147483646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xmlns="" id="{B29A2050-F17D-4F1E-8EA6-12DAFF7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627" y="3384324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xmlns="" id="{EDA752EA-2FF8-4C2C-9FED-76734A180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721" y="3314494"/>
              <a:ext cx="88906" cy="69830"/>
            </a:xfrm>
            <a:custGeom>
              <a:avLst/>
              <a:gdLst>
                <a:gd name="T0" fmla="*/ 0 w 2823"/>
                <a:gd name="T1" fmla="*/ 2147483646 h 2253"/>
                <a:gd name="T2" fmla="*/ 2147483646 w 2823"/>
                <a:gd name="T3" fmla="*/ 2147483646 h 2253"/>
                <a:gd name="T4" fmla="*/ 0 w 2823"/>
                <a:gd name="T5" fmla="*/ 2147483646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xmlns="" id="{70A7B9B9-1F64-4F11-AAD7-39337ACFF490}"/>
                </a:ext>
              </a:extLst>
            </p:cNvPr>
            <p:cNvSpPr/>
            <p:nvPr/>
          </p:nvSpPr>
          <p:spPr>
            <a:xfrm>
              <a:off x="5658320" y="2836791"/>
              <a:ext cx="1466952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xmlns="" id="{DCA243BC-C14A-40F5-80EA-01952FA6F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486" y="3492244"/>
              <a:ext cx="179930" cy="122204"/>
            </a:xfrm>
            <a:custGeom>
              <a:avLst/>
              <a:gdLst>
                <a:gd name="T0" fmla="*/ 2147483646 w 5748"/>
                <a:gd name="T1" fmla="*/ 2147483646 h 3934"/>
                <a:gd name="T2" fmla="*/ 2147483646 w 5748"/>
                <a:gd name="T3" fmla="*/ 2147483646 h 3934"/>
                <a:gd name="T4" fmla="*/ 2147483646 w 5748"/>
                <a:gd name="T5" fmla="*/ 2147483646 h 3934"/>
                <a:gd name="T6" fmla="*/ 2147483646 w 5748"/>
                <a:gd name="T7" fmla="*/ 2147483646 h 3934"/>
                <a:gd name="T8" fmla="*/ 2147483646 w 5748"/>
                <a:gd name="T9" fmla="*/ 2147483646 h 3934"/>
                <a:gd name="T10" fmla="*/ 2147483646 w 5748"/>
                <a:gd name="T11" fmla="*/ 2147483646 h 3934"/>
                <a:gd name="T12" fmla="*/ 2147483646 w 5748"/>
                <a:gd name="T13" fmla="*/ 2147483646 h 3934"/>
                <a:gd name="T14" fmla="*/ 2147483646 w 5748"/>
                <a:gd name="T15" fmla="*/ 2147483646 h 3934"/>
                <a:gd name="T16" fmla="*/ 2147483646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2147483646 h 3934"/>
                <a:gd name="T22" fmla="*/ 2147483646 w 5748"/>
                <a:gd name="T23" fmla="*/ 2147483646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xmlns="" id="{0CC767BC-08C5-485A-A605-57304BF47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817" y="3257360"/>
              <a:ext cx="234966" cy="209491"/>
            </a:xfrm>
            <a:custGeom>
              <a:avLst/>
              <a:gdLst>
                <a:gd name="T0" fmla="*/ 2147483646 w 7563"/>
                <a:gd name="T1" fmla="*/ 0 h 6741"/>
                <a:gd name="T2" fmla="*/ 2147483646 w 7563"/>
                <a:gd name="T3" fmla="*/ 2147483646 h 6741"/>
                <a:gd name="T4" fmla="*/ 2147483646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2147483646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xmlns="" id="{DF2A0DD2-7B3D-42EB-93B2-0543274D8984}"/>
                </a:ext>
              </a:extLst>
            </p:cNvPr>
            <p:cNvSpPr/>
            <p:nvPr/>
          </p:nvSpPr>
          <p:spPr>
            <a:xfrm>
              <a:off x="6384387" y="3439871"/>
              <a:ext cx="266718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xmlns="" id="{BFDD19CB-7A9A-4D8C-9158-C6C03B678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286" y="3289101"/>
              <a:ext cx="218031" cy="192034"/>
            </a:xfrm>
            <a:custGeom>
              <a:avLst/>
              <a:gdLst>
                <a:gd name="T0" fmla="*/ 2147483646 w 6992"/>
                <a:gd name="T1" fmla="*/ 2147483646 h 6211"/>
                <a:gd name="T2" fmla="*/ 2147483646 w 6992"/>
                <a:gd name="T3" fmla="*/ 2147483646 h 6211"/>
                <a:gd name="T4" fmla="*/ 2147483646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2147483646 h 6211"/>
                <a:gd name="T12" fmla="*/ 2147483646 w 6992"/>
                <a:gd name="T13" fmla="*/ 2147483646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xmlns="" id="{5DD55C77-3A8D-413C-80DA-6BE0B26A3811}"/>
                </a:ext>
              </a:extLst>
            </p:cNvPr>
            <p:cNvSpPr/>
            <p:nvPr/>
          </p:nvSpPr>
          <p:spPr>
            <a:xfrm>
              <a:off x="5880586" y="3458916"/>
              <a:ext cx="182046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xmlns="" id="{0A336FCD-359C-4CEA-9797-BE9FCAD7A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8674"/>
            </a:xfrm>
            <a:custGeom>
              <a:avLst/>
              <a:gdLst>
                <a:gd name="T0" fmla="*/ 2147483646 w 8000"/>
                <a:gd name="T1" fmla="*/ 2147483646 h 11551"/>
                <a:gd name="T2" fmla="*/ 2147483646 w 8000"/>
                <a:gd name="T3" fmla="*/ 2147483646 h 11551"/>
                <a:gd name="T4" fmla="*/ 2147483646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2147483646 h 11551"/>
                <a:gd name="T14" fmla="*/ 2147483646 w 8000"/>
                <a:gd name="T15" fmla="*/ 2147483646 h 11551"/>
                <a:gd name="T16" fmla="*/ 2147483646 w 8000"/>
                <a:gd name="T17" fmla="*/ 2147483646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xmlns="" id="{1A8B20F4-198A-490C-9BEE-B302BECDA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7088"/>
            </a:xfrm>
            <a:custGeom>
              <a:avLst/>
              <a:gdLst>
                <a:gd name="T0" fmla="*/ 2147483646 w 8000"/>
                <a:gd name="T1" fmla="*/ 2147483646 h 11495"/>
                <a:gd name="T2" fmla="*/ 2147483646 w 8000"/>
                <a:gd name="T3" fmla="*/ 2147483646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2147483646 h 11495"/>
                <a:gd name="T10" fmla="*/ 2147483646 w 8000"/>
                <a:gd name="T11" fmla="*/ 2147483646 h 11495"/>
                <a:gd name="T12" fmla="*/ 2147483646 w 8000"/>
                <a:gd name="T13" fmla="*/ 2147483646 h 11495"/>
                <a:gd name="T14" fmla="*/ 2147483646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2147483646 w 8000"/>
                <a:gd name="T33" fmla="*/ 2147483646 h 11495"/>
                <a:gd name="T34" fmla="*/ 2147483646 w 8000"/>
                <a:gd name="T35" fmla="*/ 2147483646 h 11495"/>
                <a:gd name="T36" fmla="*/ 2147483646 w 8000"/>
                <a:gd name="T37" fmla="*/ 2147483646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xmlns="" id="{16A597ED-EBC4-47B6-BE76-B59489650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981056"/>
              <a:ext cx="0" cy="138074"/>
            </a:xfrm>
            <a:custGeom>
              <a:avLst/>
              <a:gdLst>
                <a:gd name="T0" fmla="*/ 2147483646 w 1"/>
                <a:gd name="T1" fmla="*/ 0 h 4471"/>
                <a:gd name="T2" fmla="*/ 2147483646 w 1"/>
                <a:gd name="T3" fmla="*/ 2147483646 h 4471"/>
                <a:gd name="T4" fmla="*/ 2147483646 w 1"/>
                <a:gd name="T5" fmla="*/ 2147483646 h 4471"/>
                <a:gd name="T6" fmla="*/ 2147483646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xmlns="" id="{545A412D-E99E-4811-B023-DF115B26C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682" y="3827113"/>
              <a:ext cx="25402" cy="12696"/>
            </a:xfrm>
            <a:custGeom>
              <a:avLst/>
              <a:gdLst>
                <a:gd name="T0" fmla="*/ 2147483646 w 841"/>
                <a:gd name="T1" fmla="*/ 0 h 404"/>
                <a:gd name="T2" fmla="*/ 2147483646 w 841"/>
                <a:gd name="T3" fmla="*/ 2147483646 h 404"/>
                <a:gd name="T4" fmla="*/ 2147483646 w 841"/>
                <a:gd name="T5" fmla="*/ 2147483646 h 404"/>
                <a:gd name="T6" fmla="*/ 2147483646 w 841"/>
                <a:gd name="T7" fmla="*/ 0 h 404"/>
                <a:gd name="T8" fmla="*/ 2147483646 w 841"/>
                <a:gd name="T9" fmla="*/ 2147483646 h 404"/>
                <a:gd name="T10" fmla="*/ 2147483646 w 841"/>
                <a:gd name="T11" fmla="*/ 2147483646 h 404"/>
                <a:gd name="T12" fmla="*/ 2147483646 w 841"/>
                <a:gd name="T13" fmla="*/ 2147483646 h 404"/>
                <a:gd name="T14" fmla="*/ 2147483646 w 841"/>
                <a:gd name="T15" fmla="*/ 2147483646 h 404"/>
                <a:gd name="T16" fmla="*/ 2147483646 w 841"/>
                <a:gd name="T17" fmla="*/ 2147483646 h 404"/>
                <a:gd name="T18" fmla="*/ 2147483646 w 841"/>
                <a:gd name="T19" fmla="*/ 2147483646 h 404"/>
                <a:gd name="T20" fmla="*/ 2147483646 w 841"/>
                <a:gd name="T21" fmla="*/ 2147483646 h 404"/>
                <a:gd name="T22" fmla="*/ 0 w 841"/>
                <a:gd name="T23" fmla="*/ 2147483646 h 404"/>
                <a:gd name="T24" fmla="*/ 2147483646 w 841"/>
                <a:gd name="T25" fmla="*/ 2147483646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xmlns="" id="{2373EDE1-6310-41CD-8B05-C302E090C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27113"/>
              <a:ext cx="247666" cy="349152"/>
            </a:xfrm>
            <a:custGeom>
              <a:avLst/>
              <a:gdLst>
                <a:gd name="T0" fmla="*/ 2147483646 w 8000"/>
                <a:gd name="T1" fmla="*/ 0 h 11192"/>
                <a:gd name="T2" fmla="*/ 2147483646 w 8000"/>
                <a:gd name="T3" fmla="*/ 2147483646 h 11192"/>
                <a:gd name="T4" fmla="*/ 2147483646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2147483646 h 11192"/>
                <a:gd name="T20" fmla="*/ 2147483646 w 8000"/>
                <a:gd name="T21" fmla="*/ 2147483646 h 11192"/>
                <a:gd name="T22" fmla="*/ 2147483646 w 8000"/>
                <a:gd name="T23" fmla="*/ 2147483646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2147483646 w 8000"/>
                <a:gd name="T31" fmla="*/ 2147483646 h 11192"/>
                <a:gd name="T32" fmla="*/ 2147483646 w 8000"/>
                <a:gd name="T33" fmla="*/ 2147483646 h 11192"/>
                <a:gd name="T34" fmla="*/ 2147483646 w 8000"/>
                <a:gd name="T35" fmla="*/ 2147483646 h 11192"/>
                <a:gd name="T36" fmla="*/ 2147483646 w 8000"/>
                <a:gd name="T37" fmla="*/ 2147483646 h 11192"/>
                <a:gd name="T38" fmla="*/ 2147483646 w 8000"/>
                <a:gd name="T39" fmla="*/ 2147483646 h 11192"/>
                <a:gd name="T40" fmla="*/ 2147483646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xmlns="" id="{40CE9AC6-3570-4411-B31A-D6F89F208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784262"/>
              <a:ext cx="247666" cy="69830"/>
            </a:xfrm>
            <a:custGeom>
              <a:avLst/>
              <a:gdLst>
                <a:gd name="T0" fmla="*/ 2147483646 w 8000"/>
                <a:gd name="T1" fmla="*/ 2147483646 h 2253"/>
                <a:gd name="T2" fmla="*/ 2147483646 w 8000"/>
                <a:gd name="T3" fmla="*/ 2147483646 h 2253"/>
                <a:gd name="T4" fmla="*/ 2147483646 w 8000"/>
                <a:gd name="T5" fmla="*/ 2147483646 h 2253"/>
                <a:gd name="T6" fmla="*/ 2147483646 w 8000"/>
                <a:gd name="T7" fmla="*/ 2147483646 h 2253"/>
                <a:gd name="T8" fmla="*/ 2147483646 w 8000"/>
                <a:gd name="T9" fmla="*/ 2147483646 h 2253"/>
                <a:gd name="T10" fmla="*/ 2147483646 w 8000"/>
                <a:gd name="T11" fmla="*/ 2147483646 h 2253"/>
                <a:gd name="T12" fmla="*/ 2147483646 w 8000"/>
                <a:gd name="T13" fmla="*/ 2147483646 h 2253"/>
                <a:gd name="T14" fmla="*/ 2147483646 w 8000"/>
                <a:gd name="T15" fmla="*/ 2147483646 h 2253"/>
                <a:gd name="T16" fmla="*/ 2147483646 w 8000"/>
                <a:gd name="T17" fmla="*/ 2147483646 h 2253"/>
                <a:gd name="T18" fmla="*/ 2147483646 w 8000"/>
                <a:gd name="T19" fmla="*/ 2147483646 h 2253"/>
                <a:gd name="T20" fmla="*/ 2147483646 w 8000"/>
                <a:gd name="T21" fmla="*/ 2147483646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xmlns="" id="{1A23D07C-9A99-407F-A074-934B91325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118" y="3796958"/>
              <a:ext cx="222265" cy="42851"/>
            </a:xfrm>
            <a:custGeom>
              <a:avLst/>
              <a:gdLst>
                <a:gd name="T0" fmla="*/ 2147483646 w 7126"/>
                <a:gd name="T1" fmla="*/ 2147483646 h 1379"/>
                <a:gd name="T2" fmla="*/ 2147483646 w 7126"/>
                <a:gd name="T3" fmla="*/ 2147483646 h 1379"/>
                <a:gd name="T4" fmla="*/ 2147483646 w 7126"/>
                <a:gd name="T5" fmla="*/ 2147483646 h 1379"/>
                <a:gd name="T6" fmla="*/ 2147483646 w 7126"/>
                <a:gd name="T7" fmla="*/ 2147483646 h 1379"/>
                <a:gd name="T8" fmla="*/ 2147483646 w 7126"/>
                <a:gd name="T9" fmla="*/ 2147483646 h 1379"/>
                <a:gd name="T10" fmla="*/ 2147483646 w 7126"/>
                <a:gd name="T11" fmla="*/ 2147483646 h 1379"/>
                <a:gd name="T12" fmla="*/ 2147483646 w 7126"/>
                <a:gd name="T13" fmla="*/ 2147483646 h 1379"/>
                <a:gd name="T14" fmla="*/ 2147483646 w 7126"/>
                <a:gd name="T15" fmla="*/ 2147483646 h 1379"/>
                <a:gd name="T16" fmla="*/ 2147483646 w 7126"/>
                <a:gd name="T17" fmla="*/ 2147483646 h 1379"/>
                <a:gd name="T18" fmla="*/ 2147483646 w 7126"/>
                <a:gd name="T19" fmla="*/ 2147483646 h 1379"/>
                <a:gd name="T20" fmla="*/ 2147483646 w 7126"/>
                <a:gd name="T21" fmla="*/ 2147483646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xmlns="" id="{52CA98DF-504B-4DE6-BDEB-F759456C2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053" y="3814416"/>
              <a:ext cx="188396" cy="39676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2147483646 h 1278"/>
                <a:gd name="T4" fmla="*/ 0 w 6050"/>
                <a:gd name="T5" fmla="*/ 2147483646 h 1278"/>
                <a:gd name="T6" fmla="*/ 2147483646 w 6050"/>
                <a:gd name="T7" fmla="*/ 2147483646 h 1278"/>
                <a:gd name="T8" fmla="*/ 2147483646 w 6050"/>
                <a:gd name="T9" fmla="*/ 2147483646 h 1278"/>
                <a:gd name="T10" fmla="*/ 2147483646 w 6050"/>
                <a:gd name="T11" fmla="*/ 214748364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xmlns="" id="{9379CCD1-728A-4B54-9D7D-3C9A42EBF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642" y="3468438"/>
              <a:ext cx="218031" cy="311063"/>
            </a:xfrm>
            <a:custGeom>
              <a:avLst/>
              <a:gdLst>
                <a:gd name="T0" fmla="*/ 2147483646 w 6991"/>
                <a:gd name="T1" fmla="*/ 2147483646 h 10038"/>
                <a:gd name="T2" fmla="*/ 2147483646 w 6991"/>
                <a:gd name="T3" fmla="*/ 2147483646 h 10038"/>
                <a:gd name="T4" fmla="*/ 2147483646 w 6991"/>
                <a:gd name="T5" fmla="*/ 2147483646 h 10038"/>
                <a:gd name="T6" fmla="*/ 2147483646 w 6991"/>
                <a:gd name="T7" fmla="*/ 2147483646 h 10038"/>
                <a:gd name="T8" fmla="*/ 2147483646 w 6991"/>
                <a:gd name="T9" fmla="*/ 2147483646 h 10038"/>
                <a:gd name="T10" fmla="*/ 2147483646 w 6991"/>
                <a:gd name="T11" fmla="*/ 2147483646 h 10038"/>
                <a:gd name="T12" fmla="*/ 2147483646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2147483646 h 10038"/>
                <a:gd name="T34" fmla="*/ 2147483646 w 6991"/>
                <a:gd name="T35" fmla="*/ 2147483646 h 10038"/>
                <a:gd name="T36" fmla="*/ 2147483646 w 6991"/>
                <a:gd name="T37" fmla="*/ 2147483646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xmlns="" id="{5327BCEC-A7D1-4145-A7E3-21750901D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627" y="3709671"/>
              <a:ext cx="141827" cy="44438"/>
            </a:xfrm>
            <a:custGeom>
              <a:avLst/>
              <a:gdLst>
                <a:gd name="T0" fmla="*/ 2147483646 w 4605"/>
                <a:gd name="T1" fmla="*/ 2147483646 h 1413"/>
                <a:gd name="T2" fmla="*/ 2147483646 w 4605"/>
                <a:gd name="T3" fmla="*/ 2147483646 h 1413"/>
                <a:gd name="T4" fmla="*/ 2147483646 w 4605"/>
                <a:gd name="T5" fmla="*/ 2147483646 h 1413"/>
                <a:gd name="T6" fmla="*/ 2147483646 w 4605"/>
                <a:gd name="T7" fmla="*/ 2147483646 h 1413"/>
                <a:gd name="T8" fmla="*/ 2147483646 w 4605"/>
                <a:gd name="T9" fmla="*/ 2147483646 h 1413"/>
                <a:gd name="T10" fmla="*/ 2147483646 w 4605"/>
                <a:gd name="T11" fmla="*/ 2147483646 h 1413"/>
                <a:gd name="T12" fmla="*/ 2147483646 w 4605"/>
                <a:gd name="T13" fmla="*/ 2147483646 h 1413"/>
                <a:gd name="T14" fmla="*/ 2147483646 w 4605"/>
                <a:gd name="T15" fmla="*/ 2147483646 h 1413"/>
                <a:gd name="T16" fmla="*/ 2147483646 w 4605"/>
                <a:gd name="T17" fmla="*/ 2147483646 h 1413"/>
                <a:gd name="T18" fmla="*/ 2147483646 w 4605"/>
                <a:gd name="T19" fmla="*/ 2147483646 h 1413"/>
                <a:gd name="T20" fmla="*/ 2147483646 w 4605"/>
                <a:gd name="T21" fmla="*/ 2147483646 h 1413"/>
                <a:gd name="T22" fmla="*/ 2147483646 w 4605"/>
                <a:gd name="T23" fmla="*/ 2147483646 h 1413"/>
                <a:gd name="T24" fmla="*/ 2147483646 w 4605"/>
                <a:gd name="T25" fmla="*/ 2147483646 h 1413"/>
                <a:gd name="T26" fmla="*/ 2147483646 w 4605"/>
                <a:gd name="T27" fmla="*/ 2147483646 h 1413"/>
                <a:gd name="T28" fmla="*/ 2147483646 w 4605"/>
                <a:gd name="T29" fmla="*/ 2147483646 h 1413"/>
                <a:gd name="T30" fmla="*/ 2147483646 w 4605"/>
                <a:gd name="T31" fmla="*/ 2147483646 h 1413"/>
                <a:gd name="T32" fmla="*/ 2147483646 w 4605"/>
                <a:gd name="T33" fmla="*/ 2147483646 h 1413"/>
                <a:gd name="T34" fmla="*/ 0 w 4605"/>
                <a:gd name="T35" fmla="*/ 2147483646 h 1413"/>
                <a:gd name="T36" fmla="*/ 2147483646 w 4605"/>
                <a:gd name="T37" fmla="*/ 2147483646 h 1413"/>
                <a:gd name="T38" fmla="*/ 0 w 4605"/>
                <a:gd name="T39" fmla="*/ 2147483646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xmlns="" id="{1F8C2B7B-E731-4829-AC98-75A48E96B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343" y="3584293"/>
              <a:ext cx="192629" cy="195208"/>
            </a:xfrm>
            <a:custGeom>
              <a:avLst/>
              <a:gdLst>
                <a:gd name="T0" fmla="*/ 2147483646 w 6151"/>
                <a:gd name="T1" fmla="*/ 2147483646 h 6320"/>
                <a:gd name="T2" fmla="*/ 2147483646 w 6151"/>
                <a:gd name="T3" fmla="*/ 2147483646 h 6320"/>
                <a:gd name="T4" fmla="*/ 2147483646 w 6151"/>
                <a:gd name="T5" fmla="*/ 2147483646 h 6320"/>
                <a:gd name="T6" fmla="*/ 2147483646 w 6151"/>
                <a:gd name="T7" fmla="*/ 2147483646 h 6320"/>
                <a:gd name="T8" fmla="*/ 2147483646 w 6151"/>
                <a:gd name="T9" fmla="*/ 2147483646 h 6320"/>
                <a:gd name="T10" fmla="*/ 2147483646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2147483646 w 6151"/>
                <a:gd name="T29" fmla="*/ 2147483646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xmlns="" id="{C8BDF9CC-2AE4-42A2-AA20-AF442F3DD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14447"/>
              <a:ext cx="93140" cy="199969"/>
            </a:xfrm>
            <a:custGeom>
              <a:avLst/>
              <a:gdLst>
                <a:gd name="T0" fmla="*/ 2147483646 w 2958"/>
                <a:gd name="T1" fmla="*/ 0 h 6420"/>
                <a:gd name="T2" fmla="*/ 2147483646 w 2958"/>
                <a:gd name="T3" fmla="*/ 2147483646 h 6420"/>
                <a:gd name="T4" fmla="*/ 2147483646 w 2958"/>
                <a:gd name="T5" fmla="*/ 2147483646 h 6420"/>
                <a:gd name="T6" fmla="*/ 2147483646 w 2958"/>
                <a:gd name="T7" fmla="*/ 2147483646 h 6420"/>
                <a:gd name="T8" fmla="*/ 2147483646 w 2958"/>
                <a:gd name="T9" fmla="*/ 2147483646 h 6420"/>
                <a:gd name="T10" fmla="*/ 2147483646 w 2958"/>
                <a:gd name="T11" fmla="*/ 2147483646 h 6420"/>
                <a:gd name="T12" fmla="*/ 0 w 2958"/>
                <a:gd name="T13" fmla="*/ 2147483646 h 6420"/>
                <a:gd name="T14" fmla="*/ 2147483646 w 2958"/>
                <a:gd name="T15" fmla="*/ 2147483646 h 6420"/>
                <a:gd name="T16" fmla="*/ 2147483646 w 2958"/>
                <a:gd name="T17" fmla="*/ 2147483646 h 6420"/>
                <a:gd name="T18" fmla="*/ 2147483646 w 2958"/>
                <a:gd name="T19" fmla="*/ 2147483646 h 6420"/>
                <a:gd name="T20" fmla="*/ 2147483646 w 2958"/>
                <a:gd name="T21" fmla="*/ 2147483646 h 6420"/>
                <a:gd name="T22" fmla="*/ 2147483646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xmlns="" id="{C82E6AA7-58D9-4E91-A40E-FF77EF71D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44601"/>
              <a:ext cx="74089" cy="169815"/>
            </a:xfrm>
            <a:custGeom>
              <a:avLst/>
              <a:gdLst>
                <a:gd name="T0" fmla="*/ 2147483646 w 2387"/>
                <a:gd name="T1" fmla="*/ 2147483646 h 5446"/>
                <a:gd name="T2" fmla="*/ 2147483646 w 2387"/>
                <a:gd name="T3" fmla="*/ 2147483646 h 5446"/>
                <a:gd name="T4" fmla="*/ 2147483646 w 2387"/>
                <a:gd name="T5" fmla="*/ 2147483646 h 5446"/>
                <a:gd name="T6" fmla="*/ 2147483646 w 2387"/>
                <a:gd name="T7" fmla="*/ 2147483646 h 5446"/>
                <a:gd name="T8" fmla="*/ 2147483646 w 2387"/>
                <a:gd name="T9" fmla="*/ 2147483646 h 5446"/>
                <a:gd name="T10" fmla="*/ 2147483646 w 2387"/>
                <a:gd name="T11" fmla="*/ 2147483646 h 5446"/>
                <a:gd name="T12" fmla="*/ 2147483646 w 2387"/>
                <a:gd name="T13" fmla="*/ 2147483646 h 5446"/>
                <a:gd name="T14" fmla="*/ 2147483646 w 2387"/>
                <a:gd name="T15" fmla="*/ 2147483646 h 5446"/>
                <a:gd name="T16" fmla="*/ 2147483646 w 2387"/>
                <a:gd name="T17" fmla="*/ 2147483646 h 5446"/>
                <a:gd name="T18" fmla="*/ 2147483646 w 2387"/>
                <a:gd name="T19" fmla="*/ 2147483646 h 5446"/>
                <a:gd name="T20" fmla="*/ 2147483646 w 2387"/>
                <a:gd name="T21" fmla="*/ 2147483646 h 5446"/>
                <a:gd name="T22" fmla="*/ 2147483646 w 2387"/>
                <a:gd name="T23" fmla="*/ 2147483646 h 5446"/>
                <a:gd name="T24" fmla="*/ 2147483646 w 2387"/>
                <a:gd name="T25" fmla="*/ 2147483646 h 5446"/>
                <a:gd name="T26" fmla="*/ 0 w 2387"/>
                <a:gd name="T27" fmla="*/ 2147483646 h 5446"/>
                <a:gd name="T28" fmla="*/ 2147483646 w 2387"/>
                <a:gd name="T29" fmla="*/ 2147483646 h 5446"/>
                <a:gd name="T30" fmla="*/ 2147483646 w 2387"/>
                <a:gd name="T31" fmla="*/ 2147483646 h 5446"/>
                <a:gd name="T32" fmla="*/ 2147483646 w 2387"/>
                <a:gd name="T33" fmla="*/ 2147483646 h 5446"/>
                <a:gd name="T34" fmla="*/ 2147483646 w 2387"/>
                <a:gd name="T35" fmla="*/ 2147483646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xmlns="" id="{39C43986-71EB-43EE-B2C1-4A71A211E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608" y="3370041"/>
              <a:ext cx="74089" cy="79353"/>
            </a:xfrm>
            <a:custGeom>
              <a:avLst/>
              <a:gdLst>
                <a:gd name="T0" fmla="*/ 2147483646 w 2353"/>
                <a:gd name="T1" fmla="*/ 2147483646 h 2522"/>
                <a:gd name="T2" fmla="*/ 0 w 2353"/>
                <a:gd name="T3" fmla="*/ 2147483646 h 2522"/>
                <a:gd name="T4" fmla="*/ 2147483646 w 2353"/>
                <a:gd name="T5" fmla="*/ 2147483646 h 2522"/>
                <a:gd name="T6" fmla="*/ 2147483646 w 2353"/>
                <a:gd name="T7" fmla="*/ 2147483646 h 2522"/>
                <a:gd name="T8" fmla="*/ 2147483646 w 2353"/>
                <a:gd name="T9" fmla="*/ 2147483646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xmlns="" id="{C5624B70-8DBB-4611-9911-FE1912997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204" y="3354170"/>
              <a:ext cx="74089" cy="73004"/>
            </a:xfrm>
            <a:custGeom>
              <a:avLst/>
              <a:gdLst>
                <a:gd name="T0" fmla="*/ 2147483646 w 2387"/>
                <a:gd name="T1" fmla="*/ 2147483646 h 2354"/>
                <a:gd name="T2" fmla="*/ 0 w 2387"/>
                <a:gd name="T3" fmla="*/ 2147483646 h 2354"/>
                <a:gd name="T4" fmla="*/ 2147483646 w 2387"/>
                <a:gd name="T5" fmla="*/ 2147483646 h 2354"/>
                <a:gd name="T6" fmla="*/ 2147483646 w 2387"/>
                <a:gd name="T7" fmla="*/ 2147483646 h 2354"/>
                <a:gd name="T8" fmla="*/ 2147483646 w 2387"/>
                <a:gd name="T9" fmla="*/ 2147483646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xmlns="" id="{6D5CC4B0-657B-4547-961F-D2BA0DAC80E6}"/>
                </a:ext>
              </a:extLst>
            </p:cNvPr>
            <p:cNvSpPr/>
            <p:nvPr/>
          </p:nvSpPr>
          <p:spPr>
            <a:xfrm>
              <a:off x="5950440" y="4373059"/>
              <a:ext cx="673146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78275D58-4CAC-4BDA-9E1D-E56DF89F00E5}"/>
              </a:ext>
            </a:extLst>
          </p:cNvPr>
          <p:cNvSpPr txBox="1"/>
          <p:nvPr userDrawn="1"/>
        </p:nvSpPr>
        <p:spPr>
          <a:xfrm>
            <a:off x="4334934" y="1571625"/>
            <a:ext cx="3725333" cy="2082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469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911969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AB5BA7-5CE1-447F-A9C5-FA3A1A001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6FAB1929-DA2A-44F2-8698-213E6D60EEAB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AC7E15-867C-438A-8AF0-96B6D924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3957B3-49A8-4A58-AE56-F801FE42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DE962BB9-E14E-4D2F-8EB6-DE24E3A0AA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585773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27869E7A-00B4-4596-9431-B6EFC4EF8F4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69CD3A96-F624-4F51-BD28-82FC28544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FF8AC28E-A24B-4557-A9E4-9B0CED2A6E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C0CE65B1-88EF-4F8F-9E8D-DCA25284ED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6EE18496-E019-463C-BD47-BF35BEF9E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22C43B1D-9DDC-4424-AC6B-BB4C8376B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21C7E3DC-0AAE-4EB3-8BF6-B3BFDED2E6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5093AE00-5898-4CC3-8AC9-2E9FB0373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846C17C5-3E72-4B99-810E-8DD49E3EFA3D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8BF78C1B-7648-4790-B480-0C3ABC5030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CCC3BC9F-CAE3-4A6E-91B1-FEBF8361A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E18565DF-D5D8-4CF1-9278-4FE88449D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6E1E7144-5F11-4051-B7CD-841B7DBEF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09B1E3B7-9B59-468A-A2D2-988F85EC0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74F998CD-C13A-4CC3-BA45-A1C44B852468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A58073F6-0FAC-40D8-B8D1-F586ADD5B3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88640C38-1F89-4733-9B17-478D9EF5C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3790ABB3-D9F4-4A07-A131-7229846EC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95A52548-47A2-41B8-86FB-929B70BA0B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F7A82496-4869-4944-BE0F-A2CCFCAB08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5D53C6AE-BED3-498A-A7AF-6902EA638E5C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3413F3C5-CAEA-4765-81D1-B6937C75F4B6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CC10842E-03D8-43D7-97D6-604163FFF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31FD34B1-A1BE-47F3-BA3F-C88C82A391DD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A7BAD66F-BF6B-4CE7-B72F-604DEB9A415E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D583A31D-AB46-4FA5-A994-936498C34E0B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623F8930-5665-4D70-8475-8B77AA84BDC5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D81D85D7-AE27-44E1-BB5B-AF5CAB7C7939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1347FCEE-3BF0-4621-A99F-ED3991678648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9F78D7BF-E476-4673-92B8-6B952065F988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8E06A5BA-B4A1-42CE-B168-E48302294DD1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4F71D202-F6B2-43DE-814D-8CC42B328DE8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DDECC976-0A29-45CF-A523-49DBBAE9D1EB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D1F7CC4B-F0EA-47F7-9BED-02C297131CC1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C11E89B0-F3B7-4FB0-968E-C06B09252B13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2EA3BE86-F8B6-4160-8808-7B77BB725302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FE504CF0-5C8E-4279-9B2C-E82498416C51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9EDA1452-8CCF-48E6-8E82-9FC9E70301CA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C15EA7CC-CA28-4BF3-9248-70BD673A837B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56777FDD-D511-4B9A-9E2A-908516535BDD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10311359-B670-43FD-BEEC-E159C6A45931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0CC0F6FD-39CF-4DCB-A8D9-109661549899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77278773-2DCD-4B5C-A727-965FF2749284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D24ADED8-FD5A-46A2-8D5A-AC412A34ACB9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61BC85F2-D174-4E07-8769-0D22C02596AB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A8E046D3-1E50-4220-BBD9-7CBD9635A7BC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4485E3C7-0634-46B2-A560-BDFBEA21A4CB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835F422A-36AC-4E48-9F65-D9548BE385D4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70CEEDE7-AA3B-42AC-B7DF-B0C0BCA12011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C4791400-5887-4854-86D8-5E92B019BD11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0ABE8418-3236-4DBC-850B-BF018EB32D03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472B9ACA-FBED-4B68-BB0E-105269F6E37F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2318B743-B7BA-4734-81BC-7EA75D6C532F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9BE209E0-F238-4B32-A5E3-7106C192BC21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B77B3F21-78A6-47A1-89AA-D3572C051577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5268F15C-4DBF-4174-B441-E8E12141EA06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88667F47-81D7-4C94-8E37-B658AF46EA6A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AF38BBAE-BBAB-4F0D-AE2E-667E00B7F725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8A3CED93-957B-45F1-A075-5FC2C369BFD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0E3FDBBC-D7FE-4A68-A12D-7B8730585EB3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9079FCFD-EF6E-4DFE-8F69-01A85AA17CDF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D41A2C7D-B764-44A6-BBCD-4A7AA1548BA3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6D4FACDE-DB5E-4228-90C3-13131BFAF5A1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CC90CAF4-FA07-4010-9DAC-335444DD5ED8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296C4CE2-25E2-46C3-8644-015922986569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B2A638E2-3E29-4D68-9D8D-79CC9FDD229E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90FFD32B-2AA9-4818-8188-92FCF3529B35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E9534B8F-B299-4BF0-9FE0-E71433CFC19C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EED73659-6837-484F-9644-3D10BC65284D}"/>
              </a:ext>
            </a:extLst>
          </p:cNvPr>
          <p:cNvSpPr/>
          <p:nvPr userDrawn="1"/>
        </p:nvSpPr>
        <p:spPr>
          <a:xfrm rot="126755">
            <a:off x="3092451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4563B484-2A86-464B-9C8D-AA12A5F69529}"/>
              </a:ext>
            </a:extLst>
          </p:cNvPr>
          <p:cNvSpPr/>
          <p:nvPr userDrawn="1"/>
        </p:nvSpPr>
        <p:spPr>
          <a:xfrm rot="21464125">
            <a:off x="2810934" y="773114"/>
            <a:ext cx="128481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227A3A38-11F8-49D4-BF9D-451F7258638A}"/>
              </a:ext>
            </a:extLst>
          </p:cNvPr>
          <p:cNvSpPr/>
          <p:nvPr userDrawn="1"/>
        </p:nvSpPr>
        <p:spPr>
          <a:xfrm rot="4829593">
            <a:off x="7640638" y="1029760"/>
            <a:ext cx="1546225" cy="11091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631;p30">
            <a:extLst>
              <a:ext uri="{FF2B5EF4-FFF2-40B4-BE49-F238E27FC236}">
                <a16:creationId xmlns:a16="http://schemas.microsoft.com/office/drawing/2014/main" xmlns="" id="{40F0BB72-9654-4C9B-94A9-347E6B8AA26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917" y="3622676"/>
            <a:ext cx="1310216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:a16="http://schemas.microsoft.com/office/drawing/2014/main" xmlns="" id="{AAFE289A-29D4-4BCC-8C69-0BCB1A251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050" y="1558113"/>
              <a:ext cx="187624" cy="241554"/>
            </a:xfrm>
            <a:custGeom>
              <a:avLst/>
              <a:gdLst>
                <a:gd name="T0" fmla="*/ 2147483646 w 7563"/>
                <a:gd name="T1" fmla="*/ 0 h 9646"/>
                <a:gd name="T2" fmla="*/ 2147483646 w 7563"/>
                <a:gd name="T3" fmla="*/ 2147483646 h 9646"/>
                <a:gd name="T4" fmla="*/ 2147483646 w 7563"/>
                <a:gd name="T5" fmla="*/ 2147483646 h 9646"/>
                <a:gd name="T6" fmla="*/ 2147483646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2147483646 h 9646"/>
                <a:gd name="T12" fmla="*/ 2147483646 w 7563"/>
                <a:gd name="T13" fmla="*/ 2147483646 h 9646"/>
                <a:gd name="T14" fmla="*/ 2147483646 w 7563"/>
                <a:gd name="T15" fmla="*/ 2147483646 h 9646"/>
                <a:gd name="T16" fmla="*/ 2147483646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:a16="http://schemas.microsoft.com/office/drawing/2014/main" xmlns="" id="{24ADB57C-0172-495A-8BD8-3A48848F1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50" y="1817450"/>
              <a:ext cx="205400" cy="251928"/>
            </a:xfrm>
            <a:custGeom>
              <a:avLst/>
              <a:gdLst>
                <a:gd name="T0" fmla="*/ 2147483646 w 8269"/>
                <a:gd name="T1" fmla="*/ 2147483646 h 10096"/>
                <a:gd name="T2" fmla="*/ 0 w 8269"/>
                <a:gd name="T3" fmla="*/ 2147483646 h 10096"/>
                <a:gd name="T4" fmla="*/ 2147483646 w 8269"/>
                <a:gd name="T5" fmla="*/ 2147483646 h 10096"/>
                <a:gd name="T6" fmla="*/ 2147483646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147483646 w 8269"/>
                <a:gd name="T15" fmla="*/ 2147483646 h 10096"/>
                <a:gd name="T16" fmla="*/ 2147483646 w 8269"/>
                <a:gd name="T17" fmla="*/ 2147483646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:a16="http://schemas.microsoft.com/office/drawing/2014/main" xmlns="" id="{530DC819-5DB0-408F-877B-69F400765FBF}"/>
                </a:ext>
              </a:extLst>
            </p:cNvPr>
            <p:cNvSpPr/>
            <p:nvPr/>
          </p:nvSpPr>
          <p:spPr>
            <a:xfrm>
              <a:off x="1599175" y="1737425"/>
              <a:ext cx="163926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:a16="http://schemas.microsoft.com/office/drawing/2014/main" xmlns="" id="{DB237971-E965-489D-83AF-8C4B51C5C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125" y="1495872"/>
              <a:ext cx="393026" cy="420868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2147483646 h 16828"/>
                <a:gd name="T4" fmla="*/ 2147483646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2147483646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:a16="http://schemas.microsoft.com/office/drawing/2014/main" xmlns="" id="{6026CE74-F8E7-4070-AADE-05816F133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904884"/>
              <a:ext cx="3950" cy="0"/>
            </a:xfrm>
            <a:custGeom>
              <a:avLst/>
              <a:gdLst>
                <a:gd name="T0" fmla="*/ 2147483646 w 169"/>
                <a:gd name="T1" fmla="*/ 2147483646 h 1"/>
                <a:gd name="T2" fmla="*/ 2147483646 w 169"/>
                <a:gd name="T3" fmla="*/ 2147483646 h 1"/>
                <a:gd name="T4" fmla="*/ 2147483646 w 169"/>
                <a:gd name="T5" fmla="*/ 2147483646 h 1"/>
                <a:gd name="T6" fmla="*/ 2147483646 w 169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:a16="http://schemas.microsoft.com/office/drawing/2014/main" xmlns="" id="{D56B12A2-3185-4DE1-8846-919310681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575896"/>
              <a:ext cx="7900" cy="328988"/>
            </a:xfrm>
            <a:custGeom>
              <a:avLst/>
              <a:gdLst>
                <a:gd name="T0" fmla="*/ 2147483646 w 304"/>
                <a:gd name="T1" fmla="*/ 2147483646 h 13142"/>
                <a:gd name="T2" fmla="*/ 2147483646 w 304"/>
                <a:gd name="T3" fmla="*/ 2147483646 h 13142"/>
                <a:gd name="T4" fmla="*/ 2147483646 w 304"/>
                <a:gd name="T5" fmla="*/ 2147483646 h 13142"/>
                <a:gd name="T6" fmla="*/ 2147483646 w 304"/>
                <a:gd name="T7" fmla="*/ 2147483646 h 13142"/>
                <a:gd name="T8" fmla="*/ 2147483646 w 304"/>
                <a:gd name="T9" fmla="*/ 2147483646 h 13142"/>
                <a:gd name="T10" fmla="*/ 2147483646 w 304"/>
                <a:gd name="T11" fmla="*/ 2147483646 h 13142"/>
                <a:gd name="T12" fmla="*/ 2147483646 w 304"/>
                <a:gd name="T13" fmla="*/ 2147483646 h 13142"/>
                <a:gd name="T14" fmla="*/ 2147483646 w 304"/>
                <a:gd name="T15" fmla="*/ 2147483646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:a16="http://schemas.microsoft.com/office/drawing/2014/main" xmlns="" id="{63A419AF-5B43-4F63-9760-9DDAD99D4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915257"/>
              <a:ext cx="49374" cy="2964"/>
            </a:xfrm>
            <a:custGeom>
              <a:avLst/>
              <a:gdLst>
                <a:gd name="T0" fmla="*/ 2147483646 w 1984"/>
                <a:gd name="T1" fmla="*/ 2147483646 h 136"/>
                <a:gd name="T2" fmla="*/ 2147483646 w 1984"/>
                <a:gd name="T3" fmla="*/ 2147483646 h 136"/>
                <a:gd name="T4" fmla="*/ 2147483646 w 1984"/>
                <a:gd name="T5" fmla="*/ 2147483646 h 136"/>
                <a:gd name="T6" fmla="*/ 2147483646 w 1984"/>
                <a:gd name="T7" fmla="*/ 2147483646 h 136"/>
                <a:gd name="T8" fmla="*/ 2147483646 w 1984"/>
                <a:gd name="T9" fmla="*/ 2147483646 h 136"/>
                <a:gd name="T10" fmla="*/ 2147483646 w 1984"/>
                <a:gd name="T11" fmla="*/ 2147483646 h 136"/>
                <a:gd name="T12" fmla="*/ 2147483646 w 1984"/>
                <a:gd name="T13" fmla="*/ 2147483646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:a16="http://schemas.microsoft.com/office/drawing/2014/main" xmlns="" id="{7EB5A80D-DED4-4BC6-BBEF-73BCCB14F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534402"/>
              <a:ext cx="73074" cy="383819"/>
            </a:xfrm>
            <a:custGeom>
              <a:avLst/>
              <a:gdLst>
                <a:gd name="T0" fmla="*/ 2147483646 w 2959"/>
                <a:gd name="T1" fmla="*/ 2147483646 h 15394"/>
                <a:gd name="T2" fmla="*/ 2147483646 w 2959"/>
                <a:gd name="T3" fmla="*/ 2147483646 h 15394"/>
                <a:gd name="T4" fmla="*/ 2147483646 w 2959"/>
                <a:gd name="T5" fmla="*/ 2147483646 h 15394"/>
                <a:gd name="T6" fmla="*/ 2147483646 w 2959"/>
                <a:gd name="T7" fmla="*/ 2147483646 h 15394"/>
                <a:gd name="T8" fmla="*/ 2147483646 w 2959"/>
                <a:gd name="T9" fmla="*/ 2147483646 h 15394"/>
                <a:gd name="T10" fmla="*/ 2147483646 w 2959"/>
                <a:gd name="T11" fmla="*/ 2147483646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:a16="http://schemas.microsoft.com/office/drawing/2014/main" xmlns="" id="{C157D822-6CDE-42D3-AFE8-97E3702AB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125" y="1519582"/>
              <a:ext cx="1976" cy="14819"/>
            </a:xfrm>
            <a:custGeom>
              <a:avLst/>
              <a:gdLst>
                <a:gd name="T0" fmla="*/ 2147483646 w 135"/>
                <a:gd name="T1" fmla="*/ 0 h 572"/>
                <a:gd name="T2" fmla="*/ 0 w 135"/>
                <a:gd name="T3" fmla="*/ 2147483646 h 572"/>
                <a:gd name="T4" fmla="*/ 2147483646 w 135"/>
                <a:gd name="T5" fmla="*/ 2147483646 h 572"/>
                <a:gd name="T6" fmla="*/ 2147483646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:a16="http://schemas.microsoft.com/office/drawing/2014/main" xmlns="" id="{84A213A9-20F3-417C-93D4-0D6A0E67C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525" y="1534402"/>
              <a:ext cx="33576" cy="370482"/>
            </a:xfrm>
            <a:custGeom>
              <a:avLst/>
              <a:gdLst>
                <a:gd name="T0" fmla="*/ 2147483646 w 1379"/>
                <a:gd name="T1" fmla="*/ 2147483646 h 14822"/>
                <a:gd name="T2" fmla="*/ 2147483646 w 1379"/>
                <a:gd name="T3" fmla="*/ 2147483646 h 14822"/>
                <a:gd name="T4" fmla="*/ 2147483646 w 1379"/>
                <a:gd name="T5" fmla="*/ 2147483646 h 14822"/>
                <a:gd name="T6" fmla="*/ 2147483646 w 1379"/>
                <a:gd name="T7" fmla="*/ 2147483646 h 14822"/>
                <a:gd name="T8" fmla="*/ 2147483646 w 1379"/>
                <a:gd name="T9" fmla="*/ 2147483646 h 14822"/>
                <a:gd name="T10" fmla="*/ 2147483646 w 1379"/>
                <a:gd name="T11" fmla="*/ 2147483646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:a16="http://schemas.microsoft.com/office/drawing/2014/main" xmlns="" id="{2423297F-31FD-429D-90C6-95D6853A641E}"/>
                </a:ext>
              </a:extLst>
            </p:cNvPr>
            <p:cNvSpPr/>
            <p:nvPr/>
          </p:nvSpPr>
          <p:spPr>
            <a:xfrm>
              <a:off x="1518200" y="1953787"/>
              <a:ext cx="252800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:a16="http://schemas.microsoft.com/office/drawing/2014/main" xmlns="" id="{4E613F5F-3F8E-4AD3-A023-8E348802CE2A}"/>
                </a:ext>
              </a:extLst>
            </p:cNvPr>
            <p:cNvSpPr/>
            <p:nvPr/>
          </p:nvSpPr>
          <p:spPr>
            <a:xfrm>
              <a:off x="1518200" y="2272402"/>
              <a:ext cx="84924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:a16="http://schemas.microsoft.com/office/drawing/2014/main" xmlns="" id="{64EAD23E-40DD-4075-A6AF-06DC9982ED96}"/>
                </a:ext>
              </a:extLst>
            </p:cNvPr>
            <p:cNvSpPr/>
            <p:nvPr/>
          </p:nvSpPr>
          <p:spPr>
            <a:xfrm>
              <a:off x="1265400" y="1989353"/>
              <a:ext cx="35747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:a16="http://schemas.microsoft.com/office/drawing/2014/main" xmlns="" id="{817FF3A8-E6FC-4FD6-811F-C691720AFF8F}"/>
                </a:ext>
              </a:extLst>
            </p:cNvPr>
            <p:cNvSpPr/>
            <p:nvPr/>
          </p:nvSpPr>
          <p:spPr>
            <a:xfrm>
              <a:off x="1273300" y="1873763"/>
              <a:ext cx="42067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:a16="http://schemas.microsoft.com/office/drawing/2014/main" xmlns="" id="{E1AF5068-546D-41BA-B5C8-C31FB9349756}"/>
                </a:ext>
              </a:extLst>
            </p:cNvPr>
            <p:cNvSpPr/>
            <p:nvPr/>
          </p:nvSpPr>
          <p:spPr>
            <a:xfrm>
              <a:off x="1559675" y="2072341"/>
              <a:ext cx="120476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:a16="http://schemas.microsoft.com/office/drawing/2014/main" xmlns="" id="{5BD40242-6FFC-4EF3-B663-313321710088}"/>
                </a:ext>
              </a:extLst>
            </p:cNvPr>
            <p:cNvSpPr/>
            <p:nvPr/>
          </p:nvSpPr>
          <p:spPr>
            <a:xfrm>
              <a:off x="1494500" y="1995281"/>
              <a:ext cx="110600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:a16="http://schemas.microsoft.com/office/drawing/2014/main" xmlns="" id="{5D9C500A-6673-4CA2-B81A-274DFB20B359}"/>
                </a:ext>
              </a:extLst>
            </p:cNvPr>
            <p:cNvSpPr/>
            <p:nvPr/>
          </p:nvSpPr>
          <p:spPr>
            <a:xfrm>
              <a:off x="1530050" y="2488764"/>
              <a:ext cx="152074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:a16="http://schemas.microsoft.com/office/drawing/2014/main" xmlns="" id="{5800C179-9EC7-4805-BC7F-0527AE8AD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425" y="1378799"/>
              <a:ext cx="112576" cy="203025"/>
            </a:xfrm>
            <a:custGeom>
              <a:avLst/>
              <a:gdLst>
                <a:gd name="T0" fmla="*/ 2147483646 w 4505"/>
                <a:gd name="T1" fmla="*/ 2147483646 h 8134"/>
                <a:gd name="T2" fmla="*/ 2147483646 w 4505"/>
                <a:gd name="T3" fmla="*/ 2147483646 h 8134"/>
                <a:gd name="T4" fmla="*/ 2147483646 w 4505"/>
                <a:gd name="T5" fmla="*/ 2147483646 h 8134"/>
                <a:gd name="T6" fmla="*/ 2147483646 w 4505"/>
                <a:gd name="T7" fmla="*/ 2147483646 h 8134"/>
                <a:gd name="T8" fmla="*/ 2147483646 w 4505"/>
                <a:gd name="T9" fmla="*/ 2147483646 h 8134"/>
                <a:gd name="T10" fmla="*/ 2147483646 w 4505"/>
                <a:gd name="T11" fmla="*/ 2147483646 h 8134"/>
                <a:gd name="T12" fmla="*/ 2147483646 w 4505"/>
                <a:gd name="T13" fmla="*/ 2147483646 h 8134"/>
                <a:gd name="T14" fmla="*/ 2147483646 w 4505"/>
                <a:gd name="T15" fmla="*/ 2147483646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:a16="http://schemas.microsoft.com/office/drawing/2014/main" xmlns="" id="{69B85C5F-45B6-41B2-BFA5-09CBC0A8D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000" y="406654"/>
              <a:ext cx="1015151" cy="1066989"/>
            </a:xfrm>
            <a:custGeom>
              <a:avLst/>
              <a:gdLst>
                <a:gd name="T0" fmla="*/ 2147483646 w 40634"/>
                <a:gd name="T1" fmla="*/ 2147483646 h 42724"/>
                <a:gd name="T2" fmla="*/ 2147483646 w 40634"/>
                <a:gd name="T3" fmla="*/ 2147483646 h 42724"/>
                <a:gd name="T4" fmla="*/ 2147483646 w 40634"/>
                <a:gd name="T5" fmla="*/ 2147483646 h 42724"/>
                <a:gd name="T6" fmla="*/ 2147483646 w 40634"/>
                <a:gd name="T7" fmla="*/ 2147483646 h 42724"/>
                <a:gd name="T8" fmla="*/ 2147483646 w 40634"/>
                <a:gd name="T9" fmla="*/ 2147483646 h 42724"/>
                <a:gd name="T10" fmla="*/ 2147483646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2147483646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:a16="http://schemas.microsoft.com/office/drawing/2014/main" xmlns="" id="{15789EDE-35B1-42D7-855C-0C6A69898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177257"/>
              <a:ext cx="649776" cy="296386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2147483646 h 11899"/>
                <a:gd name="T16" fmla="*/ 2147483646 w 26047"/>
                <a:gd name="T17" fmla="*/ 2147483646 h 11899"/>
                <a:gd name="T18" fmla="*/ 2147483646 w 26047"/>
                <a:gd name="T19" fmla="*/ 2147483646 h 11899"/>
                <a:gd name="T20" fmla="*/ 2147483646 w 26047"/>
                <a:gd name="T21" fmla="*/ 2147483646 h 11899"/>
                <a:gd name="T22" fmla="*/ 0 w 26047"/>
                <a:gd name="T23" fmla="*/ 2147483646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:a16="http://schemas.microsoft.com/office/drawing/2014/main" xmlns="" id="{068A3DB8-1818-48FF-9E6A-296FF97AC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675" y="1467714"/>
              <a:ext cx="49376" cy="2964"/>
            </a:xfrm>
            <a:custGeom>
              <a:avLst/>
              <a:gdLst>
                <a:gd name="T0" fmla="*/ 0 w 1950"/>
                <a:gd name="T1" fmla="*/ 0 h 135"/>
                <a:gd name="T2" fmla="*/ 2147483646 w 1950"/>
                <a:gd name="T3" fmla="*/ 2147483646 h 135"/>
                <a:gd name="T4" fmla="*/ 2147483646 w 1950"/>
                <a:gd name="T5" fmla="*/ 2147483646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:a16="http://schemas.microsoft.com/office/drawing/2014/main" xmlns="" id="{63CD1A01-B938-4DA7-A790-4421602F5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077968"/>
              <a:ext cx="649776" cy="395674"/>
            </a:xfrm>
            <a:custGeom>
              <a:avLst/>
              <a:gdLst>
                <a:gd name="T0" fmla="*/ 2147483646 w 26047"/>
                <a:gd name="T1" fmla="*/ 2147483646 h 15831"/>
                <a:gd name="T2" fmla="*/ 2147483646 w 26047"/>
                <a:gd name="T3" fmla="*/ 2147483646 h 15831"/>
                <a:gd name="T4" fmla="*/ 0 w 26047"/>
                <a:gd name="T5" fmla="*/ 2147483646 h 15831"/>
                <a:gd name="T6" fmla="*/ 0 w 26047"/>
                <a:gd name="T7" fmla="*/ 2147483646 h 15831"/>
                <a:gd name="T8" fmla="*/ 2147483646 w 26047"/>
                <a:gd name="T9" fmla="*/ 2147483646 h 15831"/>
                <a:gd name="T10" fmla="*/ 2147483646 w 26047"/>
                <a:gd name="T11" fmla="*/ 2147483646 h 15831"/>
                <a:gd name="T12" fmla="*/ 2147483646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2147483646 h 15831"/>
                <a:gd name="T26" fmla="*/ 2147483646 w 26047"/>
                <a:gd name="T27" fmla="*/ 2147483646 h 15831"/>
                <a:gd name="T28" fmla="*/ 2147483646 w 26047"/>
                <a:gd name="T29" fmla="*/ 2147483646 h 15831"/>
                <a:gd name="T30" fmla="*/ 2147483646 w 26047"/>
                <a:gd name="T31" fmla="*/ 2147483646 h 15831"/>
                <a:gd name="T32" fmla="*/ 2147483646 w 26047"/>
                <a:gd name="T33" fmla="*/ 2147483646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:a16="http://schemas.microsoft.com/office/drawing/2014/main" xmlns="" id="{F978DC83-8652-4934-9921-96B0D24DDFF9}"/>
                </a:ext>
              </a:extLst>
            </p:cNvPr>
            <p:cNvSpPr/>
            <p:nvPr/>
          </p:nvSpPr>
          <p:spPr>
            <a:xfrm>
              <a:off x="1231825" y="1481052"/>
              <a:ext cx="280450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:a16="http://schemas.microsoft.com/office/drawing/2014/main" xmlns="" id="{B7C4544A-54B4-44E3-BA56-0F5D648780B1}"/>
                </a:ext>
              </a:extLst>
            </p:cNvPr>
            <p:cNvSpPr/>
            <p:nvPr/>
          </p:nvSpPr>
          <p:spPr>
            <a:xfrm>
              <a:off x="1235775" y="1481052"/>
              <a:ext cx="27255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:a16="http://schemas.microsoft.com/office/drawing/2014/main" xmlns="" id="{E88EBB3F-48A6-4236-B548-4CB90E262D3A}"/>
                </a:ext>
              </a:extLst>
            </p:cNvPr>
            <p:cNvSpPr/>
            <p:nvPr/>
          </p:nvSpPr>
          <p:spPr>
            <a:xfrm>
              <a:off x="1605100" y="1516619"/>
              <a:ext cx="158000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:a16="http://schemas.microsoft.com/office/drawing/2014/main" xmlns="" id="{C326D5FE-A4B2-4E8E-81FD-C01379693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350" y="1987872"/>
              <a:ext cx="0" cy="56313"/>
            </a:xfrm>
            <a:custGeom>
              <a:avLst/>
              <a:gdLst>
                <a:gd name="T0" fmla="*/ 0 w 1"/>
                <a:gd name="T1" fmla="*/ 2147483646 h 2253"/>
                <a:gd name="T2" fmla="*/ 0 w 1"/>
                <a:gd name="T3" fmla="*/ 2147483646 h 2253"/>
                <a:gd name="T4" fmla="*/ 0 w 1"/>
                <a:gd name="T5" fmla="*/ 2147483646 h 2253"/>
                <a:gd name="T6" fmla="*/ 0 w 1"/>
                <a:gd name="T7" fmla="*/ 2147483646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:a16="http://schemas.microsoft.com/office/drawing/2014/main" xmlns="" id="{A2308E6B-6192-4D43-BE58-24F99D319922}"/>
                </a:ext>
              </a:extLst>
            </p:cNvPr>
            <p:cNvSpPr/>
            <p:nvPr/>
          </p:nvSpPr>
          <p:spPr>
            <a:xfrm>
              <a:off x="1613000" y="1526992"/>
              <a:ext cx="128374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:a16="http://schemas.microsoft.com/office/drawing/2014/main" xmlns="" id="{ED8C03A4-9A8F-4D13-9A0F-B4C4412D3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250" y="1202450"/>
              <a:ext cx="134300" cy="121518"/>
            </a:xfrm>
            <a:custGeom>
              <a:avLst/>
              <a:gdLst>
                <a:gd name="T0" fmla="*/ 2147483646 w 5345"/>
                <a:gd name="T1" fmla="*/ 0 h 4826"/>
                <a:gd name="T2" fmla="*/ 2147483646 w 5345"/>
                <a:gd name="T3" fmla="*/ 2147483646 h 4826"/>
                <a:gd name="T4" fmla="*/ 2147483646 w 5345"/>
                <a:gd name="T5" fmla="*/ 2147483646 h 4826"/>
                <a:gd name="T6" fmla="*/ 2147483646 w 5345"/>
                <a:gd name="T7" fmla="*/ 2147483646 h 4826"/>
                <a:gd name="T8" fmla="*/ 2147483646 w 5345"/>
                <a:gd name="T9" fmla="*/ 2147483646 h 4826"/>
                <a:gd name="T10" fmla="*/ 2147483646 w 5345"/>
                <a:gd name="T11" fmla="*/ 2147483646 h 4826"/>
                <a:gd name="T12" fmla="*/ 2147483646 w 5345"/>
                <a:gd name="T13" fmla="*/ 2147483646 h 4826"/>
                <a:gd name="T14" fmla="*/ 2147483646 w 5345"/>
                <a:gd name="T15" fmla="*/ 2147483646 h 4826"/>
                <a:gd name="T16" fmla="*/ 2147483646 w 5345"/>
                <a:gd name="T17" fmla="*/ 2147483646 h 4826"/>
                <a:gd name="T18" fmla="*/ 2147483646 w 5345"/>
                <a:gd name="T19" fmla="*/ 2147483646 h 4826"/>
                <a:gd name="T20" fmla="*/ 2147483646 w 5345"/>
                <a:gd name="T21" fmla="*/ 2147483646 h 4826"/>
                <a:gd name="T22" fmla="*/ 2147483646 w 5345"/>
                <a:gd name="T23" fmla="*/ 2147483646 h 4826"/>
                <a:gd name="T24" fmla="*/ 2147483646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:a16="http://schemas.microsoft.com/office/drawing/2014/main" xmlns="" id="{FB66E755-7A27-4210-BB4F-A22E6F8C9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275" y="981642"/>
              <a:ext cx="187626" cy="168940"/>
            </a:xfrm>
            <a:custGeom>
              <a:avLst/>
              <a:gdLst>
                <a:gd name="T0" fmla="*/ 2147483646 w 7563"/>
                <a:gd name="T1" fmla="*/ 0 h 6785"/>
                <a:gd name="T2" fmla="*/ 2147483646 w 7563"/>
                <a:gd name="T3" fmla="*/ 2147483646 h 6785"/>
                <a:gd name="T4" fmla="*/ 2147483646 w 7563"/>
                <a:gd name="T5" fmla="*/ 2147483646 h 6785"/>
                <a:gd name="T6" fmla="*/ 2147483646 w 7563"/>
                <a:gd name="T7" fmla="*/ 2147483646 h 6785"/>
                <a:gd name="T8" fmla="*/ 2147483646 w 7563"/>
                <a:gd name="T9" fmla="*/ 2147483646 h 6785"/>
                <a:gd name="T10" fmla="*/ 2147483646 w 7563"/>
                <a:gd name="T11" fmla="*/ 2147483646 h 6785"/>
                <a:gd name="T12" fmla="*/ 2147483646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:a16="http://schemas.microsoft.com/office/drawing/2014/main" xmlns="" id="{B97F906B-D133-484C-9D8A-1759F10ADBED}"/>
                </a:ext>
              </a:extLst>
            </p:cNvPr>
            <p:cNvSpPr/>
            <p:nvPr/>
          </p:nvSpPr>
          <p:spPr>
            <a:xfrm>
              <a:off x="1417475" y="1104642"/>
              <a:ext cx="217250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:a16="http://schemas.microsoft.com/office/drawing/2014/main" xmlns="" id="{C5A20DA4-42C6-4446-8893-8938B95A4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975" y="1079449"/>
              <a:ext cx="159976" cy="143748"/>
            </a:xfrm>
            <a:custGeom>
              <a:avLst/>
              <a:gdLst>
                <a:gd name="T0" fmla="*/ 2147483646 w 6454"/>
                <a:gd name="T1" fmla="*/ 0 h 5755"/>
                <a:gd name="T2" fmla="*/ 2147483646 w 6454"/>
                <a:gd name="T3" fmla="*/ 2147483646 h 5755"/>
                <a:gd name="T4" fmla="*/ 2147483646 w 6454"/>
                <a:gd name="T5" fmla="*/ 2147483646 h 5755"/>
                <a:gd name="T6" fmla="*/ 2147483646 w 6454"/>
                <a:gd name="T7" fmla="*/ 2147483646 h 5755"/>
                <a:gd name="T8" fmla="*/ 2147483646 w 6454"/>
                <a:gd name="T9" fmla="*/ 2147483646 h 5755"/>
                <a:gd name="T10" fmla="*/ 2147483646 w 6454"/>
                <a:gd name="T11" fmla="*/ 2147483646 h 5755"/>
                <a:gd name="T12" fmla="*/ 2147483646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:a16="http://schemas.microsoft.com/office/drawing/2014/main" xmlns="" id="{961CEC8E-DEE4-4EF0-B274-3FB88A6B2D1C}"/>
                </a:ext>
              </a:extLst>
            </p:cNvPr>
            <p:cNvSpPr/>
            <p:nvPr/>
          </p:nvSpPr>
          <p:spPr>
            <a:xfrm>
              <a:off x="1861850" y="1212823"/>
              <a:ext cx="130350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:a16="http://schemas.microsoft.com/office/drawing/2014/main" xmlns="" id="{F49E2DBC-570F-410D-8493-C08A03B0D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09799"/>
              <a:ext cx="71100" cy="62241"/>
            </a:xfrm>
            <a:custGeom>
              <a:avLst/>
              <a:gdLst>
                <a:gd name="T0" fmla="*/ 2147483646 w 2824"/>
                <a:gd name="T1" fmla="*/ 0 h 2440"/>
                <a:gd name="T2" fmla="*/ 2147483646 w 2824"/>
                <a:gd name="T3" fmla="*/ 2147483646 h 2440"/>
                <a:gd name="T4" fmla="*/ 2147483646 w 2824"/>
                <a:gd name="T5" fmla="*/ 2147483646 h 2440"/>
                <a:gd name="T6" fmla="*/ 2147483646 w 2824"/>
                <a:gd name="T7" fmla="*/ 2147483646 h 2440"/>
                <a:gd name="T8" fmla="*/ 2147483646 w 2824"/>
                <a:gd name="T9" fmla="*/ 2147483646 h 2440"/>
                <a:gd name="T10" fmla="*/ 2147483646 w 2824"/>
                <a:gd name="T11" fmla="*/ 2147483646 h 2440"/>
                <a:gd name="T12" fmla="*/ 2147483646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:a16="http://schemas.microsoft.com/office/drawing/2014/main" xmlns="" id="{F78D7D69-905A-416B-A4B1-E1FA2FFA5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100" y="1095751"/>
              <a:ext cx="71100" cy="60759"/>
            </a:xfrm>
            <a:custGeom>
              <a:avLst/>
              <a:gdLst>
                <a:gd name="T0" fmla="*/ 2147483646 w 2824"/>
                <a:gd name="T1" fmla="*/ 2147483646 h 2445"/>
                <a:gd name="T2" fmla="*/ 2147483646 w 2824"/>
                <a:gd name="T3" fmla="*/ 2147483646 h 2445"/>
                <a:gd name="T4" fmla="*/ 2147483646 w 2824"/>
                <a:gd name="T5" fmla="*/ 2147483646 h 2445"/>
                <a:gd name="T6" fmla="*/ 2147483646 w 2824"/>
                <a:gd name="T7" fmla="*/ 2147483646 h 2445"/>
                <a:gd name="T8" fmla="*/ 2147483646 w 2824"/>
                <a:gd name="T9" fmla="*/ 2147483646 h 2445"/>
                <a:gd name="T10" fmla="*/ 2147483646 w 2824"/>
                <a:gd name="T11" fmla="*/ 2147483646 h 2445"/>
                <a:gd name="T12" fmla="*/ 2147483646 w 2824"/>
                <a:gd name="T13" fmla="*/ 2147483646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:a16="http://schemas.microsoft.com/office/drawing/2014/main" xmlns="" id="{1ADFAE71-5D48-4919-AB41-750B61CDC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232"/>
              <a:ext cx="1222525" cy="946952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2147483646 h 37862"/>
                <a:gd name="T4" fmla="*/ 2147483646 w 48901"/>
                <a:gd name="T5" fmla="*/ 2147483646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2147483646 w 48901"/>
                <a:gd name="T11" fmla="*/ 2147483646 h 37862"/>
                <a:gd name="T12" fmla="*/ 2147483646 w 48901"/>
                <a:gd name="T13" fmla="*/ 2147483646 h 37862"/>
                <a:gd name="T14" fmla="*/ 2147483646 w 48901"/>
                <a:gd name="T15" fmla="*/ 2147483646 h 37862"/>
                <a:gd name="T16" fmla="*/ 2147483646 w 48901"/>
                <a:gd name="T17" fmla="*/ 2147483646 h 37862"/>
                <a:gd name="T18" fmla="*/ 2147483646 w 48901"/>
                <a:gd name="T19" fmla="*/ 2147483646 h 37862"/>
                <a:gd name="T20" fmla="*/ 2147483646 w 48901"/>
                <a:gd name="T21" fmla="*/ 2147483646 h 37862"/>
                <a:gd name="T22" fmla="*/ 2147483646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2147483646 h 37862"/>
                <a:gd name="T96" fmla="*/ 2147483646 w 48901"/>
                <a:gd name="T97" fmla="*/ 2147483646 h 37862"/>
                <a:gd name="T98" fmla="*/ 2147483646 w 48901"/>
                <a:gd name="T99" fmla="*/ 2147483646 h 37862"/>
                <a:gd name="T100" fmla="*/ 2147483646 w 48901"/>
                <a:gd name="T101" fmla="*/ 2147483646 h 37862"/>
                <a:gd name="T102" fmla="*/ 2147483646 w 48901"/>
                <a:gd name="T103" fmla="*/ 2147483646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:a16="http://schemas.microsoft.com/office/drawing/2014/main" xmlns="" id="{5287F8AD-9CFD-48DF-8AAB-B455ED058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4750"/>
              <a:ext cx="1194875" cy="706880"/>
            </a:xfrm>
            <a:custGeom>
              <a:avLst/>
              <a:gdLst>
                <a:gd name="T0" fmla="*/ 2147483646 w 47759"/>
                <a:gd name="T1" fmla="*/ 2147483646 h 28249"/>
                <a:gd name="T2" fmla="*/ 2147483646 w 47759"/>
                <a:gd name="T3" fmla="*/ 2147483646 h 28249"/>
                <a:gd name="T4" fmla="*/ 2147483646 w 47759"/>
                <a:gd name="T5" fmla="*/ 2147483646 h 28249"/>
                <a:gd name="T6" fmla="*/ 2147483646 w 47759"/>
                <a:gd name="T7" fmla="*/ 2147483646 h 28249"/>
                <a:gd name="T8" fmla="*/ 2147483646 w 47759"/>
                <a:gd name="T9" fmla="*/ 2147483646 h 28249"/>
                <a:gd name="T10" fmla="*/ 2147483646 w 47759"/>
                <a:gd name="T11" fmla="*/ 2147483646 h 28249"/>
                <a:gd name="T12" fmla="*/ 2147483646 w 47759"/>
                <a:gd name="T13" fmla="*/ 2147483646 h 28249"/>
                <a:gd name="T14" fmla="*/ 2147483646 w 47759"/>
                <a:gd name="T15" fmla="*/ 2147483646 h 28249"/>
                <a:gd name="T16" fmla="*/ 2147483646 w 47759"/>
                <a:gd name="T17" fmla="*/ 2147483646 h 28249"/>
                <a:gd name="T18" fmla="*/ 2147483646 w 47759"/>
                <a:gd name="T19" fmla="*/ 2147483646 h 28249"/>
                <a:gd name="T20" fmla="*/ 2147483646 w 47759"/>
                <a:gd name="T21" fmla="*/ 2147483646 h 28249"/>
                <a:gd name="T22" fmla="*/ 2147483646 w 47759"/>
                <a:gd name="T23" fmla="*/ 2147483646 h 28249"/>
                <a:gd name="T24" fmla="*/ 2147483646 w 47759"/>
                <a:gd name="T25" fmla="*/ 2147483646 h 28249"/>
                <a:gd name="T26" fmla="*/ 2147483646 w 47759"/>
                <a:gd name="T27" fmla="*/ 2147483646 h 28249"/>
                <a:gd name="T28" fmla="*/ 2147483646 w 47759"/>
                <a:gd name="T29" fmla="*/ 2147483646 h 28249"/>
                <a:gd name="T30" fmla="*/ 2147483646 w 47759"/>
                <a:gd name="T31" fmla="*/ 2147483646 h 28249"/>
                <a:gd name="T32" fmla="*/ 2147483646 w 47759"/>
                <a:gd name="T33" fmla="*/ 2147483646 h 28249"/>
                <a:gd name="T34" fmla="*/ 2147483646 w 47759"/>
                <a:gd name="T35" fmla="*/ 2147483646 h 28249"/>
                <a:gd name="T36" fmla="*/ 2147483646 w 47759"/>
                <a:gd name="T37" fmla="*/ 2147483646 h 28249"/>
                <a:gd name="T38" fmla="*/ 2147483646 w 47759"/>
                <a:gd name="T39" fmla="*/ 2147483646 h 28249"/>
                <a:gd name="T40" fmla="*/ 2147483646 w 47759"/>
                <a:gd name="T41" fmla="*/ 2147483646 h 28249"/>
                <a:gd name="T42" fmla="*/ 2147483646 w 47759"/>
                <a:gd name="T43" fmla="*/ 2147483646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147483646 h 28249"/>
                <a:gd name="T50" fmla="*/ 2147483646 w 47759"/>
                <a:gd name="T51" fmla="*/ 2147483646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2147483646 h 28249"/>
                <a:gd name="T60" fmla="*/ 2147483646 w 47759"/>
                <a:gd name="T61" fmla="*/ 2147483646 h 28249"/>
                <a:gd name="T62" fmla="*/ 2147483646 w 47759"/>
                <a:gd name="T63" fmla="*/ 2147483646 h 28249"/>
                <a:gd name="T64" fmla="*/ 2147483646 w 47759"/>
                <a:gd name="T65" fmla="*/ 2147483646 h 28249"/>
                <a:gd name="T66" fmla="*/ 2147483646 w 47759"/>
                <a:gd name="T67" fmla="*/ 2147483646 h 28249"/>
                <a:gd name="T68" fmla="*/ 2147483646 w 47759"/>
                <a:gd name="T69" fmla="*/ 2147483646 h 28249"/>
                <a:gd name="T70" fmla="*/ 2147483646 w 47759"/>
                <a:gd name="T71" fmla="*/ 2147483646 h 28249"/>
                <a:gd name="T72" fmla="*/ 2147483646 w 47759"/>
                <a:gd name="T73" fmla="*/ 2147483646 h 28249"/>
                <a:gd name="T74" fmla="*/ 2147483646 w 47759"/>
                <a:gd name="T75" fmla="*/ 2147483646 h 28249"/>
                <a:gd name="T76" fmla="*/ 2147483646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2147483646 w 47759"/>
                <a:gd name="T93" fmla="*/ 2147483646 h 28249"/>
                <a:gd name="T94" fmla="*/ 2147483646 w 47759"/>
                <a:gd name="T95" fmla="*/ 2147483646 h 28249"/>
                <a:gd name="T96" fmla="*/ 2147483646 w 47759"/>
                <a:gd name="T97" fmla="*/ 2147483646 h 28249"/>
                <a:gd name="T98" fmla="*/ 2147483646 w 47759"/>
                <a:gd name="T99" fmla="*/ 2147483646 h 28249"/>
                <a:gd name="T100" fmla="*/ 2147483646 w 47759"/>
                <a:gd name="T101" fmla="*/ 2147483646 h 28249"/>
                <a:gd name="T102" fmla="*/ 2147483646 w 47759"/>
                <a:gd name="T103" fmla="*/ 2147483646 h 28249"/>
                <a:gd name="T104" fmla="*/ 2147483646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:a16="http://schemas.microsoft.com/office/drawing/2014/main" xmlns="" id="{5C6126BB-F5D2-4386-802E-6BCBB4699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7714"/>
              <a:ext cx="1194875" cy="935097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2147483646 h 37407"/>
                <a:gd name="T4" fmla="*/ 2147483646 w 47759"/>
                <a:gd name="T5" fmla="*/ 2147483646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2147483646 w 47759"/>
                <a:gd name="T11" fmla="*/ 2147483646 h 37407"/>
                <a:gd name="T12" fmla="*/ 2147483646 w 47759"/>
                <a:gd name="T13" fmla="*/ 2147483646 h 37407"/>
                <a:gd name="T14" fmla="*/ 2147483646 w 47759"/>
                <a:gd name="T15" fmla="*/ 2147483646 h 37407"/>
                <a:gd name="T16" fmla="*/ 2147483646 w 47759"/>
                <a:gd name="T17" fmla="*/ 2147483646 h 37407"/>
                <a:gd name="T18" fmla="*/ 2147483646 w 47759"/>
                <a:gd name="T19" fmla="*/ 2147483646 h 37407"/>
                <a:gd name="T20" fmla="*/ 2147483646 w 47759"/>
                <a:gd name="T21" fmla="*/ 2147483646 h 37407"/>
                <a:gd name="T22" fmla="*/ 2147483646 w 47759"/>
                <a:gd name="T23" fmla="*/ 2147483646 h 37407"/>
                <a:gd name="T24" fmla="*/ 2147483646 w 47759"/>
                <a:gd name="T25" fmla="*/ 2147483646 h 37407"/>
                <a:gd name="T26" fmla="*/ 2147483646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2147483646 h 37407"/>
                <a:gd name="T68" fmla="*/ 2147483646 w 47759"/>
                <a:gd name="T69" fmla="*/ 2147483646 h 37407"/>
                <a:gd name="T70" fmla="*/ 2147483646 w 47759"/>
                <a:gd name="T71" fmla="*/ 2147483646 h 37407"/>
                <a:gd name="T72" fmla="*/ 2147483646 w 47759"/>
                <a:gd name="T73" fmla="*/ 2147483646 h 37407"/>
                <a:gd name="T74" fmla="*/ 2147483646 w 47759"/>
                <a:gd name="T75" fmla="*/ 2147483646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:a16="http://schemas.microsoft.com/office/drawing/2014/main" xmlns="" id="{0050C9D8-E3C6-4367-B59E-CCD95F5F0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874" y="1735944"/>
              <a:ext cx="244900" cy="251928"/>
            </a:xfrm>
            <a:custGeom>
              <a:avLst/>
              <a:gdLst>
                <a:gd name="T0" fmla="*/ 2147483646 w 9781"/>
                <a:gd name="T1" fmla="*/ 0 h 10083"/>
                <a:gd name="T2" fmla="*/ 2147483646 w 9781"/>
                <a:gd name="T3" fmla="*/ 2147483646 h 10083"/>
                <a:gd name="T4" fmla="*/ 2147483646 w 9781"/>
                <a:gd name="T5" fmla="*/ 2147483646 h 10083"/>
                <a:gd name="T6" fmla="*/ 2147483646 w 9781"/>
                <a:gd name="T7" fmla="*/ 2147483646 h 10083"/>
                <a:gd name="T8" fmla="*/ 2147483646 w 9781"/>
                <a:gd name="T9" fmla="*/ 2147483646 h 10083"/>
                <a:gd name="T10" fmla="*/ 2147483646 w 9781"/>
                <a:gd name="T11" fmla="*/ 2147483646 h 10083"/>
                <a:gd name="T12" fmla="*/ 2147483646 w 9781"/>
                <a:gd name="T13" fmla="*/ 2147483646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:a16="http://schemas.microsoft.com/office/drawing/2014/main" xmlns="" id="{769CDCFE-4639-4B31-BB06-65734EB1D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300" y="1525510"/>
              <a:ext cx="203424" cy="225253"/>
            </a:xfrm>
            <a:custGeom>
              <a:avLst/>
              <a:gdLst>
                <a:gd name="T0" fmla="*/ 2147483646 w 8135"/>
                <a:gd name="T1" fmla="*/ 0 h 8974"/>
                <a:gd name="T2" fmla="*/ 2147483646 w 8135"/>
                <a:gd name="T3" fmla="*/ 2147483646 h 8974"/>
                <a:gd name="T4" fmla="*/ 2147483646 w 8135"/>
                <a:gd name="T5" fmla="*/ 2147483646 h 8974"/>
                <a:gd name="T6" fmla="*/ 2147483646 w 8135"/>
                <a:gd name="T7" fmla="*/ 2147483646 h 8974"/>
                <a:gd name="T8" fmla="*/ 2147483646 w 8135"/>
                <a:gd name="T9" fmla="*/ 2147483646 h 8974"/>
                <a:gd name="T10" fmla="*/ 2147483646 w 8135"/>
                <a:gd name="T11" fmla="*/ 2147483646 h 8974"/>
                <a:gd name="T12" fmla="*/ 2147483646 w 8135"/>
                <a:gd name="T13" fmla="*/ 2147483646 h 8974"/>
                <a:gd name="T14" fmla="*/ 2147483646 w 8135"/>
                <a:gd name="T15" fmla="*/ 2147483646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:a16="http://schemas.microsoft.com/office/drawing/2014/main" xmlns="" id="{24684AE4-638C-4235-BE35-E0AEF947FF94}"/>
                </a:ext>
              </a:extLst>
            </p:cNvPr>
            <p:cNvSpPr/>
            <p:nvPr/>
          </p:nvSpPr>
          <p:spPr>
            <a:xfrm>
              <a:off x="1273300" y="1525510"/>
              <a:ext cx="199474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:a16="http://schemas.microsoft.com/office/drawing/2014/main" xmlns="" id="{5BFB350D-19A9-4A9B-B3CC-266E01A675C3}"/>
                </a:ext>
              </a:extLst>
            </p:cNvPr>
            <p:cNvSpPr/>
            <p:nvPr/>
          </p:nvSpPr>
          <p:spPr>
            <a:xfrm>
              <a:off x="1219975" y="1658884"/>
              <a:ext cx="154050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:a16="http://schemas.microsoft.com/office/drawing/2014/main" xmlns="" id="{5BA45BF3-4326-4687-9AF9-5E1B72601C5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81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:a16="http://schemas.microsoft.com/office/drawing/2014/main" xmlns="" id="{6F17E24E-F9DC-4B8D-9B3D-29C1646F5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:a16="http://schemas.microsoft.com/office/drawing/2014/main" xmlns="" id="{123B636C-C3EC-4D21-9A82-8859434CA957}"/>
                </a:ext>
              </a:extLst>
            </p:cNvPr>
            <p:cNvSpPr/>
            <p:nvPr/>
          </p:nvSpPr>
          <p:spPr>
            <a:xfrm>
              <a:off x="2655910" y="2307376"/>
              <a:ext cx="95201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:a16="http://schemas.microsoft.com/office/drawing/2014/main" xmlns="" id="{DC957886-9CC9-441F-97F3-C574CFA78A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5"/>
            <a:ext cx="292100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:a16="http://schemas.microsoft.com/office/drawing/2014/main" xmlns="" id="{F4CEA62F-13DF-4B95-A0E1-63DB90946D3C}"/>
                </a:ext>
              </a:extLst>
            </p:cNvPr>
            <p:cNvSpPr/>
            <p:nvPr/>
          </p:nvSpPr>
          <p:spPr>
            <a:xfrm>
              <a:off x="3286103" y="2403030"/>
              <a:ext cx="206918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:a16="http://schemas.microsoft.com/office/drawing/2014/main" xmlns="" id="{BA7F80E0-57D1-4E66-B5BF-5C8ACA112378}"/>
                </a:ext>
              </a:extLst>
            </p:cNvPr>
            <p:cNvSpPr/>
            <p:nvPr/>
          </p:nvSpPr>
          <p:spPr>
            <a:xfrm>
              <a:off x="3302995" y="2403030"/>
              <a:ext cx="192138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:a16="http://schemas.microsoft.com/office/drawing/2014/main" xmlns="" id="{88F3DE72-7066-4870-B5BC-2743E71D59F4}"/>
                </a:ext>
              </a:extLst>
            </p:cNvPr>
            <p:cNvSpPr/>
            <p:nvPr/>
          </p:nvSpPr>
          <p:spPr>
            <a:xfrm>
              <a:off x="3395897" y="2372825"/>
              <a:ext cx="10556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:a16="http://schemas.microsoft.com/office/drawing/2014/main" xmlns="" id="{64FB3F10-DB5F-4AC8-B68B-612FA674FEF2}"/>
                </a:ext>
              </a:extLst>
            </p:cNvPr>
            <p:cNvSpPr/>
            <p:nvPr/>
          </p:nvSpPr>
          <p:spPr>
            <a:xfrm>
              <a:off x="3243875" y="2495231"/>
              <a:ext cx="285040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:a16="http://schemas.microsoft.com/office/drawing/2014/main" xmlns="" id="{324F83D8-25C8-4D83-950F-EB929277C71A}"/>
                </a:ext>
              </a:extLst>
            </p:cNvPr>
            <p:cNvSpPr/>
            <p:nvPr/>
          </p:nvSpPr>
          <p:spPr>
            <a:xfrm>
              <a:off x="3341000" y="2379184"/>
              <a:ext cx="103459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:a16="http://schemas.microsoft.com/office/drawing/2014/main" xmlns="" id="{DE311315-23CF-4292-B780-F556C6DBEC76}"/>
                </a:ext>
              </a:extLst>
            </p:cNvPr>
            <p:cNvSpPr/>
            <p:nvPr/>
          </p:nvSpPr>
          <p:spPr>
            <a:xfrm>
              <a:off x="3267100" y="2458668"/>
              <a:ext cx="268150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:a16="http://schemas.microsoft.com/office/drawing/2014/main" xmlns="" id="{EEC6C06B-B879-477A-BD96-40E11188DF67}"/>
                </a:ext>
              </a:extLst>
            </p:cNvPr>
            <p:cNvSpPr/>
            <p:nvPr/>
          </p:nvSpPr>
          <p:spPr>
            <a:xfrm>
              <a:off x="3275546" y="2452309"/>
              <a:ext cx="257592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:a16="http://schemas.microsoft.com/office/drawing/2014/main" xmlns="" id="{4A858336-0E68-41CC-97E0-802BCDDEA472}"/>
                </a:ext>
              </a:extLst>
            </p:cNvPr>
            <p:cNvSpPr/>
            <p:nvPr/>
          </p:nvSpPr>
          <p:spPr>
            <a:xfrm>
              <a:off x="3328332" y="2385542"/>
              <a:ext cx="120350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:a16="http://schemas.microsoft.com/office/drawing/2014/main" xmlns="" id="{A7190CDC-0AE6-4411-85B8-19C36726678A}"/>
                </a:ext>
              </a:extLst>
            </p:cNvPr>
            <p:cNvSpPr/>
            <p:nvPr/>
          </p:nvSpPr>
          <p:spPr>
            <a:xfrm>
              <a:off x="3328332" y="2438003"/>
              <a:ext cx="133018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:a16="http://schemas.microsoft.com/office/drawing/2014/main" xmlns="" id="{51891C8A-4AF7-457A-9E35-0705057A9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:a16="http://schemas.microsoft.com/office/drawing/2014/main" xmlns="" id="{CC31270E-69B6-4F00-9E72-A6C5D6F9D93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8068" y="714376"/>
            <a:ext cx="167217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:a16="http://schemas.microsoft.com/office/drawing/2014/main" xmlns="" id="{360BA7A9-8DF2-4180-A23A-D65295639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:a16="http://schemas.microsoft.com/office/drawing/2014/main" xmlns="" id="{0982B6BF-3426-4618-BF8A-8101BD6A3BB1}"/>
                </a:ext>
              </a:extLst>
            </p:cNvPr>
            <p:cNvSpPr/>
            <p:nvPr/>
          </p:nvSpPr>
          <p:spPr>
            <a:xfrm>
              <a:off x="5009280" y="2104760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:a16="http://schemas.microsoft.com/office/drawing/2014/main" xmlns="" id="{911658BC-CAC9-4F8D-8E8E-7ECDE909769F}"/>
              </a:ext>
            </a:extLst>
          </p:cNvPr>
          <p:cNvSpPr>
            <a:spLocks/>
          </p:cNvSpPr>
          <p:nvPr userDrawn="1"/>
        </p:nvSpPr>
        <p:spPr bwMode="auto">
          <a:xfrm>
            <a:off x="1576918" y="3597275"/>
            <a:ext cx="11853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133" name="Google Shape;229;p3">
            <a:extLst>
              <a:ext uri="{FF2B5EF4-FFF2-40B4-BE49-F238E27FC236}">
                <a16:creationId xmlns:a16="http://schemas.microsoft.com/office/drawing/2014/main" xmlns="" id="{6DC29702-B341-4AF0-8316-30459DE30F59}"/>
              </a:ext>
            </a:extLst>
          </p:cNvPr>
          <p:cNvSpPr/>
          <p:nvPr userDrawn="1"/>
        </p:nvSpPr>
        <p:spPr>
          <a:xfrm>
            <a:off x="9846733" y="3887788"/>
            <a:ext cx="86784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:a16="http://schemas.microsoft.com/office/drawing/2014/main" xmlns="" id="{5060E8A0-82B7-4E85-AF50-304EBCC3281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234" y="5541964"/>
            <a:ext cx="16721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:a16="http://schemas.microsoft.com/office/drawing/2014/main" xmlns="" id="{93390BD6-0473-4221-9209-866A7A57642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:a16="http://schemas.microsoft.com/office/drawing/2014/main" xmlns="" id="{C9DA73C3-5C6C-4226-9955-8AFABD6AB4B1}"/>
                </a:ext>
              </a:extLst>
            </p:cNvPr>
            <p:cNvSpPr/>
            <p:nvPr/>
          </p:nvSpPr>
          <p:spPr>
            <a:xfrm>
              <a:off x="5009280" y="2104759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3BFF1BFD-DF70-4AF0-A933-64A4A7E89C25}"/>
              </a:ext>
            </a:extLst>
          </p:cNvPr>
          <p:cNvSpPr txBox="1"/>
          <p:nvPr userDrawn="1"/>
        </p:nvSpPr>
        <p:spPr>
          <a:xfrm>
            <a:off x="3558117" y="1522413"/>
            <a:ext cx="4519083" cy="108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469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85317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4DF7524D-20A3-4DC2-93D5-3D80DE1C206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2AAE4FD2-94A6-4ED7-9113-ED6AFE78E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B82F63C0-882B-4DAC-A6DD-B8E6680F79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E90314CE-FE97-4EA9-8C4B-A8CA487C6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168615D2-6C6D-4A11-8511-1389C121C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7AE92EB0-ACFE-40BB-92C0-F56EE6F13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DDA7CACD-1DFB-451C-936D-6B71B2BA2F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5092BBDC-026E-4107-A27D-970DB1064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CF3EC02D-8B23-4FA3-AF0D-DDF3B165C4B7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4EF1DF58-341C-496D-B5CE-CC339E5AF2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1773796D-C3C6-4713-9025-534254E13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40D320F4-5F96-434B-85AE-48F2E710C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F9CA224C-66AB-422B-BBA8-959FF84B2F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699924E2-02B8-46E6-9E79-7895024C3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A4371DF5-98B6-4B6B-9C50-B625B791433D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74DA01A0-9EED-441F-B54F-097C7A9C0B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551656F9-95E6-4585-BE1B-6A687006E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8E3A12EE-B95A-424B-A89E-C3F047F38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B713CBBB-FE76-4D7C-B393-3648C13F79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5D2E9BFE-179C-4673-A4D0-77504DEFB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28AB3418-94CA-48C1-8881-B7F7E4449650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88330E3D-991B-42C3-AEB2-AA18B1620EBE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8CFAAE4E-1C67-4404-A936-CED82A288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6A26F97B-C4C4-406A-96C2-45699ABA2693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5BAA0058-194C-4106-8B4C-BCEA23DF2DA8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44E9F893-52AF-40AC-B38F-5FAF1C77CEB3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EB176A18-28AF-4305-8890-7EF422A4503C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EB6C7203-5A04-46B6-8C55-6D382FAFD5D7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0C265645-E9DA-47C0-BD59-A350B133A5A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2CAF7ED3-0CDB-45DB-8517-3FC5A476814F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F1FC19B3-C602-4E2C-9AD1-3657247DE958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490FB8A2-805F-4140-BAFE-B7009C8AFE8E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49BADBA1-B3BF-44EB-8978-0DF1521FD686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37525908-B696-463C-B6C1-4EC18793C30D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FFD18E29-4373-4E37-8687-E1E0FC7426C8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B42E204D-8B8A-4321-AA5C-DB77B1F76742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157A42C0-0D81-4AFA-A68A-2813997D1B6D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B90F6500-010C-4BC2-9380-3B50A9653863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E43D08FD-12BC-4E5A-8009-1CDD5CD529A8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43E71C03-9571-42E6-BBB2-99AE2C7823BF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7F2FA324-963B-48D5-9092-0467B59B1968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5F6ECB23-0A83-47FE-ACB2-8B8CCFAF1438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F2CE527D-A614-491F-B14F-2817C6142DC6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CA99A63F-A412-4218-AE52-D4E1626E0FEE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571AD4F6-9CBC-49D8-B94D-1A57EA293230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58A2F5AF-6375-45E0-9F59-3CA1E50AEC77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20F42990-01D0-44B1-8DA3-DC3A03CF5E5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BCC64E96-0F75-4ECE-8E00-2DC2393771E5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66478C13-C9DB-48EB-AA38-7449977B26EA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EAD71184-B984-4861-9BD0-F2A6FD9DD1BF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1AB9E3F0-1080-45B6-AC83-45ECCF8A52D8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8BCC1497-77F9-45B0-9A38-238B0CA2C169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1F02BFEB-67AE-4B3D-984C-B49FD6922430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7480911C-BC86-4310-A2AD-8EE4E38A12DF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36429CA4-D13C-4882-A9FC-2E088C6B2CA7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5C97E419-EB2A-4A2C-861C-39017BC2668A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9B017D50-54E8-4528-A17E-757A9BB997E5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B6026879-114F-49BF-9090-65D5692C9314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111EF0A8-853D-4A20-AC18-496D3727C3C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8FD371F6-8223-41D3-9B71-66E644FB5B75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8C5679AA-2D52-4CAE-84E3-C7152883AA6A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A4E9C8F4-0675-4852-B541-A7B5C8A92D0D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EFB2EF97-1C31-48D3-87C9-3DF6B3A618D6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3988AAF5-0D13-4E30-BE2B-E87987892F3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34456B94-3067-4A18-8FE1-3AADEB232259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E14E5FCE-FEFF-49AC-AD37-BF1EAEC5E80F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C0767A2E-440B-4ECF-8F1F-027587637134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E13AB619-38E3-4381-BE24-DDCC2049FDD0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79094645-FC95-4228-AB4B-E36D7F54DB2C}"/>
              </a:ext>
            </a:extLst>
          </p:cNvPr>
          <p:cNvSpPr/>
          <p:nvPr userDrawn="1"/>
        </p:nvSpPr>
        <p:spPr>
          <a:xfrm rot="126755">
            <a:off x="3092451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4C466498-6D24-4F47-A17D-4378D2D9E446}"/>
              </a:ext>
            </a:extLst>
          </p:cNvPr>
          <p:cNvSpPr/>
          <p:nvPr userDrawn="1"/>
        </p:nvSpPr>
        <p:spPr>
          <a:xfrm rot="21464125">
            <a:off x="2810934" y="773114"/>
            <a:ext cx="128481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3BB74708-4E05-42F8-96BE-CF9D4266ACC2}"/>
              </a:ext>
            </a:extLst>
          </p:cNvPr>
          <p:cNvSpPr/>
          <p:nvPr userDrawn="1"/>
        </p:nvSpPr>
        <p:spPr>
          <a:xfrm rot="4829593">
            <a:off x="7640638" y="1029760"/>
            <a:ext cx="1546225" cy="11091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xmlns="" id="{0311A036-DD1D-4C38-8C78-944DF0CF10D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3452" y="3949700"/>
            <a:ext cx="1974849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xmlns="" id="{CA961AE2-E699-4423-90B6-34E340F5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251" y="2415166"/>
              <a:ext cx="962354" cy="144484"/>
            </a:xfrm>
            <a:custGeom>
              <a:avLst/>
              <a:gdLst>
                <a:gd name="T0" fmla="*/ 2147483646 w 38517"/>
                <a:gd name="T1" fmla="*/ 2147483646 h 5748"/>
                <a:gd name="T2" fmla="*/ 2147483646 w 38517"/>
                <a:gd name="T3" fmla="*/ 2147483646 h 5748"/>
                <a:gd name="T4" fmla="*/ 2147483646 w 38517"/>
                <a:gd name="T5" fmla="*/ 2147483646 h 5748"/>
                <a:gd name="T6" fmla="*/ 2147483646 w 38517"/>
                <a:gd name="T7" fmla="*/ 2147483646 h 5748"/>
                <a:gd name="T8" fmla="*/ 2147483646 w 38517"/>
                <a:gd name="T9" fmla="*/ 2147483646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xmlns="" id="{A2C41984-6910-4D5B-89AD-180C097F0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949" y="2191136"/>
              <a:ext cx="379763" cy="366890"/>
            </a:xfrm>
            <a:custGeom>
              <a:avLst/>
              <a:gdLst>
                <a:gd name="T0" fmla="*/ 2147483646 w 15260"/>
                <a:gd name="T1" fmla="*/ 2147483646 h 14672"/>
                <a:gd name="T2" fmla="*/ 2147483646 w 15260"/>
                <a:gd name="T3" fmla="*/ 2147483646 h 14672"/>
                <a:gd name="T4" fmla="*/ 2147483646 w 15260"/>
                <a:gd name="T5" fmla="*/ 2147483646 h 14672"/>
                <a:gd name="T6" fmla="*/ 2147483646 w 15260"/>
                <a:gd name="T7" fmla="*/ 2147483646 h 14672"/>
                <a:gd name="T8" fmla="*/ 2147483646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2147483646 h 14672"/>
                <a:gd name="T30" fmla="*/ 2147483646 w 15260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xmlns="" id="{FB59E1D1-C63A-4002-8560-2D9D45CEC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939" y="2374581"/>
              <a:ext cx="194197" cy="180198"/>
            </a:xfrm>
            <a:custGeom>
              <a:avLst/>
              <a:gdLst>
                <a:gd name="T0" fmla="*/ 2147483646 w 7832"/>
                <a:gd name="T1" fmla="*/ 0 h 7260"/>
                <a:gd name="T2" fmla="*/ 2147483646 w 7832"/>
                <a:gd name="T3" fmla="*/ 2147483646 h 7260"/>
                <a:gd name="T4" fmla="*/ 2147483646 w 7832"/>
                <a:gd name="T5" fmla="*/ 2147483646 h 7260"/>
                <a:gd name="T6" fmla="*/ 2147483646 w 7832"/>
                <a:gd name="T7" fmla="*/ 2147483646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2147483646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xmlns="" id="{270EE67C-1B3E-46E8-9324-0B4647169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298" y="2191136"/>
              <a:ext cx="381920" cy="366890"/>
            </a:xfrm>
            <a:custGeom>
              <a:avLst/>
              <a:gdLst>
                <a:gd name="T0" fmla="*/ 2147483646 w 15259"/>
                <a:gd name="T1" fmla="*/ 2147483646 h 14672"/>
                <a:gd name="T2" fmla="*/ 2147483646 w 15259"/>
                <a:gd name="T3" fmla="*/ 2147483646 h 14672"/>
                <a:gd name="T4" fmla="*/ 2147483646 w 15259"/>
                <a:gd name="T5" fmla="*/ 2147483646 h 14672"/>
                <a:gd name="T6" fmla="*/ 2147483646 w 15259"/>
                <a:gd name="T7" fmla="*/ 2147483646 h 14672"/>
                <a:gd name="T8" fmla="*/ 2147483646 w 15259"/>
                <a:gd name="T9" fmla="*/ 2147483646 h 14672"/>
                <a:gd name="T10" fmla="*/ 2147483646 w 15259"/>
                <a:gd name="T11" fmla="*/ 2147483646 h 14672"/>
                <a:gd name="T12" fmla="*/ 2147483646 w 15259"/>
                <a:gd name="T13" fmla="*/ 2147483646 h 14672"/>
                <a:gd name="T14" fmla="*/ 2147483646 w 15259"/>
                <a:gd name="T15" fmla="*/ 2147483646 h 14672"/>
                <a:gd name="T16" fmla="*/ 2147483646 w 15259"/>
                <a:gd name="T17" fmla="*/ 2147483646 h 14672"/>
                <a:gd name="T18" fmla="*/ 2147483646 w 15259"/>
                <a:gd name="T19" fmla="*/ 2147483646 h 14672"/>
                <a:gd name="T20" fmla="*/ 2147483646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2147483646 h 14672"/>
                <a:gd name="T26" fmla="*/ 2147483646 w 15259"/>
                <a:gd name="T27" fmla="*/ 2147483646 h 14672"/>
                <a:gd name="T28" fmla="*/ 2147483646 w 15259"/>
                <a:gd name="T29" fmla="*/ 2147483646 h 14672"/>
                <a:gd name="T30" fmla="*/ 2147483646 w 15259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xmlns="" id="{88888605-0BB0-4874-A4EC-BF85873CF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715" y="2377828"/>
              <a:ext cx="198513" cy="176951"/>
            </a:xfrm>
            <a:custGeom>
              <a:avLst/>
              <a:gdLst>
                <a:gd name="T0" fmla="*/ 2147483646 w 7966"/>
                <a:gd name="T1" fmla="*/ 2147483646 h 7126"/>
                <a:gd name="T2" fmla="*/ 2147483646 w 7966"/>
                <a:gd name="T3" fmla="*/ 2147483646 h 7126"/>
                <a:gd name="T4" fmla="*/ 2147483646 w 7966"/>
                <a:gd name="T5" fmla="*/ 2147483646 h 7126"/>
                <a:gd name="T6" fmla="*/ 2147483646 w 7966"/>
                <a:gd name="T7" fmla="*/ 2147483646 h 7126"/>
                <a:gd name="T8" fmla="*/ 2147483646 w 7966"/>
                <a:gd name="T9" fmla="*/ 2147483646 h 7126"/>
                <a:gd name="T10" fmla="*/ 2147483646 w 7966"/>
                <a:gd name="T11" fmla="*/ 2147483646 h 7126"/>
                <a:gd name="T12" fmla="*/ 2147483646 w 7966"/>
                <a:gd name="T13" fmla="*/ 2147483646 h 7126"/>
                <a:gd name="T14" fmla="*/ 2147483646 w 7966"/>
                <a:gd name="T15" fmla="*/ 2147483646 h 7126"/>
                <a:gd name="T16" fmla="*/ 2147483646 w 7966"/>
                <a:gd name="T17" fmla="*/ 2147483646 h 7126"/>
                <a:gd name="T18" fmla="*/ 2147483646 w 7966"/>
                <a:gd name="T19" fmla="*/ 2147483646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xmlns="" id="{D11D36EB-4D3B-4C81-964F-CA1965CC3929}"/>
                </a:ext>
              </a:extLst>
            </p:cNvPr>
            <p:cNvSpPr/>
            <p:nvPr/>
          </p:nvSpPr>
          <p:spPr>
            <a:xfrm>
              <a:off x="3366298" y="2481726"/>
              <a:ext cx="11220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xmlns="" id="{2EE8D223-72F1-421E-8969-0E1268A505E2}"/>
                </a:ext>
              </a:extLst>
            </p:cNvPr>
            <p:cNvSpPr/>
            <p:nvPr/>
          </p:nvSpPr>
          <p:spPr>
            <a:xfrm>
              <a:off x="4123666" y="2481726"/>
              <a:ext cx="110046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xmlns="" id="{ABB84B67-ED18-4AF1-A795-6367B68EB0F6}"/>
                </a:ext>
              </a:extLst>
            </p:cNvPr>
            <p:cNvSpPr/>
            <p:nvPr/>
          </p:nvSpPr>
          <p:spPr>
            <a:xfrm>
              <a:off x="3558337" y="1746322"/>
              <a:ext cx="474704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xmlns="" id="{97A1B4F1-6F15-40EA-9FA0-0FB60D75C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020678"/>
              <a:ext cx="15105" cy="112015"/>
            </a:xfrm>
            <a:custGeom>
              <a:avLst/>
              <a:gdLst>
                <a:gd name="T0" fmla="*/ 2147483646 w 573"/>
                <a:gd name="T1" fmla="*/ 2147483646 h 4471"/>
                <a:gd name="T2" fmla="*/ 2147483646 w 573"/>
                <a:gd name="T3" fmla="*/ 2147483646 h 4471"/>
                <a:gd name="T4" fmla="*/ 2147483646 w 573"/>
                <a:gd name="T5" fmla="*/ 2147483646 h 4471"/>
                <a:gd name="T6" fmla="*/ 2147483646 w 573"/>
                <a:gd name="T7" fmla="*/ 2147483646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xmlns="" id="{2E0ADEEE-FDE2-45C3-8D5F-F6D22BD69580}"/>
                </a:ext>
              </a:extLst>
            </p:cNvPr>
            <p:cNvSpPr/>
            <p:nvPr/>
          </p:nvSpPr>
          <p:spPr>
            <a:xfrm>
              <a:off x="3595019" y="1907040"/>
              <a:ext cx="60417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xmlns="" id="{B3E44B54-4F6D-4414-A4AC-E7D2B6766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151" y="1984963"/>
              <a:ext cx="30208" cy="147730"/>
            </a:xfrm>
            <a:custGeom>
              <a:avLst/>
              <a:gdLst>
                <a:gd name="T0" fmla="*/ 0 w 1244"/>
                <a:gd name="T1" fmla="*/ 0 h 5882"/>
                <a:gd name="T2" fmla="*/ 2147483646 w 1244"/>
                <a:gd name="T3" fmla="*/ 2147483646 h 5882"/>
                <a:gd name="T4" fmla="*/ 2147483646 w 1244"/>
                <a:gd name="T5" fmla="*/ 2147483646 h 5882"/>
                <a:gd name="T6" fmla="*/ 2147483646 w 1244"/>
                <a:gd name="T7" fmla="*/ 2147483646 h 5882"/>
                <a:gd name="T8" fmla="*/ 2147483646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xmlns="" id="{2F77CEF8-2608-414C-ADF7-DA567F42CAF5}"/>
                </a:ext>
              </a:extLst>
            </p:cNvPr>
            <p:cNvSpPr/>
            <p:nvPr/>
          </p:nvSpPr>
          <p:spPr>
            <a:xfrm>
              <a:off x="3877683" y="1851844"/>
              <a:ext cx="116518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xmlns="" id="{15FCA25E-2670-4E63-B0C2-FE5DC4BB7D79}"/>
                </a:ext>
              </a:extLst>
            </p:cNvPr>
            <p:cNvSpPr/>
            <p:nvPr/>
          </p:nvSpPr>
          <p:spPr>
            <a:xfrm>
              <a:off x="3487132" y="2127823"/>
              <a:ext cx="6214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xmlns="" id="{470F31FA-9160-4246-9A4D-26A67B350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132" y="2132693"/>
              <a:ext cx="110044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2147483646 w 4471"/>
                <a:gd name="T11" fmla="*/ 2147483646 h 8975"/>
                <a:gd name="T12" fmla="*/ 2147483646 w 4471"/>
                <a:gd name="T13" fmla="*/ 2147483646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xmlns="" id="{226E0357-9D9C-45D9-9381-45C365C8A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xmlns="" id="{A8358EBD-1F46-4838-B56A-0BBBC1C75E36}"/>
                </a:ext>
              </a:extLst>
            </p:cNvPr>
            <p:cNvSpPr/>
            <p:nvPr/>
          </p:nvSpPr>
          <p:spPr>
            <a:xfrm>
              <a:off x="3487132" y="2132693"/>
              <a:ext cx="159673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xmlns="" id="{7C97F728-3855-49E8-9F1B-F9F4314B8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360" y="2132693"/>
              <a:ext cx="112203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xmlns="" id="{7D0AC8BD-798E-4D79-855F-1A1DA46F7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201" y="2127823"/>
              <a:ext cx="2158" cy="4870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2147483646 h 135"/>
                <a:gd name="T4" fmla="*/ 2147483646 w 135"/>
                <a:gd name="T5" fmla="*/ 2147483646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xmlns="" id="{58CC08DD-C3BA-4A64-904B-881400DA8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785" y="2127823"/>
              <a:ext cx="60417" cy="25975"/>
            </a:xfrm>
            <a:custGeom>
              <a:avLst/>
              <a:gdLst>
                <a:gd name="T0" fmla="*/ 2147483646 w 2387"/>
                <a:gd name="T1" fmla="*/ 0 h 976"/>
                <a:gd name="T2" fmla="*/ 2147483646 w 2387"/>
                <a:gd name="T3" fmla="*/ 0 h 976"/>
                <a:gd name="T4" fmla="*/ 2147483646 w 2387"/>
                <a:gd name="T5" fmla="*/ 2147483646 h 976"/>
                <a:gd name="T6" fmla="*/ 2147483646 w 2387"/>
                <a:gd name="T7" fmla="*/ 2147483646 h 976"/>
                <a:gd name="T8" fmla="*/ 2147483646 w 2387"/>
                <a:gd name="T9" fmla="*/ 0 h 976"/>
                <a:gd name="T10" fmla="*/ 2147483646 w 2387"/>
                <a:gd name="T11" fmla="*/ 2147483646 h 976"/>
                <a:gd name="T12" fmla="*/ 2147483646 w 2387"/>
                <a:gd name="T13" fmla="*/ 2147483646 h 976"/>
                <a:gd name="T14" fmla="*/ 0 w 2387"/>
                <a:gd name="T15" fmla="*/ 2147483646 h 976"/>
                <a:gd name="T16" fmla="*/ 2147483646 w 2387"/>
                <a:gd name="T17" fmla="*/ 2147483646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xmlns="" id="{3A523A8C-FDF6-4F91-A55E-89A9331BD9CA}"/>
                </a:ext>
              </a:extLst>
            </p:cNvPr>
            <p:cNvSpPr/>
            <p:nvPr/>
          </p:nvSpPr>
          <p:spPr>
            <a:xfrm>
              <a:off x="3933785" y="2127823"/>
              <a:ext cx="17477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xmlns="" id="{FC273D86-37AB-4215-9138-2733A7544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163" y="2093731"/>
              <a:ext cx="107887" cy="238642"/>
            </a:xfrm>
            <a:custGeom>
              <a:avLst/>
              <a:gdLst>
                <a:gd name="T0" fmla="*/ 2147483646 w 4336"/>
                <a:gd name="T1" fmla="*/ 2147483646 h 9546"/>
                <a:gd name="T2" fmla="*/ 2147483646 w 4336"/>
                <a:gd name="T3" fmla="*/ 2147483646 h 9546"/>
                <a:gd name="T4" fmla="*/ 0 w 4336"/>
                <a:gd name="T5" fmla="*/ 2147483646 h 9546"/>
                <a:gd name="T6" fmla="*/ 2147483646 w 4336"/>
                <a:gd name="T7" fmla="*/ 2147483646 h 9546"/>
                <a:gd name="T8" fmla="*/ 2147483646 w 4336"/>
                <a:gd name="T9" fmla="*/ 2147483646 h 9546"/>
                <a:gd name="T10" fmla="*/ 2147483646 w 4336"/>
                <a:gd name="T11" fmla="*/ 2147483646 h 9546"/>
                <a:gd name="T12" fmla="*/ 2147483646 w 4336"/>
                <a:gd name="T13" fmla="*/ 2147483646 h 9546"/>
                <a:gd name="T14" fmla="*/ 2147483646 w 4336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xmlns="" id="{AB2CB659-5146-420B-A4A7-C9DB87DE9DC2}"/>
                </a:ext>
              </a:extLst>
            </p:cNvPr>
            <p:cNvSpPr/>
            <p:nvPr/>
          </p:nvSpPr>
          <p:spPr>
            <a:xfrm>
              <a:off x="3815109" y="1806388"/>
              <a:ext cx="146727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xmlns="" id="{03B2C7CD-2047-4264-A596-0FB5CB2B0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635" y="2045029"/>
              <a:ext cx="140254" cy="51949"/>
            </a:xfrm>
            <a:custGeom>
              <a:avLst/>
              <a:gdLst>
                <a:gd name="T0" fmla="*/ 2147483646 w 5614"/>
                <a:gd name="T1" fmla="*/ 2147483646 h 2118"/>
                <a:gd name="T2" fmla="*/ 2147483646 w 5614"/>
                <a:gd name="T3" fmla="*/ 2147483646 h 2118"/>
                <a:gd name="T4" fmla="*/ 2147483646 w 5614"/>
                <a:gd name="T5" fmla="*/ 2147483646 h 2118"/>
                <a:gd name="T6" fmla="*/ 2147483646 w 5614"/>
                <a:gd name="T7" fmla="*/ 2147483646 h 2118"/>
                <a:gd name="T8" fmla="*/ 2147483646 w 5614"/>
                <a:gd name="T9" fmla="*/ 2147483646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xmlns="" id="{C63192E7-5051-4AC5-AF08-D1B7CD5BD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754" y="2045029"/>
              <a:ext cx="144570" cy="48702"/>
            </a:xfrm>
            <a:custGeom>
              <a:avLst/>
              <a:gdLst>
                <a:gd name="T0" fmla="*/ 0 w 5748"/>
                <a:gd name="T1" fmla="*/ 2147483646 h 1950"/>
                <a:gd name="T2" fmla="*/ 2147483646 w 5748"/>
                <a:gd name="T3" fmla="*/ 2147483646 h 1950"/>
                <a:gd name="T4" fmla="*/ 2147483646 w 5748"/>
                <a:gd name="T5" fmla="*/ 2147483646 h 1950"/>
                <a:gd name="T6" fmla="*/ 2147483646 w 5748"/>
                <a:gd name="T7" fmla="*/ 2147483646 h 1950"/>
                <a:gd name="T8" fmla="*/ 0 w 5748"/>
                <a:gd name="T9" fmla="*/ 2147483646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xmlns="" id="{75CC3C6D-26BA-4295-BB63-E56BC7649D72}"/>
                </a:ext>
              </a:extLst>
            </p:cNvPr>
            <p:cNvSpPr/>
            <p:nvPr/>
          </p:nvSpPr>
          <p:spPr>
            <a:xfrm>
              <a:off x="3612281" y="1806388"/>
              <a:ext cx="144568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xmlns="" id="{60631DB3-AB06-439D-85AF-CFA3E6315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278" y="2093731"/>
              <a:ext cx="105730" cy="238642"/>
            </a:xfrm>
            <a:custGeom>
              <a:avLst/>
              <a:gdLst>
                <a:gd name="T0" fmla="*/ 2147483646 w 4202"/>
                <a:gd name="T1" fmla="*/ 2147483646 h 9546"/>
                <a:gd name="T2" fmla="*/ 2147483646 w 4202"/>
                <a:gd name="T3" fmla="*/ 2147483646 h 9546"/>
                <a:gd name="T4" fmla="*/ 2147483646 w 4202"/>
                <a:gd name="T5" fmla="*/ 2147483646 h 9546"/>
                <a:gd name="T6" fmla="*/ 2147483646 w 4202"/>
                <a:gd name="T7" fmla="*/ 2147483646 h 9546"/>
                <a:gd name="T8" fmla="*/ 2147483646 w 4202"/>
                <a:gd name="T9" fmla="*/ 2147483646 h 9546"/>
                <a:gd name="T10" fmla="*/ 2147483646 w 4202"/>
                <a:gd name="T11" fmla="*/ 2147483646 h 9546"/>
                <a:gd name="T12" fmla="*/ 2147483646 w 4202"/>
                <a:gd name="T13" fmla="*/ 2147483646 h 9546"/>
                <a:gd name="T14" fmla="*/ 2147483646 w 4202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xmlns="" id="{20AACC0D-B414-405E-A3D6-236931957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222" y="1631060"/>
              <a:ext cx="118675" cy="202926"/>
            </a:xfrm>
            <a:custGeom>
              <a:avLst/>
              <a:gdLst>
                <a:gd name="T0" fmla="*/ 2147483646 w 4773"/>
                <a:gd name="T1" fmla="*/ 0 h 8134"/>
                <a:gd name="T2" fmla="*/ 0 w 4773"/>
                <a:gd name="T3" fmla="*/ 2147483646 h 8134"/>
                <a:gd name="T4" fmla="*/ 0 w 4773"/>
                <a:gd name="T5" fmla="*/ 2147483646 h 8134"/>
                <a:gd name="T6" fmla="*/ 2147483646 w 4773"/>
                <a:gd name="T7" fmla="*/ 2147483646 h 8134"/>
                <a:gd name="T8" fmla="*/ 2147483646 w 4773"/>
                <a:gd name="T9" fmla="*/ 2147483646 h 8134"/>
                <a:gd name="T10" fmla="*/ 2147483646 w 4773"/>
                <a:gd name="T11" fmla="*/ 2147483646 h 8134"/>
                <a:gd name="T12" fmla="*/ 2147483646 w 4773"/>
                <a:gd name="T13" fmla="*/ 2147483646 h 8134"/>
                <a:gd name="T14" fmla="*/ 2147483646 w 4773"/>
                <a:gd name="T15" fmla="*/ 2147483646 h 8134"/>
                <a:gd name="T16" fmla="*/ 2147483646 w 4773"/>
                <a:gd name="T17" fmla="*/ 2147483646 h 8134"/>
                <a:gd name="T18" fmla="*/ 2147483646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xmlns="" id="{634E4A9F-21A4-4769-BF41-09218ACF2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010" y="1730088"/>
              <a:ext cx="101415" cy="42209"/>
            </a:xfrm>
            <a:custGeom>
              <a:avLst/>
              <a:gdLst>
                <a:gd name="T0" fmla="*/ 2147483646 w 4067"/>
                <a:gd name="T1" fmla="*/ 0 h 1681"/>
                <a:gd name="T2" fmla="*/ 2147483646 w 4067"/>
                <a:gd name="T3" fmla="*/ 2147483646 h 1681"/>
                <a:gd name="T4" fmla="*/ 0 w 4067"/>
                <a:gd name="T5" fmla="*/ 2147483646 h 1681"/>
                <a:gd name="T6" fmla="*/ 2147483646 w 4067"/>
                <a:gd name="T7" fmla="*/ 2147483646 h 1681"/>
                <a:gd name="T8" fmla="*/ 2147483646 w 4067"/>
                <a:gd name="T9" fmla="*/ 2147483646 h 1681"/>
                <a:gd name="T10" fmla="*/ 2147483646 w 4067"/>
                <a:gd name="T11" fmla="*/ 2147483646 h 1681"/>
                <a:gd name="T12" fmla="*/ 2147483646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xmlns="" id="{9AC0425D-9E57-47D3-8703-AF1BFC5B5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788" y="493050"/>
              <a:ext cx="839362" cy="1409119"/>
            </a:xfrm>
            <a:custGeom>
              <a:avLst/>
              <a:gdLst>
                <a:gd name="T0" fmla="*/ 2147483646 w 33610"/>
                <a:gd name="T1" fmla="*/ 2147483646 h 56383"/>
                <a:gd name="T2" fmla="*/ 2147483646 w 33610"/>
                <a:gd name="T3" fmla="*/ 2147483646 h 56383"/>
                <a:gd name="T4" fmla="*/ 2147483646 w 33610"/>
                <a:gd name="T5" fmla="*/ 2147483646 h 56383"/>
                <a:gd name="T6" fmla="*/ 2147483646 w 33610"/>
                <a:gd name="T7" fmla="*/ 2147483646 h 56383"/>
                <a:gd name="T8" fmla="*/ 2147483646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2147483646 h 56383"/>
                <a:gd name="T52" fmla="*/ 2147483646 w 33610"/>
                <a:gd name="T53" fmla="*/ 2147483646 h 56383"/>
                <a:gd name="T54" fmla="*/ 2147483646 w 33610"/>
                <a:gd name="T55" fmla="*/ 2147483646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xmlns="" id="{A3A03B72-8AC9-439C-9A3A-12D127956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777" y="538505"/>
              <a:ext cx="304241" cy="1173725"/>
            </a:xfrm>
            <a:custGeom>
              <a:avLst/>
              <a:gdLst>
                <a:gd name="T0" fmla="*/ 2147483646 w 12167"/>
                <a:gd name="T1" fmla="*/ 2147483646 h 46919"/>
                <a:gd name="T2" fmla="*/ 2147483646 w 12167"/>
                <a:gd name="T3" fmla="*/ 2147483646 h 46919"/>
                <a:gd name="T4" fmla="*/ 0 w 12167"/>
                <a:gd name="T5" fmla="*/ 2147483646 h 46919"/>
                <a:gd name="T6" fmla="*/ 2147483646 w 12167"/>
                <a:gd name="T7" fmla="*/ 2147483646 h 46919"/>
                <a:gd name="T8" fmla="*/ 2147483646 w 12167"/>
                <a:gd name="T9" fmla="*/ 2147483646 h 46919"/>
                <a:gd name="T10" fmla="*/ 2147483646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2147483646 w 12167"/>
                <a:gd name="T19" fmla="*/ 2147483646 h 46919"/>
                <a:gd name="T20" fmla="*/ 2147483646 w 12167"/>
                <a:gd name="T21" fmla="*/ 2147483646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47483646 w 12167"/>
                <a:gd name="T41" fmla="*/ 2147483646 h 46919"/>
                <a:gd name="T42" fmla="*/ 2147483646 w 12167"/>
                <a:gd name="T43" fmla="*/ 2147483646 h 46919"/>
                <a:gd name="T44" fmla="*/ 2147483646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xmlns="" id="{67C640AE-FD92-43A9-A5FC-109F4A12D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3834"/>
              <a:ext cx="860939" cy="1397756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2147483646 w 34450"/>
                <a:gd name="T5" fmla="*/ 2147483646 h 55868"/>
                <a:gd name="T6" fmla="*/ 2147483646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2147483646 h 55868"/>
                <a:gd name="T14" fmla="*/ 2147483646 w 34450"/>
                <a:gd name="T15" fmla="*/ 2147483646 h 55868"/>
                <a:gd name="T16" fmla="*/ 2147483646 w 34450"/>
                <a:gd name="T17" fmla="*/ 2147483646 h 55868"/>
                <a:gd name="T18" fmla="*/ 2147483646 w 34450"/>
                <a:gd name="T19" fmla="*/ 2147483646 h 55868"/>
                <a:gd name="T20" fmla="*/ 2147483646 w 34450"/>
                <a:gd name="T21" fmla="*/ 2147483646 h 55868"/>
                <a:gd name="T22" fmla="*/ 2147483646 w 34450"/>
                <a:gd name="T23" fmla="*/ 2147483646 h 55868"/>
                <a:gd name="T24" fmla="*/ 2147483646 w 34450"/>
                <a:gd name="T25" fmla="*/ 2147483646 h 55868"/>
                <a:gd name="T26" fmla="*/ 2147483646 w 34450"/>
                <a:gd name="T27" fmla="*/ 2147483646 h 55868"/>
                <a:gd name="T28" fmla="*/ 2147483646 w 34450"/>
                <a:gd name="T29" fmla="*/ 2147483646 h 55868"/>
                <a:gd name="T30" fmla="*/ 2147483646 w 34450"/>
                <a:gd name="T31" fmla="*/ 2147483646 h 55868"/>
                <a:gd name="T32" fmla="*/ 2147483646 w 34450"/>
                <a:gd name="T33" fmla="*/ 2147483646 h 55868"/>
                <a:gd name="T34" fmla="*/ 2147483646 w 34450"/>
                <a:gd name="T35" fmla="*/ 2147483646 h 55868"/>
                <a:gd name="T36" fmla="*/ 2147483646 w 34450"/>
                <a:gd name="T37" fmla="*/ 2147483646 h 55868"/>
                <a:gd name="T38" fmla="*/ 2147483646 w 34450"/>
                <a:gd name="T39" fmla="*/ 2147483646 h 55868"/>
                <a:gd name="T40" fmla="*/ 2147483646 w 34450"/>
                <a:gd name="T41" fmla="*/ 2147483646 h 55868"/>
                <a:gd name="T42" fmla="*/ 2147483646 w 34450"/>
                <a:gd name="T43" fmla="*/ 2147483646 h 55868"/>
                <a:gd name="T44" fmla="*/ 2147483646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2147483646 h 55868"/>
                <a:gd name="T60" fmla="*/ 2147483646 w 34450"/>
                <a:gd name="T61" fmla="*/ 2147483646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xmlns="" id="{8A57D983-6A1E-4829-A725-3B498E54F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419" y="1369691"/>
              <a:ext cx="315031" cy="512997"/>
            </a:xfrm>
            <a:custGeom>
              <a:avLst/>
              <a:gdLst>
                <a:gd name="T0" fmla="*/ 2147483646 w 12604"/>
                <a:gd name="T1" fmla="*/ 0 h 20569"/>
                <a:gd name="T2" fmla="*/ 2147483646 w 12604"/>
                <a:gd name="T3" fmla="*/ 2147483646 h 20569"/>
                <a:gd name="T4" fmla="*/ 0 w 12604"/>
                <a:gd name="T5" fmla="*/ 2147483646 h 20569"/>
                <a:gd name="T6" fmla="*/ 2147483646 w 12604"/>
                <a:gd name="T7" fmla="*/ 2147483646 h 20569"/>
                <a:gd name="T8" fmla="*/ 2147483646 w 12604"/>
                <a:gd name="T9" fmla="*/ 2147483646 h 20569"/>
                <a:gd name="T10" fmla="*/ 2147483646 w 12604"/>
                <a:gd name="T11" fmla="*/ 0 h 20569"/>
                <a:gd name="T12" fmla="*/ 2147483646 w 12604"/>
                <a:gd name="T13" fmla="*/ 2147483646 h 20569"/>
                <a:gd name="T14" fmla="*/ 2147483646 w 12604"/>
                <a:gd name="T15" fmla="*/ 2147483646 h 20569"/>
                <a:gd name="T16" fmla="*/ 2147483646 w 12604"/>
                <a:gd name="T17" fmla="*/ 2147483646 h 20569"/>
                <a:gd name="T18" fmla="*/ 2147483646 w 12604"/>
                <a:gd name="T19" fmla="*/ 2147483646 h 20569"/>
                <a:gd name="T20" fmla="*/ 2147483646 w 12604"/>
                <a:gd name="T21" fmla="*/ 2147483646 h 20569"/>
                <a:gd name="T22" fmla="*/ 2147483646 w 12604"/>
                <a:gd name="T23" fmla="*/ 2147483646 h 20569"/>
                <a:gd name="T24" fmla="*/ 2147483646 w 12604"/>
                <a:gd name="T25" fmla="*/ 2147483646 h 20569"/>
                <a:gd name="T26" fmla="*/ 2147483646 w 12604"/>
                <a:gd name="T27" fmla="*/ 2147483646 h 20569"/>
                <a:gd name="T28" fmla="*/ 2147483646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2147483646 w 12604"/>
                <a:gd name="T41" fmla="*/ 2147483646 h 20569"/>
                <a:gd name="T42" fmla="*/ 2147483646 w 12604"/>
                <a:gd name="T43" fmla="*/ 2147483646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xmlns="" id="{CFE840D6-C38E-4B20-9AAF-1B689CE51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994" y="661885"/>
              <a:ext cx="1124184" cy="1071450"/>
            </a:xfrm>
            <a:custGeom>
              <a:avLst/>
              <a:gdLst>
                <a:gd name="T0" fmla="*/ 2147483646 w 44970"/>
                <a:gd name="T1" fmla="*/ 2147483646 h 42852"/>
                <a:gd name="T2" fmla="*/ 2147483646 w 44970"/>
                <a:gd name="T3" fmla="*/ 2147483646 h 42852"/>
                <a:gd name="T4" fmla="*/ 2147483646 w 44970"/>
                <a:gd name="T5" fmla="*/ 2147483646 h 42852"/>
                <a:gd name="T6" fmla="*/ 2147483646 w 44970"/>
                <a:gd name="T7" fmla="*/ 2147483646 h 42852"/>
                <a:gd name="T8" fmla="*/ 2147483646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2147483646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xmlns="" id="{67AD1E68-0ABC-450D-A584-307288AF7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352" y="1064490"/>
              <a:ext cx="828574" cy="259745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2147483646 h 10386"/>
                <a:gd name="T4" fmla="*/ 2147483646 w 33206"/>
                <a:gd name="T5" fmla="*/ 2147483646 h 10386"/>
                <a:gd name="T6" fmla="*/ 2147483646 w 33206"/>
                <a:gd name="T7" fmla="*/ 2147483646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2147483646 w 33206"/>
                <a:gd name="T13" fmla="*/ 2147483646 h 10386"/>
                <a:gd name="T14" fmla="*/ 2147483646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2147483646 h 10386"/>
                <a:gd name="T20" fmla="*/ 2147483646 w 33206"/>
                <a:gd name="T21" fmla="*/ 2147483646 h 10386"/>
                <a:gd name="T22" fmla="*/ 2147483646 w 33206"/>
                <a:gd name="T23" fmla="*/ 2147483646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2147483646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xmlns="" id="{0AB70169-9E9F-4DA7-BBE3-524C90260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67417"/>
              <a:ext cx="56101" cy="94158"/>
            </a:xfrm>
            <a:custGeom>
              <a:avLst/>
              <a:gdLst>
                <a:gd name="T0" fmla="*/ 2147483646 w 2253"/>
                <a:gd name="T1" fmla="*/ 2147483646 h 3799"/>
                <a:gd name="T2" fmla="*/ 2147483646 w 2253"/>
                <a:gd name="T3" fmla="*/ 2147483646 h 3799"/>
                <a:gd name="T4" fmla="*/ 2147483646 w 2253"/>
                <a:gd name="T5" fmla="*/ 2147483646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xmlns="" id="{B7C70514-1CC2-4571-8552-A031F7821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976" y="1463849"/>
              <a:ext cx="53944" cy="9740"/>
            </a:xfrm>
            <a:custGeom>
              <a:avLst/>
              <a:gdLst>
                <a:gd name="T0" fmla="*/ 2147483646 w 2118"/>
                <a:gd name="T1" fmla="*/ 2147483646 h 438"/>
                <a:gd name="T2" fmla="*/ 2147483646 w 2118"/>
                <a:gd name="T3" fmla="*/ 2147483646 h 438"/>
                <a:gd name="T4" fmla="*/ 0 w 2118"/>
                <a:gd name="T5" fmla="*/ 2147483646 h 438"/>
                <a:gd name="T6" fmla="*/ 2147483646 w 2118"/>
                <a:gd name="T7" fmla="*/ 2147483646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xmlns="" id="{154CAF50-DFA9-4790-9AB2-A7B5C7655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14" y="1243065"/>
              <a:ext cx="129465" cy="230524"/>
            </a:xfrm>
            <a:custGeom>
              <a:avLst/>
              <a:gdLst>
                <a:gd name="T0" fmla="*/ 2147483646 w 5211"/>
                <a:gd name="T1" fmla="*/ 2147483646 h 9244"/>
                <a:gd name="T2" fmla="*/ 2147483646 w 5211"/>
                <a:gd name="T3" fmla="*/ 2147483646 h 9244"/>
                <a:gd name="T4" fmla="*/ 2147483646 w 5211"/>
                <a:gd name="T5" fmla="*/ 2147483646 h 9244"/>
                <a:gd name="T6" fmla="*/ 2147483646 w 5211"/>
                <a:gd name="T7" fmla="*/ 2147483646 h 9244"/>
                <a:gd name="T8" fmla="*/ 2147483646 w 5211"/>
                <a:gd name="T9" fmla="*/ 2147483646 h 9244"/>
                <a:gd name="T10" fmla="*/ 2147483646 w 5211"/>
                <a:gd name="T11" fmla="*/ 2147483646 h 9244"/>
                <a:gd name="T12" fmla="*/ 2147483646 w 5211"/>
                <a:gd name="T13" fmla="*/ 2147483646 h 9244"/>
                <a:gd name="T14" fmla="*/ 2147483646 w 5211"/>
                <a:gd name="T15" fmla="*/ 2147483646 h 9244"/>
                <a:gd name="T16" fmla="*/ 2147483646 w 5211"/>
                <a:gd name="T17" fmla="*/ 2147483646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xmlns="" id="{1D2E0679-39F0-4A40-A991-15BCB9E83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782" y="1445992"/>
              <a:ext cx="10789" cy="21104"/>
            </a:xfrm>
            <a:custGeom>
              <a:avLst/>
              <a:gdLst>
                <a:gd name="T0" fmla="*/ 2147483646 w 404"/>
                <a:gd name="T1" fmla="*/ 0 h 841"/>
                <a:gd name="T2" fmla="*/ 2147483646 w 404"/>
                <a:gd name="T3" fmla="*/ 2147483646 h 841"/>
                <a:gd name="T4" fmla="*/ 2147483646 w 404"/>
                <a:gd name="T5" fmla="*/ 2147483646 h 841"/>
                <a:gd name="T6" fmla="*/ 2147483646 w 404"/>
                <a:gd name="T7" fmla="*/ 2147483646 h 841"/>
                <a:gd name="T8" fmla="*/ 2147483646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xmlns="" id="{F7C272D7-3E20-41DB-B3A3-8A745CDD0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421640"/>
              <a:ext cx="38839" cy="82794"/>
            </a:xfrm>
            <a:custGeom>
              <a:avLst/>
              <a:gdLst>
                <a:gd name="T0" fmla="*/ 2147483646 w 1547"/>
                <a:gd name="T1" fmla="*/ 2147483646 h 3359"/>
                <a:gd name="T2" fmla="*/ 2147483646 w 1547"/>
                <a:gd name="T3" fmla="*/ 2147483646 h 3359"/>
                <a:gd name="T4" fmla="*/ 2147483646 w 1547"/>
                <a:gd name="T5" fmla="*/ 2147483646 h 3359"/>
                <a:gd name="T6" fmla="*/ 2147483646 w 1547"/>
                <a:gd name="T7" fmla="*/ 2147483646 h 3359"/>
                <a:gd name="T8" fmla="*/ 2147483646 w 1547"/>
                <a:gd name="T9" fmla="*/ 2147483646 h 3359"/>
                <a:gd name="T10" fmla="*/ 2147483646 w 1547"/>
                <a:gd name="T11" fmla="*/ 2147483646 h 3359"/>
                <a:gd name="T12" fmla="*/ 2147483646 w 1547"/>
                <a:gd name="T13" fmla="*/ 2147483646 h 3359"/>
                <a:gd name="T14" fmla="*/ 2147483646 w 1547"/>
                <a:gd name="T15" fmla="*/ 2147483646 h 3359"/>
                <a:gd name="T16" fmla="*/ 2147483646 w 1547"/>
                <a:gd name="T17" fmla="*/ 2147483646 h 3359"/>
                <a:gd name="T18" fmla="*/ 2147483646 w 1547"/>
                <a:gd name="T19" fmla="*/ 2147483646 h 3359"/>
                <a:gd name="T20" fmla="*/ 2147483646 w 1547"/>
                <a:gd name="T21" fmla="*/ 2147483646 h 3359"/>
                <a:gd name="T22" fmla="*/ 0 w 1547"/>
                <a:gd name="T23" fmla="*/ 2147483646 h 3359"/>
                <a:gd name="T24" fmla="*/ 0 w 1547"/>
                <a:gd name="T25" fmla="*/ 2147483646 h 3359"/>
                <a:gd name="T26" fmla="*/ 2147483646 w 1547"/>
                <a:gd name="T27" fmla="*/ 2147483646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xmlns="" id="{DCB00C09-E83B-43DF-91DB-B15B7AE0B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320989"/>
              <a:ext cx="174777" cy="297084"/>
            </a:xfrm>
            <a:custGeom>
              <a:avLst/>
              <a:gdLst>
                <a:gd name="T0" fmla="*/ 2147483646 w 7025"/>
                <a:gd name="T1" fmla="*/ 2147483646 h 11899"/>
                <a:gd name="T2" fmla="*/ 2147483646 w 7025"/>
                <a:gd name="T3" fmla="*/ 2147483646 h 11899"/>
                <a:gd name="T4" fmla="*/ 2147483646 w 7025"/>
                <a:gd name="T5" fmla="*/ 2147483646 h 11899"/>
                <a:gd name="T6" fmla="*/ 2147483646 w 7025"/>
                <a:gd name="T7" fmla="*/ 2147483646 h 11899"/>
                <a:gd name="T8" fmla="*/ 2147483646 w 7025"/>
                <a:gd name="T9" fmla="*/ 2147483646 h 11899"/>
                <a:gd name="T10" fmla="*/ 2147483646 w 7025"/>
                <a:gd name="T11" fmla="*/ 2147483646 h 11899"/>
                <a:gd name="T12" fmla="*/ 2147483646 w 7025"/>
                <a:gd name="T13" fmla="*/ 2147483646 h 11899"/>
                <a:gd name="T14" fmla="*/ 2147483646 w 7025"/>
                <a:gd name="T15" fmla="*/ 2147483646 h 11899"/>
                <a:gd name="T16" fmla="*/ 0 w 7025"/>
                <a:gd name="T17" fmla="*/ 2147483646 h 11899"/>
                <a:gd name="T18" fmla="*/ 2147483646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2147483646 h 11899"/>
                <a:gd name="T26" fmla="*/ 2147483646 w 7025"/>
                <a:gd name="T27" fmla="*/ 2147483646 h 11899"/>
                <a:gd name="T28" fmla="*/ 2147483646 w 7025"/>
                <a:gd name="T29" fmla="*/ 2147483646 h 11899"/>
                <a:gd name="T30" fmla="*/ 2147483646 w 7025"/>
                <a:gd name="T31" fmla="*/ 2147483646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xmlns="" id="{BAEBD87E-D790-4366-8734-748F5F6DF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530389"/>
              <a:ext cx="1320540" cy="899369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2147483646 h 35952"/>
                <a:gd name="T4" fmla="*/ 2147483646 w 52800"/>
                <a:gd name="T5" fmla="*/ 2147483646 h 35952"/>
                <a:gd name="T6" fmla="*/ 2147483646 w 52800"/>
                <a:gd name="T7" fmla="*/ 2147483646 h 35952"/>
                <a:gd name="T8" fmla="*/ 2147483646 w 52800"/>
                <a:gd name="T9" fmla="*/ 2147483646 h 35952"/>
                <a:gd name="T10" fmla="*/ 2147483646 w 52800"/>
                <a:gd name="T11" fmla="*/ 2147483646 h 35952"/>
                <a:gd name="T12" fmla="*/ 2147483646 w 52800"/>
                <a:gd name="T13" fmla="*/ 2147483646 h 35952"/>
                <a:gd name="T14" fmla="*/ 2147483646 w 52800"/>
                <a:gd name="T15" fmla="*/ 2147483646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2147483646 w 52800"/>
                <a:gd name="T23" fmla="*/ 2147483646 h 35952"/>
                <a:gd name="T24" fmla="*/ 0 w 52800"/>
                <a:gd name="T25" fmla="*/ 2147483646 h 35952"/>
                <a:gd name="T26" fmla="*/ 2147483646 w 52800"/>
                <a:gd name="T27" fmla="*/ 2147483646 h 35952"/>
                <a:gd name="T28" fmla="*/ 2147483646 w 52800"/>
                <a:gd name="T29" fmla="*/ 2147483646 h 35952"/>
                <a:gd name="T30" fmla="*/ 2147483646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2147483646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xmlns="" id="{F151E64C-05C1-40B3-93F4-B899DFEC1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996307"/>
              <a:ext cx="81994" cy="246758"/>
            </a:xfrm>
            <a:custGeom>
              <a:avLst/>
              <a:gdLst>
                <a:gd name="T0" fmla="*/ 2147483646 w 3227"/>
                <a:gd name="T1" fmla="*/ 0 h 9867"/>
                <a:gd name="T2" fmla="*/ 2147483646 w 3227"/>
                <a:gd name="T3" fmla="*/ 2147483646 h 9867"/>
                <a:gd name="T4" fmla="*/ 2147483646 w 3227"/>
                <a:gd name="T5" fmla="*/ 2147483646 h 9867"/>
                <a:gd name="T6" fmla="*/ 2147483646 w 3227"/>
                <a:gd name="T7" fmla="*/ 0 h 9867"/>
                <a:gd name="T8" fmla="*/ 2147483646 w 3227"/>
                <a:gd name="T9" fmla="*/ 2147483646 h 9867"/>
                <a:gd name="T10" fmla="*/ 2147483646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147483646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xmlns="" id="{2A451960-8993-4533-B732-C53AEDBA1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5" y="1161894"/>
              <a:ext cx="23736" cy="48702"/>
            </a:xfrm>
            <a:custGeom>
              <a:avLst/>
              <a:gdLst>
                <a:gd name="T0" fmla="*/ 2147483646 w 976"/>
                <a:gd name="T1" fmla="*/ 2147483646 h 1950"/>
                <a:gd name="T2" fmla="*/ 0 w 976"/>
                <a:gd name="T3" fmla="*/ 2147483646 h 1950"/>
                <a:gd name="T4" fmla="*/ 2147483646 w 976"/>
                <a:gd name="T5" fmla="*/ 2147483646 h 1950"/>
                <a:gd name="T6" fmla="*/ 2147483646 w 976"/>
                <a:gd name="T7" fmla="*/ 2147483646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xmlns="" id="{66C61865-65C2-4D0E-8DD1-BFD179810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008" y="1134297"/>
              <a:ext cx="241667" cy="123379"/>
            </a:xfrm>
            <a:custGeom>
              <a:avLst/>
              <a:gdLst>
                <a:gd name="T0" fmla="*/ 2147483646 w 9646"/>
                <a:gd name="T1" fmla="*/ 2147483646 h 4908"/>
                <a:gd name="T2" fmla="*/ 2147483646 w 9646"/>
                <a:gd name="T3" fmla="*/ 2147483646 h 4908"/>
                <a:gd name="T4" fmla="*/ 2147483646 w 9646"/>
                <a:gd name="T5" fmla="*/ 2147483646 h 4908"/>
                <a:gd name="T6" fmla="*/ 2147483646 w 9646"/>
                <a:gd name="T7" fmla="*/ 2147483646 h 4908"/>
                <a:gd name="T8" fmla="*/ 2147483646 w 9646"/>
                <a:gd name="T9" fmla="*/ 2147483646 h 4908"/>
                <a:gd name="T10" fmla="*/ 2147483646 w 9646"/>
                <a:gd name="T11" fmla="*/ 2147483646 h 4908"/>
                <a:gd name="T12" fmla="*/ 2147483646 w 9646"/>
                <a:gd name="T13" fmla="*/ 2147483646 h 4908"/>
                <a:gd name="T14" fmla="*/ 2147483646 w 9646"/>
                <a:gd name="T15" fmla="*/ 0 h 4908"/>
                <a:gd name="T16" fmla="*/ 2147483646 w 9646"/>
                <a:gd name="T17" fmla="*/ 0 h 4908"/>
                <a:gd name="T18" fmla="*/ 2147483646 w 9646"/>
                <a:gd name="T19" fmla="*/ 2147483646 h 4908"/>
                <a:gd name="T20" fmla="*/ 2147483646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xmlns="" id="{EDD9760B-45C1-4040-9477-4457DBAD3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1189493"/>
              <a:ext cx="56101" cy="21104"/>
            </a:xfrm>
            <a:custGeom>
              <a:avLst/>
              <a:gdLst>
                <a:gd name="T0" fmla="*/ 2147483646 w 2252"/>
                <a:gd name="T1" fmla="*/ 2147483646 h 841"/>
                <a:gd name="T2" fmla="*/ 0 w 2252"/>
                <a:gd name="T3" fmla="*/ 2147483646 h 841"/>
                <a:gd name="T4" fmla="*/ 2147483646 w 2252"/>
                <a:gd name="T5" fmla="*/ 2147483646 h 841"/>
                <a:gd name="T6" fmla="*/ 2147483646 w 2252"/>
                <a:gd name="T7" fmla="*/ 2147483646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xmlns="" id="{546805E4-6E61-4099-8305-A6563AAE7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698" y="1239818"/>
              <a:ext cx="86310" cy="27598"/>
            </a:xfrm>
            <a:custGeom>
              <a:avLst/>
              <a:gdLst>
                <a:gd name="T0" fmla="*/ 0 w 3495"/>
                <a:gd name="T1" fmla="*/ 2147483646 h 1110"/>
                <a:gd name="T2" fmla="*/ 0 w 3495"/>
                <a:gd name="T3" fmla="*/ 2147483646 h 1110"/>
                <a:gd name="T4" fmla="*/ 2147483646 w 3495"/>
                <a:gd name="T5" fmla="*/ 2147483646 h 1110"/>
                <a:gd name="T6" fmla="*/ 2147483646 w 3495"/>
                <a:gd name="T7" fmla="*/ 2147483646 h 1110"/>
                <a:gd name="T8" fmla="*/ 0 w 3495"/>
                <a:gd name="T9" fmla="*/ 2147483646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xmlns="" id="{5FA48D32-4097-4957-9721-62EA8326D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580" y="1260923"/>
              <a:ext cx="138096" cy="157470"/>
            </a:xfrm>
            <a:custGeom>
              <a:avLst/>
              <a:gdLst>
                <a:gd name="T0" fmla="*/ 2147483646 w 5479"/>
                <a:gd name="T1" fmla="*/ 2147483646 h 6286"/>
                <a:gd name="T2" fmla="*/ 2147483646 w 5479"/>
                <a:gd name="T3" fmla="*/ 2147483646 h 6286"/>
                <a:gd name="T4" fmla="*/ 2147483646 w 5479"/>
                <a:gd name="T5" fmla="*/ 2147483646 h 6286"/>
                <a:gd name="T6" fmla="*/ 2147483646 w 5479"/>
                <a:gd name="T7" fmla="*/ 2147483646 h 6286"/>
                <a:gd name="T8" fmla="*/ 2147483646 w 5479"/>
                <a:gd name="T9" fmla="*/ 2147483646 h 6286"/>
                <a:gd name="T10" fmla="*/ 0 w 5479"/>
                <a:gd name="T11" fmla="*/ 2147483646 h 6286"/>
                <a:gd name="T12" fmla="*/ 2147483646 w 5479"/>
                <a:gd name="T13" fmla="*/ 2147483646 h 6286"/>
                <a:gd name="T14" fmla="*/ 2147483646 w 5479"/>
                <a:gd name="T15" fmla="*/ 2147483646 h 6286"/>
                <a:gd name="T16" fmla="*/ 2147483646 w 5479"/>
                <a:gd name="T17" fmla="*/ 2147483646 h 6286"/>
                <a:gd name="T18" fmla="*/ 2147483646 w 5479"/>
                <a:gd name="T19" fmla="*/ 2147483646 h 6286"/>
                <a:gd name="T20" fmla="*/ 0 w 5479"/>
                <a:gd name="T21" fmla="*/ 2147483646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xmlns="" id="{BDC6993D-98B4-49A0-A2C3-FF227B3F2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675" y="1418393"/>
              <a:ext cx="6474" cy="3247"/>
            </a:xfrm>
            <a:custGeom>
              <a:avLst/>
              <a:gdLst>
                <a:gd name="T0" fmla="*/ 0 w 270"/>
                <a:gd name="T1" fmla="*/ 2147483646 h 135"/>
                <a:gd name="T2" fmla="*/ 2147483646 w 270"/>
                <a:gd name="T3" fmla="*/ 2147483646 h 135"/>
                <a:gd name="T4" fmla="*/ 0 w 270"/>
                <a:gd name="T5" fmla="*/ 2147483646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xmlns="" id="{0A359A95-6412-4F04-88B9-A3EDFB2B1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452" y="1351834"/>
              <a:ext cx="17262" cy="24351"/>
            </a:xfrm>
            <a:custGeom>
              <a:avLst/>
              <a:gdLst>
                <a:gd name="T0" fmla="*/ 2147483646 w 671"/>
                <a:gd name="T1" fmla="*/ 2147483646 h 971"/>
                <a:gd name="T2" fmla="*/ 2147483646 w 671"/>
                <a:gd name="T3" fmla="*/ 2147483646 h 971"/>
                <a:gd name="T4" fmla="*/ 2147483646 w 671"/>
                <a:gd name="T5" fmla="*/ 2147483646 h 971"/>
                <a:gd name="T6" fmla="*/ 2147483646 w 671"/>
                <a:gd name="T7" fmla="*/ 2147483646 h 971"/>
                <a:gd name="T8" fmla="*/ 2147483646 w 671"/>
                <a:gd name="T9" fmla="*/ 2147483646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xmlns="" id="{5D990B0E-DE57-4A78-9537-81DDCFC13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675" y="1074230"/>
              <a:ext cx="161830" cy="147731"/>
            </a:xfrm>
            <a:custGeom>
              <a:avLst/>
              <a:gdLst>
                <a:gd name="T0" fmla="*/ 2147483646 w 6454"/>
                <a:gd name="T1" fmla="*/ 2147483646 h 5882"/>
                <a:gd name="T2" fmla="*/ 2147483646 w 6454"/>
                <a:gd name="T3" fmla="*/ 2147483646 h 5882"/>
                <a:gd name="T4" fmla="*/ 0 w 6454"/>
                <a:gd name="T5" fmla="*/ 2147483646 h 5882"/>
                <a:gd name="T6" fmla="*/ 2147483646 w 6454"/>
                <a:gd name="T7" fmla="*/ 2147483646 h 5882"/>
                <a:gd name="T8" fmla="*/ 2147483646 w 6454"/>
                <a:gd name="T9" fmla="*/ 2147483646 h 5882"/>
                <a:gd name="T10" fmla="*/ 2147483646 w 6454"/>
                <a:gd name="T11" fmla="*/ 0 h 5882"/>
                <a:gd name="T12" fmla="*/ 2147483646 w 6454"/>
                <a:gd name="T13" fmla="*/ 2147483646 h 5882"/>
                <a:gd name="T14" fmla="*/ 2147483646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xmlns="" id="{8A808406-C6FB-456E-95E9-65CC73448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39818"/>
              <a:ext cx="0" cy="3247"/>
            </a:xfrm>
            <a:custGeom>
              <a:avLst/>
              <a:gdLst>
                <a:gd name="T0" fmla="*/ 0 w 1"/>
                <a:gd name="T1" fmla="*/ 2147483646 h 135"/>
                <a:gd name="T2" fmla="*/ 0 w 1"/>
                <a:gd name="T3" fmla="*/ 2147483646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2147483646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xmlns="" id="{E07F9577-9ED5-45C9-8F27-CD292A0D6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884" y="1239818"/>
              <a:ext cx="1001193" cy="126626"/>
            </a:xfrm>
            <a:custGeom>
              <a:avLst/>
              <a:gdLst>
                <a:gd name="T0" fmla="*/ 2147483646 w 40063"/>
                <a:gd name="T1" fmla="*/ 2147483646 h 5042"/>
                <a:gd name="T2" fmla="*/ 2147483646 w 40063"/>
                <a:gd name="T3" fmla="*/ 2147483646 h 5042"/>
                <a:gd name="T4" fmla="*/ 2147483646 w 40063"/>
                <a:gd name="T5" fmla="*/ 2147483646 h 5042"/>
                <a:gd name="T6" fmla="*/ 2147483646 w 40063"/>
                <a:gd name="T7" fmla="*/ 2147483646 h 5042"/>
                <a:gd name="T8" fmla="*/ 2147483646 w 40063"/>
                <a:gd name="T9" fmla="*/ 2147483646 h 5042"/>
                <a:gd name="T10" fmla="*/ 2147483646 w 40063"/>
                <a:gd name="T11" fmla="*/ 2147483646 h 5042"/>
                <a:gd name="T12" fmla="*/ 2147483646 w 40063"/>
                <a:gd name="T13" fmla="*/ 2147483646 h 5042"/>
                <a:gd name="T14" fmla="*/ 2147483646 w 40063"/>
                <a:gd name="T15" fmla="*/ 2147483646 h 5042"/>
                <a:gd name="T16" fmla="*/ 2147483646 w 40063"/>
                <a:gd name="T17" fmla="*/ 2147483646 h 5042"/>
                <a:gd name="T18" fmla="*/ 2147483646 w 40063"/>
                <a:gd name="T19" fmla="*/ 2147483646 h 5042"/>
                <a:gd name="T20" fmla="*/ 2147483646 w 40063"/>
                <a:gd name="T21" fmla="*/ 2147483646 h 5042"/>
                <a:gd name="T22" fmla="*/ 2147483646 w 40063"/>
                <a:gd name="T23" fmla="*/ 2147483646 h 5042"/>
                <a:gd name="T24" fmla="*/ 2147483646 w 40063"/>
                <a:gd name="T25" fmla="*/ 2147483646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xmlns="" id="{8D8BA9F3-0A86-483E-A0BB-C1F58E5BA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0" cy="3247"/>
            </a:xfrm>
            <a:custGeom>
              <a:avLst/>
              <a:gdLst>
                <a:gd name="T0" fmla="*/ 0 w 1"/>
                <a:gd name="T1" fmla="*/ 2147483646 h 170"/>
                <a:gd name="T2" fmla="*/ 0 w 1"/>
                <a:gd name="T3" fmla="*/ 2147483646 h 170"/>
                <a:gd name="T4" fmla="*/ 0 w 1"/>
                <a:gd name="T5" fmla="*/ 2147483646 h 170"/>
                <a:gd name="T6" fmla="*/ 0 w 1"/>
                <a:gd name="T7" fmla="*/ 2147483646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xmlns="" id="{CE84DB10-CF39-4478-A7AE-D699EE8E4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47470" cy="9740"/>
            </a:xfrm>
            <a:custGeom>
              <a:avLst/>
              <a:gdLst>
                <a:gd name="T0" fmla="*/ 0 w 1950"/>
                <a:gd name="T1" fmla="*/ 2147483646 h 438"/>
                <a:gd name="T2" fmla="*/ 0 w 1950"/>
                <a:gd name="T3" fmla="*/ 2147483646 h 438"/>
                <a:gd name="T4" fmla="*/ 2147483646 w 1950"/>
                <a:gd name="T5" fmla="*/ 2147483646 h 438"/>
                <a:gd name="T6" fmla="*/ 0 w 1950"/>
                <a:gd name="T7" fmla="*/ 2147483646 h 438"/>
                <a:gd name="T8" fmla="*/ 2147483646 w 1950"/>
                <a:gd name="T9" fmla="*/ 2147483646 h 438"/>
                <a:gd name="T10" fmla="*/ 2147483646 w 1950"/>
                <a:gd name="T11" fmla="*/ 2147483646 h 438"/>
                <a:gd name="T12" fmla="*/ 2147483646 w 1950"/>
                <a:gd name="T13" fmla="*/ 2147483646 h 438"/>
                <a:gd name="T14" fmla="*/ 2147483646 w 1950"/>
                <a:gd name="T15" fmla="*/ 2147483646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xmlns="" id="{2C9A91A6-0EB5-4D4C-B686-47025A4D2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819356"/>
              <a:ext cx="1318383" cy="6120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2147483646 h 24501"/>
                <a:gd name="T6" fmla="*/ 2147483646 w 52665"/>
                <a:gd name="T7" fmla="*/ 2147483646 h 24501"/>
                <a:gd name="T8" fmla="*/ 2147483646 w 52665"/>
                <a:gd name="T9" fmla="*/ 2147483646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2147483646 w 52665"/>
                <a:gd name="T25" fmla="*/ 2147483646 h 24501"/>
                <a:gd name="T26" fmla="*/ 2147483646 w 52665"/>
                <a:gd name="T27" fmla="*/ 2147483646 h 24501"/>
                <a:gd name="T28" fmla="*/ 2147483646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2147483646 h 24501"/>
                <a:gd name="T66" fmla="*/ 2147483646 w 52665"/>
                <a:gd name="T67" fmla="*/ 2147483646 h 24501"/>
                <a:gd name="T68" fmla="*/ 2147483646 w 52665"/>
                <a:gd name="T69" fmla="*/ 2147483646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xmlns="" id="{B9179514-8603-43A0-9D16-310DDA07A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067" y="1449238"/>
              <a:ext cx="174777" cy="115262"/>
            </a:xfrm>
            <a:custGeom>
              <a:avLst/>
              <a:gdLst>
                <a:gd name="T0" fmla="*/ 2147483646 w 7026"/>
                <a:gd name="T1" fmla="*/ 2147483646 h 4606"/>
                <a:gd name="T2" fmla="*/ 2147483646 w 7026"/>
                <a:gd name="T3" fmla="*/ 2147483646 h 4606"/>
                <a:gd name="T4" fmla="*/ 2147483646 w 7026"/>
                <a:gd name="T5" fmla="*/ 2147483646 h 4606"/>
                <a:gd name="T6" fmla="*/ 2147483646 w 7026"/>
                <a:gd name="T7" fmla="*/ 2147483646 h 4606"/>
                <a:gd name="T8" fmla="*/ 2147483646 w 7026"/>
                <a:gd name="T9" fmla="*/ 2147483646 h 4606"/>
                <a:gd name="T10" fmla="*/ 2147483646 w 7026"/>
                <a:gd name="T11" fmla="*/ 2147483646 h 4606"/>
                <a:gd name="T12" fmla="*/ 2147483646 w 7026"/>
                <a:gd name="T13" fmla="*/ 2147483646 h 4606"/>
                <a:gd name="T14" fmla="*/ 2147483646 w 7026"/>
                <a:gd name="T15" fmla="*/ 2147483646 h 4606"/>
                <a:gd name="T16" fmla="*/ 2147483646 w 7026"/>
                <a:gd name="T17" fmla="*/ 2147483646 h 4606"/>
                <a:gd name="T18" fmla="*/ 2147483646 w 7026"/>
                <a:gd name="T19" fmla="*/ 2147483646 h 4606"/>
                <a:gd name="T20" fmla="*/ 2147483646 w 7026"/>
                <a:gd name="T21" fmla="*/ 2147483646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xmlns="" id="{45619D6F-6176-4FDA-A1F4-B90EB96F2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402" y="1295014"/>
              <a:ext cx="230879" cy="168835"/>
            </a:xfrm>
            <a:custGeom>
              <a:avLst/>
              <a:gdLst>
                <a:gd name="T0" fmla="*/ 2147483646 w 9244"/>
                <a:gd name="T1" fmla="*/ 0 h 6749"/>
                <a:gd name="T2" fmla="*/ 2147483646 w 9244"/>
                <a:gd name="T3" fmla="*/ 2147483646 h 6749"/>
                <a:gd name="T4" fmla="*/ 2147483646 w 9244"/>
                <a:gd name="T5" fmla="*/ 2147483646 h 6749"/>
                <a:gd name="T6" fmla="*/ 2147483646 w 9244"/>
                <a:gd name="T7" fmla="*/ 2147483646 h 6749"/>
                <a:gd name="T8" fmla="*/ 2147483646 w 9244"/>
                <a:gd name="T9" fmla="*/ 2147483646 h 6749"/>
                <a:gd name="T10" fmla="*/ 2147483646 w 9244"/>
                <a:gd name="T11" fmla="*/ 2147483646 h 6749"/>
                <a:gd name="T12" fmla="*/ 2147483646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2147483646 h 6749"/>
                <a:gd name="T18" fmla="*/ 2147483646 w 9244"/>
                <a:gd name="T19" fmla="*/ 2147483646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xmlns="" id="{EA353C31-9040-45C7-AB06-936A6C309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551" y="1306378"/>
              <a:ext cx="60417" cy="60066"/>
            </a:xfrm>
            <a:custGeom>
              <a:avLst/>
              <a:gdLst>
                <a:gd name="T0" fmla="*/ 2147483646 w 2387"/>
                <a:gd name="T1" fmla="*/ 2147483646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2147483646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xmlns="" id="{8B4CF7DA-CB91-45DA-9537-28461C322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83" y="1246312"/>
              <a:ext cx="228721" cy="168835"/>
            </a:xfrm>
            <a:custGeom>
              <a:avLst/>
              <a:gdLst>
                <a:gd name="T0" fmla="*/ 2147483646 w 9109"/>
                <a:gd name="T1" fmla="*/ 0 h 6746"/>
                <a:gd name="T2" fmla="*/ 2147483646 w 9109"/>
                <a:gd name="T3" fmla="*/ 2147483646 h 6746"/>
                <a:gd name="T4" fmla="*/ 2147483646 w 9109"/>
                <a:gd name="T5" fmla="*/ 2147483646 h 6746"/>
                <a:gd name="T6" fmla="*/ 2147483646 w 9109"/>
                <a:gd name="T7" fmla="*/ 2147483646 h 6746"/>
                <a:gd name="T8" fmla="*/ 2147483646 w 9109"/>
                <a:gd name="T9" fmla="*/ 2147483646 h 6746"/>
                <a:gd name="T10" fmla="*/ 2147483646 w 9109"/>
                <a:gd name="T11" fmla="*/ 2147483646 h 6746"/>
                <a:gd name="T12" fmla="*/ 2147483646 w 9109"/>
                <a:gd name="T13" fmla="*/ 2147483646 h 6746"/>
                <a:gd name="T14" fmla="*/ 2147483646 w 9109"/>
                <a:gd name="T15" fmla="*/ 2147483646 h 6746"/>
                <a:gd name="T16" fmla="*/ 2147483646 w 9109"/>
                <a:gd name="T17" fmla="*/ 2147483646 h 6746"/>
                <a:gd name="T18" fmla="*/ 2147483646 w 9109"/>
                <a:gd name="T19" fmla="*/ 2147483646 h 6746"/>
                <a:gd name="T20" fmla="*/ 2147483646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xmlns="" id="{999FBE38-D899-49B0-91C4-0DFF81356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523" y="1264170"/>
              <a:ext cx="60417" cy="60066"/>
            </a:xfrm>
            <a:custGeom>
              <a:avLst/>
              <a:gdLst>
                <a:gd name="T0" fmla="*/ 2147483646 w 2387"/>
                <a:gd name="T1" fmla="*/ 0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xmlns="" id="{82D8790D-9139-488A-A634-B49D76910330}"/>
                </a:ext>
              </a:extLst>
            </p:cNvPr>
            <p:cNvSpPr/>
            <p:nvPr/>
          </p:nvSpPr>
          <p:spPr>
            <a:xfrm>
              <a:off x="3372771" y="1445992"/>
              <a:ext cx="207143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xmlns="" id="{B87E0519-9457-4A74-9139-3FD7C483B81D}"/>
                </a:ext>
              </a:extLst>
            </p:cNvPr>
            <p:cNvSpPr/>
            <p:nvPr/>
          </p:nvSpPr>
          <p:spPr>
            <a:xfrm>
              <a:off x="3931627" y="1374562"/>
              <a:ext cx="21145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xmlns="" id="{5E3ABB80-0C28-41BD-8A0F-F9EAAB1E6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49629" cy="21105"/>
            </a:xfrm>
            <a:custGeom>
              <a:avLst/>
              <a:gdLst>
                <a:gd name="T0" fmla="*/ 2147483646 w 1951"/>
                <a:gd name="T1" fmla="*/ 2147483646 h 842"/>
                <a:gd name="T2" fmla="*/ 2147483646 w 1951"/>
                <a:gd name="T3" fmla="*/ 2147483646 h 842"/>
                <a:gd name="T4" fmla="*/ 2147483646 w 1951"/>
                <a:gd name="T5" fmla="*/ 2147483646 h 842"/>
                <a:gd name="T6" fmla="*/ 2147483646 w 1951"/>
                <a:gd name="T7" fmla="*/ 2147483646 h 842"/>
                <a:gd name="T8" fmla="*/ 2147483646 w 1951"/>
                <a:gd name="T9" fmla="*/ 2147483646 h 842"/>
                <a:gd name="T10" fmla="*/ 2147483646 w 1951"/>
                <a:gd name="T11" fmla="*/ 2147483646 h 842"/>
                <a:gd name="T12" fmla="*/ 2147483646 w 1951"/>
                <a:gd name="T13" fmla="*/ 2147483646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xmlns="" id="{D56E37DB-6F5C-4194-AD30-4AE68B82665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81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xmlns="" id="{D66800B2-CE8C-4104-B4A4-74E1154BB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xmlns="" id="{85C8593D-4C41-4E5D-A428-126DC5549DE9}"/>
                </a:ext>
              </a:extLst>
            </p:cNvPr>
            <p:cNvSpPr/>
            <p:nvPr/>
          </p:nvSpPr>
          <p:spPr>
            <a:xfrm>
              <a:off x="2655910" y="2307376"/>
              <a:ext cx="95201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xmlns="" id="{13108444-C102-4560-AACE-C97E4D24062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5"/>
            <a:ext cx="292100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xmlns="" id="{FE4FC379-280B-4622-BA5B-20121DF27EE8}"/>
                </a:ext>
              </a:extLst>
            </p:cNvPr>
            <p:cNvSpPr/>
            <p:nvPr/>
          </p:nvSpPr>
          <p:spPr>
            <a:xfrm>
              <a:off x="3286103" y="2403030"/>
              <a:ext cx="206918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xmlns="" id="{6BBB8DD7-B400-4FEC-9B32-F900F5B310B0}"/>
                </a:ext>
              </a:extLst>
            </p:cNvPr>
            <p:cNvSpPr/>
            <p:nvPr/>
          </p:nvSpPr>
          <p:spPr>
            <a:xfrm>
              <a:off x="3302995" y="2403030"/>
              <a:ext cx="192138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xmlns="" id="{3BC47BDE-C6FF-4A22-ADCD-2F001B876A49}"/>
                </a:ext>
              </a:extLst>
            </p:cNvPr>
            <p:cNvSpPr/>
            <p:nvPr/>
          </p:nvSpPr>
          <p:spPr>
            <a:xfrm>
              <a:off x="3395897" y="2372825"/>
              <a:ext cx="10556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xmlns="" id="{059C6410-CA8B-4444-9107-230C3909110C}"/>
                </a:ext>
              </a:extLst>
            </p:cNvPr>
            <p:cNvSpPr/>
            <p:nvPr/>
          </p:nvSpPr>
          <p:spPr>
            <a:xfrm>
              <a:off x="3243875" y="2495231"/>
              <a:ext cx="285040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xmlns="" id="{4ACD88CD-C5B0-4FDA-BA14-FF1320E8794A}"/>
                </a:ext>
              </a:extLst>
            </p:cNvPr>
            <p:cNvSpPr/>
            <p:nvPr/>
          </p:nvSpPr>
          <p:spPr>
            <a:xfrm>
              <a:off x="3341000" y="2379184"/>
              <a:ext cx="103459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xmlns="" id="{5A36B72A-DE06-421E-8E1D-1980A9B3229F}"/>
                </a:ext>
              </a:extLst>
            </p:cNvPr>
            <p:cNvSpPr/>
            <p:nvPr/>
          </p:nvSpPr>
          <p:spPr>
            <a:xfrm>
              <a:off x="3267100" y="2458668"/>
              <a:ext cx="268150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xmlns="" id="{D860F961-4A4F-4B0B-88AF-F95A1A42693E}"/>
                </a:ext>
              </a:extLst>
            </p:cNvPr>
            <p:cNvSpPr/>
            <p:nvPr/>
          </p:nvSpPr>
          <p:spPr>
            <a:xfrm>
              <a:off x="3275546" y="2452309"/>
              <a:ext cx="257592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xmlns="" id="{97E55DE9-CE3A-4E08-9E3A-A74C203BF6D2}"/>
                </a:ext>
              </a:extLst>
            </p:cNvPr>
            <p:cNvSpPr/>
            <p:nvPr/>
          </p:nvSpPr>
          <p:spPr>
            <a:xfrm>
              <a:off x="3328332" y="2385542"/>
              <a:ext cx="120350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xmlns="" id="{DB0DCBB5-7991-4459-9550-054D53FFBBFD}"/>
                </a:ext>
              </a:extLst>
            </p:cNvPr>
            <p:cNvSpPr/>
            <p:nvPr/>
          </p:nvSpPr>
          <p:spPr>
            <a:xfrm>
              <a:off x="3328332" y="2438003"/>
              <a:ext cx="133018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xmlns="" id="{F2949E80-4F65-4D7D-A230-19576AE65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xmlns="" id="{3C25C5A8-F359-4F02-818F-104AFBD4683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8068" y="714376"/>
            <a:ext cx="167217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xmlns="" id="{0A3B4332-DD5F-49F4-9969-B96FF02DD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xmlns="" id="{E03483CE-961B-4329-9BDF-B488CE49027F}"/>
                </a:ext>
              </a:extLst>
            </p:cNvPr>
            <p:cNvSpPr/>
            <p:nvPr/>
          </p:nvSpPr>
          <p:spPr>
            <a:xfrm>
              <a:off x="5009280" y="2104760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xmlns="" id="{92E13D73-2E12-4EF5-BD32-F060447883CD}"/>
              </a:ext>
            </a:extLst>
          </p:cNvPr>
          <p:cNvSpPr>
            <a:spLocks/>
          </p:cNvSpPr>
          <p:nvPr userDrawn="1"/>
        </p:nvSpPr>
        <p:spPr bwMode="auto">
          <a:xfrm>
            <a:off x="1576918" y="3597275"/>
            <a:ext cx="11853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xmlns="" id="{54FA5E59-39D7-483F-8D20-7F17A1F210F7}"/>
              </a:ext>
            </a:extLst>
          </p:cNvPr>
          <p:cNvSpPr/>
          <p:nvPr userDrawn="1"/>
        </p:nvSpPr>
        <p:spPr>
          <a:xfrm>
            <a:off x="9846733" y="3887788"/>
            <a:ext cx="86784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xmlns="" id="{CB5234C7-5378-4C2D-909F-B1B461F29C2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234" y="5541964"/>
            <a:ext cx="16721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xmlns="" id="{13681E86-4B8D-4B58-AB7F-90A666CCB7F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xmlns="" id="{AC8E2E02-E84F-49B6-95FF-077C9650E5CF}"/>
                </a:ext>
              </a:extLst>
            </p:cNvPr>
            <p:cNvSpPr/>
            <p:nvPr/>
          </p:nvSpPr>
          <p:spPr>
            <a:xfrm>
              <a:off x="5009280" y="2104759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F591935F-F036-4196-A3DF-63B7CD040C16}"/>
              </a:ext>
            </a:extLst>
          </p:cNvPr>
          <p:cNvSpPr txBox="1"/>
          <p:nvPr userDrawn="1"/>
        </p:nvSpPr>
        <p:spPr>
          <a:xfrm>
            <a:off x="3706284" y="1647825"/>
            <a:ext cx="4485216" cy="108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469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6469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40476519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CD04CE8B-4554-4212-8D50-5101B2E21E0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F564D1F1-3909-4541-970B-127708FFB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B6CA12AD-70E5-4827-BFDA-37C3528DF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D0B4C56B-84D3-479E-B451-35CFBA5A2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EBCB9FE3-AFAA-4217-8844-603ACE1CF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102EAE7E-AEF5-4EE1-9B17-BC352D273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35E5600A-75AF-4898-AEDA-3687234676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ACA80D04-765C-4277-99F4-7D280D4FC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39AC5AE2-BF95-4B75-BB49-CF529DFDADE9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F38B6CAD-0F3E-4FEB-9CA6-918314FE8E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CBF016B7-9249-48AA-B245-D166B094D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82A9A100-B7FF-4CB9-B1B8-1C1F75E54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682D41E2-EEC2-467D-8BEF-EEC292E606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E114BD1C-1F5F-4425-BF86-C8DA2DAEA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4096CD8B-4BE3-44A1-9E49-68F2DA3F9FAA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DC337D3A-5752-4CD1-BF13-686C4E2E0C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A02220CE-44AE-4A31-9D7C-1332B73EE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FECA7754-5F5C-4310-B5CB-270E1F880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39F4227B-3E67-45BF-B6C0-639CDDCF3F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8F0B9D88-6DCF-43B2-BF05-2C01367C7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12CF0F7E-F85C-4980-83C5-F1169E537BFA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F189A3B9-763C-45A6-BB1A-9E00639E7A55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26D92361-39ED-4D29-9D7F-8B91C9EA6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xmlns="" id="{2A754C92-CEFF-4EF5-8658-6B8E84EA8E5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8484" y="5645151"/>
            <a:ext cx="615949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xmlns="" id="{31DDA352-6E7A-4298-B13D-F94FFF611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xmlns="" id="{57D25C39-F18C-4D8E-8227-DD1C5A9E721A}"/>
                </a:ext>
              </a:extLst>
            </p:cNvPr>
            <p:cNvSpPr/>
            <p:nvPr/>
          </p:nvSpPr>
          <p:spPr>
            <a:xfrm>
              <a:off x="2655430" y="2307320"/>
              <a:ext cx="94657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xmlns="" id="{714565E9-B6D2-4E07-B6DE-CAA2E31FF2C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6934" y="427038"/>
            <a:ext cx="404284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xmlns="" id="{07BC0352-1751-4C03-AADA-BF1DA320076B}"/>
                </a:ext>
              </a:extLst>
            </p:cNvPr>
            <p:cNvSpPr/>
            <p:nvPr/>
          </p:nvSpPr>
          <p:spPr>
            <a:xfrm>
              <a:off x="3286590" y="2403435"/>
              <a:ext cx="205946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xmlns="" id="{51EE9BC0-2324-4926-B775-DBF005BCFA15}"/>
                </a:ext>
              </a:extLst>
            </p:cNvPr>
            <p:cNvSpPr/>
            <p:nvPr/>
          </p:nvSpPr>
          <p:spPr>
            <a:xfrm>
              <a:off x="3303371" y="2403435"/>
              <a:ext cx="192216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xmlns="" id="{27C9544E-AD64-41C7-B7A6-18FB7DBE46CC}"/>
                </a:ext>
              </a:extLst>
            </p:cNvPr>
            <p:cNvSpPr/>
            <p:nvPr/>
          </p:nvSpPr>
          <p:spPr>
            <a:xfrm>
              <a:off x="3396427" y="2372825"/>
              <a:ext cx="10679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xmlns="" id="{BA0BB38B-462A-4916-9981-26CFE7A93A79}"/>
                </a:ext>
              </a:extLst>
            </p:cNvPr>
            <p:cNvSpPr/>
            <p:nvPr/>
          </p:nvSpPr>
          <p:spPr>
            <a:xfrm>
              <a:off x="3243875" y="2495264"/>
              <a:ext cx="285273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xmlns="" id="{CFE6A62B-2A2C-42D0-A845-D5F0E416265F}"/>
                </a:ext>
              </a:extLst>
            </p:cNvPr>
            <p:cNvSpPr/>
            <p:nvPr/>
          </p:nvSpPr>
          <p:spPr>
            <a:xfrm>
              <a:off x="3339983" y="2378711"/>
              <a:ext cx="10526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xmlns="" id="{0BC71F31-F72B-4004-A4E7-D053B92278F2}"/>
                </a:ext>
              </a:extLst>
            </p:cNvPr>
            <p:cNvSpPr/>
            <p:nvPr/>
          </p:nvSpPr>
          <p:spPr>
            <a:xfrm>
              <a:off x="3266758" y="2458768"/>
              <a:ext cx="26849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xmlns="" id="{D849731B-A136-4F34-A5AB-21B9FBAE8A55}"/>
                </a:ext>
              </a:extLst>
            </p:cNvPr>
            <p:cNvSpPr/>
            <p:nvPr/>
          </p:nvSpPr>
          <p:spPr>
            <a:xfrm>
              <a:off x="3275911" y="2451704"/>
              <a:ext cx="257813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xmlns="" id="{1B00ACA7-C217-42BB-BF58-54C6FC25ECC9}"/>
                </a:ext>
              </a:extLst>
            </p:cNvPr>
            <p:cNvSpPr/>
            <p:nvPr/>
          </p:nvSpPr>
          <p:spPr>
            <a:xfrm>
              <a:off x="3329304" y="2385775"/>
              <a:ext cx="120517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xmlns="" id="{685AADC3-277B-4A75-B406-EE5EB75AED57}"/>
                </a:ext>
              </a:extLst>
            </p:cNvPr>
            <p:cNvSpPr/>
            <p:nvPr/>
          </p:nvSpPr>
          <p:spPr>
            <a:xfrm>
              <a:off x="3327779" y="2438754"/>
              <a:ext cx="13424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xmlns="" id="{032E4AB0-A521-4987-ADB5-969AC69AA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290" y="2469364"/>
              <a:ext cx="71699" cy="7181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xmlns="" id="{191FE092-71E1-4B36-9E0E-9F9C2E13910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1" y="1042988"/>
            <a:ext cx="230716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xmlns="" id="{8FC2FE38-04FC-4F28-8A13-E09DB4390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xmlns="" id="{DD50B905-DE6A-479C-949E-DB1D4E798800}"/>
                </a:ext>
              </a:extLst>
            </p:cNvPr>
            <p:cNvSpPr/>
            <p:nvPr/>
          </p:nvSpPr>
          <p:spPr>
            <a:xfrm>
              <a:off x="5009474" y="2104748"/>
              <a:ext cx="51991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xmlns="" id="{8961D6FF-2AC7-4973-AE39-069EE5AE4B91}"/>
              </a:ext>
            </a:extLst>
          </p:cNvPr>
          <p:cNvSpPr>
            <a:spLocks/>
          </p:cNvSpPr>
          <p:nvPr userDrawn="1"/>
        </p:nvSpPr>
        <p:spPr bwMode="auto">
          <a:xfrm>
            <a:off x="2055285" y="6264275"/>
            <a:ext cx="165100" cy="109538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xmlns="" id="{426A6B68-302D-402B-A17F-DE82399967A5}"/>
              </a:ext>
            </a:extLst>
          </p:cNvPr>
          <p:cNvSpPr/>
          <p:nvPr userDrawn="1"/>
        </p:nvSpPr>
        <p:spPr>
          <a:xfrm>
            <a:off x="10996085" y="6181725"/>
            <a:ext cx="120649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xmlns="" id="{7E27B471-2DB9-4A9B-930D-0633ED8A1BE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034" y="5192714"/>
            <a:ext cx="23071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xmlns="" id="{AC34B31C-709A-4C1A-A7A1-8465639E083D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xmlns="" id="{024BE9B0-D9E0-4E48-B6AD-4AD7E40C01E6}"/>
                </a:ext>
              </a:extLst>
            </p:cNvPr>
            <p:cNvSpPr/>
            <p:nvPr/>
          </p:nvSpPr>
          <p:spPr>
            <a:xfrm>
              <a:off x="5009473" y="2105230"/>
              <a:ext cx="51990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xmlns="" id="{0622CF33-A0BB-4BE8-BDD2-86B53AF8F286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xmlns="" id="{6DA01378-407D-490E-8BD2-FF37DBD0B5D2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xmlns="" id="{C16553BC-DF1F-4327-B01B-BEFA0437BE42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xmlns="" id="{92302399-A634-45E7-ACAA-D366C3DD196E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xmlns="" id="{EAA71C6F-5099-45B9-BDA4-1387D49CAC8B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A32C76C1-816A-4B3E-91DB-3BD207D46A74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47D0F8C6-B047-4BD8-9D3F-EB473A0DC415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EF5DF251-16BA-4A49-A12C-51736720E6FA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96D59005-7F1C-49B2-89D0-F982C04E491E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2ED80BF9-2BE2-4654-B1AF-8C8BDB02DDD3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6CE7C550-6FAB-4A90-B57B-9C14ACFAB69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CA9DD793-BF5E-4684-AB1F-A2D591F625FA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4B8807E7-5A12-430C-AADF-4127201ECC08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CF136005-C00B-4B75-8961-3A1B28C22E34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8D68B691-E484-4023-ACC2-D028E2756C5B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44EC3F98-DED0-4E0C-BF07-A2DC9C55515F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5CC2D1EB-13A2-4DDE-A075-7E8833F642AB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85B302AB-E6BE-4CE5-A458-E35975483D8D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6F2A2078-B990-4B56-964F-B10A50CE892A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EA8014D4-BC7C-4122-AE80-FDFC2D866CB4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E4ECAA1B-EF3B-49CB-B973-A69391C6215A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23E62E47-AB48-4B8B-B16B-9DA03B5A7588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DAB2AFD-716F-4D5C-A2C4-EECC9A150C2A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1158BF9C-06B8-4300-ABFC-55ECEFCC45C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F7E8754-9DC6-48EB-B713-8B333451AD99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87181EB1-A370-42B4-A1CD-84059CF9BB1D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14026F31-72FC-4C4D-BA04-CD77A05F4173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D275B618-3671-429B-AAEB-60925D50631D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3FA011E6-E6DA-463D-AFE6-7B9E34094C8F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4B784A58-C656-4704-9E52-499779EC0212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BE651981-4F89-4A10-A2FF-141C6629773E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79370512-0747-44CD-A0FB-16BB54B568FD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BBAE30D7-2D81-4C1F-B2D2-86B8428B5105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6FC59F3E-E887-45B1-8D13-3751D82A72BA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3DAFDFAE-B746-4648-B737-F754992F69D7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BF5AA9EF-7476-4014-B20A-64A96F5C189C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D4096EB6-8FE4-4D29-81B2-A90C01369568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622C6CE6-F303-488F-9E9F-C38C7E3A893C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32DE8BD5-3F89-4242-9F72-9EF0AC281FA5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F22D861C-CC85-48C4-AAA7-1B5A952EA86F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D11A649F-1097-426E-8670-D3B9A795377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47FB8E78-873C-47B0-98D3-C7B3ACBCC1F4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BD8B288E-B31D-4BC9-86C1-D32FB0895E2E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69B0E4C-C146-4D6D-AB70-53F4802706AF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1F353906-D6D4-47AA-9B9E-51F1EAC2866D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grpSp>
        <p:nvGrpSpPr>
          <p:cNvPr id="92" name="Google Shape;2356;p30">
            <a:extLst>
              <a:ext uri="{FF2B5EF4-FFF2-40B4-BE49-F238E27FC236}">
                <a16:creationId xmlns:a16="http://schemas.microsoft.com/office/drawing/2014/main" xmlns="" id="{C351093B-0E5F-4F18-85AE-636C8E54DFB4}"/>
              </a:ext>
            </a:extLst>
          </p:cNvPr>
          <p:cNvGrpSpPr/>
          <p:nvPr userDrawn="1"/>
        </p:nvGrpSpPr>
        <p:grpSpPr>
          <a:xfrm>
            <a:off x="745499" y="1491609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93" name="Google Shape;2357;p30">
              <a:extLst>
                <a:ext uri="{FF2B5EF4-FFF2-40B4-BE49-F238E27FC236}">
                  <a16:creationId xmlns:a16="http://schemas.microsoft.com/office/drawing/2014/main" xmlns="" id="{1D1BCEE4-8AE4-4D2D-BA62-CF1EA0835ADA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>
                  <a16:creationId xmlns:a16="http://schemas.microsoft.com/office/drawing/2014/main" xmlns="" id="{4461052F-5B6A-4A9E-BBFD-F905F6920486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>
                    <a16:creationId xmlns:a16="http://schemas.microsoft.com/office/drawing/2014/main" xmlns="" id="{24DA6C7D-6CD9-43BE-9533-AFA0D8FF1A2F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>
                    <a16:creationId xmlns:a16="http://schemas.microsoft.com/office/drawing/2014/main" xmlns="" id="{24E45565-BCCC-46BC-B3C8-E6CF715E831F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>
                    <a16:creationId xmlns:a16="http://schemas.microsoft.com/office/drawing/2014/main" xmlns="" id="{E206F59D-AED7-4C35-9B39-DD88A90D3E77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98" name="Google Shape;447;p27">
            <a:extLst>
              <a:ext uri="{FF2B5EF4-FFF2-40B4-BE49-F238E27FC236}">
                <a16:creationId xmlns:a16="http://schemas.microsoft.com/office/drawing/2014/main" xmlns="" id="{B0DF0DB5-90D6-4FE1-8182-A8E86AB1DA6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2584" y="4048125"/>
            <a:ext cx="2300816" cy="1593850"/>
            <a:chOff x="4799733" y="3457797"/>
            <a:chExt cx="2301388" cy="1593766"/>
          </a:xfrm>
        </p:grpSpPr>
        <p:sp>
          <p:nvSpPr>
            <p:cNvPr id="99" name="Google Shape;448;p27">
              <a:extLst>
                <a:ext uri="{FF2B5EF4-FFF2-40B4-BE49-F238E27FC236}">
                  <a16:creationId xmlns:a16="http://schemas.microsoft.com/office/drawing/2014/main" xmlns="" id="{191837DB-13DC-4851-ACB8-B19E3BD0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6" y="4441995"/>
              <a:ext cx="133384" cy="122232"/>
            </a:xfrm>
            <a:custGeom>
              <a:avLst/>
              <a:gdLst>
                <a:gd name="T0" fmla="*/ 2147483646 w 2437"/>
                <a:gd name="T1" fmla="*/ 2147483646 h 2211"/>
                <a:gd name="T2" fmla="*/ 2147483646 w 2437"/>
                <a:gd name="T3" fmla="*/ 2147483646 h 2211"/>
                <a:gd name="T4" fmla="*/ 2147483646 w 2437"/>
                <a:gd name="T5" fmla="*/ 2147483646 h 2211"/>
                <a:gd name="T6" fmla="*/ 2147483646 w 2437"/>
                <a:gd name="T7" fmla="*/ 2147483646 h 2211"/>
                <a:gd name="T8" fmla="*/ 2147483646 w 2437"/>
                <a:gd name="T9" fmla="*/ 2147483646 h 2211"/>
                <a:gd name="T10" fmla="*/ 2147483646 w 2437"/>
                <a:gd name="T11" fmla="*/ 2147483646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449;p27">
              <a:extLst>
                <a:ext uri="{FF2B5EF4-FFF2-40B4-BE49-F238E27FC236}">
                  <a16:creationId xmlns:a16="http://schemas.microsoft.com/office/drawing/2014/main" xmlns="" id="{604FF5C9-E0DF-465F-A420-9AF05962F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016" y="4451520"/>
              <a:ext cx="91039" cy="77784"/>
            </a:xfrm>
            <a:custGeom>
              <a:avLst/>
              <a:gdLst>
                <a:gd name="T0" fmla="*/ 2147483646 w 1656"/>
                <a:gd name="T1" fmla="*/ 2147483646 h 1431"/>
                <a:gd name="T2" fmla="*/ 2147483646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2147483646 h 1431"/>
                <a:gd name="T8" fmla="*/ 2147483646 w 1656"/>
                <a:gd name="T9" fmla="*/ 2147483646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1" name="Google Shape;450;p27">
              <a:extLst>
                <a:ext uri="{FF2B5EF4-FFF2-40B4-BE49-F238E27FC236}">
                  <a16:creationId xmlns:a16="http://schemas.microsoft.com/office/drawing/2014/main" xmlns="" id="{3EE798BD-115D-458D-AC5F-8BC2E38D3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899" y="4448345"/>
              <a:ext cx="93156" cy="80959"/>
            </a:xfrm>
            <a:custGeom>
              <a:avLst/>
              <a:gdLst>
                <a:gd name="T0" fmla="*/ 2147483646 w 1669"/>
                <a:gd name="T1" fmla="*/ 2147483646 h 1457"/>
                <a:gd name="T2" fmla="*/ 2147483646 w 1669"/>
                <a:gd name="T3" fmla="*/ 2147483646 h 1457"/>
                <a:gd name="T4" fmla="*/ 2147483646 w 1669"/>
                <a:gd name="T5" fmla="*/ 2147483646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2147483646 w 1669"/>
                <a:gd name="T15" fmla="*/ 2147483646 h 1457"/>
                <a:gd name="T16" fmla="*/ 2147483646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2147483646 h 1457"/>
                <a:gd name="T60" fmla="*/ 2147483646 w 1669"/>
                <a:gd name="T61" fmla="*/ 2147483646 h 1457"/>
                <a:gd name="T62" fmla="*/ 2147483646 w 1669"/>
                <a:gd name="T63" fmla="*/ 2147483646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2147483646 h 1457"/>
                <a:gd name="T74" fmla="*/ 2147483646 w 1669"/>
                <a:gd name="T75" fmla="*/ 2147483646 h 1457"/>
                <a:gd name="T76" fmla="*/ 2147483646 w 1669"/>
                <a:gd name="T77" fmla="*/ 2147483646 h 1457"/>
                <a:gd name="T78" fmla="*/ 2147483646 w 1669"/>
                <a:gd name="T79" fmla="*/ 2147483646 h 1457"/>
                <a:gd name="T80" fmla="*/ 2147483646 w 1669"/>
                <a:gd name="T81" fmla="*/ 2147483646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451;p27">
              <a:extLst>
                <a:ext uri="{FF2B5EF4-FFF2-40B4-BE49-F238E27FC236}">
                  <a16:creationId xmlns:a16="http://schemas.microsoft.com/office/drawing/2014/main" xmlns="" id="{B2B8D2ED-8323-4BCE-8565-EAB008457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782" y="4448345"/>
              <a:ext cx="101625" cy="84134"/>
            </a:xfrm>
            <a:custGeom>
              <a:avLst/>
              <a:gdLst>
                <a:gd name="T0" fmla="*/ 2147483646 w 1814"/>
                <a:gd name="T1" fmla="*/ 2147483646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2147483646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2147483646 h 1536"/>
                <a:gd name="T40" fmla="*/ 2147483646 w 1814"/>
                <a:gd name="T41" fmla="*/ 2147483646 h 1536"/>
                <a:gd name="T42" fmla="*/ 2147483646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2147483646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2147483646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2147483646 h 1536"/>
                <a:gd name="T82" fmla="*/ 2147483646 w 1814"/>
                <a:gd name="T83" fmla="*/ 2147483646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452;p27">
              <a:extLst>
                <a:ext uri="{FF2B5EF4-FFF2-40B4-BE49-F238E27FC236}">
                  <a16:creationId xmlns:a16="http://schemas.microsoft.com/office/drawing/2014/main" xmlns="" id="{E2F0E489-A6E6-4856-9CAB-ACA29A675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176"/>
              <a:ext cx="1238557" cy="1187387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2147483646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2147483646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4" name="Google Shape;453;p27">
              <a:extLst>
                <a:ext uri="{FF2B5EF4-FFF2-40B4-BE49-F238E27FC236}">
                  <a16:creationId xmlns:a16="http://schemas.microsoft.com/office/drawing/2014/main" xmlns="" id="{29DBDC2B-0A04-4686-AD7E-87D4B7C28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311" y="3875288"/>
              <a:ext cx="1026838" cy="1046107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214748364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454;p27">
              <a:extLst>
                <a:ext uri="{FF2B5EF4-FFF2-40B4-BE49-F238E27FC236}">
                  <a16:creationId xmlns:a16="http://schemas.microsoft.com/office/drawing/2014/main" xmlns="" id="{E3A8B938-7D71-4298-8034-082A6124D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3941959"/>
              <a:ext cx="76219" cy="66671"/>
            </a:xfrm>
            <a:custGeom>
              <a:avLst/>
              <a:gdLst>
                <a:gd name="T0" fmla="*/ 0 w 1377"/>
                <a:gd name="T1" fmla="*/ 2147483646 h 1219"/>
                <a:gd name="T2" fmla="*/ 0 w 1377"/>
                <a:gd name="T3" fmla="*/ 2147483646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2147483646 w 1377"/>
                <a:gd name="T11" fmla="*/ 2147483646 h 1219"/>
                <a:gd name="T12" fmla="*/ 0 w 1377"/>
                <a:gd name="T13" fmla="*/ 2147483646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6" name="Google Shape;455;p27">
              <a:extLst>
                <a:ext uri="{FF2B5EF4-FFF2-40B4-BE49-F238E27FC236}">
                  <a16:creationId xmlns:a16="http://schemas.microsoft.com/office/drawing/2014/main" xmlns="" id="{41BDB5F1-EDC0-4E1B-AB36-1FCCD891E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610" y="4113400"/>
              <a:ext cx="76219" cy="69846"/>
            </a:xfrm>
            <a:custGeom>
              <a:avLst/>
              <a:gdLst>
                <a:gd name="T0" fmla="*/ 2147483646 w 1377"/>
                <a:gd name="T1" fmla="*/ 2147483646 h 1259"/>
                <a:gd name="T2" fmla="*/ 2147483646 w 1377"/>
                <a:gd name="T3" fmla="*/ 2147483646 h 1259"/>
                <a:gd name="T4" fmla="*/ 2147483646 w 1377"/>
                <a:gd name="T5" fmla="*/ 214748364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2147483646 w 1377"/>
                <a:gd name="T13" fmla="*/ 2147483646 h 1259"/>
                <a:gd name="T14" fmla="*/ 2147483646 w 1377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456;p27">
              <a:extLst>
                <a:ext uri="{FF2B5EF4-FFF2-40B4-BE49-F238E27FC236}">
                  <a16:creationId xmlns:a16="http://schemas.microsoft.com/office/drawing/2014/main" xmlns="" id="{8D6469C7-CB2F-4232-B320-AD3C9FB4B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758" y="3984819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457;p27">
              <a:extLst>
                <a:ext uri="{FF2B5EF4-FFF2-40B4-BE49-F238E27FC236}">
                  <a16:creationId xmlns:a16="http://schemas.microsoft.com/office/drawing/2014/main" xmlns="" id="{38F939F7-8BE4-4192-B4B1-C361EB301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532" y="4024505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458;p27">
              <a:extLst>
                <a:ext uri="{FF2B5EF4-FFF2-40B4-BE49-F238E27FC236}">
                  <a16:creationId xmlns:a16="http://schemas.microsoft.com/office/drawing/2014/main" xmlns="" id="{76D5A5BC-2279-4CBF-A9A8-E43CC6C74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305" y="4067365"/>
              <a:ext cx="55047" cy="47622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459;p27">
              <a:extLst>
                <a:ext uri="{FF2B5EF4-FFF2-40B4-BE49-F238E27FC236}">
                  <a16:creationId xmlns:a16="http://schemas.microsoft.com/office/drawing/2014/main" xmlns="" id="{7C677C02-3D42-4F08-810A-0E21EA210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157848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460;p27">
              <a:extLst>
                <a:ext uri="{FF2B5EF4-FFF2-40B4-BE49-F238E27FC236}">
                  <a16:creationId xmlns:a16="http://schemas.microsoft.com/office/drawing/2014/main" xmlns="" id="{D7F93841-22C8-4073-B7A9-9578471B0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039" y="4199121"/>
              <a:ext cx="55047" cy="49209"/>
            </a:xfrm>
            <a:custGeom>
              <a:avLst/>
              <a:gdLst>
                <a:gd name="T0" fmla="*/ 2147483646 w 994"/>
                <a:gd name="T1" fmla="*/ 2147483646 h 914"/>
                <a:gd name="T2" fmla="*/ 2147483646 w 994"/>
                <a:gd name="T3" fmla="*/ 2147483646 h 914"/>
                <a:gd name="T4" fmla="*/ 2147483646 w 994"/>
                <a:gd name="T5" fmla="*/ 2147483646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2147483646 w 994"/>
                <a:gd name="T15" fmla="*/ 2147483646 h 914"/>
                <a:gd name="T16" fmla="*/ 2147483646 w 994"/>
                <a:gd name="T17" fmla="*/ 214748364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461;p27">
              <a:extLst>
                <a:ext uri="{FF2B5EF4-FFF2-40B4-BE49-F238E27FC236}">
                  <a16:creationId xmlns:a16="http://schemas.microsoft.com/office/drawing/2014/main" xmlns="" id="{26BC331E-424F-4904-A24F-F65768549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929" y="4240394"/>
              <a:ext cx="55047" cy="49209"/>
            </a:xfrm>
            <a:custGeom>
              <a:avLst/>
              <a:gdLst>
                <a:gd name="T0" fmla="*/ 2147483646 w 994"/>
                <a:gd name="T1" fmla="*/ 2147483646 h 888"/>
                <a:gd name="T2" fmla="*/ 2147483646 w 994"/>
                <a:gd name="T3" fmla="*/ 2147483646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2147483646 w 994"/>
                <a:gd name="T11" fmla="*/ 2147483646 h 888"/>
                <a:gd name="T12" fmla="*/ 2147483646 w 994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462;p27">
              <a:extLst>
                <a:ext uri="{FF2B5EF4-FFF2-40B4-BE49-F238E27FC236}">
                  <a16:creationId xmlns:a16="http://schemas.microsoft.com/office/drawing/2014/main" xmlns="" id="{70DED869-BEC7-44C3-8C79-B7BF06089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891" y="4332464"/>
              <a:ext cx="57164" cy="47622"/>
            </a:xfrm>
            <a:custGeom>
              <a:avLst/>
              <a:gdLst>
                <a:gd name="T0" fmla="*/ 2147483646 w 1047"/>
                <a:gd name="T1" fmla="*/ 0 h 888"/>
                <a:gd name="T2" fmla="*/ 2147483646 w 1047"/>
                <a:gd name="T3" fmla="*/ 2147483646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2147483646 w 1047"/>
                <a:gd name="T11" fmla="*/ 0 h 888"/>
                <a:gd name="T12" fmla="*/ 214748364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4" name="Google Shape;463;p27">
              <a:extLst>
                <a:ext uri="{FF2B5EF4-FFF2-40B4-BE49-F238E27FC236}">
                  <a16:creationId xmlns:a16="http://schemas.microsoft.com/office/drawing/2014/main" xmlns="" id="{797F629D-581D-452F-A4C9-9210D1BEC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664" y="4372149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5" name="Google Shape;464;p27">
              <a:extLst>
                <a:ext uri="{FF2B5EF4-FFF2-40B4-BE49-F238E27FC236}">
                  <a16:creationId xmlns:a16="http://schemas.microsoft.com/office/drawing/2014/main" xmlns="" id="{AC105451-EDD2-48A4-B20F-B5EA0C5D7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438" y="4415010"/>
              <a:ext cx="55047" cy="47622"/>
            </a:xfrm>
            <a:custGeom>
              <a:avLst/>
              <a:gdLst>
                <a:gd name="T0" fmla="*/ 0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0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6" name="Google Shape;465;p27">
              <a:extLst>
                <a:ext uri="{FF2B5EF4-FFF2-40B4-BE49-F238E27FC236}">
                  <a16:creationId xmlns:a16="http://schemas.microsoft.com/office/drawing/2014/main" xmlns="" id="{91B77950-54E0-4EC6-B225-EDEA0DA8A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515" y="4505492"/>
              <a:ext cx="55047" cy="49210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466;p27">
              <a:extLst>
                <a:ext uri="{FF2B5EF4-FFF2-40B4-BE49-F238E27FC236}">
                  <a16:creationId xmlns:a16="http://schemas.microsoft.com/office/drawing/2014/main" xmlns="" id="{5B303652-9BD9-440A-9185-5AB99B65F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172" y="4546765"/>
              <a:ext cx="59281" cy="49210"/>
            </a:xfrm>
            <a:custGeom>
              <a:avLst/>
              <a:gdLst>
                <a:gd name="T0" fmla="*/ 2147483646 w 1047"/>
                <a:gd name="T1" fmla="*/ 0 h 914"/>
                <a:gd name="T2" fmla="*/ 2147483646 w 1047"/>
                <a:gd name="T3" fmla="*/ 2147483646 h 914"/>
                <a:gd name="T4" fmla="*/ 2147483646 w 1047"/>
                <a:gd name="T5" fmla="*/ 2147483646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2147483646 w 1047"/>
                <a:gd name="T15" fmla="*/ 2147483646 h 914"/>
                <a:gd name="T16" fmla="*/ 2147483646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8" name="Google Shape;467;p27">
              <a:extLst>
                <a:ext uri="{FF2B5EF4-FFF2-40B4-BE49-F238E27FC236}">
                  <a16:creationId xmlns:a16="http://schemas.microsoft.com/office/drawing/2014/main" xmlns="" id="{0E92E8C7-4643-49E7-8241-F9765D32D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4" y="4588037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9" name="Google Shape;468;p27">
              <a:extLst>
                <a:ext uri="{FF2B5EF4-FFF2-40B4-BE49-F238E27FC236}">
                  <a16:creationId xmlns:a16="http://schemas.microsoft.com/office/drawing/2014/main" xmlns="" id="{A4B998B8-F69C-4623-92CE-17F41F36F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140" y="4678521"/>
              <a:ext cx="55047" cy="49209"/>
            </a:xfrm>
            <a:custGeom>
              <a:avLst/>
              <a:gdLst>
                <a:gd name="T0" fmla="*/ 2147483646 w 994"/>
                <a:gd name="T1" fmla="*/ 0 h 887"/>
                <a:gd name="T2" fmla="*/ 2147483646 w 994"/>
                <a:gd name="T3" fmla="*/ 2147483646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2147483646 w 994"/>
                <a:gd name="T11" fmla="*/ 0 h 887"/>
                <a:gd name="T12" fmla="*/ 2147483646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0" name="Google Shape;469;p27">
              <a:extLst>
                <a:ext uri="{FF2B5EF4-FFF2-40B4-BE49-F238E27FC236}">
                  <a16:creationId xmlns:a16="http://schemas.microsoft.com/office/drawing/2014/main" xmlns="" id="{7D8463A8-5B14-4A49-A50D-97FEE9C02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13" y="4719793"/>
              <a:ext cx="55047" cy="50797"/>
            </a:xfrm>
            <a:custGeom>
              <a:avLst/>
              <a:gdLst>
                <a:gd name="T0" fmla="*/ 2147483646 w 994"/>
                <a:gd name="T1" fmla="*/ 0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1" name="Google Shape;470;p27">
              <a:extLst>
                <a:ext uri="{FF2B5EF4-FFF2-40B4-BE49-F238E27FC236}">
                  <a16:creationId xmlns:a16="http://schemas.microsoft.com/office/drawing/2014/main" xmlns="" id="{E3A1161D-3B76-4E8A-8C5D-9BFF086B5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569" y="4761066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2" name="Google Shape;471;p27">
              <a:extLst>
                <a:ext uri="{FF2B5EF4-FFF2-40B4-BE49-F238E27FC236}">
                  <a16:creationId xmlns:a16="http://schemas.microsoft.com/office/drawing/2014/main" xmlns="" id="{7B827AB5-9346-4F79-8BA0-BA4CF30F3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647" y="4853136"/>
              <a:ext cx="55047" cy="49209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3" name="Google Shape;472;p27">
              <a:extLst>
                <a:ext uri="{FF2B5EF4-FFF2-40B4-BE49-F238E27FC236}">
                  <a16:creationId xmlns:a16="http://schemas.microsoft.com/office/drawing/2014/main" xmlns="" id="{F1744E47-4C84-44F8-A810-7CA78F259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421" y="4892821"/>
              <a:ext cx="55047" cy="52385"/>
            </a:xfrm>
            <a:custGeom>
              <a:avLst/>
              <a:gdLst>
                <a:gd name="T0" fmla="*/ 2147483646 w 993"/>
                <a:gd name="T1" fmla="*/ 2147483646 h 928"/>
                <a:gd name="T2" fmla="*/ 0 w 993"/>
                <a:gd name="T3" fmla="*/ 2147483646 h 928"/>
                <a:gd name="T4" fmla="*/ 0 w 993"/>
                <a:gd name="T5" fmla="*/ 2147483646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2147483646 w 993"/>
                <a:gd name="T13" fmla="*/ 2147483646 h 928"/>
                <a:gd name="T14" fmla="*/ 2147483646 w 993"/>
                <a:gd name="T15" fmla="*/ 214748364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4" name="Google Shape;473;p27">
              <a:extLst>
                <a:ext uri="{FF2B5EF4-FFF2-40B4-BE49-F238E27FC236}">
                  <a16:creationId xmlns:a16="http://schemas.microsoft.com/office/drawing/2014/main" xmlns="" id="{7BDAAD74-8ED9-4FCF-A43E-DF15641CF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351" y="4286428"/>
              <a:ext cx="76219" cy="69846"/>
            </a:xfrm>
            <a:custGeom>
              <a:avLst/>
              <a:gdLst>
                <a:gd name="T0" fmla="*/ 2147483646 w 1377"/>
                <a:gd name="T1" fmla="*/ 2147483646 h 1242"/>
                <a:gd name="T2" fmla="*/ 0 w 1377"/>
                <a:gd name="T3" fmla="*/ 2147483646 h 1242"/>
                <a:gd name="T4" fmla="*/ 0 w 1377"/>
                <a:gd name="T5" fmla="*/ 2147483646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2147483646 w 1377"/>
                <a:gd name="T15" fmla="*/ 2147483646 h 1242"/>
                <a:gd name="T16" fmla="*/ 2147483646 w 1377"/>
                <a:gd name="T17" fmla="*/ 2147483646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5" name="Google Shape;474;p27">
              <a:extLst>
                <a:ext uri="{FF2B5EF4-FFF2-40B4-BE49-F238E27FC236}">
                  <a16:creationId xmlns:a16="http://schemas.microsoft.com/office/drawing/2014/main" xmlns="" id="{1304D80B-F19A-4B0B-B964-F05EB7441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59" y="4459457"/>
              <a:ext cx="76219" cy="69846"/>
            </a:xfrm>
            <a:custGeom>
              <a:avLst/>
              <a:gdLst>
                <a:gd name="T0" fmla="*/ 2147483646 w 1377"/>
                <a:gd name="T1" fmla="*/ 0 h 1258"/>
                <a:gd name="T2" fmla="*/ 2147483646 w 1377"/>
                <a:gd name="T3" fmla="*/ 214748364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2147483646 w 1377"/>
                <a:gd name="T13" fmla="*/ 0 h 1258"/>
                <a:gd name="T14" fmla="*/ 2147483646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6" name="Google Shape;475;p27">
              <a:extLst>
                <a:ext uri="{FF2B5EF4-FFF2-40B4-BE49-F238E27FC236}">
                  <a16:creationId xmlns:a16="http://schemas.microsoft.com/office/drawing/2014/main" xmlns="" id="{FEE01B28-A976-44C2-9F2B-AF0080FD7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84" y="4630898"/>
              <a:ext cx="78335" cy="69846"/>
            </a:xfrm>
            <a:custGeom>
              <a:avLst/>
              <a:gdLst>
                <a:gd name="T0" fmla="*/ 2147483646 w 1430"/>
                <a:gd name="T1" fmla="*/ 2147483646 h 1245"/>
                <a:gd name="T2" fmla="*/ 2147483646 w 1430"/>
                <a:gd name="T3" fmla="*/ 2147483646 h 1245"/>
                <a:gd name="T4" fmla="*/ 2147483646 w 1430"/>
                <a:gd name="T5" fmla="*/ 214748364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147483646 w 1430"/>
                <a:gd name="T13" fmla="*/ 2147483646 h 1245"/>
                <a:gd name="T14" fmla="*/ 2147483646 w 1430"/>
                <a:gd name="T15" fmla="*/ 2147483646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7" name="Google Shape;476;p27">
              <a:extLst>
                <a:ext uri="{FF2B5EF4-FFF2-40B4-BE49-F238E27FC236}">
                  <a16:creationId xmlns:a16="http://schemas.microsoft.com/office/drawing/2014/main" xmlns="" id="{10A50555-ABC7-4131-BAF6-64379FFE8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225" y="4805514"/>
              <a:ext cx="76219" cy="68258"/>
            </a:xfrm>
            <a:custGeom>
              <a:avLst/>
              <a:gdLst>
                <a:gd name="T0" fmla="*/ 2147483646 w 1377"/>
                <a:gd name="T1" fmla="*/ 2147483646 h 1245"/>
                <a:gd name="T2" fmla="*/ 2147483646 w 1377"/>
                <a:gd name="T3" fmla="*/ 2147483646 h 1245"/>
                <a:gd name="T4" fmla="*/ 2147483646 w 1377"/>
                <a:gd name="T5" fmla="*/ 2147483646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2147483646 w 1377"/>
                <a:gd name="T15" fmla="*/ 2147483646 h 1245"/>
                <a:gd name="T16" fmla="*/ 2147483646 w 1377"/>
                <a:gd name="T17" fmla="*/ 2147483646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8" name="Google Shape;477;p27">
              <a:extLst>
                <a:ext uri="{FF2B5EF4-FFF2-40B4-BE49-F238E27FC236}">
                  <a16:creationId xmlns:a16="http://schemas.microsoft.com/office/drawing/2014/main" xmlns="" id="{F99DB04E-1E1B-447F-BE19-1E545FACD061}"/>
                </a:ext>
              </a:extLst>
            </p:cNvPr>
            <p:cNvSpPr/>
            <p:nvPr/>
          </p:nvSpPr>
          <p:spPr>
            <a:xfrm>
              <a:off x="5818102" y="4746779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478;p27">
              <a:extLst>
                <a:ext uri="{FF2B5EF4-FFF2-40B4-BE49-F238E27FC236}">
                  <a16:creationId xmlns:a16="http://schemas.microsoft.com/office/drawing/2014/main" xmlns="" id="{66C0D120-165D-41DE-94C8-49F258142009}"/>
                </a:ext>
              </a:extLst>
            </p:cNvPr>
            <p:cNvSpPr/>
            <p:nvPr/>
          </p:nvSpPr>
          <p:spPr>
            <a:xfrm>
              <a:off x="5979009" y="4746779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479;p27">
              <a:extLst>
                <a:ext uri="{FF2B5EF4-FFF2-40B4-BE49-F238E27FC236}">
                  <a16:creationId xmlns:a16="http://schemas.microsoft.com/office/drawing/2014/main" xmlns="" id="{47423831-15FA-4ED9-8D20-C993847EE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07101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1" name="Google Shape;480;p27">
              <a:extLst>
                <a:ext uri="{FF2B5EF4-FFF2-40B4-BE49-F238E27FC236}">
                  <a16:creationId xmlns:a16="http://schemas.microsoft.com/office/drawing/2014/main" xmlns="" id="{4802F0C3-E754-4973-9E54-E25806DBA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99171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2" name="Google Shape;481;p27">
              <a:extLst>
                <a:ext uri="{FF2B5EF4-FFF2-40B4-BE49-F238E27FC236}">
                  <a16:creationId xmlns:a16="http://schemas.microsoft.com/office/drawing/2014/main" xmlns="" id="{04445EAB-6772-4E2A-8828-0681D9DA2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3" name="Google Shape;482;p27">
              <a:extLst>
                <a:ext uri="{FF2B5EF4-FFF2-40B4-BE49-F238E27FC236}">
                  <a16:creationId xmlns:a16="http://schemas.microsoft.com/office/drawing/2014/main" xmlns="" id="{51BB40A4-E47E-45B0-A721-136D05147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009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2147483646 h 5507"/>
                <a:gd name="T24" fmla="*/ 2147483646 w 20290"/>
                <a:gd name="T25" fmla="*/ 2147483646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4" name="Google Shape;483;p27">
              <a:extLst>
                <a:ext uri="{FF2B5EF4-FFF2-40B4-BE49-F238E27FC236}">
                  <a16:creationId xmlns:a16="http://schemas.microsoft.com/office/drawing/2014/main" xmlns="" id="{06F62CB8-5C16-440C-9B79-22380B54A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197533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5" name="Google Shape;484;p27">
              <a:extLst>
                <a:ext uri="{FF2B5EF4-FFF2-40B4-BE49-F238E27FC236}">
                  <a16:creationId xmlns:a16="http://schemas.microsoft.com/office/drawing/2014/main" xmlns="" id="{B9AF4207-3759-437A-90B2-E7CCD374B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289603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6" name="Google Shape;485;p27">
              <a:extLst>
                <a:ext uri="{FF2B5EF4-FFF2-40B4-BE49-F238E27FC236}">
                  <a16:creationId xmlns:a16="http://schemas.microsoft.com/office/drawing/2014/main" xmlns="" id="{4F521B10-95C5-4E11-B044-315537427335}"/>
                </a:ext>
              </a:extLst>
            </p:cNvPr>
            <p:cNvSpPr/>
            <p:nvPr/>
          </p:nvSpPr>
          <p:spPr>
            <a:xfrm>
              <a:off x="5879501" y="4441995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486;p27">
              <a:extLst>
                <a:ext uri="{FF2B5EF4-FFF2-40B4-BE49-F238E27FC236}">
                  <a16:creationId xmlns:a16="http://schemas.microsoft.com/office/drawing/2014/main" xmlns="" id="{B5EA5980-E11B-46D6-AF4F-879D2BA7C4A9}"/>
                </a:ext>
              </a:extLst>
            </p:cNvPr>
            <p:cNvSpPr/>
            <p:nvPr/>
          </p:nvSpPr>
          <p:spPr>
            <a:xfrm>
              <a:off x="5722829" y="4441995"/>
              <a:ext cx="1122112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487;p27">
              <a:extLst>
                <a:ext uri="{FF2B5EF4-FFF2-40B4-BE49-F238E27FC236}">
                  <a16:creationId xmlns:a16="http://schemas.microsoft.com/office/drawing/2014/main" xmlns="" id="{D79F9729-D222-417E-847B-314501489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02317"/>
              <a:ext cx="1012018" cy="184140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9" name="Google Shape;488;p27">
              <a:extLst>
                <a:ext uri="{FF2B5EF4-FFF2-40B4-BE49-F238E27FC236}">
                  <a16:creationId xmlns:a16="http://schemas.microsoft.com/office/drawing/2014/main" xmlns="" id="{2AAF72FB-5DF3-4706-84BE-1D7BDA544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94387"/>
              <a:ext cx="1012018" cy="92070"/>
            </a:xfrm>
            <a:custGeom>
              <a:avLst/>
              <a:gdLst>
                <a:gd name="T0" fmla="*/ 0 w 18305"/>
                <a:gd name="T1" fmla="*/ 2147483646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0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0" name="Google Shape;489;p27">
              <a:extLst>
                <a:ext uri="{FF2B5EF4-FFF2-40B4-BE49-F238E27FC236}">
                  <a16:creationId xmlns:a16="http://schemas.microsoft.com/office/drawing/2014/main" xmlns="" id="{E708AD02-2B56-400D-8143-C618AEADC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848374"/>
              <a:ext cx="201133" cy="203189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1" name="Google Shape;490;p27">
              <a:extLst>
                <a:ext uri="{FF2B5EF4-FFF2-40B4-BE49-F238E27FC236}">
                  <a16:creationId xmlns:a16="http://schemas.microsoft.com/office/drawing/2014/main" xmlns="" id="{D433C61A-81C6-4707-8A63-075569175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047" y="4988066"/>
              <a:ext cx="65632" cy="63497"/>
            </a:xfrm>
            <a:custGeom>
              <a:avLst/>
              <a:gdLst>
                <a:gd name="T0" fmla="*/ 2147483646 w 1166"/>
                <a:gd name="T1" fmla="*/ 0 h 1147"/>
                <a:gd name="T2" fmla="*/ 2147483646 w 1166"/>
                <a:gd name="T3" fmla="*/ 2147483646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2147483646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2" name="Google Shape;491;p27">
              <a:extLst>
                <a:ext uri="{FF2B5EF4-FFF2-40B4-BE49-F238E27FC236}">
                  <a16:creationId xmlns:a16="http://schemas.microsoft.com/office/drawing/2014/main" xmlns="" id="{AEE6D91D-A077-47D9-B6F6-502608C17D38}"/>
                </a:ext>
              </a:extLst>
            </p:cNvPr>
            <p:cNvSpPr/>
            <p:nvPr/>
          </p:nvSpPr>
          <p:spPr>
            <a:xfrm>
              <a:off x="5644492" y="4084827"/>
              <a:ext cx="228657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492;p27">
              <a:extLst>
                <a:ext uri="{FF2B5EF4-FFF2-40B4-BE49-F238E27FC236}">
                  <a16:creationId xmlns:a16="http://schemas.microsoft.com/office/drawing/2014/main" xmlns="" id="{536B3DBC-1D34-48DC-9310-73235DD1E11D}"/>
                </a:ext>
              </a:extLst>
            </p:cNvPr>
            <p:cNvSpPr/>
            <p:nvPr/>
          </p:nvSpPr>
          <p:spPr>
            <a:xfrm>
              <a:off x="5646610" y="4137211"/>
              <a:ext cx="2159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493;p27">
              <a:extLst>
                <a:ext uri="{FF2B5EF4-FFF2-40B4-BE49-F238E27FC236}">
                  <a16:creationId xmlns:a16="http://schemas.microsoft.com/office/drawing/2014/main" xmlns="" id="{52CEA907-6895-45E5-A5CD-FD2452140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230869"/>
              <a:ext cx="209601" cy="688939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5" name="Google Shape;494;p27">
              <a:extLst>
                <a:ext uri="{FF2B5EF4-FFF2-40B4-BE49-F238E27FC236}">
                  <a16:creationId xmlns:a16="http://schemas.microsoft.com/office/drawing/2014/main" xmlns="" id="{5D5E5770-E45F-4E2C-B190-5FCE8FA95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805" y="4216582"/>
              <a:ext cx="222306" cy="685764"/>
            </a:xfrm>
            <a:custGeom>
              <a:avLst/>
              <a:gdLst>
                <a:gd name="T0" fmla="*/ 2147483646 w 4025"/>
                <a:gd name="T1" fmla="*/ 0 h 12402"/>
                <a:gd name="T2" fmla="*/ 2147483646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6" name="Google Shape;495;p27">
              <a:extLst>
                <a:ext uri="{FF2B5EF4-FFF2-40B4-BE49-F238E27FC236}">
                  <a16:creationId xmlns:a16="http://schemas.microsoft.com/office/drawing/2014/main" xmlns="" id="{90C1E786-3611-4B0E-888C-52A63C59A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200708"/>
              <a:ext cx="226539" cy="673065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7" name="Google Shape;496;p27">
              <a:extLst>
                <a:ext uri="{FF2B5EF4-FFF2-40B4-BE49-F238E27FC236}">
                  <a16:creationId xmlns:a16="http://schemas.microsoft.com/office/drawing/2014/main" xmlns="" id="{895B108B-C401-4724-A436-6B551D709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69" y="4167373"/>
              <a:ext cx="241360" cy="161916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2147483646 h 2926"/>
                <a:gd name="T4" fmla="*/ 2147483646 w 4355"/>
                <a:gd name="T5" fmla="*/ 2147483646 h 2926"/>
                <a:gd name="T6" fmla="*/ 2147483646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8" name="Google Shape;497;p27">
              <a:extLst>
                <a:ext uri="{FF2B5EF4-FFF2-40B4-BE49-F238E27FC236}">
                  <a16:creationId xmlns:a16="http://schemas.microsoft.com/office/drawing/2014/main" xmlns="" id="{4070668C-7A15-473E-851A-16B45A0D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167373"/>
              <a:ext cx="228657" cy="106356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2147483646 h 1933"/>
                <a:gd name="T4" fmla="*/ 2147483646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9" name="Google Shape;498;p27">
              <a:extLst>
                <a:ext uri="{FF2B5EF4-FFF2-40B4-BE49-F238E27FC236}">
                  <a16:creationId xmlns:a16="http://schemas.microsoft.com/office/drawing/2014/main" xmlns="" id="{5973226A-2BED-4092-9102-D0324AB8B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5438" y="4161023"/>
              <a:ext cx="245594" cy="79371"/>
            </a:xfrm>
            <a:custGeom>
              <a:avLst/>
              <a:gdLst>
                <a:gd name="T0" fmla="*/ 2147483646 w 4408"/>
                <a:gd name="T1" fmla="*/ 0 h 1458"/>
                <a:gd name="T2" fmla="*/ 2147483646 w 4408"/>
                <a:gd name="T3" fmla="*/ 2147483646 h 1458"/>
                <a:gd name="T4" fmla="*/ 2147483646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2147483646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0" name="Google Shape;499;p27">
              <a:extLst>
                <a:ext uri="{FF2B5EF4-FFF2-40B4-BE49-F238E27FC236}">
                  <a16:creationId xmlns:a16="http://schemas.microsoft.com/office/drawing/2014/main" xmlns="" id="{71F934B1-8378-47C5-9398-7192B9965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254680"/>
              <a:ext cx="243477" cy="79371"/>
            </a:xfrm>
            <a:custGeom>
              <a:avLst/>
              <a:gdLst>
                <a:gd name="T0" fmla="*/ 2147483646 w 4421"/>
                <a:gd name="T1" fmla="*/ 2147483646 h 1445"/>
                <a:gd name="T2" fmla="*/ 2147483646 w 4421"/>
                <a:gd name="T3" fmla="*/ 2147483646 h 1445"/>
                <a:gd name="T4" fmla="*/ 2147483646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2147483646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1" name="Google Shape;500;p27">
              <a:extLst>
                <a:ext uri="{FF2B5EF4-FFF2-40B4-BE49-F238E27FC236}">
                  <a16:creationId xmlns:a16="http://schemas.microsoft.com/office/drawing/2014/main" xmlns="" id="{9E85ED07-B140-46A8-93A9-96BD598D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041" y="3457797"/>
              <a:ext cx="156672" cy="233351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2147483646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2147483646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2" name="Google Shape;501;p27">
              <a:extLst>
                <a:ext uri="{FF2B5EF4-FFF2-40B4-BE49-F238E27FC236}">
                  <a16:creationId xmlns:a16="http://schemas.microsoft.com/office/drawing/2014/main" xmlns="" id="{B627B89B-455B-420B-9DC3-B6D5FEBA9DDF}"/>
                </a:ext>
              </a:extLst>
            </p:cNvPr>
            <p:cNvSpPr/>
            <p:nvPr/>
          </p:nvSpPr>
          <p:spPr>
            <a:xfrm>
              <a:off x="6180143" y="3610189"/>
              <a:ext cx="527180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502;p27">
              <a:extLst>
                <a:ext uri="{FF2B5EF4-FFF2-40B4-BE49-F238E27FC236}">
                  <a16:creationId xmlns:a16="http://schemas.microsoft.com/office/drawing/2014/main" xmlns="" id="{DD39EC9B-16FA-4F47-98D5-25EBEE2B55FC}"/>
                </a:ext>
              </a:extLst>
            </p:cNvPr>
            <p:cNvSpPr/>
            <p:nvPr/>
          </p:nvSpPr>
          <p:spPr>
            <a:xfrm>
              <a:off x="6241541" y="3659399"/>
              <a:ext cx="207485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503;p27">
              <a:extLst>
                <a:ext uri="{FF2B5EF4-FFF2-40B4-BE49-F238E27FC236}">
                  <a16:creationId xmlns:a16="http://schemas.microsoft.com/office/drawing/2014/main" xmlns="" id="{03591A79-E317-4681-AF94-AFD4C3A9E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612" y="3719721"/>
              <a:ext cx="518712" cy="417490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2147483646 w 9385"/>
                <a:gd name="T9" fmla="*/ 2147483646 h 7558"/>
                <a:gd name="T10" fmla="*/ 2147483646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B2BD1031-D5AF-4311-BE79-675B90AC800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085" y="3608388"/>
            <a:ext cx="2203449" cy="2017712"/>
            <a:chOff x="1598355" y="3608289"/>
            <a:chExt cx="2204156" cy="2018295"/>
          </a:xfrm>
        </p:grpSpPr>
        <p:grpSp>
          <p:nvGrpSpPr>
            <p:cNvPr id="156" name="Google Shape;505;p27">
              <a:extLst>
                <a:ext uri="{FF2B5EF4-FFF2-40B4-BE49-F238E27FC236}">
                  <a16:creationId xmlns:a16="http://schemas.microsoft.com/office/drawing/2014/main" xmlns="" id="{23FE32BD-7EED-4C9E-A1C9-67B2B8A8A7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2" name="Google Shape;506;p27">
                <a:extLst>
                  <a:ext uri="{FF2B5EF4-FFF2-40B4-BE49-F238E27FC236}">
                    <a16:creationId xmlns:a16="http://schemas.microsoft.com/office/drawing/2014/main" xmlns="" id="{34DAC7A2-E99B-4698-BC31-9ECE91E2F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834" y="3795488"/>
                <a:ext cx="868111" cy="1256075"/>
              </a:xfrm>
              <a:custGeom>
                <a:avLst/>
                <a:gdLst>
                  <a:gd name="T0" fmla="*/ 2147483646 w 15711"/>
                  <a:gd name="T1" fmla="*/ 2147483646 h 22726"/>
                  <a:gd name="T2" fmla="*/ 2147483646 w 15711"/>
                  <a:gd name="T3" fmla="*/ 2147483646 h 22726"/>
                  <a:gd name="T4" fmla="*/ 2147483646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2147483646 h 22726"/>
                  <a:gd name="T16" fmla="*/ 2147483646 w 15711"/>
                  <a:gd name="T17" fmla="*/ 2147483646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grpSp>
            <p:nvGrpSpPr>
              <p:cNvPr id="203" name="Google Shape;507;p27">
                <a:extLst>
                  <a:ext uri="{FF2B5EF4-FFF2-40B4-BE49-F238E27FC236}">
                    <a16:creationId xmlns:a16="http://schemas.microsoft.com/office/drawing/2014/main" xmlns="" id="{7DE0F37A-3792-4DBE-B5D4-263E47684B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4" name="Google Shape;508;p27">
                  <a:extLst>
                    <a:ext uri="{FF2B5EF4-FFF2-40B4-BE49-F238E27FC236}">
                      <a16:creationId xmlns:a16="http://schemas.microsoft.com/office/drawing/2014/main" xmlns="" id="{FF9C6E77-236F-4166-B722-B9133F9BCEFF}"/>
                    </a:ext>
                  </a:extLst>
                </p:cNvPr>
                <p:cNvSpPr/>
                <p:nvPr/>
              </p:nvSpPr>
              <p:spPr>
                <a:xfrm>
                  <a:off x="3235834" y="3793899"/>
                  <a:ext cx="779182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013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05" name="Google Shape;509;p27">
                  <a:extLst>
                    <a:ext uri="{FF2B5EF4-FFF2-40B4-BE49-F238E27FC236}">
                      <a16:creationId xmlns:a16="http://schemas.microsoft.com/office/drawing/2014/main" xmlns="" id="{9BEE63B9-B884-48CF-8E0A-D8E2A1EC1D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706" y="3906645"/>
                  <a:ext cx="715662" cy="182615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6" name="Google Shape;510;p27">
                  <a:extLst>
                    <a:ext uri="{FF2B5EF4-FFF2-40B4-BE49-F238E27FC236}">
                      <a16:creationId xmlns:a16="http://schemas.microsoft.com/office/drawing/2014/main" xmlns="" id="{AF8ED626-FCC0-4561-9E6E-33267B6DF0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262348"/>
                  <a:ext cx="146097" cy="14291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7" name="Google Shape;511;p27">
                  <a:extLst>
                    <a:ext uri="{FF2B5EF4-FFF2-40B4-BE49-F238E27FC236}">
                      <a16:creationId xmlns:a16="http://schemas.microsoft.com/office/drawing/2014/main" xmlns="" id="{B665AC17-B46C-4FFC-BA10-B682498AF1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262348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8" name="Google Shape;512;p27">
                  <a:extLst>
                    <a:ext uri="{FF2B5EF4-FFF2-40B4-BE49-F238E27FC236}">
                      <a16:creationId xmlns:a16="http://schemas.microsoft.com/office/drawing/2014/main" xmlns="" id="{960C8490-082B-4A0D-9028-2525D739C3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262348"/>
                  <a:ext cx="139745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09" name="Google Shape;513;p27">
                  <a:extLst>
                    <a:ext uri="{FF2B5EF4-FFF2-40B4-BE49-F238E27FC236}">
                      <a16:creationId xmlns:a16="http://schemas.microsoft.com/office/drawing/2014/main" xmlns="" id="{2FD696AE-F9CF-4B53-81A3-ABEB0B2E1A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454490"/>
                  <a:ext cx="146097" cy="14291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0" name="Google Shape;514;p27">
                  <a:extLst>
                    <a:ext uri="{FF2B5EF4-FFF2-40B4-BE49-F238E27FC236}">
                      <a16:creationId xmlns:a16="http://schemas.microsoft.com/office/drawing/2014/main" xmlns="" id="{91010478-7CD4-4650-AD6B-46E617ECB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454490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1" name="Google Shape;515;p27">
                  <a:extLst>
                    <a:ext uri="{FF2B5EF4-FFF2-40B4-BE49-F238E27FC236}">
                      <a16:creationId xmlns:a16="http://schemas.microsoft.com/office/drawing/2014/main" xmlns="" id="{72FA5544-93B9-43B1-96CB-64D0C34323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454490"/>
                  <a:ext cx="139745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2" name="Google Shape;516;p27">
                  <a:extLst>
                    <a:ext uri="{FF2B5EF4-FFF2-40B4-BE49-F238E27FC236}">
                      <a16:creationId xmlns:a16="http://schemas.microsoft.com/office/drawing/2014/main" xmlns="" id="{AF71A23A-3F82-4BF5-8B53-0AB9684110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645045"/>
                  <a:ext cx="146097" cy="147681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3" name="Google Shape;517;p27">
                  <a:extLst>
                    <a:ext uri="{FF2B5EF4-FFF2-40B4-BE49-F238E27FC236}">
                      <a16:creationId xmlns:a16="http://schemas.microsoft.com/office/drawing/2014/main" xmlns="" id="{4F426DD1-6D1B-4A4A-9667-3B3EAE0573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645045"/>
                  <a:ext cx="143979" cy="147681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4" name="Google Shape;518;p27">
                  <a:extLst>
                    <a:ext uri="{FF2B5EF4-FFF2-40B4-BE49-F238E27FC236}">
                      <a16:creationId xmlns:a16="http://schemas.microsoft.com/office/drawing/2014/main" xmlns="" id="{BB59A78B-B80F-4E86-AA67-1D3E790F91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645045"/>
                  <a:ext cx="139745" cy="147681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5" name="Google Shape;519;p27">
                  <a:extLst>
                    <a:ext uri="{FF2B5EF4-FFF2-40B4-BE49-F238E27FC236}">
                      <a16:creationId xmlns:a16="http://schemas.microsoft.com/office/drawing/2014/main" xmlns="" id="{0965E5FC-F44C-4EE8-9BD9-0836FF448E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840365"/>
                  <a:ext cx="146097" cy="144504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6" name="Google Shape;520;p27">
                  <a:extLst>
                    <a:ext uri="{FF2B5EF4-FFF2-40B4-BE49-F238E27FC236}">
                      <a16:creationId xmlns:a16="http://schemas.microsoft.com/office/drawing/2014/main" xmlns="" id="{00739F47-2B32-4B7D-BFD7-4A9E9837E1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840365"/>
                  <a:ext cx="143979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7" name="Google Shape;521;p27">
                  <a:extLst>
                    <a:ext uri="{FF2B5EF4-FFF2-40B4-BE49-F238E27FC236}">
                      <a16:creationId xmlns:a16="http://schemas.microsoft.com/office/drawing/2014/main" xmlns="" id="{58C4A860-197F-4A5C-B6DA-7DC0F16610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840365"/>
                  <a:ext cx="139745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8" name="Google Shape;522;p27">
                  <a:extLst>
                    <a:ext uri="{FF2B5EF4-FFF2-40B4-BE49-F238E27FC236}">
                      <a16:creationId xmlns:a16="http://schemas.microsoft.com/office/drawing/2014/main" xmlns="" id="{D0680BA2-97CE-452F-B40C-E2EC560C5D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1980" y="4186126"/>
                  <a:ext cx="243495" cy="865437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2147483646 w 4409"/>
                    <a:gd name="T55" fmla="*/ 0 h 15671"/>
                    <a:gd name="T56" fmla="*/ 2147483646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2147483646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>
                      <a16:creationId xmlns:a16="http://schemas.microsoft.com/office/drawing/2014/main" xmlns="" id="{7E9C5607-FDEF-4AD5-B402-55868777641A}"/>
                    </a:ext>
                  </a:extLst>
                </p:cNvPr>
                <p:cNvSpPr/>
                <p:nvPr/>
              </p:nvSpPr>
              <p:spPr>
                <a:xfrm>
                  <a:off x="3826572" y="3793899"/>
                  <a:ext cx="188444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013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20" name="Google Shape;524;p27">
                  <a:extLst>
                    <a:ext uri="{FF2B5EF4-FFF2-40B4-BE49-F238E27FC236}">
                      <a16:creationId xmlns:a16="http://schemas.microsoft.com/office/drawing/2014/main" xmlns="" id="{5D22E4C0-5579-4203-BE35-6890CF5D4E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1980" y="3906645"/>
                  <a:ext cx="169387" cy="182615"/>
                </a:xfrm>
                <a:custGeom>
                  <a:avLst/>
                  <a:gdLst>
                    <a:gd name="T0" fmla="*/ 2147483646 w 3085"/>
                    <a:gd name="T1" fmla="*/ 0 h 3309"/>
                    <a:gd name="T2" fmla="*/ 2147483646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2147483646 w 3085"/>
                    <a:gd name="T9" fmla="*/ 2147483646 h 3309"/>
                    <a:gd name="T10" fmla="*/ 2147483646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2147483646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1" name="Google Shape;525;p27">
                  <a:extLst>
                    <a:ext uri="{FF2B5EF4-FFF2-40B4-BE49-F238E27FC236}">
                      <a16:creationId xmlns:a16="http://schemas.microsoft.com/office/drawing/2014/main" xmlns="" id="{65A5B7F2-4FE7-446C-ADFE-058A76231F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823" y="3946343"/>
                  <a:ext cx="35994" cy="100042"/>
                </a:xfrm>
                <a:custGeom>
                  <a:avLst/>
                  <a:gdLst>
                    <a:gd name="T0" fmla="*/ 2147483646 w 649"/>
                    <a:gd name="T1" fmla="*/ 0 h 1814"/>
                    <a:gd name="T2" fmla="*/ 2147483646 w 649"/>
                    <a:gd name="T3" fmla="*/ 2147483646 h 1814"/>
                    <a:gd name="T4" fmla="*/ 0 w 649"/>
                    <a:gd name="T5" fmla="*/ 2147483646 h 1814"/>
                    <a:gd name="T6" fmla="*/ 2147483646 w 649"/>
                    <a:gd name="T7" fmla="*/ 2147483646 h 1814"/>
                    <a:gd name="T8" fmla="*/ 2147483646 w 649"/>
                    <a:gd name="T9" fmla="*/ 2147483646 h 1814"/>
                    <a:gd name="T10" fmla="*/ 2147483646 w 649"/>
                    <a:gd name="T11" fmla="*/ 2147483646 h 1814"/>
                    <a:gd name="T12" fmla="*/ 2147483646 w 649"/>
                    <a:gd name="T13" fmla="*/ 2147483646 h 1814"/>
                    <a:gd name="T14" fmla="*/ 2147483646 w 649"/>
                    <a:gd name="T15" fmla="*/ 2147483646 h 1814"/>
                    <a:gd name="T16" fmla="*/ 2147483646 w 649"/>
                    <a:gd name="T17" fmla="*/ 2147483646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2147483646 w 649"/>
                    <a:gd name="T37" fmla="*/ 2147483646 h 1814"/>
                    <a:gd name="T38" fmla="*/ 2147483646 w 649"/>
                    <a:gd name="T39" fmla="*/ 2147483646 h 1814"/>
                    <a:gd name="T40" fmla="*/ 2147483646 w 649"/>
                    <a:gd name="T41" fmla="*/ 2147483646 h 1814"/>
                    <a:gd name="T42" fmla="*/ 2147483646 w 649"/>
                    <a:gd name="T43" fmla="*/ 2147483646 h 1814"/>
                    <a:gd name="T44" fmla="*/ 0 w 649"/>
                    <a:gd name="T45" fmla="*/ 2147483646 h 1814"/>
                    <a:gd name="T46" fmla="*/ 2147483646 w 649"/>
                    <a:gd name="T47" fmla="*/ 2147483646 h 1814"/>
                    <a:gd name="T48" fmla="*/ 2147483646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2147483646 h 1814"/>
                    <a:gd name="T64" fmla="*/ 2147483646 w 649"/>
                    <a:gd name="T65" fmla="*/ 2147483646 h 1814"/>
                    <a:gd name="T66" fmla="*/ 2147483646 w 649"/>
                    <a:gd name="T67" fmla="*/ 0 h 1814"/>
                    <a:gd name="T68" fmla="*/ 214748364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2" name="Google Shape;526;p27">
                  <a:extLst>
                    <a:ext uri="{FF2B5EF4-FFF2-40B4-BE49-F238E27FC236}">
                      <a16:creationId xmlns:a16="http://schemas.microsoft.com/office/drawing/2014/main" xmlns="" id="{4CD6A3AB-205A-4FDE-A72C-C42E3E43C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052" y="3944756"/>
                  <a:ext cx="63520" cy="101629"/>
                </a:xfrm>
                <a:custGeom>
                  <a:avLst/>
                  <a:gdLst>
                    <a:gd name="T0" fmla="*/ 2147483646 w 1152"/>
                    <a:gd name="T1" fmla="*/ 2147483646 h 1854"/>
                    <a:gd name="T2" fmla="*/ 2147483646 w 1152"/>
                    <a:gd name="T3" fmla="*/ 2147483646 h 1854"/>
                    <a:gd name="T4" fmla="*/ 2147483646 w 1152"/>
                    <a:gd name="T5" fmla="*/ 2147483646 h 1854"/>
                    <a:gd name="T6" fmla="*/ 2147483646 w 1152"/>
                    <a:gd name="T7" fmla="*/ 2147483646 h 1854"/>
                    <a:gd name="T8" fmla="*/ 2147483646 w 1152"/>
                    <a:gd name="T9" fmla="*/ 2147483646 h 1854"/>
                    <a:gd name="T10" fmla="*/ 2147483646 w 1152"/>
                    <a:gd name="T11" fmla="*/ 2147483646 h 1854"/>
                    <a:gd name="T12" fmla="*/ 2147483646 w 1152"/>
                    <a:gd name="T13" fmla="*/ 2147483646 h 1854"/>
                    <a:gd name="T14" fmla="*/ 2147483646 w 1152"/>
                    <a:gd name="T15" fmla="*/ 2147483646 h 1854"/>
                    <a:gd name="T16" fmla="*/ 2147483646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47483646 w 1152"/>
                    <a:gd name="T27" fmla="*/ 2147483646 h 1854"/>
                    <a:gd name="T28" fmla="*/ 214748364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2147483646 h 1854"/>
                    <a:gd name="T36" fmla="*/ 2147483646 w 1152"/>
                    <a:gd name="T37" fmla="*/ 2147483646 h 1854"/>
                    <a:gd name="T38" fmla="*/ 2147483646 w 1152"/>
                    <a:gd name="T39" fmla="*/ 2147483646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2147483646 w 1152"/>
                    <a:gd name="T55" fmla="*/ 2147483646 h 1854"/>
                    <a:gd name="T56" fmla="*/ 2147483646 w 1152"/>
                    <a:gd name="T57" fmla="*/ 2147483646 h 1854"/>
                    <a:gd name="T58" fmla="*/ 2147483646 w 1152"/>
                    <a:gd name="T59" fmla="*/ 2147483646 h 1854"/>
                    <a:gd name="T60" fmla="*/ 2147483646 w 1152"/>
                    <a:gd name="T61" fmla="*/ 2147483646 h 1854"/>
                    <a:gd name="T62" fmla="*/ 2147483646 w 1152"/>
                    <a:gd name="T63" fmla="*/ 2147483646 h 1854"/>
                    <a:gd name="T64" fmla="*/ 2147483646 w 1152"/>
                    <a:gd name="T65" fmla="*/ 2147483646 h 1854"/>
                    <a:gd name="T66" fmla="*/ 2147483646 w 1152"/>
                    <a:gd name="T67" fmla="*/ 2147483646 h 1854"/>
                    <a:gd name="T68" fmla="*/ 2147483646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2147483646 h 1854"/>
                    <a:gd name="T118" fmla="*/ 2147483646 w 1152"/>
                    <a:gd name="T119" fmla="*/ 2147483646 h 1854"/>
                    <a:gd name="T120" fmla="*/ 2147483646 w 1152"/>
                    <a:gd name="T121" fmla="*/ 2147483646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3" name="Google Shape;527;p27">
                  <a:extLst>
                    <a:ext uri="{FF2B5EF4-FFF2-40B4-BE49-F238E27FC236}">
                      <a16:creationId xmlns:a16="http://schemas.microsoft.com/office/drawing/2014/main" xmlns="" id="{692ACF62-7A94-44F3-A39C-DCEF871630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8690" y="3992395"/>
                  <a:ext cx="63520" cy="57167"/>
                </a:xfrm>
                <a:custGeom>
                  <a:avLst/>
                  <a:gdLst>
                    <a:gd name="T0" fmla="*/ 2147483646 w 1192"/>
                    <a:gd name="T1" fmla="*/ 2147483646 h 1034"/>
                    <a:gd name="T2" fmla="*/ 2147483646 w 1192"/>
                    <a:gd name="T3" fmla="*/ 2147483646 h 1034"/>
                    <a:gd name="T4" fmla="*/ 2147483646 w 1192"/>
                    <a:gd name="T5" fmla="*/ 2147483646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2147483646 w 1192"/>
                    <a:gd name="T13" fmla="*/ 2147483646 h 1034"/>
                    <a:gd name="T14" fmla="*/ 2147483646 w 1192"/>
                    <a:gd name="T15" fmla="*/ 2147483646 h 1034"/>
                    <a:gd name="T16" fmla="*/ 2147483646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2147483646 h 1034"/>
                    <a:gd name="T56" fmla="*/ 2147483646 w 1192"/>
                    <a:gd name="T57" fmla="*/ 2147483646 h 1034"/>
                    <a:gd name="T58" fmla="*/ 2147483646 w 1192"/>
                    <a:gd name="T59" fmla="*/ 2147483646 h 1034"/>
                    <a:gd name="T60" fmla="*/ 2147483646 w 1192"/>
                    <a:gd name="T61" fmla="*/ 2147483646 h 1034"/>
                    <a:gd name="T62" fmla="*/ 2147483646 w 1192"/>
                    <a:gd name="T63" fmla="*/ 2147483646 h 1034"/>
                    <a:gd name="T64" fmla="*/ 2147483646 w 1192"/>
                    <a:gd name="T65" fmla="*/ 2147483646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2147483646 h 1034"/>
                    <a:gd name="T72" fmla="*/ 2147483646 w 1192"/>
                    <a:gd name="T73" fmla="*/ 2147483646 h 1034"/>
                    <a:gd name="T74" fmla="*/ 2147483646 w 1192"/>
                    <a:gd name="T75" fmla="*/ 2147483646 h 1034"/>
                    <a:gd name="T76" fmla="*/ 2147483646 w 1192"/>
                    <a:gd name="T77" fmla="*/ 2147483646 h 1034"/>
                    <a:gd name="T78" fmla="*/ 2147483646 w 1192"/>
                    <a:gd name="T79" fmla="*/ 214748364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4" name="Google Shape;528;p27">
                  <a:extLst>
                    <a:ext uri="{FF2B5EF4-FFF2-40B4-BE49-F238E27FC236}">
                      <a16:creationId xmlns:a16="http://schemas.microsoft.com/office/drawing/2014/main" xmlns="" id="{A22AE32C-5D94-4581-9DE7-2470D8175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8562" y="3946343"/>
                  <a:ext cx="59286" cy="100042"/>
                </a:xfrm>
                <a:custGeom>
                  <a:avLst/>
                  <a:gdLst>
                    <a:gd name="T0" fmla="*/ 2147483646 w 1086"/>
                    <a:gd name="T1" fmla="*/ 2147483646 h 1814"/>
                    <a:gd name="T2" fmla="*/ 2147483646 w 1086"/>
                    <a:gd name="T3" fmla="*/ 2147483646 h 1814"/>
                    <a:gd name="T4" fmla="*/ 2147483646 w 1086"/>
                    <a:gd name="T5" fmla="*/ 2147483646 h 1814"/>
                    <a:gd name="T6" fmla="*/ 2147483646 w 1086"/>
                    <a:gd name="T7" fmla="*/ 2147483646 h 1814"/>
                    <a:gd name="T8" fmla="*/ 2147483646 w 1086"/>
                    <a:gd name="T9" fmla="*/ 2147483646 h 1814"/>
                    <a:gd name="T10" fmla="*/ 2147483646 w 1086"/>
                    <a:gd name="T11" fmla="*/ 2147483646 h 1814"/>
                    <a:gd name="T12" fmla="*/ 2147483646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2147483646 w 1086"/>
                    <a:gd name="T27" fmla="*/ 2147483646 h 1814"/>
                    <a:gd name="T28" fmla="*/ 2147483646 w 1086"/>
                    <a:gd name="T29" fmla="*/ 2147483646 h 1814"/>
                    <a:gd name="T30" fmla="*/ 2147483646 w 1086"/>
                    <a:gd name="T31" fmla="*/ 2147483646 h 1814"/>
                    <a:gd name="T32" fmla="*/ 2147483646 w 1086"/>
                    <a:gd name="T33" fmla="*/ 2147483646 h 1814"/>
                    <a:gd name="T34" fmla="*/ 2147483646 w 1086"/>
                    <a:gd name="T35" fmla="*/ 2147483646 h 1814"/>
                    <a:gd name="T36" fmla="*/ 2147483646 w 1086"/>
                    <a:gd name="T37" fmla="*/ 2147483646 h 1814"/>
                    <a:gd name="T38" fmla="*/ 2147483646 w 1086"/>
                    <a:gd name="T39" fmla="*/ 2147483646 h 1814"/>
                    <a:gd name="T40" fmla="*/ 2147483646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2147483646 w 1086"/>
                    <a:gd name="T55" fmla="*/ 2147483646 h 1814"/>
                    <a:gd name="T56" fmla="*/ 2147483646 w 1086"/>
                    <a:gd name="T57" fmla="*/ 2147483646 h 1814"/>
                    <a:gd name="T58" fmla="*/ 2147483646 w 1086"/>
                    <a:gd name="T59" fmla="*/ 2147483646 h 1814"/>
                    <a:gd name="T60" fmla="*/ 2147483646 w 1086"/>
                    <a:gd name="T61" fmla="*/ 2147483646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5" name="Google Shape;529;p27">
                  <a:extLst>
                    <a:ext uri="{FF2B5EF4-FFF2-40B4-BE49-F238E27FC236}">
                      <a16:creationId xmlns:a16="http://schemas.microsoft.com/office/drawing/2014/main" xmlns="" id="{0C721EE3-E6A9-4BB8-A840-027EFF1EB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623" y="4262348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6" name="Google Shape;530;p27">
                  <a:extLst>
                    <a:ext uri="{FF2B5EF4-FFF2-40B4-BE49-F238E27FC236}">
                      <a16:creationId xmlns:a16="http://schemas.microsoft.com/office/drawing/2014/main" xmlns="" id="{192DCC8A-834F-40B6-A339-95B221319D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623" y="4454490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27" name="Google Shape;531;p27">
                  <a:extLst>
                    <a:ext uri="{FF2B5EF4-FFF2-40B4-BE49-F238E27FC236}">
                      <a16:creationId xmlns:a16="http://schemas.microsoft.com/office/drawing/2014/main" xmlns="" id="{3C4DCEF6-E4FB-4489-B82C-A1FFF1990E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623" y="4645045"/>
                  <a:ext cx="143979" cy="339823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lIns="91425" tIns="91425" rIns="91425" bIns="91425" anchor="ctr"/>
                <a:lstStyle/>
                <a:p>
                  <a:pPr>
                    <a:defRPr/>
                  </a:pPr>
                  <a:endParaRPr lang="en-US" sz="1013"/>
                </a:p>
              </p:txBody>
            </p:sp>
          </p:grpSp>
        </p:grpSp>
        <p:sp>
          <p:nvSpPr>
            <p:cNvPr id="157" name="Google Shape;532;p27">
              <a:extLst>
                <a:ext uri="{FF2B5EF4-FFF2-40B4-BE49-F238E27FC236}">
                  <a16:creationId xmlns:a16="http://schemas.microsoft.com/office/drawing/2014/main" xmlns="" id="{46672D5A-4CD4-43DB-9523-412525C0B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650" y="3608289"/>
              <a:ext cx="277372" cy="1899199"/>
            </a:xfrm>
            <a:custGeom>
              <a:avLst/>
              <a:gdLst>
                <a:gd name="T0" fmla="*/ 2147483646 w 5030"/>
                <a:gd name="T1" fmla="*/ 2147483646 h 34360"/>
                <a:gd name="T2" fmla="*/ 2147483646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2147483646 h 34360"/>
                <a:gd name="T8" fmla="*/ 2147483646 w 5030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8" name="Google Shape;533;p27">
              <a:extLst>
                <a:ext uri="{FF2B5EF4-FFF2-40B4-BE49-F238E27FC236}">
                  <a16:creationId xmlns:a16="http://schemas.microsoft.com/office/drawing/2014/main" xmlns="" id="{A9D7D54B-B28C-4E6F-A03B-53349450A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793" y="3608289"/>
              <a:ext cx="40229" cy="1899199"/>
            </a:xfrm>
            <a:custGeom>
              <a:avLst/>
              <a:gdLst>
                <a:gd name="T0" fmla="*/ 0 w 728"/>
                <a:gd name="T1" fmla="*/ 2147483646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2147483646 h 34360"/>
                <a:gd name="T8" fmla="*/ 0 w 728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9" name="Google Shape;534;p27">
              <a:extLst>
                <a:ext uri="{FF2B5EF4-FFF2-40B4-BE49-F238E27FC236}">
                  <a16:creationId xmlns:a16="http://schemas.microsoft.com/office/drawing/2014/main" xmlns="" id="{D92C862F-C6DF-4379-BB8D-90BD69E04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3670219"/>
              <a:ext cx="182092" cy="7940"/>
            </a:xfrm>
            <a:custGeom>
              <a:avLst/>
              <a:gdLst>
                <a:gd name="T0" fmla="*/ 0 w 3309"/>
                <a:gd name="T1" fmla="*/ 2147483646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2147483646 h 160"/>
                <a:gd name="T8" fmla="*/ 0 w 3309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0" name="Google Shape;535;p27">
              <a:extLst>
                <a:ext uri="{FF2B5EF4-FFF2-40B4-BE49-F238E27FC236}">
                  <a16:creationId xmlns:a16="http://schemas.microsoft.com/office/drawing/2014/main" xmlns="" id="{0711894B-671D-4AFB-8C5A-3252BAB24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746441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1" name="Google Shape;536;p27">
              <a:extLst>
                <a:ext uri="{FF2B5EF4-FFF2-40B4-BE49-F238E27FC236}">
                  <a16:creationId xmlns:a16="http://schemas.microsoft.com/office/drawing/2014/main" xmlns="" id="{F445B02A-1913-4BF8-B6A9-9858DA0F4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849659"/>
              <a:ext cx="120688" cy="11115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2" name="Google Shape;537;p27">
              <a:extLst>
                <a:ext uri="{FF2B5EF4-FFF2-40B4-BE49-F238E27FC236}">
                  <a16:creationId xmlns:a16="http://schemas.microsoft.com/office/drawing/2014/main" xmlns="" id="{A021C946-406B-41DB-82E0-B8D6466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956051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3" name="Google Shape;538;p27">
              <a:extLst>
                <a:ext uri="{FF2B5EF4-FFF2-40B4-BE49-F238E27FC236}">
                  <a16:creationId xmlns:a16="http://schemas.microsoft.com/office/drawing/2014/main" xmlns="" id="{E174613C-E9DF-4DCF-A607-0779BE7CE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11961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4" name="Google Shape;539;p27">
              <a:extLst>
                <a:ext uri="{FF2B5EF4-FFF2-40B4-BE49-F238E27FC236}">
                  <a16:creationId xmlns:a16="http://schemas.microsoft.com/office/drawing/2014/main" xmlns="" id="{952B2DF9-2AD4-45DC-AF1E-CA2655F1D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227593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5" name="Google Shape;540;p27">
              <a:extLst>
                <a:ext uri="{FF2B5EF4-FFF2-40B4-BE49-F238E27FC236}">
                  <a16:creationId xmlns:a16="http://schemas.microsoft.com/office/drawing/2014/main" xmlns="" id="{1E20A381-9739-4626-B319-2A18E1D40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333986"/>
              <a:ext cx="120688" cy="952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6" name="Google Shape;541;p27">
              <a:extLst>
                <a:ext uri="{FF2B5EF4-FFF2-40B4-BE49-F238E27FC236}">
                  <a16:creationId xmlns:a16="http://schemas.microsoft.com/office/drawing/2014/main" xmlns="" id="{315B9C97-CD50-47AB-A23C-456537F6B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495957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7" name="Google Shape;542;p27">
              <a:extLst>
                <a:ext uri="{FF2B5EF4-FFF2-40B4-BE49-F238E27FC236}">
                  <a16:creationId xmlns:a16="http://schemas.microsoft.com/office/drawing/2014/main" xmlns="" id="{A5DFFCF9-AB37-4681-88F0-BE6308D91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599175"/>
              <a:ext cx="120688" cy="12704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8" name="Google Shape;543;p27">
              <a:extLst>
                <a:ext uri="{FF2B5EF4-FFF2-40B4-BE49-F238E27FC236}">
                  <a16:creationId xmlns:a16="http://schemas.microsoft.com/office/drawing/2014/main" xmlns="" id="{B5738471-355F-4975-A850-BB29679FC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705568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69" name="Google Shape;544;p27">
              <a:extLst>
                <a:ext uri="{FF2B5EF4-FFF2-40B4-BE49-F238E27FC236}">
                  <a16:creationId xmlns:a16="http://schemas.microsoft.com/office/drawing/2014/main" xmlns="" id="{F5C8B90A-BCD3-43F7-98C8-F0B1148EC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867540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0" name="Google Shape;545;p27">
              <a:extLst>
                <a:ext uri="{FF2B5EF4-FFF2-40B4-BE49-F238E27FC236}">
                  <a16:creationId xmlns:a16="http://schemas.microsoft.com/office/drawing/2014/main" xmlns="" id="{71F9A6B5-1EC0-453B-A44F-1A4A37143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973933"/>
              <a:ext cx="120688" cy="9528"/>
            </a:xfrm>
            <a:custGeom>
              <a:avLst/>
              <a:gdLst>
                <a:gd name="T0" fmla="*/ 2147483646 w 2211"/>
                <a:gd name="T1" fmla="*/ 2147483646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2147483646 h 160"/>
                <a:gd name="T8" fmla="*/ 2147483646 w 2211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1" name="Google Shape;546;p27">
              <a:extLst>
                <a:ext uri="{FF2B5EF4-FFF2-40B4-BE49-F238E27FC236}">
                  <a16:creationId xmlns:a16="http://schemas.microsoft.com/office/drawing/2014/main" xmlns="" id="{C9751951-6DD5-47C9-8814-56A8B99BB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080326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2" name="Google Shape;547;p27">
              <a:extLst>
                <a:ext uri="{FF2B5EF4-FFF2-40B4-BE49-F238E27FC236}">
                  <a16:creationId xmlns:a16="http://schemas.microsoft.com/office/drawing/2014/main" xmlns="" id="{A10DC8CF-37A4-40DF-9CC7-5F7430F66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242298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3" name="Google Shape;548;p27">
              <a:extLst>
                <a:ext uri="{FF2B5EF4-FFF2-40B4-BE49-F238E27FC236}">
                  <a16:creationId xmlns:a16="http://schemas.microsoft.com/office/drawing/2014/main" xmlns="" id="{9CE32FED-8B1D-4595-BF4A-01CB1E60E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34869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4" name="Google Shape;549;p27">
              <a:extLst>
                <a:ext uri="{FF2B5EF4-FFF2-40B4-BE49-F238E27FC236}">
                  <a16:creationId xmlns:a16="http://schemas.microsoft.com/office/drawing/2014/main" xmlns="" id="{3A8718D9-33E8-43FF-9A09-E32D30F9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451909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5" name="Google Shape;550;p27">
              <a:extLst>
                <a:ext uri="{FF2B5EF4-FFF2-40B4-BE49-F238E27FC236}">
                  <a16:creationId xmlns:a16="http://schemas.microsoft.com/office/drawing/2014/main" xmlns="" id="{6502EE7A-93E6-4C56-8356-40756AF15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041801"/>
              <a:ext cx="182092" cy="12704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147483646 h 226"/>
                <a:gd name="T4" fmla="*/ 2147483646 w 3309"/>
                <a:gd name="T5" fmla="*/ 2147483646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6" name="Google Shape;551;p27">
              <a:extLst>
                <a:ext uri="{FF2B5EF4-FFF2-40B4-BE49-F238E27FC236}">
                  <a16:creationId xmlns:a16="http://schemas.microsoft.com/office/drawing/2014/main" xmlns="" id="{7CA7B3A1-7CD0-4C44-BF45-7C2B451C4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416559"/>
              <a:ext cx="182092" cy="9528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7" name="Google Shape;552;p27">
              <a:extLst>
                <a:ext uri="{FF2B5EF4-FFF2-40B4-BE49-F238E27FC236}">
                  <a16:creationId xmlns:a16="http://schemas.microsoft.com/office/drawing/2014/main" xmlns="" id="{F93FEFF5-9DA3-4ECD-87A0-036A8A537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788142"/>
              <a:ext cx="182092" cy="9528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8" name="Google Shape;553;p27">
              <a:extLst>
                <a:ext uri="{FF2B5EF4-FFF2-40B4-BE49-F238E27FC236}">
                  <a16:creationId xmlns:a16="http://schemas.microsoft.com/office/drawing/2014/main" xmlns="" id="{5A5865D1-F737-4E5D-A7D4-5D7693972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5162900"/>
              <a:ext cx="182092" cy="9528"/>
            </a:xfrm>
            <a:custGeom>
              <a:avLst/>
              <a:gdLst>
                <a:gd name="T0" fmla="*/ 0 w 3309"/>
                <a:gd name="T1" fmla="*/ 2147483646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2147483646 h 173"/>
                <a:gd name="T8" fmla="*/ 0 w 3309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79" name="Google Shape;554;p27">
              <a:extLst>
                <a:ext uri="{FF2B5EF4-FFF2-40B4-BE49-F238E27FC236}">
                  <a16:creationId xmlns:a16="http://schemas.microsoft.com/office/drawing/2014/main" xmlns="" id="{942473A6-6A9E-4D88-94BE-35D5BDAADDC7}"/>
                </a:ext>
              </a:extLst>
            </p:cNvPr>
            <p:cNvSpPr/>
            <p:nvPr/>
          </p:nvSpPr>
          <p:spPr>
            <a:xfrm>
              <a:off x="2597742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555;p27">
              <a:extLst>
                <a:ext uri="{FF2B5EF4-FFF2-40B4-BE49-F238E27FC236}">
                  <a16:creationId xmlns:a16="http://schemas.microsoft.com/office/drawing/2014/main" xmlns="" id="{854FD96F-D4F9-436F-A255-429994B12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328" y="4616642"/>
              <a:ext cx="285842" cy="744753"/>
            </a:xfrm>
            <a:custGeom>
              <a:avLst/>
              <a:gdLst>
                <a:gd name="T0" fmla="*/ 0 w 5189"/>
                <a:gd name="T1" fmla="*/ 0 h 13466"/>
                <a:gd name="T2" fmla="*/ 2147483646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1" name="Google Shape;556;p27">
              <a:extLst>
                <a:ext uri="{FF2B5EF4-FFF2-40B4-BE49-F238E27FC236}">
                  <a16:creationId xmlns:a16="http://schemas.microsoft.com/office/drawing/2014/main" xmlns="" id="{2618DDAE-3715-4B20-BD05-F9500D9EFD1C}"/>
                </a:ext>
              </a:extLst>
            </p:cNvPr>
            <p:cNvSpPr/>
            <p:nvPr/>
          </p:nvSpPr>
          <p:spPr>
            <a:xfrm>
              <a:off x="2722665" y="4414972"/>
              <a:ext cx="101633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557;p27">
              <a:extLst>
                <a:ext uri="{FF2B5EF4-FFF2-40B4-BE49-F238E27FC236}">
                  <a16:creationId xmlns:a16="http://schemas.microsoft.com/office/drawing/2014/main" xmlns="" id="{AF32A4FF-9CC9-4DBE-8E65-3351DA971E8C}"/>
                </a:ext>
              </a:extLst>
            </p:cNvPr>
            <p:cNvSpPr/>
            <p:nvPr/>
          </p:nvSpPr>
          <p:spPr>
            <a:xfrm>
              <a:off x="2525752" y="3916353"/>
              <a:ext cx="395943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558;p27">
              <a:extLst>
                <a:ext uri="{FF2B5EF4-FFF2-40B4-BE49-F238E27FC236}">
                  <a16:creationId xmlns:a16="http://schemas.microsoft.com/office/drawing/2014/main" xmlns="" id="{DDDD4837-1F03-4AFD-A422-D9478AFF6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099" y="4064033"/>
              <a:ext cx="247729" cy="223903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2147483646 w 4461"/>
                <a:gd name="T15" fmla="*/ 2147483646 h 4053"/>
                <a:gd name="T16" fmla="*/ 2147483646 w 4461"/>
                <a:gd name="T17" fmla="*/ 2147483646 h 4053"/>
                <a:gd name="T18" fmla="*/ 2147483646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4" name="Google Shape;559;p27">
              <a:extLst>
                <a:ext uri="{FF2B5EF4-FFF2-40B4-BE49-F238E27FC236}">
                  <a16:creationId xmlns:a16="http://schemas.microsoft.com/office/drawing/2014/main" xmlns="" id="{730C0B3D-4CE3-469D-9B4E-DEAB31DC1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155" y="4259352"/>
              <a:ext cx="215969" cy="130213"/>
            </a:xfrm>
            <a:custGeom>
              <a:avLst/>
              <a:gdLst>
                <a:gd name="T0" fmla="*/ 2147483646 w 3919"/>
                <a:gd name="T1" fmla="*/ 2147483646 h 2359"/>
                <a:gd name="T2" fmla="*/ 2147483646 w 3919"/>
                <a:gd name="T3" fmla="*/ 2147483646 h 2359"/>
                <a:gd name="T4" fmla="*/ 2147483646 w 3919"/>
                <a:gd name="T5" fmla="*/ 2147483646 h 2359"/>
                <a:gd name="T6" fmla="*/ 2147483646 w 3919"/>
                <a:gd name="T7" fmla="*/ 2147483646 h 2359"/>
                <a:gd name="T8" fmla="*/ 2147483646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2147483646 h 2359"/>
                <a:gd name="T20" fmla="*/ 2147483646 w 3919"/>
                <a:gd name="T21" fmla="*/ 214748364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5" name="Google Shape;560;p27">
              <a:extLst>
                <a:ext uri="{FF2B5EF4-FFF2-40B4-BE49-F238E27FC236}">
                  <a16:creationId xmlns:a16="http://schemas.microsoft.com/office/drawing/2014/main" xmlns="" id="{425F131A-B1EF-4ADD-91D5-4162F20764E0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89273" y="4314930"/>
              <a:ext cx="215969" cy="76222"/>
            </a:xfrm>
            <a:custGeom>
              <a:avLst/>
              <a:gdLst>
                <a:gd name="T0" fmla="*/ 2147483646 w 3866"/>
                <a:gd name="T1" fmla="*/ 0 h 1398"/>
                <a:gd name="T2" fmla="*/ 2147483646 w 3866"/>
                <a:gd name="T3" fmla="*/ 2147483646 h 1398"/>
                <a:gd name="T4" fmla="*/ 2147483646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6" name="Google Shape;561;p27">
              <a:extLst>
                <a:ext uri="{FF2B5EF4-FFF2-40B4-BE49-F238E27FC236}">
                  <a16:creationId xmlns:a16="http://schemas.microsoft.com/office/drawing/2014/main" xmlns="" id="{39B2E316-B11A-4494-BD06-5A5E9E848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783" y="5007280"/>
              <a:ext cx="239259" cy="242958"/>
            </a:xfrm>
            <a:custGeom>
              <a:avLst/>
              <a:gdLst>
                <a:gd name="T0" fmla="*/ 2147483646 w 4342"/>
                <a:gd name="T1" fmla="*/ 2147483646 h 4381"/>
                <a:gd name="T2" fmla="*/ 2147483646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214748364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7" name="Google Shape;562;p27">
              <a:extLst>
                <a:ext uri="{FF2B5EF4-FFF2-40B4-BE49-F238E27FC236}">
                  <a16:creationId xmlns:a16="http://schemas.microsoft.com/office/drawing/2014/main" xmlns="" id="{1E51638E-26B7-473F-A0C0-2F5C84E1B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017" y="4357806"/>
              <a:ext cx="357831" cy="854322"/>
            </a:xfrm>
            <a:custGeom>
              <a:avLst/>
              <a:gdLst>
                <a:gd name="T0" fmla="*/ 2147483646 w 6447"/>
                <a:gd name="T1" fmla="*/ 2147483646 h 15447"/>
                <a:gd name="T2" fmla="*/ 2147483646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2147483646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8" name="Google Shape;563;p27">
              <a:extLst>
                <a:ext uri="{FF2B5EF4-FFF2-40B4-BE49-F238E27FC236}">
                  <a16:creationId xmlns:a16="http://schemas.microsoft.com/office/drawing/2014/main" xmlns="" id="{A11C4914-9F92-4950-8205-A2E1C8265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354" y="4373685"/>
              <a:ext cx="243494" cy="838442"/>
            </a:xfrm>
            <a:custGeom>
              <a:avLst/>
              <a:gdLst>
                <a:gd name="T0" fmla="*/ 2147483646 w 4409"/>
                <a:gd name="T1" fmla="*/ 2147483646 h 15169"/>
                <a:gd name="T2" fmla="*/ 2147483646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2147483646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89" name="Google Shape;564;p27">
              <a:extLst>
                <a:ext uri="{FF2B5EF4-FFF2-40B4-BE49-F238E27FC236}">
                  <a16:creationId xmlns:a16="http://schemas.microsoft.com/office/drawing/2014/main" xmlns="" id="{2F63B1C4-82B3-4715-B96F-8B674F192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471" y="4187893"/>
              <a:ext cx="241377" cy="241370"/>
            </a:xfrm>
            <a:custGeom>
              <a:avLst/>
              <a:gdLst>
                <a:gd name="T0" fmla="*/ 2147483646 w 4348"/>
                <a:gd name="T1" fmla="*/ 0 h 4380"/>
                <a:gd name="T2" fmla="*/ 2147483646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0" name="Google Shape;565;p27">
              <a:extLst>
                <a:ext uri="{FF2B5EF4-FFF2-40B4-BE49-F238E27FC236}">
                  <a16:creationId xmlns:a16="http://schemas.microsoft.com/office/drawing/2014/main" xmlns="" id="{54158BF4-3E11-4442-A523-C249D3D0F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869" y="4186306"/>
              <a:ext cx="80459" cy="77809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1" name="Google Shape;566;p27">
              <a:extLst>
                <a:ext uri="{FF2B5EF4-FFF2-40B4-BE49-F238E27FC236}">
                  <a16:creationId xmlns:a16="http://schemas.microsoft.com/office/drawing/2014/main" xmlns="" id="{34669A64-6C00-45AB-AD2B-44FBF7AAA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26" y="4662694"/>
              <a:ext cx="777065" cy="963890"/>
            </a:xfrm>
            <a:custGeom>
              <a:avLst/>
              <a:gdLst>
                <a:gd name="T0" fmla="*/ 0 w 14070"/>
                <a:gd name="T1" fmla="*/ 2147483646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2147483646 h 17432"/>
                <a:gd name="T12" fmla="*/ 0 w 14070"/>
                <a:gd name="T13" fmla="*/ 2147483646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2" name="Google Shape;567;p27">
              <a:extLst>
                <a:ext uri="{FF2B5EF4-FFF2-40B4-BE49-F238E27FC236}">
                  <a16:creationId xmlns:a16="http://schemas.microsoft.com/office/drawing/2014/main" xmlns="" id="{864367D6-5441-498B-B61F-B1C07D9BA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420" y="4821489"/>
              <a:ext cx="741071" cy="805095"/>
            </a:xfrm>
            <a:custGeom>
              <a:avLst/>
              <a:gdLst>
                <a:gd name="T0" fmla="*/ 2147483646 w 13409"/>
                <a:gd name="T1" fmla="*/ 2147483646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2147483646 w 13409"/>
                <a:gd name="T9" fmla="*/ 2147483646 h 17432"/>
                <a:gd name="T10" fmla="*/ 2147483646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2147483646 h 17432"/>
                <a:gd name="T20" fmla="*/ 2147483646 w 13409"/>
                <a:gd name="T21" fmla="*/ 21474836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3" name="Google Shape;568;p27">
              <a:extLst>
                <a:ext uri="{FF2B5EF4-FFF2-40B4-BE49-F238E27FC236}">
                  <a16:creationId xmlns:a16="http://schemas.microsoft.com/office/drawing/2014/main" xmlns="" id="{39307B24-E665-4595-9A63-EC0B6087C571}"/>
                </a:ext>
              </a:extLst>
            </p:cNvPr>
            <p:cNvSpPr/>
            <p:nvPr/>
          </p:nvSpPr>
          <p:spPr>
            <a:xfrm>
              <a:off x="2434706" y="4872304"/>
              <a:ext cx="459465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569;p27">
              <a:extLst>
                <a:ext uri="{FF2B5EF4-FFF2-40B4-BE49-F238E27FC236}">
                  <a16:creationId xmlns:a16="http://schemas.microsoft.com/office/drawing/2014/main" xmlns="" id="{7A8E9484-8DFA-48AA-BE4E-C1877EB9E643}"/>
                </a:ext>
              </a:extLst>
            </p:cNvPr>
            <p:cNvSpPr/>
            <p:nvPr/>
          </p:nvSpPr>
          <p:spPr>
            <a:xfrm>
              <a:off x="3376925" y="4937410"/>
              <a:ext cx="425586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570;p27">
              <a:extLst>
                <a:ext uri="{FF2B5EF4-FFF2-40B4-BE49-F238E27FC236}">
                  <a16:creationId xmlns:a16="http://schemas.microsoft.com/office/drawing/2014/main" xmlns="" id="{8D3D7043-C1C7-4C67-815E-A41B787A8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170" y="4821489"/>
              <a:ext cx="658494" cy="768572"/>
            </a:xfrm>
            <a:custGeom>
              <a:avLst/>
              <a:gdLst>
                <a:gd name="T0" fmla="*/ 2147483646 w 11913"/>
                <a:gd name="T1" fmla="*/ 0 h 13898"/>
                <a:gd name="T2" fmla="*/ 2147483646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2147483646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96" name="Google Shape;571;p27">
              <a:extLst>
                <a:ext uri="{FF2B5EF4-FFF2-40B4-BE49-F238E27FC236}">
                  <a16:creationId xmlns:a16="http://schemas.microsoft.com/office/drawing/2014/main" xmlns="" id="{1349DA8C-6841-473C-89CC-65168746D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048" y="4821489"/>
              <a:ext cx="624616" cy="76857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197" name="Google Shape;572;p27">
              <a:extLst>
                <a:ext uri="{FF2B5EF4-FFF2-40B4-BE49-F238E27FC236}">
                  <a16:creationId xmlns:a16="http://schemas.microsoft.com/office/drawing/2014/main" xmlns="" id="{E0037D64-FC54-4F52-BCE1-4769942604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>
                <a:extLst>
                  <a:ext uri="{FF2B5EF4-FFF2-40B4-BE49-F238E27FC236}">
                    <a16:creationId xmlns:a16="http://schemas.microsoft.com/office/drawing/2014/main" xmlns="" id="{8FB8908E-E752-4B4A-B0E4-FF8CF810A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863" y="4562471"/>
                <a:ext cx="112219" cy="98453"/>
              </a:xfrm>
              <a:custGeom>
                <a:avLst/>
                <a:gdLst>
                  <a:gd name="T0" fmla="*/ 2147483646 w 2040"/>
                  <a:gd name="T1" fmla="*/ 2147483646 h 1775"/>
                  <a:gd name="T2" fmla="*/ 2147483646 w 2040"/>
                  <a:gd name="T3" fmla="*/ 2147483646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2147483646 w 2040"/>
                  <a:gd name="T15" fmla="*/ 2147483646 h 1775"/>
                  <a:gd name="T16" fmla="*/ 2147483646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2147483646 h 1775"/>
                  <a:gd name="T64" fmla="*/ 2147483646 w 2040"/>
                  <a:gd name="T65" fmla="*/ 2147483646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47483646 h 1775"/>
                  <a:gd name="T78" fmla="*/ 2147483646 w 2040"/>
                  <a:gd name="T79" fmla="*/ 2147483646 h 1775"/>
                  <a:gd name="T80" fmla="*/ 2147483646 w 2040"/>
                  <a:gd name="T81" fmla="*/ 2147483646 h 1775"/>
                  <a:gd name="T82" fmla="*/ 2147483646 w 2040"/>
                  <a:gd name="T83" fmla="*/ 2147483646 h 1775"/>
                  <a:gd name="T84" fmla="*/ 2147483646 w 2040"/>
                  <a:gd name="T85" fmla="*/ 2147483646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0" name="Google Shape;574;p27">
                <a:extLst>
                  <a:ext uri="{FF2B5EF4-FFF2-40B4-BE49-F238E27FC236}">
                    <a16:creationId xmlns:a16="http://schemas.microsoft.com/office/drawing/2014/main" xmlns="" id="{3BBFC6A7-8973-40EF-A4F3-F9DE0E166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669" y="4537064"/>
                <a:ext cx="65637" cy="66694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2147483646 h 1205"/>
                  <a:gd name="T4" fmla="*/ 2147483646 w 1192"/>
                  <a:gd name="T5" fmla="*/ 2147483646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2147483646 w 1192"/>
                  <a:gd name="T11" fmla="*/ 2147483646 h 1205"/>
                  <a:gd name="T12" fmla="*/ 2147483646 w 1192"/>
                  <a:gd name="T13" fmla="*/ 2147483646 h 1205"/>
                  <a:gd name="T14" fmla="*/ 2147483646 w 1192"/>
                  <a:gd name="T15" fmla="*/ 2147483646 h 1205"/>
                  <a:gd name="T16" fmla="*/ 2147483646 w 1192"/>
                  <a:gd name="T17" fmla="*/ 2147483646 h 1205"/>
                  <a:gd name="T18" fmla="*/ 2147483646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2147483646 h 1205"/>
                  <a:gd name="T58" fmla="*/ 2147483646 w 1192"/>
                  <a:gd name="T59" fmla="*/ 2147483646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1" name="Google Shape;575;p27">
                <a:extLst>
                  <a:ext uri="{FF2B5EF4-FFF2-40B4-BE49-F238E27FC236}">
                    <a16:creationId xmlns:a16="http://schemas.microsoft.com/office/drawing/2014/main" xmlns="" id="{69830AD8-4DF4-412C-BDAB-B4B325FC2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541" y="4565647"/>
                <a:ext cx="127041" cy="127037"/>
              </a:xfrm>
              <a:custGeom>
                <a:avLst/>
                <a:gdLst>
                  <a:gd name="T0" fmla="*/ 2147483646 w 2303"/>
                  <a:gd name="T1" fmla="*/ 2147483646 h 2304"/>
                  <a:gd name="T2" fmla="*/ 2147483646 w 2303"/>
                  <a:gd name="T3" fmla="*/ 2147483646 h 2304"/>
                  <a:gd name="T4" fmla="*/ 0 w 2303"/>
                  <a:gd name="T5" fmla="*/ 2147483646 h 2304"/>
                  <a:gd name="T6" fmla="*/ 2147483646 w 2303"/>
                  <a:gd name="T7" fmla="*/ 2147483646 h 2304"/>
                  <a:gd name="T8" fmla="*/ 2147483646 w 2303"/>
                  <a:gd name="T9" fmla="*/ 2147483646 h 2304"/>
                  <a:gd name="T10" fmla="*/ 2147483646 w 2303"/>
                  <a:gd name="T11" fmla="*/ 2147483646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2147483646 h 2304"/>
                  <a:gd name="T82" fmla="*/ 2147483646 w 2303"/>
                  <a:gd name="T83" fmla="*/ 2147483646 h 2304"/>
                  <a:gd name="T84" fmla="*/ 2147483646 w 2303"/>
                  <a:gd name="T85" fmla="*/ 2147483646 h 2304"/>
                  <a:gd name="T86" fmla="*/ 2147483646 w 2303"/>
                  <a:gd name="T87" fmla="*/ 2147483646 h 2304"/>
                  <a:gd name="T88" fmla="*/ 2147483646 w 2303"/>
                  <a:gd name="T89" fmla="*/ 2147483646 h 2304"/>
                  <a:gd name="T90" fmla="*/ 2147483646 w 2303"/>
                  <a:gd name="T91" fmla="*/ 2147483646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47483646 h 2304"/>
                  <a:gd name="T112" fmla="*/ 2147483646 w 2303"/>
                  <a:gd name="T113" fmla="*/ 2147483646 h 2304"/>
                  <a:gd name="T114" fmla="*/ 2147483646 w 2303"/>
                  <a:gd name="T115" fmla="*/ 2147483646 h 2304"/>
                  <a:gd name="T116" fmla="*/ 2147483646 w 2303"/>
                  <a:gd name="T117" fmla="*/ 2147483646 h 2304"/>
                  <a:gd name="T118" fmla="*/ 2147483646 w 2303"/>
                  <a:gd name="T119" fmla="*/ 2147483646 h 2304"/>
                  <a:gd name="T120" fmla="*/ 2147483646 w 2303"/>
                  <a:gd name="T121" fmla="*/ 2147483646 h 2304"/>
                  <a:gd name="T122" fmla="*/ 2147483646 w 2303"/>
                  <a:gd name="T123" fmla="*/ 2147483646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198" name="Google Shape;576;p27">
              <a:extLst>
                <a:ext uri="{FF2B5EF4-FFF2-40B4-BE49-F238E27FC236}">
                  <a16:creationId xmlns:a16="http://schemas.microsoft.com/office/drawing/2014/main" xmlns="" id="{16E27D17-6982-4866-A466-165287ECC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563" y="5577358"/>
              <a:ext cx="391710" cy="49226"/>
            </a:xfrm>
            <a:custGeom>
              <a:avLst/>
              <a:gdLst>
                <a:gd name="T0" fmla="*/ 2147483646 w 7056"/>
                <a:gd name="T1" fmla="*/ 0 h 887"/>
                <a:gd name="T2" fmla="*/ 2147483646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2147483646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28" name="Google Shape;578;p27">
            <a:extLst>
              <a:ext uri="{FF2B5EF4-FFF2-40B4-BE49-F238E27FC236}">
                <a16:creationId xmlns:a16="http://schemas.microsoft.com/office/drawing/2014/main" xmlns="" id="{55437D3D-672F-439A-B191-7349604B8D92}"/>
              </a:ext>
            </a:extLst>
          </p:cNvPr>
          <p:cNvSpPr>
            <a:spLocks/>
          </p:cNvSpPr>
          <p:nvPr/>
        </p:nvSpPr>
        <p:spPr bwMode="auto">
          <a:xfrm>
            <a:off x="3308351" y="6418263"/>
            <a:ext cx="264583" cy="165100"/>
          </a:xfrm>
          <a:custGeom>
            <a:avLst/>
            <a:gdLst>
              <a:gd name="T0" fmla="*/ 2147483646 w 4806"/>
              <a:gd name="T1" fmla="*/ 2147483646 h 2979"/>
              <a:gd name="T2" fmla="*/ 2147483646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2147483646 h 2979"/>
              <a:gd name="T8" fmla="*/ 2147483646 w 4806"/>
              <a:gd name="T9" fmla="*/ 2147483646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xmlns="" id="{FCD84CE8-739D-4141-BCBC-FB20FE35403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1" y="5626100"/>
            <a:ext cx="9319684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xmlns="" id="{5006463C-0A67-442C-8BD6-AC936CE45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758" y="6402649"/>
              <a:ext cx="264598" cy="452178"/>
            </a:xfrm>
            <a:custGeom>
              <a:avLst/>
              <a:gdLst>
                <a:gd name="T0" fmla="*/ 2147483646 w 4806"/>
                <a:gd name="T1" fmla="*/ 2147483646 h 8167"/>
                <a:gd name="T2" fmla="*/ 2147483646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2147483646 h 8167"/>
                <a:gd name="T8" fmla="*/ 2147483646 w 4806"/>
                <a:gd name="T9" fmla="*/ 2147483646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xmlns="" id="{03503C13-785E-4C51-A212-5867D629C0D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xmlns="" id="{51944477-52BB-4530-A871-874C14D091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447"/>
              </a:xfrm>
              <a:custGeom>
                <a:avLst/>
                <a:gdLst>
                  <a:gd name="T0" fmla="*/ 2147483646 w 132354"/>
                  <a:gd name="T1" fmla="*/ 2147483646 h 7612"/>
                  <a:gd name="T2" fmla="*/ 2147483646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2147483646 h 7612"/>
                  <a:gd name="T8" fmla="*/ 2147483646 w 132354"/>
                  <a:gd name="T9" fmla="*/ 2147483646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xmlns="" id="{164B311F-4AD3-412F-B132-3D3CD23E1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274"/>
              </a:xfrm>
              <a:custGeom>
                <a:avLst/>
                <a:gdLst>
                  <a:gd name="T0" fmla="*/ 2147483646 w 132354"/>
                  <a:gd name="T1" fmla="*/ 2147483646 h 2423"/>
                  <a:gd name="T2" fmla="*/ 2147483646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2147483646 h 2423"/>
                  <a:gd name="T8" fmla="*/ 2147483646 w 132354"/>
                  <a:gd name="T9" fmla="*/ 214748364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xmlns="" id="{EC0E079A-0CBD-455E-BCF8-28E8350EC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452178"/>
              </a:xfrm>
              <a:custGeom>
                <a:avLst/>
                <a:gdLst>
                  <a:gd name="T0" fmla="*/ 2147483646 w 4792"/>
                  <a:gd name="T1" fmla="*/ 2147483646 h 8167"/>
                  <a:gd name="T2" fmla="*/ 214748364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2147483646 h 8167"/>
                  <a:gd name="T8" fmla="*/ 2147483646 w 4792"/>
                  <a:gd name="T9" fmla="*/ 2147483646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xmlns="" id="{A53AB24D-88B6-4F6C-B4A8-DF8F70AA9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165006"/>
              </a:xfrm>
              <a:custGeom>
                <a:avLst/>
                <a:gdLst>
                  <a:gd name="T0" fmla="*/ 2147483646 w 4792"/>
                  <a:gd name="T1" fmla="*/ 2147483646 h 2979"/>
                  <a:gd name="T2" fmla="*/ 214748364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2147483646 h 2979"/>
                  <a:gd name="T8" fmla="*/ 2147483646 w 4792"/>
                  <a:gd name="T9" fmla="*/ 2147483646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xmlns="" id="{2F9A4424-CB45-4A06-B1E6-F002AEF896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360156"/>
              </a:xfrm>
              <a:custGeom>
                <a:avLst/>
                <a:gdLst>
                  <a:gd name="T0" fmla="*/ 2147483646 w 106109"/>
                  <a:gd name="T1" fmla="*/ 0 h 6499"/>
                  <a:gd name="T2" fmla="*/ 2147483646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2147483646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xmlns="" id="{AE536032-D86B-4B63-8BA8-F59045B24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176111"/>
              </a:xfrm>
              <a:custGeom>
                <a:avLst/>
                <a:gdLst>
                  <a:gd name="T0" fmla="*/ 2147483646 w 106109"/>
                  <a:gd name="T1" fmla="*/ 0 h 3190"/>
                  <a:gd name="T2" fmla="*/ 2147483646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2147483646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27562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4BBFAAA3-2FFC-4E46-8A05-15F891C9B6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5A466298-1506-4823-9C8E-E40227697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926C8133-2CAC-47B3-AF20-DCF31201ED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5EB96C24-1F41-47A8-9DD0-44BFF4BF7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DBB0FD7F-54BA-4DB7-B80D-8E1C4E173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4D437BCA-D506-4544-BCFE-C505AFE32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4F55C760-090D-44E4-AEC0-5B4F4C4AC0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D289060B-48E1-4698-AD0E-D328B7575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C51DCBD1-BCB9-4098-870C-CE263C9FEE94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05F19086-1A3F-4724-A5B2-4A9CB78C4E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42AD9797-4ABA-4EB4-A5CF-600C86766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D6B6B895-9FDC-4D7E-BD40-BF3C4DC16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E2097D69-CD83-4DDC-A3AC-154BBF7032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24952565-A4AD-4FB6-A044-F9FD4AD6A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03F20DB3-CBD5-4BDE-A2E0-E26CA2DBF1F3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B12D1518-BE64-407E-ACBD-8E6391E4BC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A891321F-96DC-4A2A-8B5A-C9E412E551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330D8CD2-8D92-4D4D-B46D-39AADEB998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22E05CBB-C2CA-4A18-A916-01A7F8A43F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54638EAA-BC9E-404D-8F3A-81D0334D2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D96E59B4-3FA9-469B-BA0F-7CD608073211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B7C024D1-2D94-44EC-A795-467D902198C4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B2568F05-C5E9-4709-B133-FBD5945C6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EC3F9BFD-9AAC-45A9-B5B0-2D136F0EFE1D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7A1A5A38-11B3-4CE2-B1AD-517A8EF9138B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4D4058A9-5BEA-402D-BE0B-1DC7ED5AB808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65C2812E-634C-46E8-A157-DC5EF207F668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AA4DD2AB-4FEE-4CAF-AF4F-BBD264686BC1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194C9A4D-4098-46C1-88D9-87F803D8E16E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7E9B6BE0-971A-46FA-861A-768AB3A277E2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DF70C8E4-598D-4725-9944-29FFE89A932A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026814E4-83FE-4228-B2E8-F87F931C8521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D6C7654B-D097-45FD-AA35-C0A6D7301F69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083686D8-6CAB-49A5-A4E1-EF08D8ABAA11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7F1F5003-8547-4756-BDDB-BC37950EF9AF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D7236726-2F15-4CC9-B8BE-5271000ABE9A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68BFCFCA-4767-43A9-898A-0A3E66991EC1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C9A8F225-E872-4CC9-A409-5496114003EB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EB4B2A44-957E-4625-856C-53F1D11383F7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9BB2BB46-9EB3-4A77-823F-9F94CDA1C195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98910F41-9D12-4448-8E7C-8139A3481101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EB3961C0-C47B-4763-AAA0-F0BCCD3CF502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834AD3C0-DEBB-4015-8D0D-EBE290D9E34D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C0F9EF19-BC65-4503-A3B8-AB2FD0EB7BBD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05AFA349-07C4-4341-9625-3D10B9CD9C38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4B9FDA24-45F4-4F4B-BF5C-EE08B34D00E4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D67DB802-A1DD-402D-9DE9-BCCC9938B01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CDC3A640-4CF0-4629-9BA8-D7C0DC0B136C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69BB1525-8CA0-4D3C-87B8-74FFE5C96339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D3754492-8324-40DB-B660-62BFA0762C7F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60571513-4DC5-4605-AD5B-227CA3165595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E0E2ECCF-A9C1-4714-A707-FD3E8B2DF85E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5042D490-7FD6-4CDA-8320-65C7936C0BF3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F4E28238-3603-42CD-BE9D-DF4E401B6E1C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ADD6FEFF-DC65-4998-81FC-17D30E3F2D1B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F7D30128-FE6B-45B7-B3E9-C6F66837A61E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568AB09F-3F5B-4311-A43F-6F626C944513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6FEE97F9-A107-4D24-BE0D-2F15B8E919EC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0A8FAD2B-2DFE-43E8-82EA-2DEA245F77F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7900F316-32AC-4F01-8E09-14A72ECC4F9C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DA962DDF-DB96-4172-89BB-7ECDE1C30942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24F01708-47DD-4735-B844-77959D196553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F2129A27-0E69-4631-A535-74237A1B7AD8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F4760E21-4557-4A02-A8FD-9EF79B6C858C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2EEAAD2D-26CD-47E4-9799-6B9FC7B7D6A1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DADF4251-8981-487F-B90D-CF847862F016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3AC0538B-6A09-48E7-91AB-79DF70473B92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FDFD0132-B387-40B6-8577-AD1F1CA48566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74B966F0-9C65-4871-8073-B5B14836F597}"/>
              </a:ext>
            </a:extLst>
          </p:cNvPr>
          <p:cNvSpPr/>
          <p:nvPr userDrawn="1"/>
        </p:nvSpPr>
        <p:spPr>
          <a:xfrm rot="126755">
            <a:off x="3092451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48AD5439-84E7-4C87-B214-BDB69EAF967D}"/>
              </a:ext>
            </a:extLst>
          </p:cNvPr>
          <p:cNvSpPr/>
          <p:nvPr userDrawn="1"/>
        </p:nvSpPr>
        <p:spPr>
          <a:xfrm rot="21464125">
            <a:off x="2810934" y="773114"/>
            <a:ext cx="128481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4073C231-5B7B-4F8E-9C94-2CCF1E65795E}"/>
              </a:ext>
            </a:extLst>
          </p:cNvPr>
          <p:cNvSpPr/>
          <p:nvPr userDrawn="1"/>
        </p:nvSpPr>
        <p:spPr>
          <a:xfrm rot="4829593">
            <a:off x="7640638" y="1029760"/>
            <a:ext cx="1546225" cy="11091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xmlns="" id="{7CC56224-AD15-4EFF-90B5-E9A680F55F5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81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xmlns="" id="{2904C522-BA20-4143-AB04-E294A316F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xmlns="" id="{E80BEA91-682C-4CC5-9918-562F8C43370F}"/>
                </a:ext>
              </a:extLst>
            </p:cNvPr>
            <p:cNvSpPr/>
            <p:nvPr/>
          </p:nvSpPr>
          <p:spPr>
            <a:xfrm>
              <a:off x="2655910" y="2307376"/>
              <a:ext cx="95201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xmlns="" id="{1589E590-191A-4B64-9D27-72743699E2C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5"/>
            <a:ext cx="292100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xmlns="" id="{C1BEFD5D-5774-4C76-967B-6F1C1F88427F}"/>
                </a:ext>
              </a:extLst>
            </p:cNvPr>
            <p:cNvSpPr/>
            <p:nvPr/>
          </p:nvSpPr>
          <p:spPr>
            <a:xfrm>
              <a:off x="3286103" y="2403030"/>
              <a:ext cx="206918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xmlns="" id="{E95A4C4D-78FB-4C4A-9ACF-2D0A2F064F58}"/>
                </a:ext>
              </a:extLst>
            </p:cNvPr>
            <p:cNvSpPr/>
            <p:nvPr/>
          </p:nvSpPr>
          <p:spPr>
            <a:xfrm>
              <a:off x="3302995" y="2403030"/>
              <a:ext cx="192138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xmlns="" id="{AD5A8517-195C-41F6-AF25-12D80719A89A}"/>
                </a:ext>
              </a:extLst>
            </p:cNvPr>
            <p:cNvSpPr/>
            <p:nvPr/>
          </p:nvSpPr>
          <p:spPr>
            <a:xfrm>
              <a:off x="3395897" y="2372825"/>
              <a:ext cx="10556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xmlns="" id="{B342C626-F3C7-4B0F-8CFC-D91C23C76139}"/>
                </a:ext>
              </a:extLst>
            </p:cNvPr>
            <p:cNvSpPr/>
            <p:nvPr/>
          </p:nvSpPr>
          <p:spPr>
            <a:xfrm>
              <a:off x="3243875" y="2495231"/>
              <a:ext cx="285040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xmlns="" id="{3C55BD50-B6EB-41E9-87F9-9DB1FA08E055}"/>
                </a:ext>
              </a:extLst>
            </p:cNvPr>
            <p:cNvSpPr/>
            <p:nvPr/>
          </p:nvSpPr>
          <p:spPr>
            <a:xfrm>
              <a:off x="3341000" y="2379184"/>
              <a:ext cx="103459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xmlns="" id="{BADCC505-0983-48F4-A475-43BA58504079}"/>
                </a:ext>
              </a:extLst>
            </p:cNvPr>
            <p:cNvSpPr/>
            <p:nvPr/>
          </p:nvSpPr>
          <p:spPr>
            <a:xfrm>
              <a:off x="3267100" y="2458668"/>
              <a:ext cx="268150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xmlns="" id="{5A2F2A88-D1AC-4F72-AF1E-272E66657C23}"/>
                </a:ext>
              </a:extLst>
            </p:cNvPr>
            <p:cNvSpPr/>
            <p:nvPr/>
          </p:nvSpPr>
          <p:spPr>
            <a:xfrm>
              <a:off x="3275546" y="2452309"/>
              <a:ext cx="257592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xmlns="" id="{72B1CD02-4886-42E3-967C-2E83D29256DE}"/>
                </a:ext>
              </a:extLst>
            </p:cNvPr>
            <p:cNvSpPr/>
            <p:nvPr/>
          </p:nvSpPr>
          <p:spPr>
            <a:xfrm>
              <a:off x="3328332" y="2385542"/>
              <a:ext cx="120350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xmlns="" id="{EF309507-F464-405B-988F-D39B835E7364}"/>
                </a:ext>
              </a:extLst>
            </p:cNvPr>
            <p:cNvSpPr/>
            <p:nvPr/>
          </p:nvSpPr>
          <p:spPr>
            <a:xfrm>
              <a:off x="3328332" y="2438003"/>
              <a:ext cx="133018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xmlns="" id="{1A2C3EE1-5D47-444D-BC01-325E66381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xmlns="" id="{EFC71647-40C5-43BD-9F9E-13E5F924CE2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8068" y="714376"/>
            <a:ext cx="167217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xmlns="" id="{E62EBFDF-CE40-4CB2-9F6A-879308D52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xmlns="" id="{9315E350-0588-4066-9AD6-2490A735B7AD}"/>
                </a:ext>
              </a:extLst>
            </p:cNvPr>
            <p:cNvSpPr/>
            <p:nvPr/>
          </p:nvSpPr>
          <p:spPr>
            <a:xfrm>
              <a:off x="5009280" y="2104760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xmlns="" id="{8BDAC9C3-C618-4917-AD82-739C78E951BA}"/>
              </a:ext>
            </a:extLst>
          </p:cNvPr>
          <p:cNvSpPr>
            <a:spLocks/>
          </p:cNvSpPr>
          <p:nvPr userDrawn="1"/>
        </p:nvSpPr>
        <p:spPr bwMode="auto">
          <a:xfrm>
            <a:off x="1576918" y="3597275"/>
            <a:ext cx="11853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xmlns="" id="{C5F47BA7-260D-4247-A6A9-D119C351CE22}"/>
              </a:ext>
            </a:extLst>
          </p:cNvPr>
          <p:cNvSpPr/>
          <p:nvPr userDrawn="1"/>
        </p:nvSpPr>
        <p:spPr>
          <a:xfrm>
            <a:off x="9846733" y="3887788"/>
            <a:ext cx="86784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xmlns="" id="{C2F7B8A0-91D0-4321-B277-EE6DB1A27BC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234" y="5541964"/>
            <a:ext cx="16721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xmlns="" id="{36FF5195-DE0B-4776-A5C4-14BAE14451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xmlns="" id="{73E0A14C-8055-439B-B556-022A7D88302F}"/>
                </a:ext>
              </a:extLst>
            </p:cNvPr>
            <p:cNvSpPr/>
            <p:nvPr/>
          </p:nvSpPr>
          <p:spPr>
            <a:xfrm>
              <a:off x="5009280" y="2104759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xmlns="" id="{7CB948F4-55BB-4CA6-AA65-F87D3EDD9E5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8467" y="3587750"/>
            <a:ext cx="2599267" cy="2522538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xmlns="" id="{A80E5D81-6F5E-48E8-848C-6785249DA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4460346"/>
              <a:ext cx="2364479" cy="360262"/>
            </a:xfrm>
            <a:custGeom>
              <a:avLst/>
              <a:gdLst>
                <a:gd name="T0" fmla="*/ 2147483646 w 38516"/>
                <a:gd name="T1" fmla="*/ 2147483646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2147483646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xmlns="" id="{ED024EC4-7573-4287-B675-152AC35D911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xmlns="" id="{C087034C-DAC3-4AD7-A325-89A832B75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3200" y="4441485"/>
                <a:ext cx="134616" cy="123634"/>
              </a:xfrm>
              <a:custGeom>
                <a:avLst/>
                <a:gdLst>
                  <a:gd name="T0" fmla="*/ 2147483646 w 2437"/>
                  <a:gd name="T1" fmla="*/ 2147483646 h 2211"/>
                  <a:gd name="T2" fmla="*/ 2147483646 w 2437"/>
                  <a:gd name="T3" fmla="*/ 2147483646 h 2211"/>
                  <a:gd name="T4" fmla="*/ 2147483646 w 2437"/>
                  <a:gd name="T5" fmla="*/ 2147483646 h 2211"/>
                  <a:gd name="T6" fmla="*/ 2147483646 w 2437"/>
                  <a:gd name="T7" fmla="*/ 2147483646 h 2211"/>
                  <a:gd name="T8" fmla="*/ 2147483646 w 2437"/>
                  <a:gd name="T9" fmla="*/ 2147483646 h 2211"/>
                  <a:gd name="T10" fmla="*/ 2147483646 w 2437"/>
                  <a:gd name="T11" fmla="*/ 2147483646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xmlns="" id="{B119A561-BA0A-475A-BDAD-98B1FBBCA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2" y="4451577"/>
                <a:ext cx="90867" cy="78217"/>
              </a:xfrm>
              <a:custGeom>
                <a:avLst/>
                <a:gdLst>
                  <a:gd name="T0" fmla="*/ 2147483646 w 1656"/>
                  <a:gd name="T1" fmla="*/ 2147483646 h 1431"/>
                  <a:gd name="T2" fmla="*/ 2147483646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2147483646 h 1431"/>
                  <a:gd name="T8" fmla="*/ 2147483646 w 1656"/>
                  <a:gd name="T9" fmla="*/ 2147483646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xmlns="" id="{A125900B-EE4A-4D6B-98E4-7D6A32D85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2" y="4449053"/>
                <a:ext cx="90867" cy="80741"/>
              </a:xfrm>
              <a:custGeom>
                <a:avLst/>
                <a:gdLst>
                  <a:gd name="T0" fmla="*/ 2147483646 w 1669"/>
                  <a:gd name="T1" fmla="*/ 2147483646 h 1457"/>
                  <a:gd name="T2" fmla="*/ 2147483646 w 1669"/>
                  <a:gd name="T3" fmla="*/ 2147483646 h 1457"/>
                  <a:gd name="T4" fmla="*/ 2147483646 w 1669"/>
                  <a:gd name="T5" fmla="*/ 2147483646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2147483646 w 1669"/>
                  <a:gd name="T15" fmla="*/ 2147483646 h 1457"/>
                  <a:gd name="T16" fmla="*/ 2147483646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2147483646 h 1457"/>
                  <a:gd name="T60" fmla="*/ 2147483646 w 1669"/>
                  <a:gd name="T61" fmla="*/ 2147483646 h 1457"/>
                  <a:gd name="T62" fmla="*/ 2147483646 w 1669"/>
                  <a:gd name="T63" fmla="*/ 2147483646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2147483646 h 1457"/>
                  <a:gd name="T74" fmla="*/ 2147483646 w 1669"/>
                  <a:gd name="T75" fmla="*/ 2147483646 h 1457"/>
                  <a:gd name="T76" fmla="*/ 2147483646 w 1669"/>
                  <a:gd name="T77" fmla="*/ 2147483646 h 1457"/>
                  <a:gd name="T78" fmla="*/ 2147483646 w 1669"/>
                  <a:gd name="T79" fmla="*/ 2147483646 h 1457"/>
                  <a:gd name="T80" fmla="*/ 2147483646 w 1669"/>
                  <a:gd name="T81" fmla="*/ 2147483646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xmlns="" id="{3BE39554-EC08-438C-A007-EA4840D05D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008" y="4449053"/>
                <a:ext cx="100962" cy="83265"/>
              </a:xfrm>
              <a:custGeom>
                <a:avLst/>
                <a:gdLst>
                  <a:gd name="T0" fmla="*/ 2147483646 w 1814"/>
                  <a:gd name="T1" fmla="*/ 2147483646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2147483646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2147483646 h 1536"/>
                  <a:gd name="T40" fmla="*/ 2147483646 w 1814"/>
                  <a:gd name="T41" fmla="*/ 2147483646 h 1536"/>
                  <a:gd name="T42" fmla="*/ 2147483646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2147483646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2147483646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2147483646 h 1536"/>
                  <a:gd name="T82" fmla="*/ 2147483646 w 1814"/>
                  <a:gd name="T83" fmla="*/ 2147483646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xmlns="" id="{0FF2726E-A20B-466E-B7DA-EDB965427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5" y="3863679"/>
                <a:ext cx="1238467" cy="1188411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2147483646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2147483646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xmlns="" id="{B41E45AB-FA82-42DF-999E-30FE74A15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6851" y="3873772"/>
                <a:ext cx="1026446" cy="1047114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214748364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xmlns="" id="{5EC63DB1-9C08-4A2B-A4B6-7C652355A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0" y="3941898"/>
                <a:ext cx="74039" cy="68125"/>
              </a:xfrm>
              <a:custGeom>
                <a:avLst/>
                <a:gdLst>
                  <a:gd name="T0" fmla="*/ 0 w 1377"/>
                  <a:gd name="T1" fmla="*/ 2147483646 h 1219"/>
                  <a:gd name="T2" fmla="*/ 0 w 1377"/>
                  <a:gd name="T3" fmla="*/ 2147483646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2147483646 w 1377"/>
                  <a:gd name="T11" fmla="*/ 2147483646 h 1219"/>
                  <a:gd name="T12" fmla="*/ 0 w 1377"/>
                  <a:gd name="T13" fmla="*/ 2147483646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xmlns="" id="{DD84E5C5-416F-45C9-9ADD-0EEB7D231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816" y="4113473"/>
                <a:ext cx="77403" cy="68125"/>
              </a:xfrm>
              <a:custGeom>
                <a:avLst/>
                <a:gdLst>
                  <a:gd name="T0" fmla="*/ 2147483646 w 1377"/>
                  <a:gd name="T1" fmla="*/ 2147483646 h 1259"/>
                  <a:gd name="T2" fmla="*/ 2147483646 w 1377"/>
                  <a:gd name="T3" fmla="*/ 2147483646 h 1259"/>
                  <a:gd name="T4" fmla="*/ 2147483646 w 1377"/>
                  <a:gd name="T5" fmla="*/ 214748364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2147483646 w 1377"/>
                  <a:gd name="T13" fmla="*/ 2147483646 h 1259"/>
                  <a:gd name="T14" fmla="*/ 2147483646 w 1377"/>
                  <a:gd name="T15" fmla="*/ 2147483646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xmlns="" id="{33690637-EBDC-4F5B-9B36-B15EC9685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701" y="3984791"/>
                <a:ext cx="53846" cy="47941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xmlns="" id="{BB494DF3-42C3-4681-B510-B9A6BCC0B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5316" y="4025162"/>
                <a:ext cx="57211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xmlns="" id="{786914DD-D55C-4025-BDA6-F53B06371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931" y="4068056"/>
                <a:ext cx="57211" cy="47939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xmlns="" id="{D49D11C9-1C0F-4AC9-83AC-5C14B29B0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4" y="4158890"/>
                <a:ext cx="53846" cy="47939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xmlns="" id="{F7CDDD95-C99D-4442-83CB-B7963344C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3680" y="4199261"/>
                <a:ext cx="57213" cy="50463"/>
              </a:xfrm>
              <a:custGeom>
                <a:avLst/>
                <a:gdLst>
                  <a:gd name="T0" fmla="*/ 2147483646 w 994"/>
                  <a:gd name="T1" fmla="*/ 2147483646 h 914"/>
                  <a:gd name="T2" fmla="*/ 2147483646 w 994"/>
                  <a:gd name="T3" fmla="*/ 2147483646 h 914"/>
                  <a:gd name="T4" fmla="*/ 2147483646 w 994"/>
                  <a:gd name="T5" fmla="*/ 2147483646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2147483646 w 994"/>
                  <a:gd name="T15" fmla="*/ 2147483646 h 914"/>
                  <a:gd name="T16" fmla="*/ 2147483646 w 994"/>
                  <a:gd name="T17" fmla="*/ 214748364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xmlns="" id="{639DD7A3-E8DF-4F63-BAFC-96197179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61" y="4239632"/>
                <a:ext cx="53846" cy="50463"/>
              </a:xfrm>
              <a:custGeom>
                <a:avLst/>
                <a:gdLst>
                  <a:gd name="T0" fmla="*/ 2147483646 w 994"/>
                  <a:gd name="T1" fmla="*/ 2147483646 h 888"/>
                  <a:gd name="T2" fmla="*/ 2147483646 w 994"/>
                  <a:gd name="T3" fmla="*/ 2147483646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2147483646 w 994"/>
                  <a:gd name="T11" fmla="*/ 2147483646 h 888"/>
                  <a:gd name="T12" fmla="*/ 2147483646 w 994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xmlns="" id="{127B52B7-4588-4679-89B3-1C82B072C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2430" y="4332988"/>
                <a:ext cx="60577" cy="47941"/>
              </a:xfrm>
              <a:custGeom>
                <a:avLst/>
                <a:gdLst>
                  <a:gd name="T0" fmla="*/ 2147483646 w 1047"/>
                  <a:gd name="T1" fmla="*/ 0 h 888"/>
                  <a:gd name="T2" fmla="*/ 2147483646 w 1047"/>
                  <a:gd name="T3" fmla="*/ 2147483646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2147483646 w 1047"/>
                  <a:gd name="T11" fmla="*/ 0 h 888"/>
                  <a:gd name="T12" fmla="*/ 214748364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xmlns="" id="{5E3027CB-B4B1-4CF7-B581-E09BA6C45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410" y="4373359"/>
                <a:ext cx="53846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xmlns="" id="{E8DD9EC0-1A6B-4627-ABE4-E144A6B093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5025" y="4413729"/>
                <a:ext cx="53846" cy="47941"/>
              </a:xfrm>
              <a:custGeom>
                <a:avLst/>
                <a:gdLst>
                  <a:gd name="T0" fmla="*/ 0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0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xmlns="" id="{20C955EC-462F-4154-922B-C48F46DFA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525" y="4507087"/>
                <a:ext cx="53846" cy="47939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xmlns="" id="{97073CAB-4B5B-456E-9826-7C2565005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775" y="4547458"/>
                <a:ext cx="57211" cy="50463"/>
              </a:xfrm>
              <a:custGeom>
                <a:avLst/>
                <a:gdLst>
                  <a:gd name="T0" fmla="*/ 2147483646 w 1047"/>
                  <a:gd name="T1" fmla="*/ 0 h 914"/>
                  <a:gd name="T2" fmla="*/ 2147483646 w 1047"/>
                  <a:gd name="T3" fmla="*/ 2147483646 h 914"/>
                  <a:gd name="T4" fmla="*/ 2147483646 w 1047"/>
                  <a:gd name="T5" fmla="*/ 2147483646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2147483646 w 1047"/>
                  <a:gd name="T15" fmla="*/ 2147483646 h 914"/>
                  <a:gd name="T16" fmla="*/ 2147483646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xmlns="" id="{9944807A-AFC2-4857-AF99-174A90F3B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391" y="4587828"/>
                <a:ext cx="53846" cy="50463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xmlns="" id="{484044EA-311A-40AF-A33E-1F05725D8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890" y="4678662"/>
                <a:ext cx="53846" cy="50463"/>
              </a:xfrm>
              <a:custGeom>
                <a:avLst/>
                <a:gdLst>
                  <a:gd name="T0" fmla="*/ 2147483646 w 994"/>
                  <a:gd name="T1" fmla="*/ 0 h 887"/>
                  <a:gd name="T2" fmla="*/ 2147483646 w 994"/>
                  <a:gd name="T3" fmla="*/ 2147483646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2147483646 w 994"/>
                  <a:gd name="T11" fmla="*/ 0 h 887"/>
                  <a:gd name="T12" fmla="*/ 2147483646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xmlns="" id="{6ADE3E73-78F3-4462-8151-6C9C7CF62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505" y="4719033"/>
                <a:ext cx="53846" cy="50463"/>
              </a:xfrm>
              <a:custGeom>
                <a:avLst/>
                <a:gdLst>
                  <a:gd name="T0" fmla="*/ 2147483646 w 994"/>
                  <a:gd name="T1" fmla="*/ 0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xmlns="" id="{5E8032C3-CCF0-4BA4-BF5C-E15859859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1754" y="4761926"/>
                <a:ext cx="57213" cy="4794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xmlns="" id="{4AF3797F-09FE-4319-B958-A0E9BD07F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254" y="4852760"/>
                <a:ext cx="57213" cy="50463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xmlns="" id="{E63C5726-D01F-4BAD-A341-4A6B1B737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3869" y="4893131"/>
                <a:ext cx="57213" cy="52987"/>
              </a:xfrm>
              <a:custGeom>
                <a:avLst/>
                <a:gdLst>
                  <a:gd name="T0" fmla="*/ 2147483646 w 993"/>
                  <a:gd name="T1" fmla="*/ 2147483646 h 928"/>
                  <a:gd name="T2" fmla="*/ 0 w 993"/>
                  <a:gd name="T3" fmla="*/ 2147483646 h 928"/>
                  <a:gd name="T4" fmla="*/ 0 w 993"/>
                  <a:gd name="T5" fmla="*/ 2147483646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2147483646 w 993"/>
                  <a:gd name="T13" fmla="*/ 2147483646 h 928"/>
                  <a:gd name="T14" fmla="*/ 2147483646 w 993"/>
                  <a:gd name="T15" fmla="*/ 214748364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xmlns="" id="{C6204C85-2E49-448C-9590-844F46198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9546" y="4287571"/>
                <a:ext cx="77403" cy="68126"/>
              </a:xfrm>
              <a:custGeom>
                <a:avLst/>
                <a:gdLst>
                  <a:gd name="T0" fmla="*/ 2147483646 w 1377"/>
                  <a:gd name="T1" fmla="*/ 2147483646 h 1242"/>
                  <a:gd name="T2" fmla="*/ 0 w 1377"/>
                  <a:gd name="T3" fmla="*/ 2147483646 h 1242"/>
                  <a:gd name="T4" fmla="*/ 0 w 1377"/>
                  <a:gd name="T5" fmla="*/ 2147483646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2147483646 w 1377"/>
                  <a:gd name="T15" fmla="*/ 2147483646 h 1242"/>
                  <a:gd name="T16" fmla="*/ 2147483646 w 1377"/>
                  <a:gd name="T17" fmla="*/ 2147483646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xmlns="" id="{964A537D-7A06-4921-B383-BEF7047EA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909" y="4459146"/>
                <a:ext cx="77405" cy="70649"/>
              </a:xfrm>
              <a:custGeom>
                <a:avLst/>
                <a:gdLst>
                  <a:gd name="T0" fmla="*/ 2147483646 w 1377"/>
                  <a:gd name="T1" fmla="*/ 0 h 1258"/>
                  <a:gd name="T2" fmla="*/ 2147483646 w 1377"/>
                  <a:gd name="T3" fmla="*/ 214748364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2147483646 w 1377"/>
                  <a:gd name="T13" fmla="*/ 0 h 1258"/>
                  <a:gd name="T14" fmla="*/ 2147483646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xmlns="" id="{3F93E210-F8E3-464C-AA2F-4A274B9D1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639" y="4630721"/>
                <a:ext cx="77405" cy="70649"/>
              </a:xfrm>
              <a:custGeom>
                <a:avLst/>
                <a:gdLst>
                  <a:gd name="T0" fmla="*/ 2147483646 w 1430"/>
                  <a:gd name="T1" fmla="*/ 2147483646 h 1245"/>
                  <a:gd name="T2" fmla="*/ 2147483646 w 1430"/>
                  <a:gd name="T3" fmla="*/ 2147483646 h 1245"/>
                  <a:gd name="T4" fmla="*/ 2147483646 w 1430"/>
                  <a:gd name="T5" fmla="*/ 214748364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147483646 w 1430"/>
                  <a:gd name="T13" fmla="*/ 2147483646 h 1245"/>
                  <a:gd name="T14" fmla="*/ 2147483646 w 1430"/>
                  <a:gd name="T15" fmla="*/ 2147483646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xmlns="" id="{081672AD-26FC-4516-9FED-2D707D481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369" y="4804821"/>
                <a:ext cx="74039" cy="70649"/>
              </a:xfrm>
              <a:custGeom>
                <a:avLst/>
                <a:gdLst>
                  <a:gd name="T0" fmla="*/ 2147483646 w 1377"/>
                  <a:gd name="T1" fmla="*/ 2147483646 h 1245"/>
                  <a:gd name="T2" fmla="*/ 2147483646 w 1377"/>
                  <a:gd name="T3" fmla="*/ 2147483646 h 1245"/>
                  <a:gd name="T4" fmla="*/ 2147483646 w 1377"/>
                  <a:gd name="T5" fmla="*/ 2147483646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2147483646 w 1377"/>
                  <a:gd name="T15" fmla="*/ 2147483646 h 1245"/>
                  <a:gd name="T16" fmla="*/ 2147483646 w 1377"/>
                  <a:gd name="T17" fmla="*/ 2147483646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xmlns="" id="{4E203653-4BD1-4682-A556-FA228D5AA85C}"/>
                  </a:ext>
                </a:extLst>
              </p:cNvPr>
              <p:cNvSpPr/>
              <p:nvPr/>
            </p:nvSpPr>
            <p:spPr>
              <a:xfrm>
                <a:off x="5819450" y="4746787"/>
                <a:ext cx="1120679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xmlns="" id="{A9CEE7AC-80BE-48FF-850E-1D513D31001F}"/>
                  </a:ext>
                </a:extLst>
              </p:cNvPr>
              <p:cNvSpPr/>
              <p:nvPr/>
            </p:nvSpPr>
            <p:spPr>
              <a:xfrm>
                <a:off x="5980989" y="4746787"/>
                <a:ext cx="1120679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xmlns="" id="{BFC5C8FD-69D5-440C-96B0-CD5F43977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807343"/>
                <a:ext cx="1012984" cy="184192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xmlns="" id="{F11EE5B5-A918-4A1D-9C1D-6918A1C06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898177"/>
                <a:ext cx="1012984" cy="93358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xmlns="" id="{383C1C16-3291-405A-883F-3E23EB3C7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0" y="4136181"/>
                <a:ext cx="1120679" cy="305304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xmlns="" id="{BEBD519C-AC8D-4F0E-AA11-FBE737E84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0989" y="4136181"/>
                <a:ext cx="1120679" cy="305304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2147483646 h 5507"/>
                  <a:gd name="T24" fmla="*/ 2147483646 w 20290"/>
                  <a:gd name="T25" fmla="*/ 2147483646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xmlns="" id="{0C45E1BE-40BC-4864-8250-2A06AE837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196737"/>
                <a:ext cx="1012984" cy="184192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xmlns="" id="{981C5289-0C01-40D6-81FE-193E51F1D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3" y="4290095"/>
                <a:ext cx="1012984" cy="90834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xmlns="" id="{18884EDE-8E83-49C2-986F-D415895788C0}"/>
                  </a:ext>
                </a:extLst>
              </p:cNvPr>
              <p:cNvSpPr/>
              <p:nvPr/>
            </p:nvSpPr>
            <p:spPr>
              <a:xfrm>
                <a:off x="5880027" y="4441485"/>
                <a:ext cx="1120679" cy="305302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xmlns="" id="{86406241-CA5A-4A84-9B70-AD1284E389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5219" y="4441485"/>
                <a:ext cx="1120679" cy="305302"/>
              </a:xfrm>
              <a:custGeom>
                <a:avLst/>
                <a:gdLst>
                  <a:gd name="T0" fmla="*/ 2147483646 w 20291"/>
                  <a:gd name="T1" fmla="*/ 2147483646 h 5520"/>
                  <a:gd name="T2" fmla="*/ 2147483646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2147483646 w 20291"/>
                  <a:gd name="T13" fmla="*/ 2147483646 h 5520"/>
                  <a:gd name="T14" fmla="*/ 2147483646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2147483646 h 5520"/>
                  <a:gd name="T24" fmla="*/ 2147483646 w 20291"/>
                  <a:gd name="T25" fmla="*/ 2147483646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xmlns="" id="{E233B0D7-05F5-4C06-9580-FE7274292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3" y="4502041"/>
                <a:ext cx="1012986" cy="184190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xmlns="" id="{167B82D9-7D74-4F76-85AF-4FF8E54B8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3" y="4595397"/>
                <a:ext cx="1012986" cy="90834"/>
              </a:xfrm>
              <a:custGeom>
                <a:avLst/>
                <a:gdLst>
                  <a:gd name="T0" fmla="*/ 0 w 18305"/>
                  <a:gd name="T1" fmla="*/ 2147483646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0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xmlns="" id="{0EF9021D-163A-4611-93A0-04F4196D3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6" y="4847714"/>
                <a:ext cx="198557" cy="204377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xmlns="" id="{C1E1D54D-F9A0-4994-BF61-A8F0B4A1F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0026" y="4989011"/>
                <a:ext cx="63944" cy="63080"/>
              </a:xfrm>
              <a:custGeom>
                <a:avLst/>
                <a:gdLst>
                  <a:gd name="T0" fmla="*/ 2147483646 w 1166"/>
                  <a:gd name="T1" fmla="*/ 0 h 1147"/>
                  <a:gd name="T2" fmla="*/ 2147483646 w 1166"/>
                  <a:gd name="T3" fmla="*/ 2147483646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2147483646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xmlns="" id="{D534BDA6-A509-4B3A-8DA9-BE12D8071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49" y="4085718"/>
                <a:ext cx="228847" cy="151390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2147483646 w 4130"/>
                  <a:gd name="T5" fmla="*/ 2147483646 h 2753"/>
                  <a:gd name="T6" fmla="*/ 214748364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xmlns="" id="{C9D4CDAD-CA7D-49CC-81D8-620A9188C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49" y="4136181"/>
                <a:ext cx="215386" cy="100927"/>
              </a:xfrm>
              <a:custGeom>
                <a:avLst/>
                <a:gdLst>
                  <a:gd name="T0" fmla="*/ 2147483646 w 3905"/>
                  <a:gd name="T1" fmla="*/ 2147483646 h 1814"/>
                  <a:gd name="T2" fmla="*/ 2147483646 w 3905"/>
                  <a:gd name="T3" fmla="*/ 2147483646 h 1814"/>
                  <a:gd name="T4" fmla="*/ 2147483646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2147483646 w 3905"/>
                  <a:gd name="T19" fmla="*/ 2147483646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xmlns="" id="{662CA4C6-888E-4068-8581-FBCBC2DF3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988" y="4232061"/>
                <a:ext cx="208655" cy="688825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xmlns="" id="{0642C884-E18E-4EAB-B821-8F7B90F1F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315" y="4216922"/>
                <a:ext cx="222116" cy="686301"/>
              </a:xfrm>
              <a:custGeom>
                <a:avLst/>
                <a:gdLst>
                  <a:gd name="T0" fmla="*/ 2147483646 w 4025"/>
                  <a:gd name="T1" fmla="*/ 0 h 12402"/>
                  <a:gd name="T2" fmla="*/ 2147483646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xmlns="" id="{2DE0DC8C-1F3D-4571-B6C0-995C06740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6" y="4201783"/>
                <a:ext cx="225481" cy="673686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xmlns="" id="{B3B845CE-27C9-4BAF-90BF-9AEA3C170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7526" y="4166459"/>
                <a:ext cx="238944" cy="161483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2147483646 h 2926"/>
                  <a:gd name="T4" fmla="*/ 2147483646 w 4355"/>
                  <a:gd name="T5" fmla="*/ 2147483646 h 2926"/>
                  <a:gd name="T6" fmla="*/ 2147483646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xmlns="" id="{037487BD-CBD5-40E7-8164-7D75FCD4D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988" y="4166459"/>
                <a:ext cx="225483" cy="10849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2147483646 h 1933"/>
                  <a:gd name="T4" fmla="*/ 2147483646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xmlns="" id="{D2856069-9966-48F9-AE31-C32DEABA7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3" y="4161413"/>
                <a:ext cx="242309" cy="80741"/>
              </a:xfrm>
              <a:custGeom>
                <a:avLst/>
                <a:gdLst>
                  <a:gd name="T0" fmla="*/ 2147483646 w 4408"/>
                  <a:gd name="T1" fmla="*/ 0 h 1458"/>
                  <a:gd name="T2" fmla="*/ 2147483646 w 4408"/>
                  <a:gd name="T3" fmla="*/ 2147483646 h 1458"/>
                  <a:gd name="T4" fmla="*/ 2147483646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2147483646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xmlns="" id="{3A5C4346-8C39-46B8-804F-006933BF8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4" y="4252247"/>
                <a:ext cx="245675" cy="80741"/>
              </a:xfrm>
              <a:custGeom>
                <a:avLst/>
                <a:gdLst>
                  <a:gd name="T0" fmla="*/ 2147483646 w 4421"/>
                  <a:gd name="T1" fmla="*/ 2147483646 h 1445"/>
                  <a:gd name="T2" fmla="*/ 2147483646 w 4421"/>
                  <a:gd name="T3" fmla="*/ 2147483646 h 1445"/>
                  <a:gd name="T4" fmla="*/ 2147483646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2147483646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xmlns="" id="{B0ABC026-D9F3-406C-BCD4-FA65CC068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8106" y="3457451"/>
                <a:ext cx="158175" cy="234654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2147483646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2147483646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xmlns="" id="{83DE8376-5B64-4035-BF1F-CA6A5CD94248}"/>
                  </a:ext>
                </a:extLst>
              </p:cNvPr>
              <p:cNvSpPr/>
              <p:nvPr/>
            </p:nvSpPr>
            <p:spPr>
              <a:xfrm>
                <a:off x="6179549" y="3608840"/>
                <a:ext cx="528367" cy="527341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xmlns="" id="{8C2E2AA6-36E0-4487-882E-049A8F81ECC4}"/>
                  </a:ext>
                </a:extLst>
              </p:cNvPr>
              <p:cNvSpPr/>
              <p:nvPr/>
            </p:nvSpPr>
            <p:spPr>
              <a:xfrm>
                <a:off x="6243490" y="3659304"/>
                <a:ext cx="205290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xmlns="" id="{D8EF3EDF-82E2-473F-807F-D4109027351D}"/>
                  </a:ext>
                </a:extLst>
              </p:cNvPr>
              <p:cNvSpPr/>
              <p:nvPr/>
            </p:nvSpPr>
            <p:spPr>
              <a:xfrm>
                <a:off x="6189644" y="3719860"/>
                <a:ext cx="518271" cy="41632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xmlns="" id="{A13E7A93-3485-42E8-A66A-CDB9383B9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863"/>
              <a:ext cx="205331" cy="152357"/>
            </a:xfrm>
            <a:custGeom>
              <a:avLst/>
              <a:gdLst>
                <a:gd name="T0" fmla="*/ 2147483646 w 6588"/>
                <a:gd name="T1" fmla="*/ 2147483646 h 4903"/>
                <a:gd name="T2" fmla="*/ 2147483646 w 6588"/>
                <a:gd name="T3" fmla="*/ 2147483646 h 4903"/>
                <a:gd name="T4" fmla="*/ 2147483646 w 6588"/>
                <a:gd name="T5" fmla="*/ 2147483646 h 4903"/>
                <a:gd name="T6" fmla="*/ 214748364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2147483646 h 4903"/>
                <a:gd name="T16" fmla="*/ 2147483646 w 6588"/>
                <a:gd name="T17" fmla="*/ 2147483646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xmlns="" id="{E11B65D7-A164-4B0B-90EF-40EEB6A8C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xmlns="" id="{127C38AC-BBEB-44C8-B8C7-1FB08680D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47483646 h 16500"/>
                <a:gd name="T32" fmla="*/ 2147483646 w 20032"/>
                <a:gd name="T33" fmla="*/ 2147483646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xmlns="" id="{7D52A9D4-9D06-4B01-A852-BC99F1592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428605"/>
              <a:ext cx="436063" cy="334869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2147483646 w 14016"/>
                <a:gd name="T7" fmla="*/ 2147483646 h 10789"/>
                <a:gd name="T8" fmla="*/ 2147483646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214748364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xmlns="" id="{B78D9E65-1E56-47D3-A8DC-21E751D0F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776" y="3849331"/>
              <a:ext cx="436063" cy="325346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2147483646 h 10487"/>
                <a:gd name="T4" fmla="*/ 2147483646 w 14016"/>
                <a:gd name="T5" fmla="*/ 2147483646 h 10487"/>
                <a:gd name="T6" fmla="*/ 2147483646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2147483646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xmlns="" id="{FD645EFA-CB38-4E88-97EF-14805A84F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869962"/>
              <a:ext cx="177812" cy="306302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2147483646 h 9814"/>
                <a:gd name="T6" fmla="*/ 2147483646 w 5748"/>
                <a:gd name="T7" fmla="*/ 2147483646 h 9814"/>
                <a:gd name="T8" fmla="*/ 2147483646 w 5748"/>
                <a:gd name="T9" fmla="*/ 2147483646 h 9814"/>
                <a:gd name="T10" fmla="*/ 2147483646 w 5748"/>
                <a:gd name="T11" fmla="*/ 2147483646 h 9814"/>
                <a:gd name="T12" fmla="*/ 2147483646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xmlns="" id="{3FE7D28B-DF3B-4596-B14D-35836B1F4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822" y="3779501"/>
              <a:ext cx="440297" cy="506270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2147483646 h 16292"/>
                <a:gd name="T4" fmla="*/ 2147483646 w 14151"/>
                <a:gd name="T5" fmla="*/ 2147483646 h 16292"/>
                <a:gd name="T6" fmla="*/ 2147483646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2147483646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xmlns="" id="{34B3E512-25C2-4F0D-80F8-464FEF742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774" y="3823938"/>
              <a:ext cx="169345" cy="460246"/>
            </a:xfrm>
            <a:custGeom>
              <a:avLst/>
              <a:gdLst>
                <a:gd name="T0" fmla="*/ 2147483646 w 5446"/>
                <a:gd name="T1" fmla="*/ 2147483646 h 14823"/>
                <a:gd name="T2" fmla="*/ 2147483646 w 5446"/>
                <a:gd name="T3" fmla="*/ 2147483646 h 14823"/>
                <a:gd name="T4" fmla="*/ 2147483646 w 5446"/>
                <a:gd name="T5" fmla="*/ 2147483646 h 14823"/>
                <a:gd name="T6" fmla="*/ 2147483646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2147483646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xmlns="" id="{A547D273-7EAD-42D7-8C0B-045B8B1CC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018" y="4195309"/>
              <a:ext cx="501685" cy="360261"/>
            </a:xfrm>
            <a:custGeom>
              <a:avLst/>
              <a:gdLst>
                <a:gd name="T0" fmla="*/ 2147483646 w 16133"/>
                <a:gd name="T1" fmla="*/ 2147483646 h 11630"/>
                <a:gd name="T2" fmla="*/ 2147483646 w 16133"/>
                <a:gd name="T3" fmla="*/ 2147483646 h 11630"/>
                <a:gd name="T4" fmla="*/ 2147483646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2147483646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2147483646 w 16133"/>
                <a:gd name="T23" fmla="*/ 2147483646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xmlns="" id="{17F6C978-08F9-4752-8238-66C88B15C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0883" y="3623970"/>
              <a:ext cx="141826" cy="252341"/>
            </a:xfrm>
            <a:custGeom>
              <a:avLst/>
              <a:gdLst>
                <a:gd name="T0" fmla="*/ 2147483646 w 4606"/>
                <a:gd name="T1" fmla="*/ 0 h 8148"/>
                <a:gd name="T2" fmla="*/ 2147483646 w 4606"/>
                <a:gd name="T3" fmla="*/ 2147483646 h 8148"/>
                <a:gd name="T4" fmla="*/ 2147483646 w 4606"/>
                <a:gd name="T5" fmla="*/ 2147483646 h 8148"/>
                <a:gd name="T6" fmla="*/ 2147483646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xmlns="" id="{22DCDED1-6CEB-490A-8060-97AE7F788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763474"/>
              <a:ext cx="234967" cy="139661"/>
            </a:xfrm>
            <a:custGeom>
              <a:avLst/>
              <a:gdLst>
                <a:gd name="T0" fmla="*/ 2147483646 w 6420"/>
                <a:gd name="T1" fmla="*/ 2147483646 h 4389"/>
                <a:gd name="T2" fmla="*/ 2147483646 w 6420"/>
                <a:gd name="T3" fmla="*/ 2147483646 h 4389"/>
                <a:gd name="T4" fmla="*/ 2147483646 w 6420"/>
                <a:gd name="T5" fmla="*/ 2147483646 h 4389"/>
                <a:gd name="T6" fmla="*/ 2147483646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2147483646 h 4389"/>
                <a:gd name="T16" fmla="*/ 2147483646 w 6420"/>
                <a:gd name="T17" fmla="*/ 2147483646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xmlns="" id="{E023A9C5-3716-42C2-889A-AEA758074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440" y="4369885"/>
              <a:ext cx="675264" cy="458658"/>
            </a:xfrm>
            <a:custGeom>
              <a:avLst/>
              <a:gdLst>
                <a:gd name="T0" fmla="*/ 2147483646 w 21712"/>
                <a:gd name="T1" fmla="*/ 2147483646 h 14732"/>
                <a:gd name="T2" fmla="*/ 2147483646 w 21712"/>
                <a:gd name="T3" fmla="*/ 2147483646 h 14732"/>
                <a:gd name="T4" fmla="*/ 2147483646 w 21712"/>
                <a:gd name="T5" fmla="*/ 2147483646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147483646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2147483646 h 14732"/>
                <a:gd name="T28" fmla="*/ 2147483646 w 21712"/>
                <a:gd name="T29" fmla="*/ 2147483646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xmlns="" id="{2E5376B3-982F-4AEF-AD36-13A472A9D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839" y="4371471"/>
              <a:ext cx="196864" cy="274561"/>
            </a:xfrm>
            <a:custGeom>
              <a:avLst/>
              <a:gdLst>
                <a:gd name="T0" fmla="*/ 2147483646 w 6319"/>
                <a:gd name="T1" fmla="*/ 0 h 8806"/>
                <a:gd name="T2" fmla="*/ 2147483646 w 6319"/>
                <a:gd name="T3" fmla="*/ 2147483646 h 8806"/>
                <a:gd name="T4" fmla="*/ 2147483646 w 6319"/>
                <a:gd name="T5" fmla="*/ 2147483646 h 8806"/>
                <a:gd name="T6" fmla="*/ 2147483646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2147483646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2147483646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xmlns="" id="{9BF23ED9-176E-41EF-A33E-3BE8FAD1E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527" y="3874724"/>
              <a:ext cx="226498" cy="539598"/>
            </a:xfrm>
            <a:custGeom>
              <a:avLst/>
              <a:gdLst>
                <a:gd name="T0" fmla="*/ 2147483646 w 7294"/>
                <a:gd name="T1" fmla="*/ 0 h 17402"/>
                <a:gd name="T2" fmla="*/ 2147483646 w 7294"/>
                <a:gd name="T3" fmla="*/ 2147483646 h 17402"/>
                <a:gd name="T4" fmla="*/ 2147483646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2147483646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xmlns="" id="{F380F137-E2CB-44C4-820C-D19A64EDC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754" y="4401626"/>
              <a:ext cx="148177" cy="95223"/>
            </a:xfrm>
            <a:custGeom>
              <a:avLst/>
              <a:gdLst>
                <a:gd name="T0" fmla="*/ 2147483646 w 4774"/>
                <a:gd name="T1" fmla="*/ 0 h 3059"/>
                <a:gd name="T2" fmla="*/ 2147483646 w 4774"/>
                <a:gd name="T3" fmla="*/ 2147483646 h 3059"/>
                <a:gd name="T4" fmla="*/ 2147483646 w 4774"/>
                <a:gd name="T5" fmla="*/ 2147483646 h 3059"/>
                <a:gd name="T6" fmla="*/ 2147483646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2147483646 h 3059"/>
                <a:gd name="T12" fmla="*/ 2147483646 w 4774"/>
                <a:gd name="T13" fmla="*/ 2147483646 h 3059"/>
                <a:gd name="T14" fmla="*/ 2147483646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xmlns="" id="{D89CE5BF-6053-4DAF-9E6C-F8EA3E2DD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41" y="3754108"/>
              <a:ext cx="4234" cy="25393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2147483646 w 135"/>
                <a:gd name="T5" fmla="*/ 2147483646 h 841"/>
                <a:gd name="T6" fmla="*/ 2147483646 w 135"/>
                <a:gd name="T7" fmla="*/ 2147483646 h 841"/>
                <a:gd name="T8" fmla="*/ 2147483646 w 135"/>
                <a:gd name="T9" fmla="*/ 2147483646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xmlns="" id="{0A42E487-C25B-4923-B273-D06423900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475" y="3779501"/>
              <a:ext cx="0" cy="0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xmlns="" id="{C93363B1-120A-487B-B83F-5C8BC7B37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62043"/>
              <a:ext cx="4234" cy="22219"/>
            </a:xfrm>
            <a:custGeom>
              <a:avLst/>
              <a:gdLst>
                <a:gd name="T0" fmla="*/ 2147483646 w 136"/>
                <a:gd name="T1" fmla="*/ 2147483646 h 707"/>
                <a:gd name="T2" fmla="*/ 2147483646 w 136"/>
                <a:gd name="T3" fmla="*/ 2147483646 h 707"/>
                <a:gd name="T4" fmla="*/ 2147483646 w 136"/>
                <a:gd name="T5" fmla="*/ 2147483646 h 707"/>
                <a:gd name="T6" fmla="*/ 2147483646 w 136"/>
                <a:gd name="T7" fmla="*/ 2147483646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xmlns="" id="{8F0F55FE-2C49-4AC6-9122-5363A8321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54108"/>
              <a:ext cx="131242" cy="55546"/>
            </a:xfrm>
            <a:custGeom>
              <a:avLst/>
              <a:gdLst>
                <a:gd name="T0" fmla="*/ 2147483646 w 4202"/>
                <a:gd name="T1" fmla="*/ 0 h 1815"/>
                <a:gd name="T2" fmla="*/ 2147483646 w 4202"/>
                <a:gd name="T3" fmla="*/ 2147483646 h 1815"/>
                <a:gd name="T4" fmla="*/ 2147483646 w 4202"/>
                <a:gd name="T5" fmla="*/ 2147483646 h 1815"/>
                <a:gd name="T6" fmla="*/ 2147483646 w 4202"/>
                <a:gd name="T7" fmla="*/ 2147483646 h 1815"/>
                <a:gd name="T8" fmla="*/ 2147483646 w 4202"/>
                <a:gd name="T9" fmla="*/ 2147483646 h 1815"/>
                <a:gd name="T10" fmla="*/ 2147483646 w 4202"/>
                <a:gd name="T11" fmla="*/ 2147483646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xmlns="" id="{2296C70E-6936-4B8D-805D-16B9D3750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8029" y="2519380"/>
              <a:ext cx="1225635" cy="1242663"/>
            </a:xfrm>
            <a:custGeom>
              <a:avLst/>
              <a:gdLst>
                <a:gd name="T0" fmla="*/ 2147483646 w 39491"/>
                <a:gd name="T1" fmla="*/ 0 h 40034"/>
                <a:gd name="T2" fmla="*/ 2147483646 w 39491"/>
                <a:gd name="T3" fmla="*/ 2147483646 h 40034"/>
                <a:gd name="T4" fmla="*/ 2147483646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xmlns="" id="{ABFD7D81-9742-4F69-AE7D-F518C1335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9409"/>
              <a:ext cx="1024537" cy="330107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2147483646 h 10655"/>
                <a:gd name="T18" fmla="*/ 0 w 33038"/>
                <a:gd name="T19" fmla="*/ 2147483646 h 10655"/>
                <a:gd name="T20" fmla="*/ 2147483646 w 33038"/>
                <a:gd name="T21" fmla="*/ 2147483646 h 10655"/>
                <a:gd name="T22" fmla="*/ 2147483646 w 33038"/>
                <a:gd name="T23" fmla="*/ 2147483646 h 10655"/>
                <a:gd name="T24" fmla="*/ 2147483646 w 33038"/>
                <a:gd name="T25" fmla="*/ 2147483646 h 10655"/>
                <a:gd name="T26" fmla="*/ 0 w 33038"/>
                <a:gd name="T27" fmla="*/ 2147483646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xmlns="" id="{42066748-F9A1-4D71-9765-AB40D9299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127221"/>
              <a:ext cx="1121911" cy="552295"/>
            </a:xfrm>
            <a:custGeom>
              <a:avLst/>
              <a:gdLst>
                <a:gd name="T0" fmla="*/ 2147483646 w 36130"/>
                <a:gd name="T1" fmla="*/ 2147483646 h 17780"/>
                <a:gd name="T2" fmla="*/ 2147483646 w 36130"/>
                <a:gd name="T3" fmla="*/ 2147483646 h 17780"/>
                <a:gd name="T4" fmla="*/ 2147483646 w 36130"/>
                <a:gd name="T5" fmla="*/ 2147483646 h 17780"/>
                <a:gd name="T6" fmla="*/ 0 w 36130"/>
                <a:gd name="T7" fmla="*/ 2147483646 h 17780"/>
                <a:gd name="T8" fmla="*/ 2147483646 w 36130"/>
                <a:gd name="T9" fmla="*/ 2147483646 h 17780"/>
                <a:gd name="T10" fmla="*/ 2147483646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2147483646 h 17780"/>
                <a:gd name="T16" fmla="*/ 2147483646 w 36130"/>
                <a:gd name="T17" fmla="*/ 2147483646 h 17780"/>
                <a:gd name="T18" fmla="*/ 2147483646 w 36130"/>
                <a:gd name="T19" fmla="*/ 214748364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2147483646 h 17780"/>
                <a:gd name="T50" fmla="*/ 2147483646 w 36130"/>
                <a:gd name="T51" fmla="*/ 2147483646 h 17780"/>
                <a:gd name="T52" fmla="*/ 2147483646 w 36130"/>
                <a:gd name="T53" fmla="*/ 2147483646 h 17780"/>
                <a:gd name="T54" fmla="*/ 2147483646 w 36130"/>
                <a:gd name="T55" fmla="*/ 2147483646 h 17780"/>
                <a:gd name="T56" fmla="*/ 2147483646 w 36130"/>
                <a:gd name="T57" fmla="*/ 2147483646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xmlns="" id="{901B0D1F-C955-40AC-9119-B85DB710E783}"/>
                </a:ext>
              </a:extLst>
            </p:cNvPr>
            <p:cNvSpPr/>
            <p:nvPr/>
          </p:nvSpPr>
          <p:spPr>
            <a:xfrm>
              <a:off x="5641385" y="2381306"/>
              <a:ext cx="1492354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xmlns="" id="{92C3484E-5ABE-4CB6-9059-5626EA604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3062153"/>
              <a:ext cx="8467" cy="4761"/>
            </a:xfrm>
            <a:custGeom>
              <a:avLst/>
              <a:gdLst>
                <a:gd name="T0" fmla="*/ 2147483646 w 270"/>
                <a:gd name="T1" fmla="*/ 2147483646 h 169"/>
                <a:gd name="T2" fmla="*/ 0 w 270"/>
                <a:gd name="T3" fmla="*/ 2147483646 h 169"/>
                <a:gd name="T4" fmla="*/ 2147483646 w 270"/>
                <a:gd name="T5" fmla="*/ 2147483646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xmlns="" id="{1CFB4405-6507-46CE-A4B6-E5C9464DA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5116" y="3197052"/>
              <a:ext cx="95256" cy="52373"/>
            </a:xfrm>
            <a:custGeom>
              <a:avLst/>
              <a:gdLst>
                <a:gd name="T0" fmla="*/ 2147483646 w 3093"/>
                <a:gd name="T1" fmla="*/ 2147483646 h 1682"/>
                <a:gd name="T2" fmla="*/ 2147483646 w 3093"/>
                <a:gd name="T3" fmla="*/ 2147483646 h 1682"/>
                <a:gd name="T4" fmla="*/ 0 w 3093"/>
                <a:gd name="T5" fmla="*/ 2147483646 h 1682"/>
                <a:gd name="T6" fmla="*/ 2147483646 w 3093"/>
                <a:gd name="T7" fmla="*/ 2147483646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xmlns="" id="{6393868A-4303-49E0-AA56-8B88E8D9A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372" y="3127221"/>
              <a:ext cx="220149" cy="77766"/>
            </a:xfrm>
            <a:custGeom>
              <a:avLst/>
              <a:gdLst>
                <a:gd name="T0" fmla="*/ 2147483646 w 7126"/>
                <a:gd name="T1" fmla="*/ 2147483646 h 2522"/>
                <a:gd name="T2" fmla="*/ 2147483646 w 7126"/>
                <a:gd name="T3" fmla="*/ 2147483646 h 2522"/>
                <a:gd name="T4" fmla="*/ 2147483646 w 7126"/>
                <a:gd name="T5" fmla="*/ 2147483646 h 2522"/>
                <a:gd name="T6" fmla="*/ 2147483646 w 7126"/>
                <a:gd name="T7" fmla="*/ 2147483646 h 2522"/>
                <a:gd name="T8" fmla="*/ 2147483646 w 7126"/>
                <a:gd name="T9" fmla="*/ 2147483646 h 2522"/>
                <a:gd name="T10" fmla="*/ 2147483646 w 7126"/>
                <a:gd name="T11" fmla="*/ 2147483646 h 2522"/>
                <a:gd name="T12" fmla="*/ 2147483646 w 7126"/>
                <a:gd name="T13" fmla="*/ 2147483646 h 2522"/>
                <a:gd name="T14" fmla="*/ 0 w 7126"/>
                <a:gd name="T15" fmla="*/ 2147483646 h 2522"/>
                <a:gd name="T16" fmla="*/ 0 w 7126"/>
                <a:gd name="T17" fmla="*/ 2147483646 h 2522"/>
                <a:gd name="T18" fmla="*/ 2147483646 w 7126"/>
                <a:gd name="T19" fmla="*/ 2147483646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xmlns="" id="{4ABB86D2-683A-442E-AA9C-DCF16A316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785" y="3187529"/>
              <a:ext cx="127009" cy="61896"/>
            </a:xfrm>
            <a:custGeom>
              <a:avLst/>
              <a:gdLst>
                <a:gd name="T0" fmla="*/ 2147483646 w 4068"/>
                <a:gd name="T1" fmla="*/ 0 h 1984"/>
                <a:gd name="T2" fmla="*/ 2147483646 w 4068"/>
                <a:gd name="T3" fmla="*/ 2147483646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xmlns="" id="{C9AA42E5-E03B-4ED0-9E7C-468501D9C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4648"/>
              <a:ext cx="0" cy="4761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xmlns="" id="{B65A02D8-B5D6-4BA6-8584-118DCD289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276404"/>
              <a:ext cx="42336" cy="73004"/>
            </a:xfrm>
            <a:custGeom>
              <a:avLst/>
              <a:gdLst>
                <a:gd name="T0" fmla="*/ 2147483646 w 1405"/>
                <a:gd name="T1" fmla="*/ 2147483646 h 2334"/>
                <a:gd name="T2" fmla="*/ 2147483646 w 1405"/>
                <a:gd name="T3" fmla="*/ 2147483646 h 2334"/>
                <a:gd name="T4" fmla="*/ 0 w 1405"/>
                <a:gd name="T5" fmla="*/ 2147483646 h 2334"/>
                <a:gd name="T6" fmla="*/ 0 w 1405"/>
                <a:gd name="T7" fmla="*/ 2147483646 h 2334"/>
                <a:gd name="T8" fmla="*/ 2147483646 w 1405"/>
                <a:gd name="T9" fmla="*/ 2147483646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xmlns="" id="{D4855769-8CC7-4106-BC30-23966178C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8320" y="3179595"/>
              <a:ext cx="1466952" cy="209491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2147483646 w 47188"/>
                <a:gd name="T17" fmla="*/ 2147483646 h 6723"/>
                <a:gd name="T18" fmla="*/ 2147483646 w 47188"/>
                <a:gd name="T19" fmla="*/ 2147483646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2147483646 w 47188"/>
                <a:gd name="T33" fmla="*/ 2147483646 h 6723"/>
                <a:gd name="T34" fmla="*/ 2147483646 w 47188"/>
                <a:gd name="T35" fmla="*/ 2147483646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xmlns="" id="{F90B24F4-0861-4551-901F-FEACBA0AA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627" y="3384324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xmlns="" id="{A3473293-8815-40E7-A097-8B1D351F2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721" y="3314494"/>
              <a:ext cx="88906" cy="69830"/>
            </a:xfrm>
            <a:custGeom>
              <a:avLst/>
              <a:gdLst>
                <a:gd name="T0" fmla="*/ 0 w 2823"/>
                <a:gd name="T1" fmla="*/ 2147483646 h 2253"/>
                <a:gd name="T2" fmla="*/ 2147483646 w 2823"/>
                <a:gd name="T3" fmla="*/ 2147483646 h 2253"/>
                <a:gd name="T4" fmla="*/ 0 w 2823"/>
                <a:gd name="T5" fmla="*/ 2147483646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xmlns="" id="{CC4CE13B-9094-440F-B853-5C282B6C57F3}"/>
                </a:ext>
              </a:extLst>
            </p:cNvPr>
            <p:cNvSpPr/>
            <p:nvPr/>
          </p:nvSpPr>
          <p:spPr>
            <a:xfrm>
              <a:off x="5658320" y="2836791"/>
              <a:ext cx="1466952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xmlns="" id="{E13C4D36-A005-4A41-8FD7-3691A62B0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486" y="3492244"/>
              <a:ext cx="179930" cy="122204"/>
            </a:xfrm>
            <a:custGeom>
              <a:avLst/>
              <a:gdLst>
                <a:gd name="T0" fmla="*/ 2147483646 w 5748"/>
                <a:gd name="T1" fmla="*/ 2147483646 h 3934"/>
                <a:gd name="T2" fmla="*/ 2147483646 w 5748"/>
                <a:gd name="T3" fmla="*/ 2147483646 h 3934"/>
                <a:gd name="T4" fmla="*/ 2147483646 w 5748"/>
                <a:gd name="T5" fmla="*/ 2147483646 h 3934"/>
                <a:gd name="T6" fmla="*/ 2147483646 w 5748"/>
                <a:gd name="T7" fmla="*/ 2147483646 h 3934"/>
                <a:gd name="T8" fmla="*/ 2147483646 w 5748"/>
                <a:gd name="T9" fmla="*/ 2147483646 h 3934"/>
                <a:gd name="T10" fmla="*/ 2147483646 w 5748"/>
                <a:gd name="T11" fmla="*/ 2147483646 h 3934"/>
                <a:gd name="T12" fmla="*/ 2147483646 w 5748"/>
                <a:gd name="T13" fmla="*/ 2147483646 h 3934"/>
                <a:gd name="T14" fmla="*/ 2147483646 w 5748"/>
                <a:gd name="T15" fmla="*/ 2147483646 h 3934"/>
                <a:gd name="T16" fmla="*/ 2147483646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2147483646 h 3934"/>
                <a:gd name="T22" fmla="*/ 2147483646 w 5748"/>
                <a:gd name="T23" fmla="*/ 2147483646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xmlns="" id="{9443A8E6-5D97-4E19-9E0E-BD2A66748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817" y="3257360"/>
              <a:ext cx="234966" cy="209491"/>
            </a:xfrm>
            <a:custGeom>
              <a:avLst/>
              <a:gdLst>
                <a:gd name="T0" fmla="*/ 2147483646 w 7563"/>
                <a:gd name="T1" fmla="*/ 0 h 6741"/>
                <a:gd name="T2" fmla="*/ 2147483646 w 7563"/>
                <a:gd name="T3" fmla="*/ 2147483646 h 6741"/>
                <a:gd name="T4" fmla="*/ 2147483646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2147483646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xmlns="" id="{DFDE099A-7EE7-4BEE-A599-492BE5201D32}"/>
                </a:ext>
              </a:extLst>
            </p:cNvPr>
            <p:cNvSpPr/>
            <p:nvPr/>
          </p:nvSpPr>
          <p:spPr>
            <a:xfrm>
              <a:off x="6384387" y="3439871"/>
              <a:ext cx="266718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xmlns="" id="{3CBD29A7-4473-4A65-BF06-47E5628F4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286" y="3289101"/>
              <a:ext cx="218031" cy="192034"/>
            </a:xfrm>
            <a:custGeom>
              <a:avLst/>
              <a:gdLst>
                <a:gd name="T0" fmla="*/ 2147483646 w 6992"/>
                <a:gd name="T1" fmla="*/ 2147483646 h 6211"/>
                <a:gd name="T2" fmla="*/ 2147483646 w 6992"/>
                <a:gd name="T3" fmla="*/ 2147483646 h 6211"/>
                <a:gd name="T4" fmla="*/ 2147483646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2147483646 h 6211"/>
                <a:gd name="T12" fmla="*/ 2147483646 w 6992"/>
                <a:gd name="T13" fmla="*/ 2147483646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xmlns="" id="{3BC99E16-7D66-468D-BA90-E3DF48B45DC0}"/>
                </a:ext>
              </a:extLst>
            </p:cNvPr>
            <p:cNvSpPr/>
            <p:nvPr/>
          </p:nvSpPr>
          <p:spPr>
            <a:xfrm>
              <a:off x="5880586" y="3458916"/>
              <a:ext cx="182046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xmlns="" id="{DC023F13-CF04-4907-BD6E-AB86BDDE4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8674"/>
            </a:xfrm>
            <a:custGeom>
              <a:avLst/>
              <a:gdLst>
                <a:gd name="T0" fmla="*/ 2147483646 w 8000"/>
                <a:gd name="T1" fmla="*/ 2147483646 h 11551"/>
                <a:gd name="T2" fmla="*/ 2147483646 w 8000"/>
                <a:gd name="T3" fmla="*/ 2147483646 h 11551"/>
                <a:gd name="T4" fmla="*/ 2147483646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2147483646 h 11551"/>
                <a:gd name="T14" fmla="*/ 2147483646 w 8000"/>
                <a:gd name="T15" fmla="*/ 2147483646 h 11551"/>
                <a:gd name="T16" fmla="*/ 2147483646 w 8000"/>
                <a:gd name="T17" fmla="*/ 2147483646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xmlns="" id="{ECD341CC-7BF9-44FD-A5A2-9397C516D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7088"/>
            </a:xfrm>
            <a:custGeom>
              <a:avLst/>
              <a:gdLst>
                <a:gd name="T0" fmla="*/ 2147483646 w 8000"/>
                <a:gd name="T1" fmla="*/ 2147483646 h 11495"/>
                <a:gd name="T2" fmla="*/ 2147483646 w 8000"/>
                <a:gd name="T3" fmla="*/ 2147483646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2147483646 h 11495"/>
                <a:gd name="T10" fmla="*/ 2147483646 w 8000"/>
                <a:gd name="T11" fmla="*/ 2147483646 h 11495"/>
                <a:gd name="T12" fmla="*/ 2147483646 w 8000"/>
                <a:gd name="T13" fmla="*/ 2147483646 h 11495"/>
                <a:gd name="T14" fmla="*/ 2147483646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2147483646 w 8000"/>
                <a:gd name="T33" fmla="*/ 2147483646 h 11495"/>
                <a:gd name="T34" fmla="*/ 2147483646 w 8000"/>
                <a:gd name="T35" fmla="*/ 2147483646 h 11495"/>
                <a:gd name="T36" fmla="*/ 2147483646 w 8000"/>
                <a:gd name="T37" fmla="*/ 2147483646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xmlns="" id="{69D3696F-5B13-47B4-B26F-43B4A7F4D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981056"/>
              <a:ext cx="0" cy="138074"/>
            </a:xfrm>
            <a:custGeom>
              <a:avLst/>
              <a:gdLst>
                <a:gd name="T0" fmla="*/ 2147483646 w 1"/>
                <a:gd name="T1" fmla="*/ 0 h 4471"/>
                <a:gd name="T2" fmla="*/ 2147483646 w 1"/>
                <a:gd name="T3" fmla="*/ 2147483646 h 4471"/>
                <a:gd name="T4" fmla="*/ 2147483646 w 1"/>
                <a:gd name="T5" fmla="*/ 2147483646 h 4471"/>
                <a:gd name="T6" fmla="*/ 2147483646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xmlns="" id="{A5201968-633C-4745-81AE-F6F47EBE1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682" y="3827113"/>
              <a:ext cx="25402" cy="12696"/>
            </a:xfrm>
            <a:custGeom>
              <a:avLst/>
              <a:gdLst>
                <a:gd name="T0" fmla="*/ 2147483646 w 841"/>
                <a:gd name="T1" fmla="*/ 0 h 404"/>
                <a:gd name="T2" fmla="*/ 2147483646 w 841"/>
                <a:gd name="T3" fmla="*/ 2147483646 h 404"/>
                <a:gd name="T4" fmla="*/ 2147483646 w 841"/>
                <a:gd name="T5" fmla="*/ 2147483646 h 404"/>
                <a:gd name="T6" fmla="*/ 2147483646 w 841"/>
                <a:gd name="T7" fmla="*/ 0 h 404"/>
                <a:gd name="T8" fmla="*/ 2147483646 w 841"/>
                <a:gd name="T9" fmla="*/ 2147483646 h 404"/>
                <a:gd name="T10" fmla="*/ 2147483646 w 841"/>
                <a:gd name="T11" fmla="*/ 2147483646 h 404"/>
                <a:gd name="T12" fmla="*/ 2147483646 w 841"/>
                <a:gd name="T13" fmla="*/ 2147483646 h 404"/>
                <a:gd name="T14" fmla="*/ 2147483646 w 841"/>
                <a:gd name="T15" fmla="*/ 2147483646 h 404"/>
                <a:gd name="T16" fmla="*/ 2147483646 w 841"/>
                <a:gd name="T17" fmla="*/ 2147483646 h 404"/>
                <a:gd name="T18" fmla="*/ 2147483646 w 841"/>
                <a:gd name="T19" fmla="*/ 2147483646 h 404"/>
                <a:gd name="T20" fmla="*/ 2147483646 w 841"/>
                <a:gd name="T21" fmla="*/ 2147483646 h 404"/>
                <a:gd name="T22" fmla="*/ 0 w 841"/>
                <a:gd name="T23" fmla="*/ 2147483646 h 404"/>
                <a:gd name="T24" fmla="*/ 2147483646 w 841"/>
                <a:gd name="T25" fmla="*/ 2147483646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xmlns="" id="{2AB456F0-ABBB-41D5-91F8-EF3F6A7D9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27113"/>
              <a:ext cx="247666" cy="349152"/>
            </a:xfrm>
            <a:custGeom>
              <a:avLst/>
              <a:gdLst>
                <a:gd name="T0" fmla="*/ 2147483646 w 8000"/>
                <a:gd name="T1" fmla="*/ 0 h 11192"/>
                <a:gd name="T2" fmla="*/ 2147483646 w 8000"/>
                <a:gd name="T3" fmla="*/ 2147483646 h 11192"/>
                <a:gd name="T4" fmla="*/ 2147483646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2147483646 h 11192"/>
                <a:gd name="T20" fmla="*/ 2147483646 w 8000"/>
                <a:gd name="T21" fmla="*/ 2147483646 h 11192"/>
                <a:gd name="T22" fmla="*/ 2147483646 w 8000"/>
                <a:gd name="T23" fmla="*/ 2147483646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2147483646 w 8000"/>
                <a:gd name="T31" fmla="*/ 2147483646 h 11192"/>
                <a:gd name="T32" fmla="*/ 2147483646 w 8000"/>
                <a:gd name="T33" fmla="*/ 2147483646 h 11192"/>
                <a:gd name="T34" fmla="*/ 2147483646 w 8000"/>
                <a:gd name="T35" fmla="*/ 2147483646 h 11192"/>
                <a:gd name="T36" fmla="*/ 2147483646 w 8000"/>
                <a:gd name="T37" fmla="*/ 2147483646 h 11192"/>
                <a:gd name="T38" fmla="*/ 2147483646 w 8000"/>
                <a:gd name="T39" fmla="*/ 2147483646 h 11192"/>
                <a:gd name="T40" fmla="*/ 2147483646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xmlns="" id="{8E95ED42-7DE3-4182-A2A3-F00525AC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784262"/>
              <a:ext cx="247666" cy="69830"/>
            </a:xfrm>
            <a:custGeom>
              <a:avLst/>
              <a:gdLst>
                <a:gd name="T0" fmla="*/ 2147483646 w 8000"/>
                <a:gd name="T1" fmla="*/ 2147483646 h 2253"/>
                <a:gd name="T2" fmla="*/ 2147483646 w 8000"/>
                <a:gd name="T3" fmla="*/ 2147483646 h 2253"/>
                <a:gd name="T4" fmla="*/ 2147483646 w 8000"/>
                <a:gd name="T5" fmla="*/ 2147483646 h 2253"/>
                <a:gd name="T6" fmla="*/ 2147483646 w 8000"/>
                <a:gd name="T7" fmla="*/ 2147483646 h 2253"/>
                <a:gd name="T8" fmla="*/ 2147483646 w 8000"/>
                <a:gd name="T9" fmla="*/ 2147483646 h 2253"/>
                <a:gd name="T10" fmla="*/ 2147483646 w 8000"/>
                <a:gd name="T11" fmla="*/ 2147483646 h 2253"/>
                <a:gd name="T12" fmla="*/ 2147483646 w 8000"/>
                <a:gd name="T13" fmla="*/ 2147483646 h 2253"/>
                <a:gd name="T14" fmla="*/ 2147483646 w 8000"/>
                <a:gd name="T15" fmla="*/ 2147483646 h 2253"/>
                <a:gd name="T16" fmla="*/ 2147483646 w 8000"/>
                <a:gd name="T17" fmla="*/ 2147483646 h 2253"/>
                <a:gd name="T18" fmla="*/ 2147483646 w 8000"/>
                <a:gd name="T19" fmla="*/ 2147483646 h 2253"/>
                <a:gd name="T20" fmla="*/ 2147483646 w 8000"/>
                <a:gd name="T21" fmla="*/ 2147483646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xmlns="" id="{6848AF77-DD3E-4EE8-8E30-6E24F5C19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118" y="3796958"/>
              <a:ext cx="222265" cy="42851"/>
            </a:xfrm>
            <a:custGeom>
              <a:avLst/>
              <a:gdLst>
                <a:gd name="T0" fmla="*/ 2147483646 w 7126"/>
                <a:gd name="T1" fmla="*/ 2147483646 h 1379"/>
                <a:gd name="T2" fmla="*/ 2147483646 w 7126"/>
                <a:gd name="T3" fmla="*/ 2147483646 h 1379"/>
                <a:gd name="T4" fmla="*/ 2147483646 w 7126"/>
                <a:gd name="T5" fmla="*/ 2147483646 h 1379"/>
                <a:gd name="T6" fmla="*/ 2147483646 w 7126"/>
                <a:gd name="T7" fmla="*/ 2147483646 h 1379"/>
                <a:gd name="T8" fmla="*/ 2147483646 w 7126"/>
                <a:gd name="T9" fmla="*/ 2147483646 h 1379"/>
                <a:gd name="T10" fmla="*/ 2147483646 w 7126"/>
                <a:gd name="T11" fmla="*/ 2147483646 h 1379"/>
                <a:gd name="T12" fmla="*/ 2147483646 w 7126"/>
                <a:gd name="T13" fmla="*/ 2147483646 h 1379"/>
                <a:gd name="T14" fmla="*/ 2147483646 w 7126"/>
                <a:gd name="T15" fmla="*/ 2147483646 h 1379"/>
                <a:gd name="T16" fmla="*/ 2147483646 w 7126"/>
                <a:gd name="T17" fmla="*/ 2147483646 h 1379"/>
                <a:gd name="T18" fmla="*/ 2147483646 w 7126"/>
                <a:gd name="T19" fmla="*/ 2147483646 h 1379"/>
                <a:gd name="T20" fmla="*/ 2147483646 w 7126"/>
                <a:gd name="T21" fmla="*/ 2147483646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xmlns="" id="{A50D3A29-AAB3-438A-8642-3A02AE82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053" y="3814416"/>
              <a:ext cx="188396" cy="39676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2147483646 h 1278"/>
                <a:gd name="T4" fmla="*/ 0 w 6050"/>
                <a:gd name="T5" fmla="*/ 2147483646 h 1278"/>
                <a:gd name="T6" fmla="*/ 2147483646 w 6050"/>
                <a:gd name="T7" fmla="*/ 2147483646 h 1278"/>
                <a:gd name="T8" fmla="*/ 2147483646 w 6050"/>
                <a:gd name="T9" fmla="*/ 2147483646 h 1278"/>
                <a:gd name="T10" fmla="*/ 2147483646 w 6050"/>
                <a:gd name="T11" fmla="*/ 214748364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xmlns="" id="{22D572E2-5CEA-4C4C-A15A-332A7E77B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642" y="3468438"/>
              <a:ext cx="218031" cy="311063"/>
            </a:xfrm>
            <a:custGeom>
              <a:avLst/>
              <a:gdLst>
                <a:gd name="T0" fmla="*/ 2147483646 w 6991"/>
                <a:gd name="T1" fmla="*/ 2147483646 h 10038"/>
                <a:gd name="T2" fmla="*/ 2147483646 w 6991"/>
                <a:gd name="T3" fmla="*/ 2147483646 h 10038"/>
                <a:gd name="T4" fmla="*/ 2147483646 w 6991"/>
                <a:gd name="T5" fmla="*/ 2147483646 h 10038"/>
                <a:gd name="T6" fmla="*/ 2147483646 w 6991"/>
                <a:gd name="T7" fmla="*/ 2147483646 h 10038"/>
                <a:gd name="T8" fmla="*/ 2147483646 w 6991"/>
                <a:gd name="T9" fmla="*/ 2147483646 h 10038"/>
                <a:gd name="T10" fmla="*/ 2147483646 w 6991"/>
                <a:gd name="T11" fmla="*/ 2147483646 h 10038"/>
                <a:gd name="T12" fmla="*/ 2147483646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2147483646 h 10038"/>
                <a:gd name="T34" fmla="*/ 2147483646 w 6991"/>
                <a:gd name="T35" fmla="*/ 2147483646 h 10038"/>
                <a:gd name="T36" fmla="*/ 2147483646 w 6991"/>
                <a:gd name="T37" fmla="*/ 2147483646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xmlns="" id="{56FFDE2F-B342-479F-9B60-BE99EBB42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627" y="3709671"/>
              <a:ext cx="141827" cy="44438"/>
            </a:xfrm>
            <a:custGeom>
              <a:avLst/>
              <a:gdLst>
                <a:gd name="T0" fmla="*/ 2147483646 w 4605"/>
                <a:gd name="T1" fmla="*/ 2147483646 h 1413"/>
                <a:gd name="T2" fmla="*/ 2147483646 w 4605"/>
                <a:gd name="T3" fmla="*/ 2147483646 h 1413"/>
                <a:gd name="T4" fmla="*/ 2147483646 w 4605"/>
                <a:gd name="T5" fmla="*/ 2147483646 h 1413"/>
                <a:gd name="T6" fmla="*/ 2147483646 w 4605"/>
                <a:gd name="T7" fmla="*/ 2147483646 h 1413"/>
                <a:gd name="T8" fmla="*/ 2147483646 w 4605"/>
                <a:gd name="T9" fmla="*/ 2147483646 h 1413"/>
                <a:gd name="T10" fmla="*/ 2147483646 w 4605"/>
                <a:gd name="T11" fmla="*/ 2147483646 h 1413"/>
                <a:gd name="T12" fmla="*/ 2147483646 w 4605"/>
                <a:gd name="T13" fmla="*/ 2147483646 h 1413"/>
                <a:gd name="T14" fmla="*/ 2147483646 w 4605"/>
                <a:gd name="T15" fmla="*/ 2147483646 h 1413"/>
                <a:gd name="T16" fmla="*/ 2147483646 w 4605"/>
                <a:gd name="T17" fmla="*/ 2147483646 h 1413"/>
                <a:gd name="T18" fmla="*/ 2147483646 w 4605"/>
                <a:gd name="T19" fmla="*/ 2147483646 h 1413"/>
                <a:gd name="T20" fmla="*/ 2147483646 w 4605"/>
                <a:gd name="T21" fmla="*/ 2147483646 h 1413"/>
                <a:gd name="T22" fmla="*/ 2147483646 w 4605"/>
                <a:gd name="T23" fmla="*/ 2147483646 h 1413"/>
                <a:gd name="T24" fmla="*/ 2147483646 w 4605"/>
                <a:gd name="T25" fmla="*/ 2147483646 h 1413"/>
                <a:gd name="T26" fmla="*/ 2147483646 w 4605"/>
                <a:gd name="T27" fmla="*/ 2147483646 h 1413"/>
                <a:gd name="T28" fmla="*/ 2147483646 w 4605"/>
                <a:gd name="T29" fmla="*/ 2147483646 h 1413"/>
                <a:gd name="T30" fmla="*/ 2147483646 w 4605"/>
                <a:gd name="T31" fmla="*/ 2147483646 h 1413"/>
                <a:gd name="T32" fmla="*/ 2147483646 w 4605"/>
                <a:gd name="T33" fmla="*/ 2147483646 h 1413"/>
                <a:gd name="T34" fmla="*/ 0 w 4605"/>
                <a:gd name="T35" fmla="*/ 2147483646 h 1413"/>
                <a:gd name="T36" fmla="*/ 2147483646 w 4605"/>
                <a:gd name="T37" fmla="*/ 2147483646 h 1413"/>
                <a:gd name="T38" fmla="*/ 0 w 4605"/>
                <a:gd name="T39" fmla="*/ 2147483646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xmlns="" id="{A130A07E-476D-4315-8A71-B72C8636B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343" y="3584293"/>
              <a:ext cx="192629" cy="195208"/>
            </a:xfrm>
            <a:custGeom>
              <a:avLst/>
              <a:gdLst>
                <a:gd name="T0" fmla="*/ 2147483646 w 6151"/>
                <a:gd name="T1" fmla="*/ 2147483646 h 6320"/>
                <a:gd name="T2" fmla="*/ 2147483646 w 6151"/>
                <a:gd name="T3" fmla="*/ 2147483646 h 6320"/>
                <a:gd name="T4" fmla="*/ 2147483646 w 6151"/>
                <a:gd name="T5" fmla="*/ 2147483646 h 6320"/>
                <a:gd name="T6" fmla="*/ 2147483646 w 6151"/>
                <a:gd name="T7" fmla="*/ 2147483646 h 6320"/>
                <a:gd name="T8" fmla="*/ 2147483646 w 6151"/>
                <a:gd name="T9" fmla="*/ 2147483646 h 6320"/>
                <a:gd name="T10" fmla="*/ 2147483646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2147483646 w 6151"/>
                <a:gd name="T29" fmla="*/ 2147483646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xmlns="" id="{24333413-2363-4515-8E29-D004A341D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14447"/>
              <a:ext cx="93140" cy="199969"/>
            </a:xfrm>
            <a:custGeom>
              <a:avLst/>
              <a:gdLst>
                <a:gd name="T0" fmla="*/ 2147483646 w 2958"/>
                <a:gd name="T1" fmla="*/ 0 h 6420"/>
                <a:gd name="T2" fmla="*/ 2147483646 w 2958"/>
                <a:gd name="T3" fmla="*/ 2147483646 h 6420"/>
                <a:gd name="T4" fmla="*/ 2147483646 w 2958"/>
                <a:gd name="T5" fmla="*/ 2147483646 h 6420"/>
                <a:gd name="T6" fmla="*/ 2147483646 w 2958"/>
                <a:gd name="T7" fmla="*/ 2147483646 h 6420"/>
                <a:gd name="T8" fmla="*/ 2147483646 w 2958"/>
                <a:gd name="T9" fmla="*/ 2147483646 h 6420"/>
                <a:gd name="T10" fmla="*/ 2147483646 w 2958"/>
                <a:gd name="T11" fmla="*/ 2147483646 h 6420"/>
                <a:gd name="T12" fmla="*/ 0 w 2958"/>
                <a:gd name="T13" fmla="*/ 2147483646 h 6420"/>
                <a:gd name="T14" fmla="*/ 2147483646 w 2958"/>
                <a:gd name="T15" fmla="*/ 2147483646 h 6420"/>
                <a:gd name="T16" fmla="*/ 2147483646 w 2958"/>
                <a:gd name="T17" fmla="*/ 2147483646 h 6420"/>
                <a:gd name="T18" fmla="*/ 2147483646 w 2958"/>
                <a:gd name="T19" fmla="*/ 2147483646 h 6420"/>
                <a:gd name="T20" fmla="*/ 2147483646 w 2958"/>
                <a:gd name="T21" fmla="*/ 2147483646 h 6420"/>
                <a:gd name="T22" fmla="*/ 2147483646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xmlns="" id="{0F5849CE-D540-48B1-A55B-5C99C32B5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44601"/>
              <a:ext cx="74089" cy="169815"/>
            </a:xfrm>
            <a:custGeom>
              <a:avLst/>
              <a:gdLst>
                <a:gd name="T0" fmla="*/ 2147483646 w 2387"/>
                <a:gd name="T1" fmla="*/ 2147483646 h 5446"/>
                <a:gd name="T2" fmla="*/ 2147483646 w 2387"/>
                <a:gd name="T3" fmla="*/ 2147483646 h 5446"/>
                <a:gd name="T4" fmla="*/ 2147483646 w 2387"/>
                <a:gd name="T5" fmla="*/ 2147483646 h 5446"/>
                <a:gd name="T6" fmla="*/ 2147483646 w 2387"/>
                <a:gd name="T7" fmla="*/ 2147483646 h 5446"/>
                <a:gd name="T8" fmla="*/ 2147483646 w 2387"/>
                <a:gd name="T9" fmla="*/ 2147483646 h 5446"/>
                <a:gd name="T10" fmla="*/ 2147483646 w 2387"/>
                <a:gd name="T11" fmla="*/ 2147483646 h 5446"/>
                <a:gd name="T12" fmla="*/ 2147483646 w 2387"/>
                <a:gd name="T13" fmla="*/ 2147483646 h 5446"/>
                <a:gd name="T14" fmla="*/ 2147483646 w 2387"/>
                <a:gd name="T15" fmla="*/ 2147483646 h 5446"/>
                <a:gd name="T16" fmla="*/ 2147483646 w 2387"/>
                <a:gd name="T17" fmla="*/ 2147483646 h 5446"/>
                <a:gd name="T18" fmla="*/ 2147483646 w 2387"/>
                <a:gd name="T19" fmla="*/ 2147483646 h 5446"/>
                <a:gd name="T20" fmla="*/ 2147483646 w 2387"/>
                <a:gd name="T21" fmla="*/ 2147483646 h 5446"/>
                <a:gd name="T22" fmla="*/ 2147483646 w 2387"/>
                <a:gd name="T23" fmla="*/ 2147483646 h 5446"/>
                <a:gd name="T24" fmla="*/ 2147483646 w 2387"/>
                <a:gd name="T25" fmla="*/ 2147483646 h 5446"/>
                <a:gd name="T26" fmla="*/ 0 w 2387"/>
                <a:gd name="T27" fmla="*/ 2147483646 h 5446"/>
                <a:gd name="T28" fmla="*/ 2147483646 w 2387"/>
                <a:gd name="T29" fmla="*/ 2147483646 h 5446"/>
                <a:gd name="T30" fmla="*/ 2147483646 w 2387"/>
                <a:gd name="T31" fmla="*/ 2147483646 h 5446"/>
                <a:gd name="T32" fmla="*/ 2147483646 w 2387"/>
                <a:gd name="T33" fmla="*/ 2147483646 h 5446"/>
                <a:gd name="T34" fmla="*/ 2147483646 w 2387"/>
                <a:gd name="T35" fmla="*/ 2147483646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xmlns="" id="{4AD91E08-46C9-48BE-9ED7-CBF649D7A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608" y="3370041"/>
              <a:ext cx="74089" cy="79353"/>
            </a:xfrm>
            <a:custGeom>
              <a:avLst/>
              <a:gdLst>
                <a:gd name="T0" fmla="*/ 2147483646 w 2353"/>
                <a:gd name="T1" fmla="*/ 2147483646 h 2522"/>
                <a:gd name="T2" fmla="*/ 0 w 2353"/>
                <a:gd name="T3" fmla="*/ 2147483646 h 2522"/>
                <a:gd name="T4" fmla="*/ 2147483646 w 2353"/>
                <a:gd name="T5" fmla="*/ 2147483646 h 2522"/>
                <a:gd name="T6" fmla="*/ 2147483646 w 2353"/>
                <a:gd name="T7" fmla="*/ 2147483646 h 2522"/>
                <a:gd name="T8" fmla="*/ 2147483646 w 2353"/>
                <a:gd name="T9" fmla="*/ 2147483646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xmlns="" id="{AC0FF08F-3A40-472C-B2ED-D17A9CF32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204" y="3354170"/>
              <a:ext cx="74089" cy="73004"/>
            </a:xfrm>
            <a:custGeom>
              <a:avLst/>
              <a:gdLst>
                <a:gd name="T0" fmla="*/ 2147483646 w 2387"/>
                <a:gd name="T1" fmla="*/ 2147483646 h 2354"/>
                <a:gd name="T2" fmla="*/ 0 w 2387"/>
                <a:gd name="T3" fmla="*/ 2147483646 h 2354"/>
                <a:gd name="T4" fmla="*/ 2147483646 w 2387"/>
                <a:gd name="T5" fmla="*/ 2147483646 h 2354"/>
                <a:gd name="T6" fmla="*/ 2147483646 w 2387"/>
                <a:gd name="T7" fmla="*/ 2147483646 h 2354"/>
                <a:gd name="T8" fmla="*/ 2147483646 w 2387"/>
                <a:gd name="T9" fmla="*/ 2147483646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xmlns="" id="{B6493EB8-A8F0-4B10-9D6F-AC30D624530A}"/>
                </a:ext>
              </a:extLst>
            </p:cNvPr>
            <p:cNvSpPr/>
            <p:nvPr/>
          </p:nvSpPr>
          <p:spPr>
            <a:xfrm>
              <a:off x="5950440" y="4373059"/>
              <a:ext cx="673146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7C0B65F0-8466-4B64-B583-51EF7D351D3B}"/>
              </a:ext>
            </a:extLst>
          </p:cNvPr>
          <p:cNvSpPr txBox="1"/>
          <p:nvPr userDrawn="1"/>
        </p:nvSpPr>
        <p:spPr>
          <a:xfrm>
            <a:off x="4334934" y="1571625"/>
            <a:ext cx="3725333" cy="2082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469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185307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0F4B91D6-1C84-4DDB-A538-2A3FFB9F99F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8DFA8DCA-3565-4C41-8DA1-35629BDB4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583098BF-FE1E-4D92-A0C0-1BA4037A8B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60D275AB-4672-4130-8953-01A0B4FB5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D24ED75A-D130-486C-B63F-89FEE98E3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7895B2E6-EFD7-4344-8FA4-914727250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69FF05F6-43C5-4288-A168-AA3BF5C2EE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65D46049-2C81-4EFE-A97D-02148674C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2FA38610-DD74-4768-8720-53F8AC6EFA22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A9E63E97-40BE-4CB4-82DC-C77776875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E5702ABF-0944-4CCF-A72E-245D29A5E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22CDB62B-83DB-4839-8955-7D5718C0A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F782755F-44EF-4163-9F62-DCB60092FF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3F29CF9A-192A-4F61-AC36-5F5BAB5F7D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F17F3574-B31B-4E60-A841-DBA211810170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7D60E25B-243B-4B7F-B590-37145F4713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49CFCEC4-795C-46C4-AAFC-526CF5F63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00F31C4E-8D90-416E-B03D-59F652212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A966715B-5EB8-4AF6-9F32-B4EFBF8E0B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0FC24D0A-3DD7-4E1A-BEBC-1BCD52136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18C983C6-C77A-49AC-9D71-3CB20FDBE730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64DF12BE-6F01-4CEE-97E8-35941335AD66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2B443315-FAF2-441F-B3B6-7E833DFD8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5CAD57E8-64F0-4E7F-95C8-668F66321AD6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F5B42B40-D2A1-48A7-9A0C-D418AA76ADAE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8506F4D7-A93C-4555-A17A-1241FAB52FD4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F83E9645-CA67-4520-BAA1-7D2A6016C074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8BACD9C7-FF3E-45A9-BE45-CCA63D730CCA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CF94AD85-6B41-4793-B4F0-31C45222AA06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2715F69A-9B72-4282-8CBB-7D54E114C5EF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2F99AFD9-4313-485F-A326-26ADDD8ED0A9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1AA82CE6-A740-40A3-83DA-786F0B3C34DD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15E32B98-274B-4A4F-B57C-807D764FBBDE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18695598-848A-4995-9133-99FFDCBED61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0B65A89F-10DA-4B04-A8DF-DDBC5CE42F1A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C9134B0E-CDE5-498A-9BBC-5AFA5708C94B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6EC736C9-7B07-4B5A-8AE2-92519AC3E4B9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C76D0C6E-66B0-4097-AE05-5954C3E5A8E6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87FEFEFE-5F05-42FB-B799-D813A3AC4409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385BC697-7B88-4BF1-8F0C-A955F999A71C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D43F764D-E2EC-4ED6-891C-355B4D50CE17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A719B5D3-C29B-4923-A34F-FC2C28ED4597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FE72DF25-0141-4B52-9149-71C9D0D64B64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95746F89-A10D-4AE7-BE25-8154B339624E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953C5A1A-869D-4AD9-9452-D847CC182A77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BD5F2514-7232-466B-B1B9-674654EB492B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B0A93D1D-84E5-4334-A2A8-4DBEEFA0EEC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E00F36EA-F167-45CF-B08F-1DC54F98F749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CF2DDAE7-539C-457E-9FF1-58C52381200F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B37BFECC-A25E-4450-9BBE-C3A4FAB23390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4A3E74EC-F533-48B8-B9DF-02FC81D19514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DC43F1D9-86CA-4DD0-94EA-A188E8EC57F4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CEC11046-23E9-4CB2-89C2-A9A6946FB080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C86416A4-F1E6-49E4-85FD-89B4D375052F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D4D2683D-B665-4DAD-B7E0-D344127DE1DD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C596ED58-DC70-4D96-96E5-64F2C62A8A90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9386BEF8-93A4-4BF6-9F95-5E316FAF5115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36DEFB3B-0DB1-4D01-924A-E6EE6CE18F0F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2B208799-4046-4064-85A2-BF413E9BC51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91D0F698-D695-4CFF-AEDB-928AA6EFC0EA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72D337E5-ABAC-4066-91E4-D07F4365E94F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D52B6148-7DAD-4F8D-A769-A3DF67DEDC7A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D6B0F325-F773-46D1-9995-F2B04AEA3655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38F660A8-5187-42AA-8572-5A28A90BAA5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1FE9796D-1128-431C-A45E-D873D08E257C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EC8CCAA9-69EA-4012-9BE6-AC0869EC9FD3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6D247671-039A-4D0A-8AF6-3687CE6A1B98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2B2087AB-036E-434E-AFBA-3BE0E8125D39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0CC801B4-BEAF-414B-A464-2242C9ECB0EF}"/>
              </a:ext>
            </a:extLst>
          </p:cNvPr>
          <p:cNvSpPr/>
          <p:nvPr userDrawn="1"/>
        </p:nvSpPr>
        <p:spPr>
          <a:xfrm rot="126755">
            <a:off x="3092451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B6F7D408-8811-464A-85C7-BA7E377677F7}"/>
              </a:ext>
            </a:extLst>
          </p:cNvPr>
          <p:cNvSpPr/>
          <p:nvPr userDrawn="1"/>
        </p:nvSpPr>
        <p:spPr>
          <a:xfrm rot="21464125">
            <a:off x="2810934" y="773114"/>
            <a:ext cx="128481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8FDE2AA0-2C2C-43AE-83B6-9F1510EE73E4}"/>
              </a:ext>
            </a:extLst>
          </p:cNvPr>
          <p:cNvSpPr/>
          <p:nvPr userDrawn="1"/>
        </p:nvSpPr>
        <p:spPr>
          <a:xfrm rot="4829593">
            <a:off x="7640638" y="1029760"/>
            <a:ext cx="1546225" cy="11091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631;p30">
            <a:extLst>
              <a:ext uri="{FF2B5EF4-FFF2-40B4-BE49-F238E27FC236}">
                <a16:creationId xmlns:a16="http://schemas.microsoft.com/office/drawing/2014/main" xmlns="" id="{C6C1F0E4-A5C4-4000-A9C5-41B2A246ABE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917" y="3622676"/>
            <a:ext cx="1310216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:a16="http://schemas.microsoft.com/office/drawing/2014/main" xmlns="" id="{5207EDA0-6514-4D5E-9D04-06FA7B395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050" y="1558113"/>
              <a:ext cx="187624" cy="241554"/>
            </a:xfrm>
            <a:custGeom>
              <a:avLst/>
              <a:gdLst>
                <a:gd name="T0" fmla="*/ 2147483646 w 7563"/>
                <a:gd name="T1" fmla="*/ 0 h 9646"/>
                <a:gd name="T2" fmla="*/ 2147483646 w 7563"/>
                <a:gd name="T3" fmla="*/ 2147483646 h 9646"/>
                <a:gd name="T4" fmla="*/ 2147483646 w 7563"/>
                <a:gd name="T5" fmla="*/ 2147483646 h 9646"/>
                <a:gd name="T6" fmla="*/ 2147483646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2147483646 h 9646"/>
                <a:gd name="T12" fmla="*/ 2147483646 w 7563"/>
                <a:gd name="T13" fmla="*/ 2147483646 h 9646"/>
                <a:gd name="T14" fmla="*/ 2147483646 w 7563"/>
                <a:gd name="T15" fmla="*/ 2147483646 h 9646"/>
                <a:gd name="T16" fmla="*/ 2147483646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:a16="http://schemas.microsoft.com/office/drawing/2014/main" xmlns="" id="{A534BA00-3E2B-4E35-B75E-C46C78DF2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50" y="1817450"/>
              <a:ext cx="205400" cy="251928"/>
            </a:xfrm>
            <a:custGeom>
              <a:avLst/>
              <a:gdLst>
                <a:gd name="T0" fmla="*/ 2147483646 w 8269"/>
                <a:gd name="T1" fmla="*/ 2147483646 h 10096"/>
                <a:gd name="T2" fmla="*/ 0 w 8269"/>
                <a:gd name="T3" fmla="*/ 2147483646 h 10096"/>
                <a:gd name="T4" fmla="*/ 2147483646 w 8269"/>
                <a:gd name="T5" fmla="*/ 2147483646 h 10096"/>
                <a:gd name="T6" fmla="*/ 2147483646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147483646 w 8269"/>
                <a:gd name="T15" fmla="*/ 2147483646 h 10096"/>
                <a:gd name="T16" fmla="*/ 2147483646 w 8269"/>
                <a:gd name="T17" fmla="*/ 2147483646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:a16="http://schemas.microsoft.com/office/drawing/2014/main" xmlns="" id="{B98D52D0-FCA1-401C-88AD-29F1D14588FF}"/>
                </a:ext>
              </a:extLst>
            </p:cNvPr>
            <p:cNvSpPr/>
            <p:nvPr/>
          </p:nvSpPr>
          <p:spPr>
            <a:xfrm>
              <a:off x="1599175" y="1737425"/>
              <a:ext cx="163926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:a16="http://schemas.microsoft.com/office/drawing/2014/main" xmlns="" id="{47CABB2D-C3DB-4527-A8AD-653B7EB95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125" y="1495872"/>
              <a:ext cx="393026" cy="420868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2147483646 h 16828"/>
                <a:gd name="T4" fmla="*/ 2147483646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2147483646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:a16="http://schemas.microsoft.com/office/drawing/2014/main" xmlns="" id="{BF24F0B8-FB24-4D85-9979-A6025C06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904884"/>
              <a:ext cx="3950" cy="0"/>
            </a:xfrm>
            <a:custGeom>
              <a:avLst/>
              <a:gdLst>
                <a:gd name="T0" fmla="*/ 2147483646 w 169"/>
                <a:gd name="T1" fmla="*/ 2147483646 h 1"/>
                <a:gd name="T2" fmla="*/ 2147483646 w 169"/>
                <a:gd name="T3" fmla="*/ 2147483646 h 1"/>
                <a:gd name="T4" fmla="*/ 2147483646 w 169"/>
                <a:gd name="T5" fmla="*/ 2147483646 h 1"/>
                <a:gd name="T6" fmla="*/ 2147483646 w 169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:a16="http://schemas.microsoft.com/office/drawing/2014/main" xmlns="" id="{5C46818D-8321-4834-AAE1-140E0F844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575896"/>
              <a:ext cx="7900" cy="328988"/>
            </a:xfrm>
            <a:custGeom>
              <a:avLst/>
              <a:gdLst>
                <a:gd name="T0" fmla="*/ 2147483646 w 304"/>
                <a:gd name="T1" fmla="*/ 2147483646 h 13142"/>
                <a:gd name="T2" fmla="*/ 2147483646 w 304"/>
                <a:gd name="T3" fmla="*/ 2147483646 h 13142"/>
                <a:gd name="T4" fmla="*/ 2147483646 w 304"/>
                <a:gd name="T5" fmla="*/ 2147483646 h 13142"/>
                <a:gd name="T6" fmla="*/ 2147483646 w 304"/>
                <a:gd name="T7" fmla="*/ 2147483646 h 13142"/>
                <a:gd name="T8" fmla="*/ 2147483646 w 304"/>
                <a:gd name="T9" fmla="*/ 2147483646 h 13142"/>
                <a:gd name="T10" fmla="*/ 2147483646 w 304"/>
                <a:gd name="T11" fmla="*/ 2147483646 h 13142"/>
                <a:gd name="T12" fmla="*/ 2147483646 w 304"/>
                <a:gd name="T13" fmla="*/ 2147483646 h 13142"/>
                <a:gd name="T14" fmla="*/ 2147483646 w 304"/>
                <a:gd name="T15" fmla="*/ 2147483646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:a16="http://schemas.microsoft.com/office/drawing/2014/main" xmlns="" id="{11E2BA5B-B258-44DA-8EB5-5248419D4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915257"/>
              <a:ext cx="49374" cy="2964"/>
            </a:xfrm>
            <a:custGeom>
              <a:avLst/>
              <a:gdLst>
                <a:gd name="T0" fmla="*/ 2147483646 w 1984"/>
                <a:gd name="T1" fmla="*/ 2147483646 h 136"/>
                <a:gd name="T2" fmla="*/ 2147483646 w 1984"/>
                <a:gd name="T3" fmla="*/ 2147483646 h 136"/>
                <a:gd name="T4" fmla="*/ 2147483646 w 1984"/>
                <a:gd name="T5" fmla="*/ 2147483646 h 136"/>
                <a:gd name="T6" fmla="*/ 2147483646 w 1984"/>
                <a:gd name="T7" fmla="*/ 2147483646 h 136"/>
                <a:gd name="T8" fmla="*/ 2147483646 w 1984"/>
                <a:gd name="T9" fmla="*/ 2147483646 h 136"/>
                <a:gd name="T10" fmla="*/ 2147483646 w 1984"/>
                <a:gd name="T11" fmla="*/ 2147483646 h 136"/>
                <a:gd name="T12" fmla="*/ 2147483646 w 1984"/>
                <a:gd name="T13" fmla="*/ 2147483646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:a16="http://schemas.microsoft.com/office/drawing/2014/main" xmlns="" id="{F9DB724E-F5CD-4D0B-B1E4-DC257B524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534402"/>
              <a:ext cx="73074" cy="383819"/>
            </a:xfrm>
            <a:custGeom>
              <a:avLst/>
              <a:gdLst>
                <a:gd name="T0" fmla="*/ 2147483646 w 2959"/>
                <a:gd name="T1" fmla="*/ 2147483646 h 15394"/>
                <a:gd name="T2" fmla="*/ 2147483646 w 2959"/>
                <a:gd name="T3" fmla="*/ 2147483646 h 15394"/>
                <a:gd name="T4" fmla="*/ 2147483646 w 2959"/>
                <a:gd name="T5" fmla="*/ 2147483646 h 15394"/>
                <a:gd name="T6" fmla="*/ 2147483646 w 2959"/>
                <a:gd name="T7" fmla="*/ 2147483646 h 15394"/>
                <a:gd name="T8" fmla="*/ 2147483646 w 2959"/>
                <a:gd name="T9" fmla="*/ 2147483646 h 15394"/>
                <a:gd name="T10" fmla="*/ 2147483646 w 2959"/>
                <a:gd name="T11" fmla="*/ 2147483646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:a16="http://schemas.microsoft.com/office/drawing/2014/main" xmlns="" id="{0E8FB87F-4BB3-4D19-A33F-17327F56A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125" y="1519582"/>
              <a:ext cx="1976" cy="14819"/>
            </a:xfrm>
            <a:custGeom>
              <a:avLst/>
              <a:gdLst>
                <a:gd name="T0" fmla="*/ 2147483646 w 135"/>
                <a:gd name="T1" fmla="*/ 0 h 572"/>
                <a:gd name="T2" fmla="*/ 0 w 135"/>
                <a:gd name="T3" fmla="*/ 2147483646 h 572"/>
                <a:gd name="T4" fmla="*/ 2147483646 w 135"/>
                <a:gd name="T5" fmla="*/ 2147483646 h 572"/>
                <a:gd name="T6" fmla="*/ 2147483646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:a16="http://schemas.microsoft.com/office/drawing/2014/main" xmlns="" id="{34BBC173-7BFA-4F1B-A8AD-13515670B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525" y="1534402"/>
              <a:ext cx="33576" cy="370482"/>
            </a:xfrm>
            <a:custGeom>
              <a:avLst/>
              <a:gdLst>
                <a:gd name="T0" fmla="*/ 2147483646 w 1379"/>
                <a:gd name="T1" fmla="*/ 2147483646 h 14822"/>
                <a:gd name="T2" fmla="*/ 2147483646 w 1379"/>
                <a:gd name="T3" fmla="*/ 2147483646 h 14822"/>
                <a:gd name="T4" fmla="*/ 2147483646 w 1379"/>
                <a:gd name="T5" fmla="*/ 2147483646 h 14822"/>
                <a:gd name="T6" fmla="*/ 2147483646 w 1379"/>
                <a:gd name="T7" fmla="*/ 2147483646 h 14822"/>
                <a:gd name="T8" fmla="*/ 2147483646 w 1379"/>
                <a:gd name="T9" fmla="*/ 2147483646 h 14822"/>
                <a:gd name="T10" fmla="*/ 2147483646 w 1379"/>
                <a:gd name="T11" fmla="*/ 2147483646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:a16="http://schemas.microsoft.com/office/drawing/2014/main" xmlns="" id="{50436C28-6034-4889-A30C-3A7D504B70DB}"/>
                </a:ext>
              </a:extLst>
            </p:cNvPr>
            <p:cNvSpPr/>
            <p:nvPr/>
          </p:nvSpPr>
          <p:spPr>
            <a:xfrm>
              <a:off x="1518200" y="1953787"/>
              <a:ext cx="252800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:a16="http://schemas.microsoft.com/office/drawing/2014/main" xmlns="" id="{353B97E2-09B2-48D8-B0FB-1F9A6CC8EDFC}"/>
                </a:ext>
              </a:extLst>
            </p:cNvPr>
            <p:cNvSpPr/>
            <p:nvPr/>
          </p:nvSpPr>
          <p:spPr>
            <a:xfrm>
              <a:off x="1518200" y="2272402"/>
              <a:ext cx="84924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:a16="http://schemas.microsoft.com/office/drawing/2014/main" xmlns="" id="{83B1E7C9-D7D3-4069-BCFF-95EA233E3196}"/>
                </a:ext>
              </a:extLst>
            </p:cNvPr>
            <p:cNvSpPr/>
            <p:nvPr/>
          </p:nvSpPr>
          <p:spPr>
            <a:xfrm>
              <a:off x="1265400" y="1989353"/>
              <a:ext cx="35747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:a16="http://schemas.microsoft.com/office/drawing/2014/main" xmlns="" id="{FD83AEA1-4744-4F03-B958-45C4639CA292}"/>
                </a:ext>
              </a:extLst>
            </p:cNvPr>
            <p:cNvSpPr/>
            <p:nvPr/>
          </p:nvSpPr>
          <p:spPr>
            <a:xfrm>
              <a:off x="1273300" y="1873763"/>
              <a:ext cx="42067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:a16="http://schemas.microsoft.com/office/drawing/2014/main" xmlns="" id="{FBDFA744-2627-4562-94AE-C6F8EECCC475}"/>
                </a:ext>
              </a:extLst>
            </p:cNvPr>
            <p:cNvSpPr/>
            <p:nvPr/>
          </p:nvSpPr>
          <p:spPr>
            <a:xfrm>
              <a:off x="1559675" y="2072341"/>
              <a:ext cx="120476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:a16="http://schemas.microsoft.com/office/drawing/2014/main" xmlns="" id="{CBEC74D2-33A4-45D6-9D41-8A28BD3D5E21}"/>
                </a:ext>
              </a:extLst>
            </p:cNvPr>
            <p:cNvSpPr/>
            <p:nvPr/>
          </p:nvSpPr>
          <p:spPr>
            <a:xfrm>
              <a:off x="1494500" y="1995281"/>
              <a:ext cx="110600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:a16="http://schemas.microsoft.com/office/drawing/2014/main" xmlns="" id="{3111203C-52F4-4169-876B-DC3AE1491AD4}"/>
                </a:ext>
              </a:extLst>
            </p:cNvPr>
            <p:cNvSpPr/>
            <p:nvPr/>
          </p:nvSpPr>
          <p:spPr>
            <a:xfrm>
              <a:off x="1530050" y="2488764"/>
              <a:ext cx="152074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:a16="http://schemas.microsoft.com/office/drawing/2014/main" xmlns="" id="{4CC038E9-44A0-46D7-86C0-006AEFA5C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425" y="1378799"/>
              <a:ext cx="112576" cy="203025"/>
            </a:xfrm>
            <a:custGeom>
              <a:avLst/>
              <a:gdLst>
                <a:gd name="T0" fmla="*/ 2147483646 w 4505"/>
                <a:gd name="T1" fmla="*/ 2147483646 h 8134"/>
                <a:gd name="T2" fmla="*/ 2147483646 w 4505"/>
                <a:gd name="T3" fmla="*/ 2147483646 h 8134"/>
                <a:gd name="T4" fmla="*/ 2147483646 w 4505"/>
                <a:gd name="T5" fmla="*/ 2147483646 h 8134"/>
                <a:gd name="T6" fmla="*/ 2147483646 w 4505"/>
                <a:gd name="T7" fmla="*/ 2147483646 h 8134"/>
                <a:gd name="T8" fmla="*/ 2147483646 w 4505"/>
                <a:gd name="T9" fmla="*/ 2147483646 h 8134"/>
                <a:gd name="T10" fmla="*/ 2147483646 w 4505"/>
                <a:gd name="T11" fmla="*/ 2147483646 h 8134"/>
                <a:gd name="T12" fmla="*/ 2147483646 w 4505"/>
                <a:gd name="T13" fmla="*/ 2147483646 h 8134"/>
                <a:gd name="T14" fmla="*/ 2147483646 w 4505"/>
                <a:gd name="T15" fmla="*/ 2147483646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:a16="http://schemas.microsoft.com/office/drawing/2014/main" xmlns="" id="{1E71D70E-72C8-401F-A32A-B578685DE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000" y="406654"/>
              <a:ext cx="1015151" cy="1066989"/>
            </a:xfrm>
            <a:custGeom>
              <a:avLst/>
              <a:gdLst>
                <a:gd name="T0" fmla="*/ 2147483646 w 40634"/>
                <a:gd name="T1" fmla="*/ 2147483646 h 42724"/>
                <a:gd name="T2" fmla="*/ 2147483646 w 40634"/>
                <a:gd name="T3" fmla="*/ 2147483646 h 42724"/>
                <a:gd name="T4" fmla="*/ 2147483646 w 40634"/>
                <a:gd name="T5" fmla="*/ 2147483646 h 42724"/>
                <a:gd name="T6" fmla="*/ 2147483646 w 40634"/>
                <a:gd name="T7" fmla="*/ 2147483646 h 42724"/>
                <a:gd name="T8" fmla="*/ 2147483646 w 40634"/>
                <a:gd name="T9" fmla="*/ 2147483646 h 42724"/>
                <a:gd name="T10" fmla="*/ 2147483646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2147483646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:a16="http://schemas.microsoft.com/office/drawing/2014/main" xmlns="" id="{107E89D8-0BB7-47E3-B09C-D34298C90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177257"/>
              <a:ext cx="649776" cy="296386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2147483646 h 11899"/>
                <a:gd name="T16" fmla="*/ 2147483646 w 26047"/>
                <a:gd name="T17" fmla="*/ 2147483646 h 11899"/>
                <a:gd name="T18" fmla="*/ 2147483646 w 26047"/>
                <a:gd name="T19" fmla="*/ 2147483646 h 11899"/>
                <a:gd name="T20" fmla="*/ 2147483646 w 26047"/>
                <a:gd name="T21" fmla="*/ 2147483646 h 11899"/>
                <a:gd name="T22" fmla="*/ 0 w 26047"/>
                <a:gd name="T23" fmla="*/ 2147483646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:a16="http://schemas.microsoft.com/office/drawing/2014/main" xmlns="" id="{C96E0CAB-9938-4907-8FED-FF6DEBDEE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675" y="1467714"/>
              <a:ext cx="49376" cy="2964"/>
            </a:xfrm>
            <a:custGeom>
              <a:avLst/>
              <a:gdLst>
                <a:gd name="T0" fmla="*/ 0 w 1950"/>
                <a:gd name="T1" fmla="*/ 0 h 135"/>
                <a:gd name="T2" fmla="*/ 2147483646 w 1950"/>
                <a:gd name="T3" fmla="*/ 2147483646 h 135"/>
                <a:gd name="T4" fmla="*/ 2147483646 w 1950"/>
                <a:gd name="T5" fmla="*/ 2147483646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:a16="http://schemas.microsoft.com/office/drawing/2014/main" xmlns="" id="{AA9AF621-F3E5-4328-90FF-4452956F7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077968"/>
              <a:ext cx="649776" cy="395674"/>
            </a:xfrm>
            <a:custGeom>
              <a:avLst/>
              <a:gdLst>
                <a:gd name="T0" fmla="*/ 2147483646 w 26047"/>
                <a:gd name="T1" fmla="*/ 2147483646 h 15831"/>
                <a:gd name="T2" fmla="*/ 2147483646 w 26047"/>
                <a:gd name="T3" fmla="*/ 2147483646 h 15831"/>
                <a:gd name="T4" fmla="*/ 0 w 26047"/>
                <a:gd name="T5" fmla="*/ 2147483646 h 15831"/>
                <a:gd name="T6" fmla="*/ 0 w 26047"/>
                <a:gd name="T7" fmla="*/ 2147483646 h 15831"/>
                <a:gd name="T8" fmla="*/ 2147483646 w 26047"/>
                <a:gd name="T9" fmla="*/ 2147483646 h 15831"/>
                <a:gd name="T10" fmla="*/ 2147483646 w 26047"/>
                <a:gd name="T11" fmla="*/ 2147483646 h 15831"/>
                <a:gd name="T12" fmla="*/ 2147483646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2147483646 h 15831"/>
                <a:gd name="T26" fmla="*/ 2147483646 w 26047"/>
                <a:gd name="T27" fmla="*/ 2147483646 h 15831"/>
                <a:gd name="T28" fmla="*/ 2147483646 w 26047"/>
                <a:gd name="T29" fmla="*/ 2147483646 h 15831"/>
                <a:gd name="T30" fmla="*/ 2147483646 w 26047"/>
                <a:gd name="T31" fmla="*/ 2147483646 h 15831"/>
                <a:gd name="T32" fmla="*/ 2147483646 w 26047"/>
                <a:gd name="T33" fmla="*/ 2147483646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:a16="http://schemas.microsoft.com/office/drawing/2014/main" xmlns="" id="{656DE336-8CD8-46EE-8699-2497B1FFE2D6}"/>
                </a:ext>
              </a:extLst>
            </p:cNvPr>
            <p:cNvSpPr/>
            <p:nvPr/>
          </p:nvSpPr>
          <p:spPr>
            <a:xfrm>
              <a:off x="1231825" y="1481052"/>
              <a:ext cx="280450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:a16="http://schemas.microsoft.com/office/drawing/2014/main" xmlns="" id="{297E284D-CB05-4E30-976B-8148BA014629}"/>
                </a:ext>
              </a:extLst>
            </p:cNvPr>
            <p:cNvSpPr/>
            <p:nvPr/>
          </p:nvSpPr>
          <p:spPr>
            <a:xfrm>
              <a:off x="1235775" y="1481052"/>
              <a:ext cx="27255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:a16="http://schemas.microsoft.com/office/drawing/2014/main" xmlns="" id="{957DF8A7-D683-4823-ABEE-E765B7FB03DE}"/>
                </a:ext>
              </a:extLst>
            </p:cNvPr>
            <p:cNvSpPr/>
            <p:nvPr/>
          </p:nvSpPr>
          <p:spPr>
            <a:xfrm>
              <a:off x="1605100" y="1516619"/>
              <a:ext cx="158000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:a16="http://schemas.microsoft.com/office/drawing/2014/main" xmlns="" id="{BB71A1D4-4CD2-4085-B834-8FE060C29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350" y="1987872"/>
              <a:ext cx="0" cy="56313"/>
            </a:xfrm>
            <a:custGeom>
              <a:avLst/>
              <a:gdLst>
                <a:gd name="T0" fmla="*/ 0 w 1"/>
                <a:gd name="T1" fmla="*/ 2147483646 h 2253"/>
                <a:gd name="T2" fmla="*/ 0 w 1"/>
                <a:gd name="T3" fmla="*/ 2147483646 h 2253"/>
                <a:gd name="T4" fmla="*/ 0 w 1"/>
                <a:gd name="T5" fmla="*/ 2147483646 h 2253"/>
                <a:gd name="T6" fmla="*/ 0 w 1"/>
                <a:gd name="T7" fmla="*/ 2147483646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:a16="http://schemas.microsoft.com/office/drawing/2014/main" xmlns="" id="{436392A8-1DD8-4675-80ED-D362D10FA065}"/>
                </a:ext>
              </a:extLst>
            </p:cNvPr>
            <p:cNvSpPr/>
            <p:nvPr/>
          </p:nvSpPr>
          <p:spPr>
            <a:xfrm>
              <a:off x="1613000" y="1526992"/>
              <a:ext cx="128374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:a16="http://schemas.microsoft.com/office/drawing/2014/main" xmlns="" id="{82011CB8-E310-40B9-A069-A512D69D5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250" y="1202450"/>
              <a:ext cx="134300" cy="121518"/>
            </a:xfrm>
            <a:custGeom>
              <a:avLst/>
              <a:gdLst>
                <a:gd name="T0" fmla="*/ 2147483646 w 5345"/>
                <a:gd name="T1" fmla="*/ 0 h 4826"/>
                <a:gd name="T2" fmla="*/ 2147483646 w 5345"/>
                <a:gd name="T3" fmla="*/ 2147483646 h 4826"/>
                <a:gd name="T4" fmla="*/ 2147483646 w 5345"/>
                <a:gd name="T5" fmla="*/ 2147483646 h 4826"/>
                <a:gd name="T6" fmla="*/ 2147483646 w 5345"/>
                <a:gd name="T7" fmla="*/ 2147483646 h 4826"/>
                <a:gd name="T8" fmla="*/ 2147483646 w 5345"/>
                <a:gd name="T9" fmla="*/ 2147483646 h 4826"/>
                <a:gd name="T10" fmla="*/ 2147483646 w 5345"/>
                <a:gd name="T11" fmla="*/ 2147483646 h 4826"/>
                <a:gd name="T12" fmla="*/ 2147483646 w 5345"/>
                <a:gd name="T13" fmla="*/ 2147483646 h 4826"/>
                <a:gd name="T14" fmla="*/ 2147483646 w 5345"/>
                <a:gd name="T15" fmla="*/ 2147483646 h 4826"/>
                <a:gd name="T16" fmla="*/ 2147483646 w 5345"/>
                <a:gd name="T17" fmla="*/ 2147483646 h 4826"/>
                <a:gd name="T18" fmla="*/ 2147483646 w 5345"/>
                <a:gd name="T19" fmla="*/ 2147483646 h 4826"/>
                <a:gd name="T20" fmla="*/ 2147483646 w 5345"/>
                <a:gd name="T21" fmla="*/ 2147483646 h 4826"/>
                <a:gd name="T22" fmla="*/ 2147483646 w 5345"/>
                <a:gd name="T23" fmla="*/ 2147483646 h 4826"/>
                <a:gd name="T24" fmla="*/ 2147483646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:a16="http://schemas.microsoft.com/office/drawing/2014/main" xmlns="" id="{79D26F1C-FA55-456F-ADCB-5993E71CA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275" y="981642"/>
              <a:ext cx="187626" cy="168940"/>
            </a:xfrm>
            <a:custGeom>
              <a:avLst/>
              <a:gdLst>
                <a:gd name="T0" fmla="*/ 2147483646 w 7563"/>
                <a:gd name="T1" fmla="*/ 0 h 6785"/>
                <a:gd name="T2" fmla="*/ 2147483646 w 7563"/>
                <a:gd name="T3" fmla="*/ 2147483646 h 6785"/>
                <a:gd name="T4" fmla="*/ 2147483646 w 7563"/>
                <a:gd name="T5" fmla="*/ 2147483646 h 6785"/>
                <a:gd name="T6" fmla="*/ 2147483646 w 7563"/>
                <a:gd name="T7" fmla="*/ 2147483646 h 6785"/>
                <a:gd name="T8" fmla="*/ 2147483646 w 7563"/>
                <a:gd name="T9" fmla="*/ 2147483646 h 6785"/>
                <a:gd name="T10" fmla="*/ 2147483646 w 7563"/>
                <a:gd name="T11" fmla="*/ 2147483646 h 6785"/>
                <a:gd name="T12" fmla="*/ 2147483646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:a16="http://schemas.microsoft.com/office/drawing/2014/main" xmlns="" id="{2903E3D6-5515-4670-8297-94CAF1744C55}"/>
                </a:ext>
              </a:extLst>
            </p:cNvPr>
            <p:cNvSpPr/>
            <p:nvPr/>
          </p:nvSpPr>
          <p:spPr>
            <a:xfrm>
              <a:off x="1417475" y="1104642"/>
              <a:ext cx="217250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:a16="http://schemas.microsoft.com/office/drawing/2014/main" xmlns="" id="{A2DADCFB-A048-45FF-8B28-523FF33D5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975" y="1079449"/>
              <a:ext cx="159976" cy="143748"/>
            </a:xfrm>
            <a:custGeom>
              <a:avLst/>
              <a:gdLst>
                <a:gd name="T0" fmla="*/ 2147483646 w 6454"/>
                <a:gd name="T1" fmla="*/ 0 h 5755"/>
                <a:gd name="T2" fmla="*/ 2147483646 w 6454"/>
                <a:gd name="T3" fmla="*/ 2147483646 h 5755"/>
                <a:gd name="T4" fmla="*/ 2147483646 w 6454"/>
                <a:gd name="T5" fmla="*/ 2147483646 h 5755"/>
                <a:gd name="T6" fmla="*/ 2147483646 w 6454"/>
                <a:gd name="T7" fmla="*/ 2147483646 h 5755"/>
                <a:gd name="T8" fmla="*/ 2147483646 w 6454"/>
                <a:gd name="T9" fmla="*/ 2147483646 h 5755"/>
                <a:gd name="T10" fmla="*/ 2147483646 w 6454"/>
                <a:gd name="T11" fmla="*/ 2147483646 h 5755"/>
                <a:gd name="T12" fmla="*/ 2147483646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:a16="http://schemas.microsoft.com/office/drawing/2014/main" xmlns="" id="{375118DA-4476-482C-B59E-01501C95C8CE}"/>
                </a:ext>
              </a:extLst>
            </p:cNvPr>
            <p:cNvSpPr/>
            <p:nvPr/>
          </p:nvSpPr>
          <p:spPr>
            <a:xfrm>
              <a:off x="1861850" y="1212823"/>
              <a:ext cx="130350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:a16="http://schemas.microsoft.com/office/drawing/2014/main" xmlns="" id="{9CDA644D-B618-418E-838F-97185946B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09799"/>
              <a:ext cx="71100" cy="62241"/>
            </a:xfrm>
            <a:custGeom>
              <a:avLst/>
              <a:gdLst>
                <a:gd name="T0" fmla="*/ 2147483646 w 2824"/>
                <a:gd name="T1" fmla="*/ 0 h 2440"/>
                <a:gd name="T2" fmla="*/ 2147483646 w 2824"/>
                <a:gd name="T3" fmla="*/ 2147483646 h 2440"/>
                <a:gd name="T4" fmla="*/ 2147483646 w 2824"/>
                <a:gd name="T5" fmla="*/ 2147483646 h 2440"/>
                <a:gd name="T6" fmla="*/ 2147483646 w 2824"/>
                <a:gd name="T7" fmla="*/ 2147483646 h 2440"/>
                <a:gd name="T8" fmla="*/ 2147483646 w 2824"/>
                <a:gd name="T9" fmla="*/ 2147483646 h 2440"/>
                <a:gd name="T10" fmla="*/ 2147483646 w 2824"/>
                <a:gd name="T11" fmla="*/ 2147483646 h 2440"/>
                <a:gd name="T12" fmla="*/ 2147483646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:a16="http://schemas.microsoft.com/office/drawing/2014/main" xmlns="" id="{33E8B239-D3C9-4FC1-832F-62B89E995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100" y="1095751"/>
              <a:ext cx="71100" cy="60759"/>
            </a:xfrm>
            <a:custGeom>
              <a:avLst/>
              <a:gdLst>
                <a:gd name="T0" fmla="*/ 2147483646 w 2824"/>
                <a:gd name="T1" fmla="*/ 2147483646 h 2445"/>
                <a:gd name="T2" fmla="*/ 2147483646 w 2824"/>
                <a:gd name="T3" fmla="*/ 2147483646 h 2445"/>
                <a:gd name="T4" fmla="*/ 2147483646 w 2824"/>
                <a:gd name="T5" fmla="*/ 2147483646 h 2445"/>
                <a:gd name="T6" fmla="*/ 2147483646 w 2824"/>
                <a:gd name="T7" fmla="*/ 2147483646 h 2445"/>
                <a:gd name="T8" fmla="*/ 2147483646 w 2824"/>
                <a:gd name="T9" fmla="*/ 2147483646 h 2445"/>
                <a:gd name="T10" fmla="*/ 2147483646 w 2824"/>
                <a:gd name="T11" fmla="*/ 2147483646 h 2445"/>
                <a:gd name="T12" fmla="*/ 2147483646 w 2824"/>
                <a:gd name="T13" fmla="*/ 2147483646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:a16="http://schemas.microsoft.com/office/drawing/2014/main" xmlns="" id="{6CBA0D93-CBDE-4DC0-9F7D-227C75072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232"/>
              <a:ext cx="1222525" cy="946952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2147483646 h 37862"/>
                <a:gd name="T4" fmla="*/ 2147483646 w 48901"/>
                <a:gd name="T5" fmla="*/ 2147483646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2147483646 w 48901"/>
                <a:gd name="T11" fmla="*/ 2147483646 h 37862"/>
                <a:gd name="T12" fmla="*/ 2147483646 w 48901"/>
                <a:gd name="T13" fmla="*/ 2147483646 h 37862"/>
                <a:gd name="T14" fmla="*/ 2147483646 w 48901"/>
                <a:gd name="T15" fmla="*/ 2147483646 h 37862"/>
                <a:gd name="T16" fmla="*/ 2147483646 w 48901"/>
                <a:gd name="T17" fmla="*/ 2147483646 h 37862"/>
                <a:gd name="T18" fmla="*/ 2147483646 w 48901"/>
                <a:gd name="T19" fmla="*/ 2147483646 h 37862"/>
                <a:gd name="T20" fmla="*/ 2147483646 w 48901"/>
                <a:gd name="T21" fmla="*/ 2147483646 h 37862"/>
                <a:gd name="T22" fmla="*/ 2147483646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2147483646 h 37862"/>
                <a:gd name="T96" fmla="*/ 2147483646 w 48901"/>
                <a:gd name="T97" fmla="*/ 2147483646 h 37862"/>
                <a:gd name="T98" fmla="*/ 2147483646 w 48901"/>
                <a:gd name="T99" fmla="*/ 2147483646 h 37862"/>
                <a:gd name="T100" fmla="*/ 2147483646 w 48901"/>
                <a:gd name="T101" fmla="*/ 2147483646 h 37862"/>
                <a:gd name="T102" fmla="*/ 2147483646 w 48901"/>
                <a:gd name="T103" fmla="*/ 2147483646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:a16="http://schemas.microsoft.com/office/drawing/2014/main" xmlns="" id="{AB06FC6F-1A5A-48D3-978E-CEB4662BE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4750"/>
              <a:ext cx="1194875" cy="706880"/>
            </a:xfrm>
            <a:custGeom>
              <a:avLst/>
              <a:gdLst>
                <a:gd name="T0" fmla="*/ 2147483646 w 47759"/>
                <a:gd name="T1" fmla="*/ 2147483646 h 28249"/>
                <a:gd name="T2" fmla="*/ 2147483646 w 47759"/>
                <a:gd name="T3" fmla="*/ 2147483646 h 28249"/>
                <a:gd name="T4" fmla="*/ 2147483646 w 47759"/>
                <a:gd name="T5" fmla="*/ 2147483646 h 28249"/>
                <a:gd name="T6" fmla="*/ 2147483646 w 47759"/>
                <a:gd name="T7" fmla="*/ 2147483646 h 28249"/>
                <a:gd name="T8" fmla="*/ 2147483646 w 47759"/>
                <a:gd name="T9" fmla="*/ 2147483646 h 28249"/>
                <a:gd name="T10" fmla="*/ 2147483646 w 47759"/>
                <a:gd name="T11" fmla="*/ 2147483646 h 28249"/>
                <a:gd name="T12" fmla="*/ 2147483646 w 47759"/>
                <a:gd name="T13" fmla="*/ 2147483646 h 28249"/>
                <a:gd name="T14" fmla="*/ 2147483646 w 47759"/>
                <a:gd name="T15" fmla="*/ 2147483646 h 28249"/>
                <a:gd name="T16" fmla="*/ 2147483646 w 47759"/>
                <a:gd name="T17" fmla="*/ 2147483646 h 28249"/>
                <a:gd name="T18" fmla="*/ 2147483646 w 47759"/>
                <a:gd name="T19" fmla="*/ 2147483646 h 28249"/>
                <a:gd name="T20" fmla="*/ 2147483646 w 47759"/>
                <a:gd name="T21" fmla="*/ 2147483646 h 28249"/>
                <a:gd name="T22" fmla="*/ 2147483646 w 47759"/>
                <a:gd name="T23" fmla="*/ 2147483646 h 28249"/>
                <a:gd name="T24" fmla="*/ 2147483646 w 47759"/>
                <a:gd name="T25" fmla="*/ 2147483646 h 28249"/>
                <a:gd name="T26" fmla="*/ 2147483646 w 47759"/>
                <a:gd name="T27" fmla="*/ 2147483646 h 28249"/>
                <a:gd name="T28" fmla="*/ 2147483646 w 47759"/>
                <a:gd name="T29" fmla="*/ 2147483646 h 28249"/>
                <a:gd name="T30" fmla="*/ 2147483646 w 47759"/>
                <a:gd name="T31" fmla="*/ 2147483646 h 28249"/>
                <a:gd name="T32" fmla="*/ 2147483646 w 47759"/>
                <a:gd name="T33" fmla="*/ 2147483646 h 28249"/>
                <a:gd name="T34" fmla="*/ 2147483646 w 47759"/>
                <a:gd name="T35" fmla="*/ 2147483646 h 28249"/>
                <a:gd name="T36" fmla="*/ 2147483646 w 47759"/>
                <a:gd name="T37" fmla="*/ 2147483646 h 28249"/>
                <a:gd name="T38" fmla="*/ 2147483646 w 47759"/>
                <a:gd name="T39" fmla="*/ 2147483646 h 28249"/>
                <a:gd name="T40" fmla="*/ 2147483646 w 47759"/>
                <a:gd name="T41" fmla="*/ 2147483646 h 28249"/>
                <a:gd name="T42" fmla="*/ 2147483646 w 47759"/>
                <a:gd name="T43" fmla="*/ 2147483646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147483646 h 28249"/>
                <a:gd name="T50" fmla="*/ 2147483646 w 47759"/>
                <a:gd name="T51" fmla="*/ 2147483646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2147483646 h 28249"/>
                <a:gd name="T60" fmla="*/ 2147483646 w 47759"/>
                <a:gd name="T61" fmla="*/ 2147483646 h 28249"/>
                <a:gd name="T62" fmla="*/ 2147483646 w 47759"/>
                <a:gd name="T63" fmla="*/ 2147483646 h 28249"/>
                <a:gd name="T64" fmla="*/ 2147483646 w 47759"/>
                <a:gd name="T65" fmla="*/ 2147483646 h 28249"/>
                <a:gd name="T66" fmla="*/ 2147483646 w 47759"/>
                <a:gd name="T67" fmla="*/ 2147483646 h 28249"/>
                <a:gd name="T68" fmla="*/ 2147483646 w 47759"/>
                <a:gd name="T69" fmla="*/ 2147483646 h 28249"/>
                <a:gd name="T70" fmla="*/ 2147483646 w 47759"/>
                <a:gd name="T71" fmla="*/ 2147483646 h 28249"/>
                <a:gd name="T72" fmla="*/ 2147483646 w 47759"/>
                <a:gd name="T73" fmla="*/ 2147483646 h 28249"/>
                <a:gd name="T74" fmla="*/ 2147483646 w 47759"/>
                <a:gd name="T75" fmla="*/ 2147483646 h 28249"/>
                <a:gd name="T76" fmla="*/ 2147483646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2147483646 w 47759"/>
                <a:gd name="T93" fmla="*/ 2147483646 h 28249"/>
                <a:gd name="T94" fmla="*/ 2147483646 w 47759"/>
                <a:gd name="T95" fmla="*/ 2147483646 h 28249"/>
                <a:gd name="T96" fmla="*/ 2147483646 w 47759"/>
                <a:gd name="T97" fmla="*/ 2147483646 h 28249"/>
                <a:gd name="T98" fmla="*/ 2147483646 w 47759"/>
                <a:gd name="T99" fmla="*/ 2147483646 h 28249"/>
                <a:gd name="T100" fmla="*/ 2147483646 w 47759"/>
                <a:gd name="T101" fmla="*/ 2147483646 h 28249"/>
                <a:gd name="T102" fmla="*/ 2147483646 w 47759"/>
                <a:gd name="T103" fmla="*/ 2147483646 h 28249"/>
                <a:gd name="T104" fmla="*/ 2147483646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:a16="http://schemas.microsoft.com/office/drawing/2014/main" xmlns="" id="{F6589571-1B21-41DE-97A9-521D00B7A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7714"/>
              <a:ext cx="1194875" cy="935097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2147483646 h 37407"/>
                <a:gd name="T4" fmla="*/ 2147483646 w 47759"/>
                <a:gd name="T5" fmla="*/ 2147483646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2147483646 w 47759"/>
                <a:gd name="T11" fmla="*/ 2147483646 h 37407"/>
                <a:gd name="T12" fmla="*/ 2147483646 w 47759"/>
                <a:gd name="T13" fmla="*/ 2147483646 h 37407"/>
                <a:gd name="T14" fmla="*/ 2147483646 w 47759"/>
                <a:gd name="T15" fmla="*/ 2147483646 h 37407"/>
                <a:gd name="T16" fmla="*/ 2147483646 w 47759"/>
                <a:gd name="T17" fmla="*/ 2147483646 h 37407"/>
                <a:gd name="T18" fmla="*/ 2147483646 w 47759"/>
                <a:gd name="T19" fmla="*/ 2147483646 h 37407"/>
                <a:gd name="T20" fmla="*/ 2147483646 w 47759"/>
                <a:gd name="T21" fmla="*/ 2147483646 h 37407"/>
                <a:gd name="T22" fmla="*/ 2147483646 w 47759"/>
                <a:gd name="T23" fmla="*/ 2147483646 h 37407"/>
                <a:gd name="T24" fmla="*/ 2147483646 w 47759"/>
                <a:gd name="T25" fmla="*/ 2147483646 h 37407"/>
                <a:gd name="T26" fmla="*/ 2147483646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2147483646 h 37407"/>
                <a:gd name="T68" fmla="*/ 2147483646 w 47759"/>
                <a:gd name="T69" fmla="*/ 2147483646 h 37407"/>
                <a:gd name="T70" fmla="*/ 2147483646 w 47759"/>
                <a:gd name="T71" fmla="*/ 2147483646 h 37407"/>
                <a:gd name="T72" fmla="*/ 2147483646 w 47759"/>
                <a:gd name="T73" fmla="*/ 2147483646 h 37407"/>
                <a:gd name="T74" fmla="*/ 2147483646 w 47759"/>
                <a:gd name="T75" fmla="*/ 2147483646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:a16="http://schemas.microsoft.com/office/drawing/2014/main" xmlns="" id="{BEACB192-7D26-4865-AAC3-134802BEB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874" y="1735944"/>
              <a:ext cx="244900" cy="251928"/>
            </a:xfrm>
            <a:custGeom>
              <a:avLst/>
              <a:gdLst>
                <a:gd name="T0" fmla="*/ 2147483646 w 9781"/>
                <a:gd name="T1" fmla="*/ 0 h 10083"/>
                <a:gd name="T2" fmla="*/ 2147483646 w 9781"/>
                <a:gd name="T3" fmla="*/ 2147483646 h 10083"/>
                <a:gd name="T4" fmla="*/ 2147483646 w 9781"/>
                <a:gd name="T5" fmla="*/ 2147483646 h 10083"/>
                <a:gd name="T6" fmla="*/ 2147483646 w 9781"/>
                <a:gd name="T7" fmla="*/ 2147483646 h 10083"/>
                <a:gd name="T8" fmla="*/ 2147483646 w 9781"/>
                <a:gd name="T9" fmla="*/ 2147483646 h 10083"/>
                <a:gd name="T10" fmla="*/ 2147483646 w 9781"/>
                <a:gd name="T11" fmla="*/ 2147483646 h 10083"/>
                <a:gd name="T12" fmla="*/ 2147483646 w 9781"/>
                <a:gd name="T13" fmla="*/ 2147483646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:a16="http://schemas.microsoft.com/office/drawing/2014/main" xmlns="" id="{246A32BA-484B-4E1F-A684-6D348E1C9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300" y="1525510"/>
              <a:ext cx="203424" cy="225253"/>
            </a:xfrm>
            <a:custGeom>
              <a:avLst/>
              <a:gdLst>
                <a:gd name="T0" fmla="*/ 2147483646 w 8135"/>
                <a:gd name="T1" fmla="*/ 0 h 8974"/>
                <a:gd name="T2" fmla="*/ 2147483646 w 8135"/>
                <a:gd name="T3" fmla="*/ 2147483646 h 8974"/>
                <a:gd name="T4" fmla="*/ 2147483646 w 8135"/>
                <a:gd name="T5" fmla="*/ 2147483646 h 8974"/>
                <a:gd name="T6" fmla="*/ 2147483646 w 8135"/>
                <a:gd name="T7" fmla="*/ 2147483646 h 8974"/>
                <a:gd name="T8" fmla="*/ 2147483646 w 8135"/>
                <a:gd name="T9" fmla="*/ 2147483646 h 8974"/>
                <a:gd name="T10" fmla="*/ 2147483646 w 8135"/>
                <a:gd name="T11" fmla="*/ 2147483646 h 8974"/>
                <a:gd name="T12" fmla="*/ 2147483646 w 8135"/>
                <a:gd name="T13" fmla="*/ 2147483646 h 8974"/>
                <a:gd name="T14" fmla="*/ 2147483646 w 8135"/>
                <a:gd name="T15" fmla="*/ 2147483646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:a16="http://schemas.microsoft.com/office/drawing/2014/main" xmlns="" id="{C0F8B4F9-E764-468A-90EC-2BE92EA4E43E}"/>
                </a:ext>
              </a:extLst>
            </p:cNvPr>
            <p:cNvSpPr/>
            <p:nvPr/>
          </p:nvSpPr>
          <p:spPr>
            <a:xfrm>
              <a:off x="1273300" y="1525510"/>
              <a:ext cx="199474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:a16="http://schemas.microsoft.com/office/drawing/2014/main" xmlns="" id="{86090B5E-9537-456A-877C-80B7AD41A72F}"/>
                </a:ext>
              </a:extLst>
            </p:cNvPr>
            <p:cNvSpPr/>
            <p:nvPr/>
          </p:nvSpPr>
          <p:spPr>
            <a:xfrm>
              <a:off x="1219975" y="1658884"/>
              <a:ext cx="154050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:a16="http://schemas.microsoft.com/office/drawing/2014/main" xmlns="" id="{455C6A72-5261-4C73-8AB5-9B9CC6A2C9D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81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:a16="http://schemas.microsoft.com/office/drawing/2014/main" xmlns="" id="{59672966-F22E-4716-898D-17D2E785B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:a16="http://schemas.microsoft.com/office/drawing/2014/main" xmlns="" id="{1DF8AEDC-5F8B-4054-85A8-78AEB532E9DF}"/>
                </a:ext>
              </a:extLst>
            </p:cNvPr>
            <p:cNvSpPr/>
            <p:nvPr/>
          </p:nvSpPr>
          <p:spPr>
            <a:xfrm>
              <a:off x="2655910" y="2307376"/>
              <a:ext cx="95201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:a16="http://schemas.microsoft.com/office/drawing/2014/main" xmlns="" id="{FE3CC889-C94D-4AA5-AF03-B70D61077DB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5"/>
            <a:ext cx="292100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:a16="http://schemas.microsoft.com/office/drawing/2014/main" xmlns="" id="{5A529766-E793-48AF-9FC2-746B0D0B5EF5}"/>
                </a:ext>
              </a:extLst>
            </p:cNvPr>
            <p:cNvSpPr/>
            <p:nvPr/>
          </p:nvSpPr>
          <p:spPr>
            <a:xfrm>
              <a:off x="3286103" y="2403030"/>
              <a:ext cx="206918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:a16="http://schemas.microsoft.com/office/drawing/2014/main" xmlns="" id="{25052AB3-1319-4132-AE93-DA4C42527592}"/>
                </a:ext>
              </a:extLst>
            </p:cNvPr>
            <p:cNvSpPr/>
            <p:nvPr/>
          </p:nvSpPr>
          <p:spPr>
            <a:xfrm>
              <a:off x="3302995" y="2403030"/>
              <a:ext cx="192138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:a16="http://schemas.microsoft.com/office/drawing/2014/main" xmlns="" id="{885F0303-B520-4B6F-8E9A-1B82D3AA9530}"/>
                </a:ext>
              </a:extLst>
            </p:cNvPr>
            <p:cNvSpPr/>
            <p:nvPr/>
          </p:nvSpPr>
          <p:spPr>
            <a:xfrm>
              <a:off x="3395897" y="2372825"/>
              <a:ext cx="10556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:a16="http://schemas.microsoft.com/office/drawing/2014/main" xmlns="" id="{E5DD1751-9A7A-4E5B-8525-DD3B793FA7C8}"/>
                </a:ext>
              </a:extLst>
            </p:cNvPr>
            <p:cNvSpPr/>
            <p:nvPr/>
          </p:nvSpPr>
          <p:spPr>
            <a:xfrm>
              <a:off x="3243875" y="2495231"/>
              <a:ext cx="285040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:a16="http://schemas.microsoft.com/office/drawing/2014/main" xmlns="" id="{93795544-2881-482E-A838-813FE2B242A1}"/>
                </a:ext>
              </a:extLst>
            </p:cNvPr>
            <p:cNvSpPr/>
            <p:nvPr/>
          </p:nvSpPr>
          <p:spPr>
            <a:xfrm>
              <a:off x="3341000" y="2379184"/>
              <a:ext cx="103459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:a16="http://schemas.microsoft.com/office/drawing/2014/main" xmlns="" id="{C510B3A7-B613-4B67-AB75-EB01F5AD0C1F}"/>
                </a:ext>
              </a:extLst>
            </p:cNvPr>
            <p:cNvSpPr/>
            <p:nvPr/>
          </p:nvSpPr>
          <p:spPr>
            <a:xfrm>
              <a:off x="3267100" y="2458668"/>
              <a:ext cx="268150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:a16="http://schemas.microsoft.com/office/drawing/2014/main" xmlns="" id="{8C654ADB-D9C8-4252-9A6E-93CAC0F75754}"/>
                </a:ext>
              </a:extLst>
            </p:cNvPr>
            <p:cNvSpPr/>
            <p:nvPr/>
          </p:nvSpPr>
          <p:spPr>
            <a:xfrm>
              <a:off x="3275546" y="2452309"/>
              <a:ext cx="257592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:a16="http://schemas.microsoft.com/office/drawing/2014/main" xmlns="" id="{58FF9066-A441-4665-A195-890C5BF04E1B}"/>
                </a:ext>
              </a:extLst>
            </p:cNvPr>
            <p:cNvSpPr/>
            <p:nvPr/>
          </p:nvSpPr>
          <p:spPr>
            <a:xfrm>
              <a:off x="3328332" y="2385542"/>
              <a:ext cx="120350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:a16="http://schemas.microsoft.com/office/drawing/2014/main" xmlns="" id="{4168C34A-CC29-4307-8A80-356A88FD1BD5}"/>
                </a:ext>
              </a:extLst>
            </p:cNvPr>
            <p:cNvSpPr/>
            <p:nvPr/>
          </p:nvSpPr>
          <p:spPr>
            <a:xfrm>
              <a:off x="3328332" y="2438003"/>
              <a:ext cx="133018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:a16="http://schemas.microsoft.com/office/drawing/2014/main" xmlns="" id="{655B4C44-D1CB-4AC9-9684-6C8BC47B2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:a16="http://schemas.microsoft.com/office/drawing/2014/main" xmlns="" id="{AB6D7C7B-1E89-4600-9B55-5D5320ACC67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8068" y="714376"/>
            <a:ext cx="167217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:a16="http://schemas.microsoft.com/office/drawing/2014/main" xmlns="" id="{4DFC463D-18AA-4759-BB08-24936CBA7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:a16="http://schemas.microsoft.com/office/drawing/2014/main" xmlns="" id="{98A48E11-56B7-42D6-9478-C2C2BEEBE6C4}"/>
                </a:ext>
              </a:extLst>
            </p:cNvPr>
            <p:cNvSpPr/>
            <p:nvPr/>
          </p:nvSpPr>
          <p:spPr>
            <a:xfrm>
              <a:off x="5009280" y="2104760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:a16="http://schemas.microsoft.com/office/drawing/2014/main" xmlns="" id="{B2CE6045-E9EC-4C95-A36B-7E41C2BD423C}"/>
              </a:ext>
            </a:extLst>
          </p:cNvPr>
          <p:cNvSpPr>
            <a:spLocks/>
          </p:cNvSpPr>
          <p:nvPr userDrawn="1"/>
        </p:nvSpPr>
        <p:spPr bwMode="auto">
          <a:xfrm>
            <a:off x="1576918" y="3597275"/>
            <a:ext cx="11853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133" name="Google Shape;229;p3">
            <a:extLst>
              <a:ext uri="{FF2B5EF4-FFF2-40B4-BE49-F238E27FC236}">
                <a16:creationId xmlns:a16="http://schemas.microsoft.com/office/drawing/2014/main" xmlns="" id="{9AA41BB7-6464-48E5-88B4-9C19A728C3EE}"/>
              </a:ext>
            </a:extLst>
          </p:cNvPr>
          <p:cNvSpPr/>
          <p:nvPr userDrawn="1"/>
        </p:nvSpPr>
        <p:spPr>
          <a:xfrm>
            <a:off x="9846733" y="3887788"/>
            <a:ext cx="86784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:a16="http://schemas.microsoft.com/office/drawing/2014/main" xmlns="" id="{F60074F5-CAF7-44F7-BB5E-E6A3B0E4223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234" y="5541964"/>
            <a:ext cx="16721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:a16="http://schemas.microsoft.com/office/drawing/2014/main" xmlns="" id="{DDE84574-21F1-49F8-BA87-EA012DD6276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:a16="http://schemas.microsoft.com/office/drawing/2014/main" xmlns="" id="{91531783-E619-4825-AF61-90311D0C4835}"/>
                </a:ext>
              </a:extLst>
            </p:cNvPr>
            <p:cNvSpPr/>
            <p:nvPr/>
          </p:nvSpPr>
          <p:spPr>
            <a:xfrm>
              <a:off x="5009280" y="2104759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030D3318-723D-4A9C-BFAD-7B50311CE52C}"/>
              </a:ext>
            </a:extLst>
          </p:cNvPr>
          <p:cNvSpPr txBox="1"/>
          <p:nvPr userDrawn="1"/>
        </p:nvSpPr>
        <p:spPr>
          <a:xfrm>
            <a:off x="3558117" y="1522413"/>
            <a:ext cx="4519083" cy="108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469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837861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EB9D9898-A6FC-4CDB-B33E-4238451025E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8593C3C1-1392-4F30-B5B1-03AC2F02A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D70FF0DC-5AF0-4AA4-9D98-0DEA96093A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B07BA59E-E719-494F-ACA6-20149AE44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070A419D-6F92-45CB-BA78-47A69A73C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E35A40CC-8E2C-4A50-A1D6-40A7E5903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66D07B6D-CA12-415B-A269-B6C2D91BA5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B20EBF2C-E4A8-43AB-9340-BD06805F7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B485297A-3D94-4979-8F02-B3A8552D804E}"/>
                  </a:ext>
                </a:extLst>
              </p:cNvPr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C9F176E0-C2C4-49A7-8D64-4EA520E80D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8E4636B7-072E-4147-81C0-0F6DB56C1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798BC4D6-A124-4688-952D-A2F7F9605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4AF769D1-89C8-46B3-8123-E1EAF76E9D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712A1929-F948-4029-98C1-C1FC6F406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0137EE69-0EBA-4AEC-86F6-8EBFCDE8398A}"/>
                  </a:ext>
                </a:extLst>
              </p:cNvPr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073F92B4-0415-4747-8890-98958B3269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BBDA9ACC-4BA5-421A-8445-288514FA5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76C25C72-9B47-46FB-A1B7-2156E54D9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E0335D7D-17C7-4890-91E9-B7D1EAA6ED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AFC68FC0-AFA4-435D-AB38-4A17FBA24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 sz="1013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B610D1CC-7324-4A45-A1C8-A6B8D473A0EF}"/>
                  </a:ext>
                </a:extLst>
              </p:cNvPr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13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2C64A681-A3C1-4BE8-B380-776C30EFD1C0}"/>
                </a:ext>
              </a:extLst>
            </p:cNvPr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D3A29FD0-30CE-4343-89BD-0F85808F0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675481BB-239A-4A31-BF8A-4ACBE3666C59}"/>
              </a:ext>
            </a:extLst>
          </p:cNvPr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34FEF0AB-AB54-455F-8F9C-D2D5D902D75F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37F8471E-8152-42BB-88A6-882E174FDEF6}"/>
              </a:ext>
            </a:extLst>
          </p:cNvPr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6DE29FF3-9AFA-4ED3-A000-9C8DD11FDAD6}"/>
              </a:ext>
            </a:extLst>
          </p:cNvPr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E58524AF-0592-4F0C-9C84-2C3B5D89D493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770B2814-12B8-4929-A82C-DB0D0FE47CC6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00269A56-3D0E-40A8-93B7-2FCE2A63D48C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9D768E8F-0D9C-4655-9522-77A83C63D3A3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75A1A63D-B8FF-4FF0-8170-63498B2EF4A2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57BEB77E-E996-4363-9C57-1AFA6264AD38}"/>
              </a:ext>
            </a:extLst>
          </p:cNvPr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83B3BC46-3CEC-41C8-9131-3E7DBA7DC3D8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41656BBD-CA3A-42E8-9185-A37930FB959B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13DBB277-62BF-4C2F-991D-C51FB516BA1C}"/>
              </a:ext>
            </a:extLst>
          </p:cNvPr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6CA1FFDB-4943-4C05-B0FD-6BE3EB918449}"/>
              </a:ext>
            </a:extLst>
          </p:cNvPr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D104173E-123B-4CD0-8DCB-5FF4FC4CC443}"/>
              </a:ext>
            </a:extLst>
          </p:cNvPr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BDBBDF5F-F24E-46AB-A3AD-DBB2658A0BCE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8064266B-A3FB-4C0D-A1C1-EFBBB5C8A1D7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63F862F8-41B9-4B37-AA80-2327E78A7D2F}"/>
              </a:ext>
            </a:extLst>
          </p:cNvPr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E69A9FD2-C841-4292-A0E4-339D9F7B0FF1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CFFFCDBC-1E35-4EA5-9493-C73874C1E1E1}"/>
              </a:ext>
            </a:extLst>
          </p:cNvPr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F1BE1796-6189-482A-8E31-F2E4F32B8A02}"/>
              </a:ext>
            </a:extLst>
          </p:cNvPr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49087525-16ED-4C81-B349-B13CC11A072B}"/>
              </a:ext>
            </a:extLst>
          </p:cNvPr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8C5EBB13-87DE-4A4D-B715-F7841E6E9CE8}"/>
              </a:ext>
            </a:extLst>
          </p:cNvPr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F2524F22-7D18-4529-BBCF-7DB36D83339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B95D4A0F-F259-4EEA-AA4C-5E62C909C055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4510D20A-4CFC-4378-B907-5E3378259029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0BDA0C46-052E-4A0D-8302-279D6CC53E3D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903D765C-A4C7-42D5-9D1B-E44B0357B6BD}"/>
              </a:ext>
            </a:extLst>
          </p:cNvPr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7E2EF035-F991-49FF-AFC3-E22958296111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7F39199C-B178-4982-995A-5D58AAA14B80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CACEE66D-188B-4DB6-948D-7CD3CE69C500}"/>
              </a:ext>
            </a:extLst>
          </p:cNvPr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232F455C-C18E-443B-88BB-B17AB094063E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1FA652B2-A2FD-49E1-993F-6F053EA0C191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BBEFE987-DDC7-4EE5-9ACC-0AB057DBF451}"/>
              </a:ext>
            </a:extLst>
          </p:cNvPr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16E57619-7162-49FC-B079-51B2AF294F1E}"/>
              </a:ext>
            </a:extLst>
          </p:cNvPr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3BA934BF-9F91-4378-927E-DA04A0AFEBF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92B43D2F-2451-4D56-A463-C31D6DC1F065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A699C4FF-7BAD-45F6-9105-FCC9DD3F8642}"/>
              </a:ext>
            </a:extLst>
          </p:cNvPr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255C9B46-96D4-4ABD-AE4F-89515E05B705}"/>
              </a:ext>
            </a:extLst>
          </p:cNvPr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E8C078EA-7C55-48CE-A861-CE2E314AAD50}"/>
              </a:ext>
            </a:extLst>
          </p:cNvPr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6F5D2975-C5A8-41CC-B8D8-6E9BDDEC31AD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B2E2DC1D-B6A6-4B63-8100-F90225895495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D77BCB5B-B886-4DAC-AAD4-C81723A4C120}"/>
              </a:ext>
            </a:extLst>
          </p:cNvPr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3FB3F594-9964-4F77-BA05-D3FB3EDD11C2}"/>
              </a:ext>
            </a:extLst>
          </p:cNvPr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A9953CD9-1E76-4C3A-B8B2-9D27D87E1274}"/>
              </a:ext>
            </a:extLst>
          </p:cNvPr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DA57A04F-EB3C-4423-B475-DD0B2B48DF34}"/>
              </a:ext>
            </a:extLst>
          </p:cNvPr>
          <p:cNvSpPr/>
          <p:nvPr userDrawn="1"/>
        </p:nvSpPr>
        <p:spPr>
          <a:xfrm rot="126755">
            <a:off x="3092451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6F5C4241-8C04-4AA0-9E3A-EE8631EEA0CA}"/>
              </a:ext>
            </a:extLst>
          </p:cNvPr>
          <p:cNvSpPr/>
          <p:nvPr userDrawn="1"/>
        </p:nvSpPr>
        <p:spPr>
          <a:xfrm rot="21464125">
            <a:off x="2810934" y="773114"/>
            <a:ext cx="128481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B09B2B91-4C2B-4608-A231-5DFD4037B284}"/>
              </a:ext>
            </a:extLst>
          </p:cNvPr>
          <p:cNvSpPr/>
          <p:nvPr userDrawn="1"/>
        </p:nvSpPr>
        <p:spPr>
          <a:xfrm rot="4829593">
            <a:off x="7640638" y="1029760"/>
            <a:ext cx="1546225" cy="11091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1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xmlns="" id="{80E0199C-618A-45C5-A69A-11C82BBF392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3452" y="3949700"/>
            <a:ext cx="1974849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xmlns="" id="{B32425BE-E3A5-43B5-8D3C-8325C72AC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251" y="2415166"/>
              <a:ext cx="962354" cy="144484"/>
            </a:xfrm>
            <a:custGeom>
              <a:avLst/>
              <a:gdLst>
                <a:gd name="T0" fmla="*/ 2147483646 w 38517"/>
                <a:gd name="T1" fmla="*/ 2147483646 h 5748"/>
                <a:gd name="T2" fmla="*/ 2147483646 w 38517"/>
                <a:gd name="T3" fmla="*/ 2147483646 h 5748"/>
                <a:gd name="T4" fmla="*/ 2147483646 w 38517"/>
                <a:gd name="T5" fmla="*/ 2147483646 h 5748"/>
                <a:gd name="T6" fmla="*/ 2147483646 w 38517"/>
                <a:gd name="T7" fmla="*/ 2147483646 h 5748"/>
                <a:gd name="T8" fmla="*/ 2147483646 w 38517"/>
                <a:gd name="T9" fmla="*/ 2147483646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xmlns="" id="{15775FD0-163E-4F71-888C-CA8428EBE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949" y="2191136"/>
              <a:ext cx="379763" cy="366890"/>
            </a:xfrm>
            <a:custGeom>
              <a:avLst/>
              <a:gdLst>
                <a:gd name="T0" fmla="*/ 2147483646 w 15260"/>
                <a:gd name="T1" fmla="*/ 2147483646 h 14672"/>
                <a:gd name="T2" fmla="*/ 2147483646 w 15260"/>
                <a:gd name="T3" fmla="*/ 2147483646 h 14672"/>
                <a:gd name="T4" fmla="*/ 2147483646 w 15260"/>
                <a:gd name="T5" fmla="*/ 2147483646 h 14672"/>
                <a:gd name="T6" fmla="*/ 2147483646 w 15260"/>
                <a:gd name="T7" fmla="*/ 2147483646 h 14672"/>
                <a:gd name="T8" fmla="*/ 2147483646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2147483646 h 14672"/>
                <a:gd name="T30" fmla="*/ 2147483646 w 15260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xmlns="" id="{4FF698D4-2360-4C0C-88EC-9775F2906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939" y="2374581"/>
              <a:ext cx="194197" cy="180198"/>
            </a:xfrm>
            <a:custGeom>
              <a:avLst/>
              <a:gdLst>
                <a:gd name="T0" fmla="*/ 2147483646 w 7832"/>
                <a:gd name="T1" fmla="*/ 0 h 7260"/>
                <a:gd name="T2" fmla="*/ 2147483646 w 7832"/>
                <a:gd name="T3" fmla="*/ 2147483646 h 7260"/>
                <a:gd name="T4" fmla="*/ 2147483646 w 7832"/>
                <a:gd name="T5" fmla="*/ 2147483646 h 7260"/>
                <a:gd name="T6" fmla="*/ 2147483646 w 7832"/>
                <a:gd name="T7" fmla="*/ 2147483646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2147483646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xmlns="" id="{F70F329A-5DB6-4F3C-8201-89031021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298" y="2191136"/>
              <a:ext cx="381920" cy="366890"/>
            </a:xfrm>
            <a:custGeom>
              <a:avLst/>
              <a:gdLst>
                <a:gd name="T0" fmla="*/ 2147483646 w 15259"/>
                <a:gd name="T1" fmla="*/ 2147483646 h 14672"/>
                <a:gd name="T2" fmla="*/ 2147483646 w 15259"/>
                <a:gd name="T3" fmla="*/ 2147483646 h 14672"/>
                <a:gd name="T4" fmla="*/ 2147483646 w 15259"/>
                <a:gd name="T5" fmla="*/ 2147483646 h 14672"/>
                <a:gd name="T6" fmla="*/ 2147483646 w 15259"/>
                <a:gd name="T7" fmla="*/ 2147483646 h 14672"/>
                <a:gd name="T8" fmla="*/ 2147483646 w 15259"/>
                <a:gd name="T9" fmla="*/ 2147483646 h 14672"/>
                <a:gd name="T10" fmla="*/ 2147483646 w 15259"/>
                <a:gd name="T11" fmla="*/ 2147483646 h 14672"/>
                <a:gd name="T12" fmla="*/ 2147483646 w 15259"/>
                <a:gd name="T13" fmla="*/ 2147483646 h 14672"/>
                <a:gd name="T14" fmla="*/ 2147483646 w 15259"/>
                <a:gd name="T15" fmla="*/ 2147483646 h 14672"/>
                <a:gd name="T16" fmla="*/ 2147483646 w 15259"/>
                <a:gd name="T17" fmla="*/ 2147483646 h 14672"/>
                <a:gd name="T18" fmla="*/ 2147483646 w 15259"/>
                <a:gd name="T19" fmla="*/ 2147483646 h 14672"/>
                <a:gd name="T20" fmla="*/ 2147483646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2147483646 h 14672"/>
                <a:gd name="T26" fmla="*/ 2147483646 w 15259"/>
                <a:gd name="T27" fmla="*/ 2147483646 h 14672"/>
                <a:gd name="T28" fmla="*/ 2147483646 w 15259"/>
                <a:gd name="T29" fmla="*/ 2147483646 h 14672"/>
                <a:gd name="T30" fmla="*/ 2147483646 w 15259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xmlns="" id="{FF0E495F-3ACE-43FA-87E2-4DAA16CEF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715" y="2377828"/>
              <a:ext cx="198513" cy="176951"/>
            </a:xfrm>
            <a:custGeom>
              <a:avLst/>
              <a:gdLst>
                <a:gd name="T0" fmla="*/ 2147483646 w 7966"/>
                <a:gd name="T1" fmla="*/ 2147483646 h 7126"/>
                <a:gd name="T2" fmla="*/ 2147483646 w 7966"/>
                <a:gd name="T3" fmla="*/ 2147483646 h 7126"/>
                <a:gd name="T4" fmla="*/ 2147483646 w 7966"/>
                <a:gd name="T5" fmla="*/ 2147483646 h 7126"/>
                <a:gd name="T6" fmla="*/ 2147483646 w 7966"/>
                <a:gd name="T7" fmla="*/ 2147483646 h 7126"/>
                <a:gd name="T8" fmla="*/ 2147483646 w 7966"/>
                <a:gd name="T9" fmla="*/ 2147483646 h 7126"/>
                <a:gd name="T10" fmla="*/ 2147483646 w 7966"/>
                <a:gd name="T11" fmla="*/ 2147483646 h 7126"/>
                <a:gd name="T12" fmla="*/ 2147483646 w 7966"/>
                <a:gd name="T13" fmla="*/ 2147483646 h 7126"/>
                <a:gd name="T14" fmla="*/ 2147483646 w 7966"/>
                <a:gd name="T15" fmla="*/ 2147483646 h 7126"/>
                <a:gd name="T16" fmla="*/ 2147483646 w 7966"/>
                <a:gd name="T17" fmla="*/ 2147483646 h 7126"/>
                <a:gd name="T18" fmla="*/ 2147483646 w 7966"/>
                <a:gd name="T19" fmla="*/ 2147483646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xmlns="" id="{672B5247-354C-4F33-ADAE-BE465084DED3}"/>
                </a:ext>
              </a:extLst>
            </p:cNvPr>
            <p:cNvSpPr/>
            <p:nvPr/>
          </p:nvSpPr>
          <p:spPr>
            <a:xfrm>
              <a:off x="3366298" y="2481726"/>
              <a:ext cx="11220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xmlns="" id="{D86AFE73-98CA-497D-B025-0A38D218E9DD}"/>
                </a:ext>
              </a:extLst>
            </p:cNvPr>
            <p:cNvSpPr/>
            <p:nvPr/>
          </p:nvSpPr>
          <p:spPr>
            <a:xfrm>
              <a:off x="4123666" y="2481726"/>
              <a:ext cx="110046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xmlns="" id="{49C48303-5F22-4217-9B93-78E17BBF5A4D}"/>
                </a:ext>
              </a:extLst>
            </p:cNvPr>
            <p:cNvSpPr/>
            <p:nvPr/>
          </p:nvSpPr>
          <p:spPr>
            <a:xfrm>
              <a:off x="3558337" y="1746322"/>
              <a:ext cx="474704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xmlns="" id="{93F3400C-FD5C-492B-9BE8-A4F44F821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020678"/>
              <a:ext cx="15105" cy="112015"/>
            </a:xfrm>
            <a:custGeom>
              <a:avLst/>
              <a:gdLst>
                <a:gd name="T0" fmla="*/ 2147483646 w 573"/>
                <a:gd name="T1" fmla="*/ 2147483646 h 4471"/>
                <a:gd name="T2" fmla="*/ 2147483646 w 573"/>
                <a:gd name="T3" fmla="*/ 2147483646 h 4471"/>
                <a:gd name="T4" fmla="*/ 2147483646 w 573"/>
                <a:gd name="T5" fmla="*/ 2147483646 h 4471"/>
                <a:gd name="T6" fmla="*/ 2147483646 w 573"/>
                <a:gd name="T7" fmla="*/ 2147483646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xmlns="" id="{5802A59F-3BBC-49A8-8D74-67F15D0938FF}"/>
                </a:ext>
              </a:extLst>
            </p:cNvPr>
            <p:cNvSpPr/>
            <p:nvPr/>
          </p:nvSpPr>
          <p:spPr>
            <a:xfrm>
              <a:off x="3595019" y="1907040"/>
              <a:ext cx="60417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xmlns="" id="{FDBE469E-0B31-475C-A03E-2EE6FC26F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151" y="1984963"/>
              <a:ext cx="30208" cy="147730"/>
            </a:xfrm>
            <a:custGeom>
              <a:avLst/>
              <a:gdLst>
                <a:gd name="T0" fmla="*/ 0 w 1244"/>
                <a:gd name="T1" fmla="*/ 0 h 5882"/>
                <a:gd name="T2" fmla="*/ 2147483646 w 1244"/>
                <a:gd name="T3" fmla="*/ 2147483646 h 5882"/>
                <a:gd name="T4" fmla="*/ 2147483646 w 1244"/>
                <a:gd name="T5" fmla="*/ 2147483646 h 5882"/>
                <a:gd name="T6" fmla="*/ 2147483646 w 1244"/>
                <a:gd name="T7" fmla="*/ 2147483646 h 5882"/>
                <a:gd name="T8" fmla="*/ 2147483646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xmlns="" id="{82AEA40C-47B9-4D4B-B9BC-ADD8B91BDAA1}"/>
                </a:ext>
              </a:extLst>
            </p:cNvPr>
            <p:cNvSpPr/>
            <p:nvPr/>
          </p:nvSpPr>
          <p:spPr>
            <a:xfrm>
              <a:off x="3877683" y="1851844"/>
              <a:ext cx="116518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xmlns="" id="{D4544641-B646-4C8E-9039-3E5BAEE51E24}"/>
                </a:ext>
              </a:extLst>
            </p:cNvPr>
            <p:cNvSpPr/>
            <p:nvPr/>
          </p:nvSpPr>
          <p:spPr>
            <a:xfrm>
              <a:off x="3487132" y="2127823"/>
              <a:ext cx="6214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xmlns="" id="{B8E3381D-7614-49A7-9876-7A638051F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132" y="2132693"/>
              <a:ext cx="110044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2147483646 w 4471"/>
                <a:gd name="T11" fmla="*/ 2147483646 h 8975"/>
                <a:gd name="T12" fmla="*/ 2147483646 w 4471"/>
                <a:gd name="T13" fmla="*/ 2147483646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xmlns="" id="{F1418F2C-2EE3-4B8C-B1F8-D0E73FEA3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xmlns="" id="{6EA661E6-7C5E-46FB-A96C-43143FD110A2}"/>
                </a:ext>
              </a:extLst>
            </p:cNvPr>
            <p:cNvSpPr/>
            <p:nvPr/>
          </p:nvSpPr>
          <p:spPr>
            <a:xfrm>
              <a:off x="3487132" y="2132693"/>
              <a:ext cx="159673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xmlns="" id="{0CF4BDA7-C4DE-459A-BD5F-32E2A1279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360" y="2132693"/>
              <a:ext cx="112203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xmlns="" id="{7FE7ECDB-B073-4E62-9ED5-051842EDE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201" y="2127823"/>
              <a:ext cx="2158" cy="4870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2147483646 h 135"/>
                <a:gd name="T4" fmla="*/ 2147483646 w 135"/>
                <a:gd name="T5" fmla="*/ 2147483646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xmlns="" id="{FAF0E217-39FF-4887-AA2A-EB085862C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785" y="2127823"/>
              <a:ext cx="60417" cy="25975"/>
            </a:xfrm>
            <a:custGeom>
              <a:avLst/>
              <a:gdLst>
                <a:gd name="T0" fmla="*/ 2147483646 w 2387"/>
                <a:gd name="T1" fmla="*/ 0 h 976"/>
                <a:gd name="T2" fmla="*/ 2147483646 w 2387"/>
                <a:gd name="T3" fmla="*/ 0 h 976"/>
                <a:gd name="T4" fmla="*/ 2147483646 w 2387"/>
                <a:gd name="T5" fmla="*/ 2147483646 h 976"/>
                <a:gd name="T6" fmla="*/ 2147483646 w 2387"/>
                <a:gd name="T7" fmla="*/ 2147483646 h 976"/>
                <a:gd name="T8" fmla="*/ 2147483646 w 2387"/>
                <a:gd name="T9" fmla="*/ 0 h 976"/>
                <a:gd name="T10" fmla="*/ 2147483646 w 2387"/>
                <a:gd name="T11" fmla="*/ 2147483646 h 976"/>
                <a:gd name="T12" fmla="*/ 2147483646 w 2387"/>
                <a:gd name="T13" fmla="*/ 2147483646 h 976"/>
                <a:gd name="T14" fmla="*/ 0 w 2387"/>
                <a:gd name="T15" fmla="*/ 2147483646 h 976"/>
                <a:gd name="T16" fmla="*/ 2147483646 w 2387"/>
                <a:gd name="T17" fmla="*/ 2147483646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xmlns="" id="{99131F0C-95D0-410D-B2C6-4B36BBD73701}"/>
                </a:ext>
              </a:extLst>
            </p:cNvPr>
            <p:cNvSpPr/>
            <p:nvPr/>
          </p:nvSpPr>
          <p:spPr>
            <a:xfrm>
              <a:off x="3933785" y="2127823"/>
              <a:ext cx="17477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xmlns="" id="{47B323C4-9640-4DCE-A699-9823E8B83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163" y="2093731"/>
              <a:ext cx="107887" cy="238642"/>
            </a:xfrm>
            <a:custGeom>
              <a:avLst/>
              <a:gdLst>
                <a:gd name="T0" fmla="*/ 2147483646 w 4336"/>
                <a:gd name="T1" fmla="*/ 2147483646 h 9546"/>
                <a:gd name="T2" fmla="*/ 2147483646 w 4336"/>
                <a:gd name="T3" fmla="*/ 2147483646 h 9546"/>
                <a:gd name="T4" fmla="*/ 0 w 4336"/>
                <a:gd name="T5" fmla="*/ 2147483646 h 9546"/>
                <a:gd name="T6" fmla="*/ 2147483646 w 4336"/>
                <a:gd name="T7" fmla="*/ 2147483646 h 9546"/>
                <a:gd name="T8" fmla="*/ 2147483646 w 4336"/>
                <a:gd name="T9" fmla="*/ 2147483646 h 9546"/>
                <a:gd name="T10" fmla="*/ 2147483646 w 4336"/>
                <a:gd name="T11" fmla="*/ 2147483646 h 9546"/>
                <a:gd name="T12" fmla="*/ 2147483646 w 4336"/>
                <a:gd name="T13" fmla="*/ 2147483646 h 9546"/>
                <a:gd name="T14" fmla="*/ 2147483646 w 4336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xmlns="" id="{71A6C9DA-9A9E-47B0-83A0-CCC793FED68B}"/>
                </a:ext>
              </a:extLst>
            </p:cNvPr>
            <p:cNvSpPr/>
            <p:nvPr/>
          </p:nvSpPr>
          <p:spPr>
            <a:xfrm>
              <a:off x="3815109" y="1806388"/>
              <a:ext cx="146727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xmlns="" id="{DD65F4FB-9DF1-441C-B812-18EA28184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635" y="2045029"/>
              <a:ext cx="140254" cy="51949"/>
            </a:xfrm>
            <a:custGeom>
              <a:avLst/>
              <a:gdLst>
                <a:gd name="T0" fmla="*/ 2147483646 w 5614"/>
                <a:gd name="T1" fmla="*/ 2147483646 h 2118"/>
                <a:gd name="T2" fmla="*/ 2147483646 w 5614"/>
                <a:gd name="T3" fmla="*/ 2147483646 h 2118"/>
                <a:gd name="T4" fmla="*/ 2147483646 w 5614"/>
                <a:gd name="T5" fmla="*/ 2147483646 h 2118"/>
                <a:gd name="T6" fmla="*/ 2147483646 w 5614"/>
                <a:gd name="T7" fmla="*/ 2147483646 h 2118"/>
                <a:gd name="T8" fmla="*/ 2147483646 w 5614"/>
                <a:gd name="T9" fmla="*/ 2147483646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xmlns="" id="{ADB17C66-F2DB-457B-A56E-837159856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754" y="2045029"/>
              <a:ext cx="144570" cy="48702"/>
            </a:xfrm>
            <a:custGeom>
              <a:avLst/>
              <a:gdLst>
                <a:gd name="T0" fmla="*/ 0 w 5748"/>
                <a:gd name="T1" fmla="*/ 2147483646 h 1950"/>
                <a:gd name="T2" fmla="*/ 2147483646 w 5748"/>
                <a:gd name="T3" fmla="*/ 2147483646 h 1950"/>
                <a:gd name="T4" fmla="*/ 2147483646 w 5748"/>
                <a:gd name="T5" fmla="*/ 2147483646 h 1950"/>
                <a:gd name="T6" fmla="*/ 2147483646 w 5748"/>
                <a:gd name="T7" fmla="*/ 2147483646 h 1950"/>
                <a:gd name="T8" fmla="*/ 0 w 5748"/>
                <a:gd name="T9" fmla="*/ 2147483646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xmlns="" id="{558DC3E3-B899-4033-9A23-706B1AB9460D}"/>
                </a:ext>
              </a:extLst>
            </p:cNvPr>
            <p:cNvSpPr/>
            <p:nvPr/>
          </p:nvSpPr>
          <p:spPr>
            <a:xfrm>
              <a:off x="3612281" y="1806388"/>
              <a:ext cx="144568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xmlns="" id="{DA3F821B-C0E9-4307-B448-2C395924E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278" y="2093731"/>
              <a:ext cx="105730" cy="238642"/>
            </a:xfrm>
            <a:custGeom>
              <a:avLst/>
              <a:gdLst>
                <a:gd name="T0" fmla="*/ 2147483646 w 4202"/>
                <a:gd name="T1" fmla="*/ 2147483646 h 9546"/>
                <a:gd name="T2" fmla="*/ 2147483646 w 4202"/>
                <a:gd name="T3" fmla="*/ 2147483646 h 9546"/>
                <a:gd name="T4" fmla="*/ 2147483646 w 4202"/>
                <a:gd name="T5" fmla="*/ 2147483646 h 9546"/>
                <a:gd name="T6" fmla="*/ 2147483646 w 4202"/>
                <a:gd name="T7" fmla="*/ 2147483646 h 9546"/>
                <a:gd name="T8" fmla="*/ 2147483646 w 4202"/>
                <a:gd name="T9" fmla="*/ 2147483646 h 9546"/>
                <a:gd name="T10" fmla="*/ 2147483646 w 4202"/>
                <a:gd name="T11" fmla="*/ 2147483646 h 9546"/>
                <a:gd name="T12" fmla="*/ 2147483646 w 4202"/>
                <a:gd name="T13" fmla="*/ 2147483646 h 9546"/>
                <a:gd name="T14" fmla="*/ 2147483646 w 4202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xmlns="" id="{2EECCF50-05CA-46BE-83CB-AF1387769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222" y="1631060"/>
              <a:ext cx="118675" cy="202926"/>
            </a:xfrm>
            <a:custGeom>
              <a:avLst/>
              <a:gdLst>
                <a:gd name="T0" fmla="*/ 2147483646 w 4773"/>
                <a:gd name="T1" fmla="*/ 0 h 8134"/>
                <a:gd name="T2" fmla="*/ 0 w 4773"/>
                <a:gd name="T3" fmla="*/ 2147483646 h 8134"/>
                <a:gd name="T4" fmla="*/ 0 w 4773"/>
                <a:gd name="T5" fmla="*/ 2147483646 h 8134"/>
                <a:gd name="T6" fmla="*/ 2147483646 w 4773"/>
                <a:gd name="T7" fmla="*/ 2147483646 h 8134"/>
                <a:gd name="T8" fmla="*/ 2147483646 w 4773"/>
                <a:gd name="T9" fmla="*/ 2147483646 h 8134"/>
                <a:gd name="T10" fmla="*/ 2147483646 w 4773"/>
                <a:gd name="T11" fmla="*/ 2147483646 h 8134"/>
                <a:gd name="T12" fmla="*/ 2147483646 w 4773"/>
                <a:gd name="T13" fmla="*/ 2147483646 h 8134"/>
                <a:gd name="T14" fmla="*/ 2147483646 w 4773"/>
                <a:gd name="T15" fmla="*/ 2147483646 h 8134"/>
                <a:gd name="T16" fmla="*/ 2147483646 w 4773"/>
                <a:gd name="T17" fmla="*/ 2147483646 h 8134"/>
                <a:gd name="T18" fmla="*/ 2147483646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xmlns="" id="{0569D2CC-6EAF-4EFB-A1C5-8F3013AE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010" y="1730088"/>
              <a:ext cx="101415" cy="42209"/>
            </a:xfrm>
            <a:custGeom>
              <a:avLst/>
              <a:gdLst>
                <a:gd name="T0" fmla="*/ 2147483646 w 4067"/>
                <a:gd name="T1" fmla="*/ 0 h 1681"/>
                <a:gd name="T2" fmla="*/ 2147483646 w 4067"/>
                <a:gd name="T3" fmla="*/ 2147483646 h 1681"/>
                <a:gd name="T4" fmla="*/ 0 w 4067"/>
                <a:gd name="T5" fmla="*/ 2147483646 h 1681"/>
                <a:gd name="T6" fmla="*/ 2147483646 w 4067"/>
                <a:gd name="T7" fmla="*/ 2147483646 h 1681"/>
                <a:gd name="T8" fmla="*/ 2147483646 w 4067"/>
                <a:gd name="T9" fmla="*/ 2147483646 h 1681"/>
                <a:gd name="T10" fmla="*/ 2147483646 w 4067"/>
                <a:gd name="T11" fmla="*/ 2147483646 h 1681"/>
                <a:gd name="T12" fmla="*/ 2147483646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xmlns="" id="{4B892182-C137-463E-981D-DE42F365E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788" y="493050"/>
              <a:ext cx="839362" cy="1409119"/>
            </a:xfrm>
            <a:custGeom>
              <a:avLst/>
              <a:gdLst>
                <a:gd name="T0" fmla="*/ 2147483646 w 33610"/>
                <a:gd name="T1" fmla="*/ 2147483646 h 56383"/>
                <a:gd name="T2" fmla="*/ 2147483646 w 33610"/>
                <a:gd name="T3" fmla="*/ 2147483646 h 56383"/>
                <a:gd name="T4" fmla="*/ 2147483646 w 33610"/>
                <a:gd name="T5" fmla="*/ 2147483646 h 56383"/>
                <a:gd name="T6" fmla="*/ 2147483646 w 33610"/>
                <a:gd name="T7" fmla="*/ 2147483646 h 56383"/>
                <a:gd name="T8" fmla="*/ 2147483646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2147483646 h 56383"/>
                <a:gd name="T52" fmla="*/ 2147483646 w 33610"/>
                <a:gd name="T53" fmla="*/ 2147483646 h 56383"/>
                <a:gd name="T54" fmla="*/ 2147483646 w 33610"/>
                <a:gd name="T55" fmla="*/ 2147483646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xmlns="" id="{81AB9A4A-6C2E-4838-8789-78DAA9B26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777" y="538505"/>
              <a:ext cx="304241" cy="1173725"/>
            </a:xfrm>
            <a:custGeom>
              <a:avLst/>
              <a:gdLst>
                <a:gd name="T0" fmla="*/ 2147483646 w 12167"/>
                <a:gd name="T1" fmla="*/ 2147483646 h 46919"/>
                <a:gd name="T2" fmla="*/ 2147483646 w 12167"/>
                <a:gd name="T3" fmla="*/ 2147483646 h 46919"/>
                <a:gd name="T4" fmla="*/ 0 w 12167"/>
                <a:gd name="T5" fmla="*/ 2147483646 h 46919"/>
                <a:gd name="T6" fmla="*/ 2147483646 w 12167"/>
                <a:gd name="T7" fmla="*/ 2147483646 h 46919"/>
                <a:gd name="T8" fmla="*/ 2147483646 w 12167"/>
                <a:gd name="T9" fmla="*/ 2147483646 h 46919"/>
                <a:gd name="T10" fmla="*/ 2147483646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2147483646 w 12167"/>
                <a:gd name="T19" fmla="*/ 2147483646 h 46919"/>
                <a:gd name="T20" fmla="*/ 2147483646 w 12167"/>
                <a:gd name="T21" fmla="*/ 2147483646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47483646 w 12167"/>
                <a:gd name="T41" fmla="*/ 2147483646 h 46919"/>
                <a:gd name="T42" fmla="*/ 2147483646 w 12167"/>
                <a:gd name="T43" fmla="*/ 2147483646 h 46919"/>
                <a:gd name="T44" fmla="*/ 2147483646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xmlns="" id="{9AFFD2EF-3164-4B4E-B044-75739411F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3834"/>
              <a:ext cx="860939" cy="1397756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2147483646 w 34450"/>
                <a:gd name="T5" fmla="*/ 2147483646 h 55868"/>
                <a:gd name="T6" fmla="*/ 2147483646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2147483646 h 55868"/>
                <a:gd name="T14" fmla="*/ 2147483646 w 34450"/>
                <a:gd name="T15" fmla="*/ 2147483646 h 55868"/>
                <a:gd name="T16" fmla="*/ 2147483646 w 34450"/>
                <a:gd name="T17" fmla="*/ 2147483646 h 55868"/>
                <a:gd name="T18" fmla="*/ 2147483646 w 34450"/>
                <a:gd name="T19" fmla="*/ 2147483646 h 55868"/>
                <a:gd name="T20" fmla="*/ 2147483646 w 34450"/>
                <a:gd name="T21" fmla="*/ 2147483646 h 55868"/>
                <a:gd name="T22" fmla="*/ 2147483646 w 34450"/>
                <a:gd name="T23" fmla="*/ 2147483646 h 55868"/>
                <a:gd name="T24" fmla="*/ 2147483646 w 34450"/>
                <a:gd name="T25" fmla="*/ 2147483646 h 55868"/>
                <a:gd name="T26" fmla="*/ 2147483646 w 34450"/>
                <a:gd name="T27" fmla="*/ 2147483646 h 55868"/>
                <a:gd name="T28" fmla="*/ 2147483646 w 34450"/>
                <a:gd name="T29" fmla="*/ 2147483646 h 55868"/>
                <a:gd name="T30" fmla="*/ 2147483646 w 34450"/>
                <a:gd name="T31" fmla="*/ 2147483646 h 55868"/>
                <a:gd name="T32" fmla="*/ 2147483646 w 34450"/>
                <a:gd name="T33" fmla="*/ 2147483646 h 55868"/>
                <a:gd name="T34" fmla="*/ 2147483646 w 34450"/>
                <a:gd name="T35" fmla="*/ 2147483646 h 55868"/>
                <a:gd name="T36" fmla="*/ 2147483646 w 34450"/>
                <a:gd name="T37" fmla="*/ 2147483646 h 55868"/>
                <a:gd name="T38" fmla="*/ 2147483646 w 34450"/>
                <a:gd name="T39" fmla="*/ 2147483646 h 55868"/>
                <a:gd name="T40" fmla="*/ 2147483646 w 34450"/>
                <a:gd name="T41" fmla="*/ 2147483646 h 55868"/>
                <a:gd name="T42" fmla="*/ 2147483646 w 34450"/>
                <a:gd name="T43" fmla="*/ 2147483646 h 55868"/>
                <a:gd name="T44" fmla="*/ 2147483646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2147483646 h 55868"/>
                <a:gd name="T60" fmla="*/ 2147483646 w 34450"/>
                <a:gd name="T61" fmla="*/ 2147483646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xmlns="" id="{1489A6C3-5EDA-4C70-B26F-DD9EB7998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419" y="1369691"/>
              <a:ext cx="315031" cy="512997"/>
            </a:xfrm>
            <a:custGeom>
              <a:avLst/>
              <a:gdLst>
                <a:gd name="T0" fmla="*/ 2147483646 w 12604"/>
                <a:gd name="T1" fmla="*/ 0 h 20569"/>
                <a:gd name="T2" fmla="*/ 2147483646 w 12604"/>
                <a:gd name="T3" fmla="*/ 2147483646 h 20569"/>
                <a:gd name="T4" fmla="*/ 0 w 12604"/>
                <a:gd name="T5" fmla="*/ 2147483646 h 20569"/>
                <a:gd name="T6" fmla="*/ 2147483646 w 12604"/>
                <a:gd name="T7" fmla="*/ 2147483646 h 20569"/>
                <a:gd name="T8" fmla="*/ 2147483646 w 12604"/>
                <a:gd name="T9" fmla="*/ 2147483646 h 20569"/>
                <a:gd name="T10" fmla="*/ 2147483646 w 12604"/>
                <a:gd name="T11" fmla="*/ 0 h 20569"/>
                <a:gd name="T12" fmla="*/ 2147483646 w 12604"/>
                <a:gd name="T13" fmla="*/ 2147483646 h 20569"/>
                <a:gd name="T14" fmla="*/ 2147483646 w 12604"/>
                <a:gd name="T15" fmla="*/ 2147483646 h 20569"/>
                <a:gd name="T16" fmla="*/ 2147483646 w 12604"/>
                <a:gd name="T17" fmla="*/ 2147483646 h 20569"/>
                <a:gd name="T18" fmla="*/ 2147483646 w 12604"/>
                <a:gd name="T19" fmla="*/ 2147483646 h 20569"/>
                <a:gd name="T20" fmla="*/ 2147483646 w 12604"/>
                <a:gd name="T21" fmla="*/ 2147483646 h 20569"/>
                <a:gd name="T22" fmla="*/ 2147483646 w 12604"/>
                <a:gd name="T23" fmla="*/ 2147483646 h 20569"/>
                <a:gd name="T24" fmla="*/ 2147483646 w 12604"/>
                <a:gd name="T25" fmla="*/ 2147483646 h 20569"/>
                <a:gd name="T26" fmla="*/ 2147483646 w 12604"/>
                <a:gd name="T27" fmla="*/ 2147483646 h 20569"/>
                <a:gd name="T28" fmla="*/ 2147483646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2147483646 w 12604"/>
                <a:gd name="T41" fmla="*/ 2147483646 h 20569"/>
                <a:gd name="T42" fmla="*/ 2147483646 w 12604"/>
                <a:gd name="T43" fmla="*/ 2147483646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xmlns="" id="{5A4FDC88-DD31-44E9-8E87-BF48635C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994" y="661885"/>
              <a:ext cx="1124184" cy="1071450"/>
            </a:xfrm>
            <a:custGeom>
              <a:avLst/>
              <a:gdLst>
                <a:gd name="T0" fmla="*/ 2147483646 w 44970"/>
                <a:gd name="T1" fmla="*/ 2147483646 h 42852"/>
                <a:gd name="T2" fmla="*/ 2147483646 w 44970"/>
                <a:gd name="T3" fmla="*/ 2147483646 h 42852"/>
                <a:gd name="T4" fmla="*/ 2147483646 w 44970"/>
                <a:gd name="T5" fmla="*/ 2147483646 h 42852"/>
                <a:gd name="T6" fmla="*/ 2147483646 w 44970"/>
                <a:gd name="T7" fmla="*/ 2147483646 h 42852"/>
                <a:gd name="T8" fmla="*/ 2147483646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2147483646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xmlns="" id="{C3F85D1F-CD0A-4925-8CF0-A20BFBC6F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352" y="1064490"/>
              <a:ext cx="828574" cy="259745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2147483646 h 10386"/>
                <a:gd name="T4" fmla="*/ 2147483646 w 33206"/>
                <a:gd name="T5" fmla="*/ 2147483646 h 10386"/>
                <a:gd name="T6" fmla="*/ 2147483646 w 33206"/>
                <a:gd name="T7" fmla="*/ 2147483646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2147483646 w 33206"/>
                <a:gd name="T13" fmla="*/ 2147483646 h 10386"/>
                <a:gd name="T14" fmla="*/ 2147483646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2147483646 h 10386"/>
                <a:gd name="T20" fmla="*/ 2147483646 w 33206"/>
                <a:gd name="T21" fmla="*/ 2147483646 h 10386"/>
                <a:gd name="T22" fmla="*/ 2147483646 w 33206"/>
                <a:gd name="T23" fmla="*/ 2147483646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2147483646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xmlns="" id="{AE0D1F9B-66F7-41FA-A704-A178486EB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67417"/>
              <a:ext cx="56101" cy="94158"/>
            </a:xfrm>
            <a:custGeom>
              <a:avLst/>
              <a:gdLst>
                <a:gd name="T0" fmla="*/ 2147483646 w 2253"/>
                <a:gd name="T1" fmla="*/ 2147483646 h 3799"/>
                <a:gd name="T2" fmla="*/ 2147483646 w 2253"/>
                <a:gd name="T3" fmla="*/ 2147483646 h 3799"/>
                <a:gd name="T4" fmla="*/ 2147483646 w 2253"/>
                <a:gd name="T5" fmla="*/ 2147483646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xmlns="" id="{45EFC6C2-3297-403F-973D-C5D995638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976" y="1463849"/>
              <a:ext cx="53944" cy="9740"/>
            </a:xfrm>
            <a:custGeom>
              <a:avLst/>
              <a:gdLst>
                <a:gd name="T0" fmla="*/ 2147483646 w 2118"/>
                <a:gd name="T1" fmla="*/ 2147483646 h 438"/>
                <a:gd name="T2" fmla="*/ 2147483646 w 2118"/>
                <a:gd name="T3" fmla="*/ 2147483646 h 438"/>
                <a:gd name="T4" fmla="*/ 0 w 2118"/>
                <a:gd name="T5" fmla="*/ 2147483646 h 438"/>
                <a:gd name="T6" fmla="*/ 2147483646 w 2118"/>
                <a:gd name="T7" fmla="*/ 2147483646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xmlns="" id="{FA2EE6B5-E407-4EA7-A0D5-2B4ACE7B2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14" y="1243065"/>
              <a:ext cx="129465" cy="230524"/>
            </a:xfrm>
            <a:custGeom>
              <a:avLst/>
              <a:gdLst>
                <a:gd name="T0" fmla="*/ 2147483646 w 5211"/>
                <a:gd name="T1" fmla="*/ 2147483646 h 9244"/>
                <a:gd name="T2" fmla="*/ 2147483646 w 5211"/>
                <a:gd name="T3" fmla="*/ 2147483646 h 9244"/>
                <a:gd name="T4" fmla="*/ 2147483646 w 5211"/>
                <a:gd name="T5" fmla="*/ 2147483646 h 9244"/>
                <a:gd name="T6" fmla="*/ 2147483646 w 5211"/>
                <a:gd name="T7" fmla="*/ 2147483646 h 9244"/>
                <a:gd name="T8" fmla="*/ 2147483646 w 5211"/>
                <a:gd name="T9" fmla="*/ 2147483646 h 9244"/>
                <a:gd name="T10" fmla="*/ 2147483646 w 5211"/>
                <a:gd name="T11" fmla="*/ 2147483646 h 9244"/>
                <a:gd name="T12" fmla="*/ 2147483646 w 5211"/>
                <a:gd name="T13" fmla="*/ 2147483646 h 9244"/>
                <a:gd name="T14" fmla="*/ 2147483646 w 5211"/>
                <a:gd name="T15" fmla="*/ 2147483646 h 9244"/>
                <a:gd name="T16" fmla="*/ 2147483646 w 5211"/>
                <a:gd name="T17" fmla="*/ 2147483646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xmlns="" id="{B93F1F91-E334-407E-9291-4636E8CE1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782" y="1445992"/>
              <a:ext cx="10789" cy="21104"/>
            </a:xfrm>
            <a:custGeom>
              <a:avLst/>
              <a:gdLst>
                <a:gd name="T0" fmla="*/ 2147483646 w 404"/>
                <a:gd name="T1" fmla="*/ 0 h 841"/>
                <a:gd name="T2" fmla="*/ 2147483646 w 404"/>
                <a:gd name="T3" fmla="*/ 2147483646 h 841"/>
                <a:gd name="T4" fmla="*/ 2147483646 w 404"/>
                <a:gd name="T5" fmla="*/ 2147483646 h 841"/>
                <a:gd name="T6" fmla="*/ 2147483646 w 404"/>
                <a:gd name="T7" fmla="*/ 2147483646 h 841"/>
                <a:gd name="T8" fmla="*/ 2147483646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xmlns="" id="{953BE45D-00C9-4706-9AA2-595ECDBC4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421640"/>
              <a:ext cx="38839" cy="82794"/>
            </a:xfrm>
            <a:custGeom>
              <a:avLst/>
              <a:gdLst>
                <a:gd name="T0" fmla="*/ 2147483646 w 1547"/>
                <a:gd name="T1" fmla="*/ 2147483646 h 3359"/>
                <a:gd name="T2" fmla="*/ 2147483646 w 1547"/>
                <a:gd name="T3" fmla="*/ 2147483646 h 3359"/>
                <a:gd name="T4" fmla="*/ 2147483646 w 1547"/>
                <a:gd name="T5" fmla="*/ 2147483646 h 3359"/>
                <a:gd name="T6" fmla="*/ 2147483646 w 1547"/>
                <a:gd name="T7" fmla="*/ 2147483646 h 3359"/>
                <a:gd name="T8" fmla="*/ 2147483646 w 1547"/>
                <a:gd name="T9" fmla="*/ 2147483646 h 3359"/>
                <a:gd name="T10" fmla="*/ 2147483646 w 1547"/>
                <a:gd name="T11" fmla="*/ 2147483646 h 3359"/>
                <a:gd name="T12" fmla="*/ 2147483646 w 1547"/>
                <a:gd name="T13" fmla="*/ 2147483646 h 3359"/>
                <a:gd name="T14" fmla="*/ 2147483646 w 1547"/>
                <a:gd name="T15" fmla="*/ 2147483646 h 3359"/>
                <a:gd name="T16" fmla="*/ 2147483646 w 1547"/>
                <a:gd name="T17" fmla="*/ 2147483646 h 3359"/>
                <a:gd name="T18" fmla="*/ 2147483646 w 1547"/>
                <a:gd name="T19" fmla="*/ 2147483646 h 3359"/>
                <a:gd name="T20" fmla="*/ 2147483646 w 1547"/>
                <a:gd name="T21" fmla="*/ 2147483646 h 3359"/>
                <a:gd name="T22" fmla="*/ 0 w 1547"/>
                <a:gd name="T23" fmla="*/ 2147483646 h 3359"/>
                <a:gd name="T24" fmla="*/ 0 w 1547"/>
                <a:gd name="T25" fmla="*/ 2147483646 h 3359"/>
                <a:gd name="T26" fmla="*/ 2147483646 w 1547"/>
                <a:gd name="T27" fmla="*/ 2147483646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xmlns="" id="{70F99822-D5AE-4DA5-A232-5524D13A7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320989"/>
              <a:ext cx="174777" cy="297084"/>
            </a:xfrm>
            <a:custGeom>
              <a:avLst/>
              <a:gdLst>
                <a:gd name="T0" fmla="*/ 2147483646 w 7025"/>
                <a:gd name="T1" fmla="*/ 2147483646 h 11899"/>
                <a:gd name="T2" fmla="*/ 2147483646 w 7025"/>
                <a:gd name="T3" fmla="*/ 2147483646 h 11899"/>
                <a:gd name="T4" fmla="*/ 2147483646 w 7025"/>
                <a:gd name="T5" fmla="*/ 2147483646 h 11899"/>
                <a:gd name="T6" fmla="*/ 2147483646 w 7025"/>
                <a:gd name="T7" fmla="*/ 2147483646 h 11899"/>
                <a:gd name="T8" fmla="*/ 2147483646 w 7025"/>
                <a:gd name="T9" fmla="*/ 2147483646 h 11899"/>
                <a:gd name="T10" fmla="*/ 2147483646 w 7025"/>
                <a:gd name="T11" fmla="*/ 2147483646 h 11899"/>
                <a:gd name="T12" fmla="*/ 2147483646 w 7025"/>
                <a:gd name="T13" fmla="*/ 2147483646 h 11899"/>
                <a:gd name="T14" fmla="*/ 2147483646 w 7025"/>
                <a:gd name="T15" fmla="*/ 2147483646 h 11899"/>
                <a:gd name="T16" fmla="*/ 0 w 7025"/>
                <a:gd name="T17" fmla="*/ 2147483646 h 11899"/>
                <a:gd name="T18" fmla="*/ 2147483646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2147483646 h 11899"/>
                <a:gd name="T26" fmla="*/ 2147483646 w 7025"/>
                <a:gd name="T27" fmla="*/ 2147483646 h 11899"/>
                <a:gd name="T28" fmla="*/ 2147483646 w 7025"/>
                <a:gd name="T29" fmla="*/ 2147483646 h 11899"/>
                <a:gd name="T30" fmla="*/ 2147483646 w 7025"/>
                <a:gd name="T31" fmla="*/ 2147483646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xmlns="" id="{5DF398BD-22B2-48B8-B682-0151AC69A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530389"/>
              <a:ext cx="1320540" cy="899369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2147483646 h 35952"/>
                <a:gd name="T4" fmla="*/ 2147483646 w 52800"/>
                <a:gd name="T5" fmla="*/ 2147483646 h 35952"/>
                <a:gd name="T6" fmla="*/ 2147483646 w 52800"/>
                <a:gd name="T7" fmla="*/ 2147483646 h 35952"/>
                <a:gd name="T8" fmla="*/ 2147483646 w 52800"/>
                <a:gd name="T9" fmla="*/ 2147483646 h 35952"/>
                <a:gd name="T10" fmla="*/ 2147483646 w 52800"/>
                <a:gd name="T11" fmla="*/ 2147483646 h 35952"/>
                <a:gd name="T12" fmla="*/ 2147483646 w 52800"/>
                <a:gd name="T13" fmla="*/ 2147483646 h 35952"/>
                <a:gd name="T14" fmla="*/ 2147483646 w 52800"/>
                <a:gd name="T15" fmla="*/ 2147483646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2147483646 w 52800"/>
                <a:gd name="T23" fmla="*/ 2147483646 h 35952"/>
                <a:gd name="T24" fmla="*/ 0 w 52800"/>
                <a:gd name="T25" fmla="*/ 2147483646 h 35952"/>
                <a:gd name="T26" fmla="*/ 2147483646 w 52800"/>
                <a:gd name="T27" fmla="*/ 2147483646 h 35952"/>
                <a:gd name="T28" fmla="*/ 2147483646 w 52800"/>
                <a:gd name="T29" fmla="*/ 2147483646 h 35952"/>
                <a:gd name="T30" fmla="*/ 2147483646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2147483646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xmlns="" id="{30370562-861A-4BB8-9ECB-125FFAFD0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996307"/>
              <a:ext cx="81994" cy="246758"/>
            </a:xfrm>
            <a:custGeom>
              <a:avLst/>
              <a:gdLst>
                <a:gd name="T0" fmla="*/ 2147483646 w 3227"/>
                <a:gd name="T1" fmla="*/ 0 h 9867"/>
                <a:gd name="T2" fmla="*/ 2147483646 w 3227"/>
                <a:gd name="T3" fmla="*/ 2147483646 h 9867"/>
                <a:gd name="T4" fmla="*/ 2147483646 w 3227"/>
                <a:gd name="T5" fmla="*/ 2147483646 h 9867"/>
                <a:gd name="T6" fmla="*/ 2147483646 w 3227"/>
                <a:gd name="T7" fmla="*/ 0 h 9867"/>
                <a:gd name="T8" fmla="*/ 2147483646 w 3227"/>
                <a:gd name="T9" fmla="*/ 2147483646 h 9867"/>
                <a:gd name="T10" fmla="*/ 2147483646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147483646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xmlns="" id="{5343A697-5B2F-4486-819A-45086DC8A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5" y="1161894"/>
              <a:ext cx="23736" cy="48702"/>
            </a:xfrm>
            <a:custGeom>
              <a:avLst/>
              <a:gdLst>
                <a:gd name="T0" fmla="*/ 2147483646 w 976"/>
                <a:gd name="T1" fmla="*/ 2147483646 h 1950"/>
                <a:gd name="T2" fmla="*/ 0 w 976"/>
                <a:gd name="T3" fmla="*/ 2147483646 h 1950"/>
                <a:gd name="T4" fmla="*/ 2147483646 w 976"/>
                <a:gd name="T5" fmla="*/ 2147483646 h 1950"/>
                <a:gd name="T6" fmla="*/ 2147483646 w 976"/>
                <a:gd name="T7" fmla="*/ 2147483646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xmlns="" id="{1E80DFB8-2C0A-4A73-B917-981AE8F25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008" y="1134297"/>
              <a:ext cx="241667" cy="123379"/>
            </a:xfrm>
            <a:custGeom>
              <a:avLst/>
              <a:gdLst>
                <a:gd name="T0" fmla="*/ 2147483646 w 9646"/>
                <a:gd name="T1" fmla="*/ 2147483646 h 4908"/>
                <a:gd name="T2" fmla="*/ 2147483646 w 9646"/>
                <a:gd name="T3" fmla="*/ 2147483646 h 4908"/>
                <a:gd name="T4" fmla="*/ 2147483646 w 9646"/>
                <a:gd name="T5" fmla="*/ 2147483646 h 4908"/>
                <a:gd name="T6" fmla="*/ 2147483646 w 9646"/>
                <a:gd name="T7" fmla="*/ 2147483646 h 4908"/>
                <a:gd name="T8" fmla="*/ 2147483646 w 9646"/>
                <a:gd name="T9" fmla="*/ 2147483646 h 4908"/>
                <a:gd name="T10" fmla="*/ 2147483646 w 9646"/>
                <a:gd name="T11" fmla="*/ 2147483646 h 4908"/>
                <a:gd name="T12" fmla="*/ 2147483646 w 9646"/>
                <a:gd name="T13" fmla="*/ 2147483646 h 4908"/>
                <a:gd name="T14" fmla="*/ 2147483646 w 9646"/>
                <a:gd name="T15" fmla="*/ 0 h 4908"/>
                <a:gd name="T16" fmla="*/ 2147483646 w 9646"/>
                <a:gd name="T17" fmla="*/ 0 h 4908"/>
                <a:gd name="T18" fmla="*/ 2147483646 w 9646"/>
                <a:gd name="T19" fmla="*/ 2147483646 h 4908"/>
                <a:gd name="T20" fmla="*/ 2147483646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xmlns="" id="{ABC02616-0CE3-439B-8EDE-9ECD7541E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1189493"/>
              <a:ext cx="56101" cy="21104"/>
            </a:xfrm>
            <a:custGeom>
              <a:avLst/>
              <a:gdLst>
                <a:gd name="T0" fmla="*/ 2147483646 w 2252"/>
                <a:gd name="T1" fmla="*/ 2147483646 h 841"/>
                <a:gd name="T2" fmla="*/ 0 w 2252"/>
                <a:gd name="T3" fmla="*/ 2147483646 h 841"/>
                <a:gd name="T4" fmla="*/ 2147483646 w 2252"/>
                <a:gd name="T5" fmla="*/ 2147483646 h 841"/>
                <a:gd name="T6" fmla="*/ 2147483646 w 2252"/>
                <a:gd name="T7" fmla="*/ 2147483646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xmlns="" id="{CCDB3A5C-77DD-4B00-9360-21DB2598D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698" y="1239818"/>
              <a:ext cx="86310" cy="27598"/>
            </a:xfrm>
            <a:custGeom>
              <a:avLst/>
              <a:gdLst>
                <a:gd name="T0" fmla="*/ 0 w 3495"/>
                <a:gd name="T1" fmla="*/ 2147483646 h 1110"/>
                <a:gd name="T2" fmla="*/ 0 w 3495"/>
                <a:gd name="T3" fmla="*/ 2147483646 h 1110"/>
                <a:gd name="T4" fmla="*/ 2147483646 w 3495"/>
                <a:gd name="T5" fmla="*/ 2147483646 h 1110"/>
                <a:gd name="T6" fmla="*/ 2147483646 w 3495"/>
                <a:gd name="T7" fmla="*/ 2147483646 h 1110"/>
                <a:gd name="T8" fmla="*/ 0 w 3495"/>
                <a:gd name="T9" fmla="*/ 2147483646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xmlns="" id="{9429347E-1C9B-4C65-A536-9C22BE8AE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580" y="1260923"/>
              <a:ext cx="138096" cy="157470"/>
            </a:xfrm>
            <a:custGeom>
              <a:avLst/>
              <a:gdLst>
                <a:gd name="T0" fmla="*/ 2147483646 w 5479"/>
                <a:gd name="T1" fmla="*/ 2147483646 h 6286"/>
                <a:gd name="T2" fmla="*/ 2147483646 w 5479"/>
                <a:gd name="T3" fmla="*/ 2147483646 h 6286"/>
                <a:gd name="T4" fmla="*/ 2147483646 w 5479"/>
                <a:gd name="T5" fmla="*/ 2147483646 h 6286"/>
                <a:gd name="T6" fmla="*/ 2147483646 w 5479"/>
                <a:gd name="T7" fmla="*/ 2147483646 h 6286"/>
                <a:gd name="T8" fmla="*/ 2147483646 w 5479"/>
                <a:gd name="T9" fmla="*/ 2147483646 h 6286"/>
                <a:gd name="T10" fmla="*/ 0 w 5479"/>
                <a:gd name="T11" fmla="*/ 2147483646 h 6286"/>
                <a:gd name="T12" fmla="*/ 2147483646 w 5479"/>
                <a:gd name="T13" fmla="*/ 2147483646 h 6286"/>
                <a:gd name="T14" fmla="*/ 2147483646 w 5479"/>
                <a:gd name="T15" fmla="*/ 2147483646 h 6286"/>
                <a:gd name="T16" fmla="*/ 2147483646 w 5479"/>
                <a:gd name="T17" fmla="*/ 2147483646 h 6286"/>
                <a:gd name="T18" fmla="*/ 2147483646 w 5479"/>
                <a:gd name="T19" fmla="*/ 2147483646 h 6286"/>
                <a:gd name="T20" fmla="*/ 0 w 5479"/>
                <a:gd name="T21" fmla="*/ 2147483646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xmlns="" id="{27D96691-7A16-4F71-98F9-2DF58E019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675" y="1418393"/>
              <a:ext cx="6474" cy="3247"/>
            </a:xfrm>
            <a:custGeom>
              <a:avLst/>
              <a:gdLst>
                <a:gd name="T0" fmla="*/ 0 w 270"/>
                <a:gd name="T1" fmla="*/ 2147483646 h 135"/>
                <a:gd name="T2" fmla="*/ 2147483646 w 270"/>
                <a:gd name="T3" fmla="*/ 2147483646 h 135"/>
                <a:gd name="T4" fmla="*/ 0 w 270"/>
                <a:gd name="T5" fmla="*/ 2147483646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xmlns="" id="{5BA5EBE8-5121-442E-BDA2-364C561AB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452" y="1351834"/>
              <a:ext cx="17262" cy="24351"/>
            </a:xfrm>
            <a:custGeom>
              <a:avLst/>
              <a:gdLst>
                <a:gd name="T0" fmla="*/ 2147483646 w 671"/>
                <a:gd name="T1" fmla="*/ 2147483646 h 971"/>
                <a:gd name="T2" fmla="*/ 2147483646 w 671"/>
                <a:gd name="T3" fmla="*/ 2147483646 h 971"/>
                <a:gd name="T4" fmla="*/ 2147483646 w 671"/>
                <a:gd name="T5" fmla="*/ 2147483646 h 971"/>
                <a:gd name="T6" fmla="*/ 2147483646 w 671"/>
                <a:gd name="T7" fmla="*/ 2147483646 h 971"/>
                <a:gd name="T8" fmla="*/ 2147483646 w 671"/>
                <a:gd name="T9" fmla="*/ 2147483646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xmlns="" id="{7802BD5D-1EE5-4151-B46E-6160C56C6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675" y="1074230"/>
              <a:ext cx="161830" cy="147731"/>
            </a:xfrm>
            <a:custGeom>
              <a:avLst/>
              <a:gdLst>
                <a:gd name="T0" fmla="*/ 2147483646 w 6454"/>
                <a:gd name="T1" fmla="*/ 2147483646 h 5882"/>
                <a:gd name="T2" fmla="*/ 2147483646 w 6454"/>
                <a:gd name="T3" fmla="*/ 2147483646 h 5882"/>
                <a:gd name="T4" fmla="*/ 0 w 6454"/>
                <a:gd name="T5" fmla="*/ 2147483646 h 5882"/>
                <a:gd name="T6" fmla="*/ 2147483646 w 6454"/>
                <a:gd name="T7" fmla="*/ 2147483646 h 5882"/>
                <a:gd name="T8" fmla="*/ 2147483646 w 6454"/>
                <a:gd name="T9" fmla="*/ 2147483646 h 5882"/>
                <a:gd name="T10" fmla="*/ 2147483646 w 6454"/>
                <a:gd name="T11" fmla="*/ 0 h 5882"/>
                <a:gd name="T12" fmla="*/ 2147483646 w 6454"/>
                <a:gd name="T13" fmla="*/ 2147483646 h 5882"/>
                <a:gd name="T14" fmla="*/ 2147483646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xmlns="" id="{1124580D-6F51-41A0-BAE7-A95CF6C2D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39818"/>
              <a:ext cx="0" cy="3247"/>
            </a:xfrm>
            <a:custGeom>
              <a:avLst/>
              <a:gdLst>
                <a:gd name="T0" fmla="*/ 0 w 1"/>
                <a:gd name="T1" fmla="*/ 2147483646 h 135"/>
                <a:gd name="T2" fmla="*/ 0 w 1"/>
                <a:gd name="T3" fmla="*/ 2147483646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2147483646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xmlns="" id="{47B3F6DD-411D-45A3-8630-26B1B7F06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884" y="1239818"/>
              <a:ext cx="1001193" cy="126626"/>
            </a:xfrm>
            <a:custGeom>
              <a:avLst/>
              <a:gdLst>
                <a:gd name="T0" fmla="*/ 2147483646 w 40063"/>
                <a:gd name="T1" fmla="*/ 2147483646 h 5042"/>
                <a:gd name="T2" fmla="*/ 2147483646 w 40063"/>
                <a:gd name="T3" fmla="*/ 2147483646 h 5042"/>
                <a:gd name="T4" fmla="*/ 2147483646 w 40063"/>
                <a:gd name="T5" fmla="*/ 2147483646 h 5042"/>
                <a:gd name="T6" fmla="*/ 2147483646 w 40063"/>
                <a:gd name="T7" fmla="*/ 2147483646 h 5042"/>
                <a:gd name="T8" fmla="*/ 2147483646 w 40063"/>
                <a:gd name="T9" fmla="*/ 2147483646 h 5042"/>
                <a:gd name="T10" fmla="*/ 2147483646 w 40063"/>
                <a:gd name="T11" fmla="*/ 2147483646 h 5042"/>
                <a:gd name="T12" fmla="*/ 2147483646 w 40063"/>
                <a:gd name="T13" fmla="*/ 2147483646 h 5042"/>
                <a:gd name="T14" fmla="*/ 2147483646 w 40063"/>
                <a:gd name="T15" fmla="*/ 2147483646 h 5042"/>
                <a:gd name="T16" fmla="*/ 2147483646 w 40063"/>
                <a:gd name="T17" fmla="*/ 2147483646 h 5042"/>
                <a:gd name="T18" fmla="*/ 2147483646 w 40063"/>
                <a:gd name="T19" fmla="*/ 2147483646 h 5042"/>
                <a:gd name="T20" fmla="*/ 2147483646 w 40063"/>
                <a:gd name="T21" fmla="*/ 2147483646 h 5042"/>
                <a:gd name="T22" fmla="*/ 2147483646 w 40063"/>
                <a:gd name="T23" fmla="*/ 2147483646 h 5042"/>
                <a:gd name="T24" fmla="*/ 2147483646 w 40063"/>
                <a:gd name="T25" fmla="*/ 2147483646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xmlns="" id="{B08BE34A-248B-4FC1-9B01-99A444210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0" cy="3247"/>
            </a:xfrm>
            <a:custGeom>
              <a:avLst/>
              <a:gdLst>
                <a:gd name="T0" fmla="*/ 0 w 1"/>
                <a:gd name="T1" fmla="*/ 2147483646 h 170"/>
                <a:gd name="T2" fmla="*/ 0 w 1"/>
                <a:gd name="T3" fmla="*/ 2147483646 h 170"/>
                <a:gd name="T4" fmla="*/ 0 w 1"/>
                <a:gd name="T5" fmla="*/ 2147483646 h 170"/>
                <a:gd name="T6" fmla="*/ 0 w 1"/>
                <a:gd name="T7" fmla="*/ 2147483646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xmlns="" id="{DDBFFA92-EDF1-46B2-8ECF-839EBE45D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47470" cy="9740"/>
            </a:xfrm>
            <a:custGeom>
              <a:avLst/>
              <a:gdLst>
                <a:gd name="T0" fmla="*/ 0 w 1950"/>
                <a:gd name="T1" fmla="*/ 2147483646 h 438"/>
                <a:gd name="T2" fmla="*/ 0 w 1950"/>
                <a:gd name="T3" fmla="*/ 2147483646 h 438"/>
                <a:gd name="T4" fmla="*/ 2147483646 w 1950"/>
                <a:gd name="T5" fmla="*/ 2147483646 h 438"/>
                <a:gd name="T6" fmla="*/ 0 w 1950"/>
                <a:gd name="T7" fmla="*/ 2147483646 h 438"/>
                <a:gd name="T8" fmla="*/ 2147483646 w 1950"/>
                <a:gd name="T9" fmla="*/ 2147483646 h 438"/>
                <a:gd name="T10" fmla="*/ 2147483646 w 1950"/>
                <a:gd name="T11" fmla="*/ 2147483646 h 438"/>
                <a:gd name="T12" fmla="*/ 2147483646 w 1950"/>
                <a:gd name="T13" fmla="*/ 2147483646 h 438"/>
                <a:gd name="T14" fmla="*/ 2147483646 w 1950"/>
                <a:gd name="T15" fmla="*/ 2147483646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xmlns="" id="{55B0CA3E-7AA1-4548-98A4-E3881A42C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819356"/>
              <a:ext cx="1318383" cy="6120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2147483646 h 24501"/>
                <a:gd name="T6" fmla="*/ 2147483646 w 52665"/>
                <a:gd name="T7" fmla="*/ 2147483646 h 24501"/>
                <a:gd name="T8" fmla="*/ 2147483646 w 52665"/>
                <a:gd name="T9" fmla="*/ 2147483646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2147483646 w 52665"/>
                <a:gd name="T25" fmla="*/ 2147483646 h 24501"/>
                <a:gd name="T26" fmla="*/ 2147483646 w 52665"/>
                <a:gd name="T27" fmla="*/ 2147483646 h 24501"/>
                <a:gd name="T28" fmla="*/ 2147483646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2147483646 h 24501"/>
                <a:gd name="T66" fmla="*/ 2147483646 w 52665"/>
                <a:gd name="T67" fmla="*/ 2147483646 h 24501"/>
                <a:gd name="T68" fmla="*/ 2147483646 w 52665"/>
                <a:gd name="T69" fmla="*/ 2147483646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xmlns="" id="{5BB8EDBD-4676-42F7-86F9-DF044208F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067" y="1449238"/>
              <a:ext cx="174777" cy="115262"/>
            </a:xfrm>
            <a:custGeom>
              <a:avLst/>
              <a:gdLst>
                <a:gd name="T0" fmla="*/ 2147483646 w 7026"/>
                <a:gd name="T1" fmla="*/ 2147483646 h 4606"/>
                <a:gd name="T2" fmla="*/ 2147483646 w 7026"/>
                <a:gd name="T3" fmla="*/ 2147483646 h 4606"/>
                <a:gd name="T4" fmla="*/ 2147483646 w 7026"/>
                <a:gd name="T5" fmla="*/ 2147483646 h 4606"/>
                <a:gd name="T6" fmla="*/ 2147483646 w 7026"/>
                <a:gd name="T7" fmla="*/ 2147483646 h 4606"/>
                <a:gd name="T8" fmla="*/ 2147483646 w 7026"/>
                <a:gd name="T9" fmla="*/ 2147483646 h 4606"/>
                <a:gd name="T10" fmla="*/ 2147483646 w 7026"/>
                <a:gd name="T11" fmla="*/ 2147483646 h 4606"/>
                <a:gd name="T12" fmla="*/ 2147483646 w 7026"/>
                <a:gd name="T13" fmla="*/ 2147483646 h 4606"/>
                <a:gd name="T14" fmla="*/ 2147483646 w 7026"/>
                <a:gd name="T15" fmla="*/ 2147483646 h 4606"/>
                <a:gd name="T16" fmla="*/ 2147483646 w 7026"/>
                <a:gd name="T17" fmla="*/ 2147483646 h 4606"/>
                <a:gd name="T18" fmla="*/ 2147483646 w 7026"/>
                <a:gd name="T19" fmla="*/ 2147483646 h 4606"/>
                <a:gd name="T20" fmla="*/ 2147483646 w 7026"/>
                <a:gd name="T21" fmla="*/ 2147483646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xmlns="" id="{25F1A771-62D5-4BE1-9A46-6AA56A670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402" y="1295014"/>
              <a:ext cx="230879" cy="168835"/>
            </a:xfrm>
            <a:custGeom>
              <a:avLst/>
              <a:gdLst>
                <a:gd name="T0" fmla="*/ 2147483646 w 9244"/>
                <a:gd name="T1" fmla="*/ 0 h 6749"/>
                <a:gd name="T2" fmla="*/ 2147483646 w 9244"/>
                <a:gd name="T3" fmla="*/ 2147483646 h 6749"/>
                <a:gd name="T4" fmla="*/ 2147483646 w 9244"/>
                <a:gd name="T5" fmla="*/ 2147483646 h 6749"/>
                <a:gd name="T6" fmla="*/ 2147483646 w 9244"/>
                <a:gd name="T7" fmla="*/ 2147483646 h 6749"/>
                <a:gd name="T8" fmla="*/ 2147483646 w 9244"/>
                <a:gd name="T9" fmla="*/ 2147483646 h 6749"/>
                <a:gd name="T10" fmla="*/ 2147483646 w 9244"/>
                <a:gd name="T11" fmla="*/ 2147483646 h 6749"/>
                <a:gd name="T12" fmla="*/ 2147483646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2147483646 h 6749"/>
                <a:gd name="T18" fmla="*/ 2147483646 w 9244"/>
                <a:gd name="T19" fmla="*/ 2147483646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xmlns="" id="{2409BE1C-4EB0-45C0-8B53-3BAD35572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551" y="1306378"/>
              <a:ext cx="60417" cy="60066"/>
            </a:xfrm>
            <a:custGeom>
              <a:avLst/>
              <a:gdLst>
                <a:gd name="T0" fmla="*/ 2147483646 w 2387"/>
                <a:gd name="T1" fmla="*/ 2147483646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2147483646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xmlns="" id="{D43BE6A2-0012-45D1-887A-1E23B0DE9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83" y="1246312"/>
              <a:ext cx="228721" cy="168835"/>
            </a:xfrm>
            <a:custGeom>
              <a:avLst/>
              <a:gdLst>
                <a:gd name="T0" fmla="*/ 2147483646 w 9109"/>
                <a:gd name="T1" fmla="*/ 0 h 6746"/>
                <a:gd name="T2" fmla="*/ 2147483646 w 9109"/>
                <a:gd name="T3" fmla="*/ 2147483646 h 6746"/>
                <a:gd name="T4" fmla="*/ 2147483646 w 9109"/>
                <a:gd name="T5" fmla="*/ 2147483646 h 6746"/>
                <a:gd name="T6" fmla="*/ 2147483646 w 9109"/>
                <a:gd name="T7" fmla="*/ 2147483646 h 6746"/>
                <a:gd name="T8" fmla="*/ 2147483646 w 9109"/>
                <a:gd name="T9" fmla="*/ 2147483646 h 6746"/>
                <a:gd name="T10" fmla="*/ 2147483646 w 9109"/>
                <a:gd name="T11" fmla="*/ 2147483646 h 6746"/>
                <a:gd name="T12" fmla="*/ 2147483646 w 9109"/>
                <a:gd name="T13" fmla="*/ 2147483646 h 6746"/>
                <a:gd name="T14" fmla="*/ 2147483646 w 9109"/>
                <a:gd name="T15" fmla="*/ 2147483646 h 6746"/>
                <a:gd name="T16" fmla="*/ 2147483646 w 9109"/>
                <a:gd name="T17" fmla="*/ 2147483646 h 6746"/>
                <a:gd name="T18" fmla="*/ 2147483646 w 9109"/>
                <a:gd name="T19" fmla="*/ 2147483646 h 6746"/>
                <a:gd name="T20" fmla="*/ 2147483646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xmlns="" id="{2D721260-7CC4-42CD-82B9-2CE2A5449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523" y="1264170"/>
              <a:ext cx="60417" cy="60066"/>
            </a:xfrm>
            <a:custGeom>
              <a:avLst/>
              <a:gdLst>
                <a:gd name="T0" fmla="*/ 2147483646 w 2387"/>
                <a:gd name="T1" fmla="*/ 0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xmlns="" id="{3CF1540E-86EC-4412-9F39-C1054B32F7D0}"/>
                </a:ext>
              </a:extLst>
            </p:cNvPr>
            <p:cNvSpPr/>
            <p:nvPr/>
          </p:nvSpPr>
          <p:spPr>
            <a:xfrm>
              <a:off x="3372771" y="1445992"/>
              <a:ext cx="207143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xmlns="" id="{888DB627-A234-490E-84A9-57ED5D62E6E4}"/>
                </a:ext>
              </a:extLst>
            </p:cNvPr>
            <p:cNvSpPr/>
            <p:nvPr/>
          </p:nvSpPr>
          <p:spPr>
            <a:xfrm>
              <a:off x="3931627" y="1374562"/>
              <a:ext cx="21145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xmlns="" id="{A6AD7C01-7034-47DF-90BF-4B719A50D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49629" cy="21105"/>
            </a:xfrm>
            <a:custGeom>
              <a:avLst/>
              <a:gdLst>
                <a:gd name="T0" fmla="*/ 2147483646 w 1951"/>
                <a:gd name="T1" fmla="*/ 2147483646 h 842"/>
                <a:gd name="T2" fmla="*/ 2147483646 w 1951"/>
                <a:gd name="T3" fmla="*/ 2147483646 h 842"/>
                <a:gd name="T4" fmla="*/ 2147483646 w 1951"/>
                <a:gd name="T5" fmla="*/ 2147483646 h 842"/>
                <a:gd name="T6" fmla="*/ 2147483646 w 1951"/>
                <a:gd name="T7" fmla="*/ 2147483646 h 842"/>
                <a:gd name="T8" fmla="*/ 2147483646 w 1951"/>
                <a:gd name="T9" fmla="*/ 2147483646 h 842"/>
                <a:gd name="T10" fmla="*/ 2147483646 w 1951"/>
                <a:gd name="T11" fmla="*/ 2147483646 h 842"/>
                <a:gd name="T12" fmla="*/ 2147483646 w 1951"/>
                <a:gd name="T13" fmla="*/ 2147483646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xmlns="" id="{5D359EC2-67EF-413A-8416-FBD7AA02605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81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xmlns="" id="{9D8AE8CF-A747-4882-AB66-EE0995DF5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xmlns="" id="{334239DB-809A-4DBA-BD05-E4F25DFD4391}"/>
                </a:ext>
              </a:extLst>
            </p:cNvPr>
            <p:cNvSpPr/>
            <p:nvPr/>
          </p:nvSpPr>
          <p:spPr>
            <a:xfrm>
              <a:off x="2655910" y="2307376"/>
              <a:ext cx="95201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xmlns="" id="{DA02125F-5E22-4FEB-B619-DF11045D6EF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5"/>
            <a:ext cx="292100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xmlns="" id="{141E8A5F-B5EB-4C21-AC3F-CC6B89E1B735}"/>
                </a:ext>
              </a:extLst>
            </p:cNvPr>
            <p:cNvSpPr/>
            <p:nvPr/>
          </p:nvSpPr>
          <p:spPr>
            <a:xfrm>
              <a:off x="3286103" y="2403030"/>
              <a:ext cx="206918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xmlns="" id="{2173B390-1AF6-4A5F-8825-BC9E41957608}"/>
                </a:ext>
              </a:extLst>
            </p:cNvPr>
            <p:cNvSpPr/>
            <p:nvPr/>
          </p:nvSpPr>
          <p:spPr>
            <a:xfrm>
              <a:off x="3302995" y="2403030"/>
              <a:ext cx="192138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xmlns="" id="{2C8224E9-DA27-4E44-A391-AEE0AABFEC20}"/>
                </a:ext>
              </a:extLst>
            </p:cNvPr>
            <p:cNvSpPr/>
            <p:nvPr/>
          </p:nvSpPr>
          <p:spPr>
            <a:xfrm>
              <a:off x="3395897" y="2372825"/>
              <a:ext cx="10556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xmlns="" id="{375490A8-4C2F-497D-AA6B-5847B5DCD4B7}"/>
                </a:ext>
              </a:extLst>
            </p:cNvPr>
            <p:cNvSpPr/>
            <p:nvPr/>
          </p:nvSpPr>
          <p:spPr>
            <a:xfrm>
              <a:off x="3243875" y="2495231"/>
              <a:ext cx="285040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xmlns="" id="{327C769F-1DDB-4AF0-85DD-378E9D6B3223}"/>
                </a:ext>
              </a:extLst>
            </p:cNvPr>
            <p:cNvSpPr/>
            <p:nvPr/>
          </p:nvSpPr>
          <p:spPr>
            <a:xfrm>
              <a:off x="3341000" y="2379184"/>
              <a:ext cx="103459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xmlns="" id="{D354DAC6-D031-474F-9681-C3E078E13F64}"/>
                </a:ext>
              </a:extLst>
            </p:cNvPr>
            <p:cNvSpPr/>
            <p:nvPr/>
          </p:nvSpPr>
          <p:spPr>
            <a:xfrm>
              <a:off x="3267100" y="2458668"/>
              <a:ext cx="268150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xmlns="" id="{D2B57A48-BEF8-4202-9C42-C6A798C8DB59}"/>
                </a:ext>
              </a:extLst>
            </p:cNvPr>
            <p:cNvSpPr/>
            <p:nvPr/>
          </p:nvSpPr>
          <p:spPr>
            <a:xfrm>
              <a:off x="3275546" y="2452309"/>
              <a:ext cx="257592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xmlns="" id="{FFA476AF-C66C-43C2-BC5A-03F5AA011078}"/>
                </a:ext>
              </a:extLst>
            </p:cNvPr>
            <p:cNvSpPr/>
            <p:nvPr/>
          </p:nvSpPr>
          <p:spPr>
            <a:xfrm>
              <a:off x="3328332" y="2385542"/>
              <a:ext cx="120350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xmlns="" id="{F8D45BBD-5D15-41F1-ACD8-2F0BB8E7A89F}"/>
                </a:ext>
              </a:extLst>
            </p:cNvPr>
            <p:cNvSpPr/>
            <p:nvPr/>
          </p:nvSpPr>
          <p:spPr>
            <a:xfrm>
              <a:off x="3328332" y="2438003"/>
              <a:ext cx="133018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xmlns="" id="{37B7D677-EAA8-478D-B649-157DC4E49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xmlns="" id="{457AC34F-7B61-4A29-B508-61FB71D90DE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8068" y="714376"/>
            <a:ext cx="167217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xmlns="" id="{274B60EB-C2DF-4260-A9CD-535C55A2F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1013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xmlns="" id="{91B548EB-DB40-4D18-ADB0-683E3B8AB6AD}"/>
                </a:ext>
              </a:extLst>
            </p:cNvPr>
            <p:cNvSpPr/>
            <p:nvPr/>
          </p:nvSpPr>
          <p:spPr>
            <a:xfrm>
              <a:off x="5009280" y="2104760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xmlns="" id="{5283035A-367F-4F61-9488-FCC10A73AC17}"/>
              </a:ext>
            </a:extLst>
          </p:cNvPr>
          <p:cNvSpPr>
            <a:spLocks/>
          </p:cNvSpPr>
          <p:nvPr userDrawn="1"/>
        </p:nvSpPr>
        <p:spPr bwMode="auto">
          <a:xfrm>
            <a:off x="1576918" y="3597275"/>
            <a:ext cx="11853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1427" tIns="51427" rIns="51427" bIns="51427" anchor="ctr"/>
          <a:lstStyle/>
          <a:p>
            <a:pPr>
              <a:defRPr/>
            </a:pPr>
            <a:endParaRPr lang="en-US" sz="1013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xmlns="" id="{BC52FCF6-533C-46FF-B0A4-D30C5054B97B}"/>
              </a:ext>
            </a:extLst>
          </p:cNvPr>
          <p:cNvSpPr/>
          <p:nvPr userDrawn="1"/>
        </p:nvSpPr>
        <p:spPr>
          <a:xfrm>
            <a:off x="9846733" y="3887788"/>
            <a:ext cx="86784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13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xmlns="" id="{A7DBB7E3-C114-4BA4-BEFF-225F378274F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234" y="5541964"/>
            <a:ext cx="16721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xmlns="" id="{42701D46-1698-4A32-9D4E-B2B50DF0225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xmlns="" id="{FE5B25D3-DB81-4426-BFD4-91289FA15D58}"/>
                </a:ext>
              </a:extLst>
            </p:cNvPr>
            <p:cNvSpPr/>
            <p:nvPr/>
          </p:nvSpPr>
          <p:spPr>
            <a:xfrm>
              <a:off x="5009280" y="2104759"/>
              <a:ext cx="52746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13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D7E4BCFD-444F-4FB0-A53D-A77581336151}"/>
              </a:ext>
            </a:extLst>
          </p:cNvPr>
          <p:cNvSpPr txBox="1"/>
          <p:nvPr userDrawn="1"/>
        </p:nvSpPr>
        <p:spPr>
          <a:xfrm>
            <a:off x="3782485" y="1468438"/>
            <a:ext cx="4514849" cy="108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469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6469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9645516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xmlns="" id="{276BB12A-3E40-4438-B27F-02BD050E9EB5}"/>
              </a:ext>
            </a:extLst>
          </p:cNvPr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xmlns="" id="{CFDDA7A0-E802-4B31-80B0-98D2CA67ED40}"/>
              </a:ext>
            </a:extLst>
          </p:cNvPr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xmlns="" id="{77B1C736-5243-4A16-AF37-6862CD187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Lucida Sans Unicode"/>
                <a:cs typeface="Arial" pitchFamily="34" charset="0"/>
              </a:endParaRPr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xmlns="" id="{3C08C3A2-B21F-41B2-9437-9E1EEF688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xmlns="" id="{1FE2AD8D-04B3-4E1D-A4FB-AB29FF6F2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0270FEA1-ECDD-437D-BBFB-C6E025D56EB4}"/>
                </a:ext>
              </a:extLst>
            </p:cNvPr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769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>
            <a:extLst>
              <a:ext uri="{FF2B5EF4-FFF2-40B4-BE49-F238E27FC236}">
                <a16:creationId xmlns:a16="http://schemas.microsoft.com/office/drawing/2014/main" xmlns="" id="{81638E6D-BDA5-4167-AC08-B297D1B03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Footer Placeholder 18">
            <a:extLst>
              <a:ext uri="{FF2B5EF4-FFF2-40B4-BE49-F238E27FC236}">
                <a16:creationId xmlns:a16="http://schemas.microsoft.com/office/drawing/2014/main" xmlns="" id="{8DD6D076-2D52-4853-9401-A7B1DAD0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2DA2BF">
                    <a:tint val="20000"/>
                  </a:srgb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Slide Number Placeholder 26">
            <a:extLst>
              <a:ext uri="{FF2B5EF4-FFF2-40B4-BE49-F238E27FC236}">
                <a16:creationId xmlns:a16="http://schemas.microsoft.com/office/drawing/2014/main" xmlns="" id="{DB9D16F9-6AC9-4812-87A2-580D684F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E6328E7-A48C-482A-B9F7-B194327369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5576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A6E2F9-F32B-433F-899C-F71120684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FF1335-E961-4E3E-A337-D94C000CC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699450-31F5-4E23-BDB7-9DFC2538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A2297F-55AC-472F-9632-21F90F31DB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5755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10">
            <a:extLst>
              <a:ext uri="{FF2B5EF4-FFF2-40B4-BE49-F238E27FC236}">
                <a16:creationId xmlns:a16="http://schemas.microsoft.com/office/drawing/2014/main" xmlns="" id="{E91A1C9E-221C-4DDB-B395-B610F8958760}"/>
              </a:ext>
            </a:extLst>
          </p:cNvPr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Chevron 11">
            <a:extLst>
              <a:ext uri="{FF2B5EF4-FFF2-40B4-BE49-F238E27FC236}">
                <a16:creationId xmlns:a16="http://schemas.microsoft.com/office/drawing/2014/main" xmlns="" id="{C7C181BE-1E35-4360-9464-C7C3C014E37B}"/>
              </a:ext>
            </a:extLst>
          </p:cNvPr>
          <p:cNvSpPr/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66B83573-6418-409B-B82C-0BDE044FF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D6E96C2A-D213-46ED-9D1B-44F825ED4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B9E9A7DC-36B6-430A-BE0A-245727831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75C28E-15B3-4CFD-A118-E3065AABE0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926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3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3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6B5896-EB75-416C-9899-67BED7B6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992575-483A-406D-B915-75B29DE48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F1AE71-DC90-43F5-B5AF-70A3FD05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03CF61-3DE5-4900-B154-17919E2D46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69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6D2C9B-7BD4-4F55-A1EC-AC67F853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489FC6DE-ACD1-447C-BB2E-049E61B0768F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14675C-CB27-46B8-BAB1-F283A7E94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1C069B-B9C5-4A03-8EF9-1D4120E9E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F3C7A4D7-2FD3-45D8-83B0-2D469F7340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827579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68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430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8" y="1444430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155FDE4-79E1-4DC6-84DD-B6A2B1BCB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AA60136-0255-4F80-9678-485D642E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513C443-F54B-4218-AF76-5162393E0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004959-EC97-428A-8AB5-46FC05295B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630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08F29A3-24F5-4B0F-945D-4B321357B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BDCC16-0D21-49D9-AB8C-9301EDB0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7709340-81CF-43E6-8320-9A1FD1EB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BE3BB8-5A34-41A9-AFE4-3A35A3BEEE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324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ADBF809-8E8B-47ED-B12B-70328F7B1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87BA527-B6D7-4951-8B9B-C56349BD0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B569E9-D5AD-4CF8-9BE3-37E730852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1634F0-FC29-4481-A0C3-27B764045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6415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3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11D1B5-7A48-4AC5-B8D9-08F36B590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25A9E-8457-4B92-B8EE-79958B78A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44E98F-69DF-4DAC-936E-B22A6C9B9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750DC2-72BE-4D6B-8335-372587B79F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585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>
            <a:extLst>
              <a:ext uri="{FF2B5EF4-FFF2-40B4-BE49-F238E27FC236}">
                <a16:creationId xmlns:a16="http://schemas.microsoft.com/office/drawing/2014/main" xmlns="" id="{1DA86C51-FB58-41B6-94C0-5151F72A15B7}"/>
              </a:ext>
            </a:extLst>
          </p:cNvPr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xmlns="" id="{C7A9C8F5-D284-4886-9230-C76DEB626665}"/>
              </a:ext>
            </a:extLst>
          </p:cNvPr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xmlns="" id="{1A6AEA11-E1D4-4433-9D6A-2245DB87D556}"/>
              </a:ext>
            </a:extLst>
          </p:cNvPr>
          <p:cNvSpPr>
            <a:spLocks/>
          </p:cNvSpPr>
          <p:nvPr/>
        </p:nvSpPr>
        <p:spPr bwMode="auto">
          <a:xfrm>
            <a:off x="-8056" y="5791255"/>
            <a:ext cx="4536419" cy="1080868"/>
          </a:xfrm>
          <a:prstGeom prst="rtTriangle">
            <a:avLst/>
          </a:prstGeom>
          <a:blipFill>
            <a:blip r:embed="rId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005CB66-BA81-4372-9563-340EC4DB02CA}"/>
              </a:ext>
            </a:extLst>
          </p:cNvPr>
          <p:cNvCxnSpPr/>
          <p:nvPr/>
        </p:nvCxnSpPr>
        <p:spPr>
          <a:xfrm>
            <a:off x="-12316" y="5787906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18">
            <a:extLst>
              <a:ext uri="{FF2B5EF4-FFF2-40B4-BE49-F238E27FC236}">
                <a16:creationId xmlns:a16="http://schemas.microsoft.com/office/drawing/2014/main" xmlns="" id="{4FDE3E95-BA45-4990-9249-EE1F7D7BE423}"/>
              </a:ext>
            </a:extLst>
          </p:cNvPr>
          <p:cNvSpPr/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Chevron 19">
            <a:extLst>
              <a:ext uri="{FF2B5EF4-FFF2-40B4-BE49-F238E27FC236}">
                <a16:creationId xmlns:a16="http://schemas.microsoft.com/office/drawing/2014/main" xmlns="" id="{BDBB55A8-3967-4744-8F2C-24660C7073AA}"/>
              </a:ext>
            </a:extLst>
          </p:cNvPr>
          <p:cNvSpPr/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3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865123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xmlns="" id="{D43F7844-AAED-4B96-9331-76B41D0BF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xmlns="" id="{98A80C26-1BB8-4B34-83CC-09923114E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148EA207-7272-437D-A75E-0A0CFFA25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B43526-40CB-408D-B684-78A0F4E415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61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44"/>
            <a:ext cx="109728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30E9C9-865D-4EAA-881D-221172CB1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1D8831-188E-4BCB-B6FE-3A9DAF67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C0B33A-E072-4F69-B4A0-699EDCBEB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14228A-8CB1-4C46-810D-B2384ED381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461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807"/>
            <a:ext cx="236996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7E03AB-A481-4246-89AA-0C1E540CD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FEBF30-86C4-4E32-8296-C618FC9DC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833DEB-9761-45CB-9E39-884E06319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9E6657-98AF-4678-90D5-FC799D56B2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522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EE6E05-61F7-4E3D-B973-199A55D40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9DDF1309-2029-4CEE-8E3F-73DC65295915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17D736-C383-48E8-8CF4-C4CBF299E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87ABCC-C8EB-47F8-8100-44A37A480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24FF4CEE-87DD-40AD-977E-FC17811907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329231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CEDA43-F9AD-4D20-ADB5-64EF9B74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D2B742FF-67CE-47DD-8769-C8F7C7DF84E1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6838B6-8D5A-4144-ABC5-1D9CFF626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4DDFE0-9DA8-4924-9601-8E95B89A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8202DEA8-0AAC-446A-B21D-EFF41F9422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084650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6E903-5157-4E5B-948E-5D6DD6695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A1491865-0C01-4852-BBDC-6FBA7C4D2E79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3E27EB-37EB-41EE-BF65-FD6B9B57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48D791-69EC-4E55-B8FA-9E2F73AB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9A59794-5EF4-43BE-97AB-FD84F911A2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31964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42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52.xml"/><Relationship Id="rId55" Type="http://schemas.openxmlformats.org/officeDocument/2006/relationships/image" Target="../media/image2.jpe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43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7.xml"/><Relationship Id="rId53" Type="http://schemas.openxmlformats.org/officeDocument/2006/relationships/slideLayout" Target="../slideLayouts/slideLayout55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4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54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50.xml"/><Relationship Id="rId56" Type="http://schemas.openxmlformats.org/officeDocument/2006/relationships/image" Target="../media/image3.png"/><Relationship Id="rId8" Type="http://schemas.openxmlformats.org/officeDocument/2006/relationships/slideLayout" Target="../slideLayouts/slideLayout10.xml"/><Relationship Id="rId51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xmlns="" id="{797FB792-3B92-40D1-AC6B-02368E401BD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xmlns="" id="{9E1D9CDB-D1FA-434F-9A6D-A803A0B5BF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C38357-0DFC-48CC-9F81-D4E08821B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 b="1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DF07441-4A40-4164-85EC-F114CF90E5B7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D9F553-231F-41BA-AF1A-B793A45E7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b="1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516369-6FEE-4298-915C-C01B0DFC1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b="1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BB081FA-23E8-4EA3-A586-36F270DC97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5" name="图片 5">
            <a:extLst>
              <a:ext uri="{FF2B5EF4-FFF2-40B4-BE49-F238E27FC236}">
                <a16:creationId xmlns:a16="http://schemas.microsoft.com/office/drawing/2014/main" xmlns="" id="{CCADC65E-6940-496B-B8DD-A724E39E9C58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1" b="609"/>
          <a:stretch>
            <a:fillRect/>
          </a:stretch>
        </p:blipFill>
        <p:spPr bwMode="auto">
          <a:xfrm>
            <a:off x="16934" y="19050"/>
            <a:ext cx="12172951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D03A547F-30D1-4D46-A3CC-FA706418CFE6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7"/>
          <a:stretch>
            <a:fillRect/>
          </a:stretch>
        </p:blipFill>
        <p:spPr bwMode="auto">
          <a:xfrm>
            <a:off x="99484" y="1"/>
            <a:ext cx="1301749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6">
            <a:extLst>
              <a:ext uri="{FF2B5EF4-FFF2-40B4-BE49-F238E27FC236}">
                <a16:creationId xmlns:a16="http://schemas.microsoft.com/office/drawing/2014/main" xmlns="" id="{FF2612EA-2C65-4881-BA76-951F413FB3DB}"/>
              </a:ext>
            </a:extLst>
          </p:cNvPr>
          <p:cNvSpPr/>
          <p:nvPr userDrawn="1"/>
        </p:nvSpPr>
        <p:spPr>
          <a:xfrm>
            <a:off x="3048000" y="2551837"/>
            <a:ext cx="6096000" cy="1611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2571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38" dirty="0">
                <a:solidFill>
                  <a:prstClr val="white">
                    <a:alpha val="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感谢您下载包图网平台上提供的</a:t>
            </a:r>
            <a:r>
              <a:rPr lang="en-US" altLang="zh-CN" sz="338" dirty="0">
                <a:solidFill>
                  <a:prstClr val="white">
                    <a:alpha val="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PPT</a:t>
            </a:r>
            <a:r>
              <a:rPr lang="zh-CN" altLang="en-US" sz="338" dirty="0">
                <a:solidFill>
                  <a:prstClr val="white">
                    <a:alpha val="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338" dirty="0">
              <a:solidFill>
                <a:prstClr val="white">
                  <a:alpha val="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70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xmlns="" id="{D07BEBA9-23C4-4D10-B491-DFEBDE682E39}"/>
              </a:ext>
            </a:extLst>
          </p:cNvPr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2051" name="Freeform 11">
            <a:extLst>
              <a:ext uri="{FF2B5EF4-FFF2-40B4-BE49-F238E27FC236}">
                <a16:creationId xmlns:a16="http://schemas.microsoft.com/office/drawing/2014/main" xmlns="" id="{311A19E2-871E-4465-907A-1D2108A8BC0B}"/>
              </a:ext>
            </a:extLst>
          </p:cNvPr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xmlns="" id="{045D6608-F05A-4695-9C13-3869E135AED6}"/>
              </a:ext>
            </a:extLst>
          </p:cNvPr>
          <p:cNvSpPr>
            <a:spLocks/>
          </p:cNvSpPr>
          <p:nvPr/>
        </p:nvSpPr>
        <p:spPr bwMode="auto">
          <a:xfrm>
            <a:off x="-8056" y="5791255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5126857A-AD1D-4E63-86B6-3609D393DD3C}"/>
              </a:ext>
            </a:extLst>
          </p:cNvPr>
          <p:cNvCxnSpPr/>
          <p:nvPr/>
        </p:nvCxnSpPr>
        <p:spPr>
          <a:xfrm>
            <a:off x="-12316" y="5787906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>
            <a:extLst>
              <a:ext uri="{FF2B5EF4-FFF2-40B4-BE49-F238E27FC236}">
                <a16:creationId xmlns:a16="http://schemas.microsoft.com/office/drawing/2014/main" xmlns="" id="{4B8747C5-17B7-427C-9BD9-48E3BCC9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7" name="Text Placeholder 29">
            <a:extLst>
              <a:ext uri="{FF2B5EF4-FFF2-40B4-BE49-F238E27FC236}">
                <a16:creationId xmlns:a16="http://schemas.microsoft.com/office/drawing/2014/main" xmlns="" id="{9F35F94E-3E09-4665-8F4F-47CAD585EA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38E64073-C06F-448F-A947-1F2329D4B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prstClr val="black"/>
                </a:solidFill>
                <a:latin typeface="Lucida Sans Unicode"/>
                <a:cs typeface="+mn-cs"/>
              </a:defRPr>
            </a:lvl1pPr>
            <a:extLst/>
          </a:lstStyle>
          <a:p>
            <a:pPr>
              <a:defRPr/>
            </a:pPr>
            <a:fld id="{4B19F545-F8F4-4069-A421-6F1751CD3C33}" type="datetimeFigureOut">
              <a:rPr lang="en-US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xmlns="" id="{6A9F929B-034B-45DB-8F41-83FC7BB17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prstClr val="black"/>
                </a:solidFill>
                <a:latin typeface="Lucida Sans Unicode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0D5F21CE-7E2B-4D5B-A36B-12302C805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000000"/>
                </a:solidFill>
                <a:latin typeface="Lucida Sans Unicode" panose="020B0602030504020204" pitchFamily="34" charset="0"/>
              </a:defRPr>
            </a:lvl1pPr>
          </a:lstStyle>
          <a:p>
            <a:pPr>
              <a:defRPr/>
            </a:pPr>
            <a:fld id="{6A480DDD-28B5-4F29-9A39-AE63950922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11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7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em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9.emf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08" y="517315"/>
            <a:ext cx="7605569" cy="61869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21D6F3C-3B87-4B65-8F02-675E6E8D1D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0" b="100000" l="0" r="100000">
                        <a14:foregroundMark x1="32494" y1="58731" x2="32314" y2="66896"/>
                        <a14:foregroundMark x1="36571" y1="62813" x2="38369" y2="68351"/>
                        <a14:foregroundMark x1="9472" y1="71706" x2="6595" y2="71221"/>
                        <a14:foregroundMark x1="4796" y1="71099" x2="4796" y2="76637"/>
                        <a14:foregroundMark x1="11451" y1="71948" x2="10911" y2="73646"/>
                        <a14:foregroundMark x1="90168" y1="79790" x2="93705" y2="83023"/>
                        <a14:foregroundMark x1="88909" y1="77728" x2="91966" y2="79790"/>
                        <a14:foregroundMark x1="96403" y1="78092" x2="93525" y2="80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/>
        </p:blipFill>
        <p:spPr>
          <a:xfrm>
            <a:off x="114909" y="1494405"/>
            <a:ext cx="6517262" cy="53635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BF10767F-17A8-4157-8A43-655B02057866}"/>
              </a:ext>
            </a:extLst>
          </p:cNvPr>
          <p:cNvGrpSpPr/>
          <p:nvPr/>
        </p:nvGrpSpPr>
        <p:grpSpPr>
          <a:xfrm>
            <a:off x="10058678" y="438681"/>
            <a:ext cx="1665347" cy="2540757"/>
            <a:chOff x="8683894" y="705760"/>
            <a:chExt cx="1389852" cy="2120445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395676BE-1B23-4052-9055-668D33D2EB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8EB20240-469F-4FCE-9F2A-5182A525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xmlns="" id="{B504A770-B870-4545-A3FE-8D7636F89C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xmlns="" id="{852B8215-4E19-41F3-9A97-284B75F1E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xmlns="" id="{7AF2A73B-FA50-46F3-A661-231594D07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xmlns="" id="{4C4D7C40-A20D-453A-9C0C-5D2242314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D62558A9-48AE-456C-A972-4D0FAB54874D}"/>
              </a:ext>
            </a:extLst>
          </p:cNvPr>
          <p:cNvSpPr txBox="1"/>
          <p:nvPr/>
        </p:nvSpPr>
        <p:spPr>
          <a:xfrm>
            <a:off x="5722924" y="2633565"/>
            <a:ext cx="449353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dirty="0" err="1"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Toán</a:t>
            </a:r>
            <a:r>
              <a:rPr lang="en-US" altLang="zh-CN" sz="6600" b="1" dirty="0"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dirty="0"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Luyện</a:t>
            </a:r>
            <a:r>
              <a:rPr lang="en-US" altLang="zh-CN" sz="6600" b="1" dirty="0"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9B919A15-6CBD-446C-B72E-3F1AD8E694D3}"/>
              </a:ext>
            </a:extLst>
          </p:cNvPr>
          <p:cNvGrpSpPr/>
          <p:nvPr/>
        </p:nvGrpSpPr>
        <p:grpSpPr>
          <a:xfrm rot="1327020">
            <a:off x="6085059" y="1067262"/>
            <a:ext cx="466106" cy="2034468"/>
            <a:chOff x="392752" y="3324665"/>
            <a:chExt cx="637039" cy="2780557"/>
          </a:xfrm>
        </p:grpSpPr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xmlns="" id="{BBFA8B4E-A900-4A6D-ADD5-07DF6A07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xmlns="" id="{01C2B8AF-109A-46B9-B551-013684C0A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91">
              <a:extLst>
                <a:ext uri="{FF2B5EF4-FFF2-40B4-BE49-F238E27FC236}">
                  <a16:creationId xmlns:a16="http://schemas.microsoft.com/office/drawing/2014/main" xmlns="" id="{917D41A0-F24C-40EB-AE56-E7CBE654A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xmlns="" id="{E61C2012-0B88-4F45-9994-2A60F45D64C4}"/>
              </a:ext>
            </a:extLst>
          </p:cNvPr>
          <p:cNvGrpSpPr/>
          <p:nvPr/>
        </p:nvGrpSpPr>
        <p:grpSpPr>
          <a:xfrm>
            <a:off x="7637074" y="1043741"/>
            <a:ext cx="2448550" cy="987720"/>
            <a:chOff x="4322882" y="5260680"/>
            <a:chExt cx="2448550" cy="987720"/>
          </a:xfrm>
        </p:grpSpPr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xmlns="" id="{C463D061-99DF-477A-9229-0B7B372E9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xmlns="" id="{6DAC4BC3-4D85-4EFA-9521-C4370C260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xmlns="" id="{F7EC3034-CE7B-4D05-BC4D-CA6DC1565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7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4" y="1589060"/>
            <a:ext cx="6233507" cy="623350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F9BC79E7-211D-47E8-8406-EC83B2CA42AF}"/>
              </a:ext>
            </a:extLst>
          </p:cNvPr>
          <p:cNvSpPr txBox="1"/>
          <p:nvPr/>
        </p:nvSpPr>
        <p:spPr>
          <a:xfrm rot="20872927">
            <a:off x="681772" y="1173559"/>
            <a:ext cx="4330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4800" b="1" dirty="0">
                <a:ln w="254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VUI HỌC TOÁN</a:t>
            </a:r>
            <a:endParaRPr lang="zh-CN" altLang="en-US" sz="4800" b="1" dirty="0"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552374" y="195469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061291" y="-61490"/>
            <a:ext cx="987676" cy="10942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624940" y="2611694"/>
            <a:ext cx="490450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Tóm</a:t>
            </a:r>
            <a:r>
              <a:rPr kumimoji="0" lang="en-US" sz="36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600" b="1" i="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tắt</a:t>
            </a:r>
            <a:endParaRPr kumimoji="0" lang="en-US" sz="3600" b="1" i="0" u="sng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6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phòng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: 2550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viên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gạch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7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phòng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:…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viên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gạch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?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2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F2B6425-2D80-4DDF-96DF-C8B2F0821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577" y="5487354"/>
            <a:ext cx="3032616" cy="39353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79917A-189C-499E-89A1-43C3ECFDD6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70" y="5815488"/>
            <a:ext cx="3032616" cy="3935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A9FF5F3-94C0-42CB-B67E-98C5302C0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42" y="5697595"/>
            <a:ext cx="3032616" cy="39353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47C8CCB-1732-4E10-87F1-705E77512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193" y="5487354"/>
            <a:ext cx="3032616" cy="39353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C880D48-2F01-49B0-93C0-5077519752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256" y="3880878"/>
            <a:ext cx="3032616" cy="39353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3BC6018-2626-4E3C-B539-66856E1B6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1" y="376721"/>
            <a:ext cx="1557459" cy="9773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F109064-75EA-48E4-B552-D1EE3DE87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4256" y="865396"/>
            <a:ext cx="1142742" cy="71710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06A3EE42-FDC0-4C0D-8A71-7E8EDBC61B32}"/>
              </a:ext>
            </a:extLst>
          </p:cNvPr>
          <p:cNvSpPr txBox="1"/>
          <p:nvPr/>
        </p:nvSpPr>
        <p:spPr>
          <a:xfrm>
            <a:off x="4081543" y="398767"/>
            <a:ext cx="4330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6600" b="1" u="sng" dirty="0" err="1">
                <a:ln w="254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Bài</a:t>
            </a:r>
            <a:r>
              <a:rPr lang="en-US" altLang="zh-CN" sz="6600" b="1" u="sng" dirty="0">
                <a:ln w="254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 </a:t>
            </a:r>
            <a:r>
              <a:rPr lang="en-US" altLang="zh-CN" sz="6600" b="1" u="sng" dirty="0" err="1">
                <a:ln w="254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giải</a:t>
            </a:r>
            <a:endParaRPr lang="zh-CN" altLang="en-US" sz="6600" b="1" u="sng" dirty="0"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40DB57B-053F-40DD-A563-9599A092DE83}"/>
              </a:ext>
            </a:extLst>
          </p:cNvPr>
          <p:cNvGrpSpPr/>
          <p:nvPr/>
        </p:nvGrpSpPr>
        <p:grpSpPr>
          <a:xfrm rot="21193181">
            <a:off x="8104157" y="549649"/>
            <a:ext cx="803284" cy="548652"/>
            <a:chOff x="9015984" y="2528554"/>
            <a:chExt cx="2157344" cy="1473489"/>
          </a:xfrm>
        </p:grpSpPr>
        <p:sp>
          <p:nvSpPr>
            <p:cNvPr id="17" name="Freeform 166">
              <a:extLst>
                <a:ext uri="{FF2B5EF4-FFF2-40B4-BE49-F238E27FC236}">
                  <a16:creationId xmlns:a16="http://schemas.microsoft.com/office/drawing/2014/main" xmlns="" id="{C66E6FBA-57F9-464F-AC96-576388F6C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67">
              <a:extLst>
                <a:ext uri="{FF2B5EF4-FFF2-40B4-BE49-F238E27FC236}">
                  <a16:creationId xmlns:a16="http://schemas.microsoft.com/office/drawing/2014/main" xmlns="" id="{327B744A-754C-4EA5-AB1E-44596A5F9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68">
              <a:extLst>
                <a:ext uri="{FF2B5EF4-FFF2-40B4-BE49-F238E27FC236}">
                  <a16:creationId xmlns:a16="http://schemas.microsoft.com/office/drawing/2014/main" xmlns="" id="{1501D82B-69BA-4D24-BE35-D37098A94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69">
              <a:extLst>
                <a:ext uri="{FF2B5EF4-FFF2-40B4-BE49-F238E27FC236}">
                  <a16:creationId xmlns:a16="http://schemas.microsoft.com/office/drawing/2014/main" xmlns="" id="{0B56E327-7B42-4ED3-BF40-E55ACCBAA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70">
              <a:extLst>
                <a:ext uri="{FF2B5EF4-FFF2-40B4-BE49-F238E27FC236}">
                  <a16:creationId xmlns:a16="http://schemas.microsoft.com/office/drawing/2014/main" xmlns="" id="{2DD457EE-5CC4-4D96-BC7E-6A28AA80B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75">
              <a:extLst>
                <a:ext uri="{FF2B5EF4-FFF2-40B4-BE49-F238E27FC236}">
                  <a16:creationId xmlns:a16="http://schemas.microsoft.com/office/drawing/2014/main" xmlns="" id="{4B541640-53E2-4378-AB9A-6784B3D00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76">
              <a:extLst>
                <a:ext uri="{FF2B5EF4-FFF2-40B4-BE49-F238E27FC236}">
                  <a16:creationId xmlns:a16="http://schemas.microsoft.com/office/drawing/2014/main" xmlns="" id="{5966B15E-4580-4494-B301-15ECB3AA2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77">
              <a:extLst>
                <a:ext uri="{FF2B5EF4-FFF2-40B4-BE49-F238E27FC236}">
                  <a16:creationId xmlns:a16="http://schemas.microsoft.com/office/drawing/2014/main" xmlns="" id="{F30C39A2-6C3B-44AF-8771-AEEDD9AEF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78">
              <a:extLst>
                <a:ext uri="{FF2B5EF4-FFF2-40B4-BE49-F238E27FC236}">
                  <a16:creationId xmlns:a16="http://schemas.microsoft.com/office/drawing/2014/main" xmlns="" id="{0976A92A-BEE0-4AAE-A5AC-C9B6A86D4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79">
              <a:extLst>
                <a:ext uri="{FF2B5EF4-FFF2-40B4-BE49-F238E27FC236}">
                  <a16:creationId xmlns:a16="http://schemas.microsoft.com/office/drawing/2014/main" xmlns="" id="{914AA56A-E5EF-43FC-A74A-99F234F4D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1976564" y="1894528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Muốn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lát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nền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1căn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phòng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cần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số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viên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gạch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là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:</a:t>
            </a:r>
            <a:endParaRPr kumimoji="0" lang="en-US" sz="32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2550 : 6 = 435 (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viên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)</a:t>
            </a:r>
            <a:endParaRPr kumimoji="0" lang="en-US" sz="32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Muốn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lát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nền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7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căn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phòng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như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thế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cần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số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viên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gạch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là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:</a:t>
            </a:r>
            <a:endParaRPr kumimoji="0" lang="en-US" sz="32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425 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7 = 2975 (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viên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)</a:t>
            </a:r>
            <a:endParaRPr kumimoji="0" lang="en-US" sz="32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sng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Đáp</a:t>
            </a:r>
            <a:r>
              <a:rPr kumimoji="0" lang="en-US" sz="3200" b="0" i="0" u="sng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sz="3200" b="0" i="0" u="sng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số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: 2975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viên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gạch</a:t>
            </a:r>
            <a:endParaRPr kumimoji="0" lang="en-US" sz="32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076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E3BA999-BA62-4B57-8754-F41E40270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863940" y="341424"/>
            <a:ext cx="11501568" cy="680037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472BCDB-2094-4A04-87A2-6CA5D49275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2" y="3322290"/>
            <a:ext cx="1804621" cy="331296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100450E-D2D8-43B6-AB98-7C175B30C607}"/>
              </a:ext>
            </a:extLst>
          </p:cNvPr>
          <p:cNvSpPr txBox="1"/>
          <p:nvPr/>
        </p:nvSpPr>
        <p:spPr>
          <a:xfrm rot="1169000">
            <a:off x="8082290" y="1658788"/>
            <a:ext cx="4368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28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Chăm</a:t>
            </a:r>
            <a:r>
              <a:rPr lang="en-US" altLang="zh-CN" sz="2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 </a:t>
            </a:r>
            <a:r>
              <a:rPr lang="en-US" altLang="zh-CN" sz="28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ngoan</a:t>
            </a:r>
            <a:r>
              <a:rPr lang="en-US" altLang="zh-CN" sz="2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 – </a:t>
            </a:r>
            <a:r>
              <a:rPr lang="en-US" altLang="zh-CN" sz="28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Học</a:t>
            </a:r>
            <a:r>
              <a:rPr lang="en-US" altLang="zh-CN" sz="2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 </a:t>
            </a:r>
            <a:r>
              <a:rPr lang="en-US" altLang="zh-CN" sz="28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giỏi</a:t>
            </a:r>
            <a:endParaRPr lang="zh-CN" altLang="en-US" sz="28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4E4E0F7-6B2D-4301-9581-556C59B1E9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604" y="3992396"/>
            <a:ext cx="3032616" cy="39353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88B7F25-7CC6-4C12-A864-75D5D34789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25" y="4918040"/>
            <a:ext cx="3032616" cy="39353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02C951-37D3-435F-B921-ABC43C59D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51" y="376721"/>
            <a:ext cx="1557459" cy="9773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6E37349-5556-4A97-9782-20C74BB88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381" y="376721"/>
            <a:ext cx="959010" cy="6018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E3D63CE-6B3B-4A14-8760-56A9EA580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430" y="865396"/>
            <a:ext cx="959010" cy="6018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D9C2CF1-961D-481A-9D93-9E9E1EC10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882" y="291515"/>
            <a:ext cx="1309999" cy="82206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B706C7B5-824D-409F-9866-3B58749FD788}"/>
              </a:ext>
            </a:extLst>
          </p:cNvPr>
          <p:cNvGrpSpPr/>
          <p:nvPr/>
        </p:nvGrpSpPr>
        <p:grpSpPr>
          <a:xfrm rot="1134518">
            <a:off x="8549398" y="2067187"/>
            <a:ext cx="3274666" cy="206375"/>
            <a:chOff x="4531763" y="904319"/>
            <a:chExt cx="3274666" cy="206375"/>
          </a:xfrm>
        </p:grpSpPr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851FD985-B084-43F9-A5D4-26FFA98478F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9C5E37CF-A022-4268-9EAC-75F8C75BAD5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62D08905-F5A7-41DE-8EFE-BA071CAA795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39">
              <a:extLst>
                <a:ext uri="{FF2B5EF4-FFF2-40B4-BE49-F238E27FC236}">
                  <a16:creationId xmlns:a16="http://schemas.microsoft.com/office/drawing/2014/main" xmlns="" id="{0369BA1A-8283-4297-B09A-B60CF47D53B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39">
              <a:extLst>
                <a:ext uri="{FF2B5EF4-FFF2-40B4-BE49-F238E27FC236}">
                  <a16:creationId xmlns:a16="http://schemas.microsoft.com/office/drawing/2014/main" xmlns="" id="{BD55F051-2B59-4E3E-9025-DB6C724EB1B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39">
              <a:extLst>
                <a:ext uri="{FF2B5EF4-FFF2-40B4-BE49-F238E27FC236}">
                  <a16:creationId xmlns:a16="http://schemas.microsoft.com/office/drawing/2014/main" xmlns="" id="{8EA3D07B-C902-49D2-B4DB-70AB769C021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39">
              <a:extLst>
                <a:ext uri="{FF2B5EF4-FFF2-40B4-BE49-F238E27FC236}">
                  <a16:creationId xmlns:a16="http://schemas.microsoft.com/office/drawing/2014/main" xmlns="" id="{B7BFB22C-3456-4B12-83D4-2689FA1800C4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39">
              <a:extLst>
                <a:ext uri="{FF2B5EF4-FFF2-40B4-BE49-F238E27FC236}">
                  <a16:creationId xmlns:a16="http://schemas.microsoft.com/office/drawing/2014/main" xmlns="" id="{2D646924-5126-4873-B5A1-9DF471A9A2ED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39">
              <a:extLst>
                <a:ext uri="{FF2B5EF4-FFF2-40B4-BE49-F238E27FC236}">
                  <a16:creationId xmlns:a16="http://schemas.microsoft.com/office/drawing/2014/main" xmlns="" id="{385D4465-7891-47B3-9AA6-B252111A2DA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39">
              <a:extLst>
                <a:ext uri="{FF2B5EF4-FFF2-40B4-BE49-F238E27FC236}">
                  <a16:creationId xmlns:a16="http://schemas.microsoft.com/office/drawing/2014/main" xmlns="" id="{AD6892F8-8565-4461-AA20-147C8A52C9F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D0B7277-D317-4D6C-BA11-0B3798088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1374" y="614016"/>
            <a:ext cx="1276040" cy="800753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C659CD8D-7413-4616-B389-2D19BFC3B480}"/>
              </a:ext>
            </a:extLst>
          </p:cNvPr>
          <p:cNvGrpSpPr/>
          <p:nvPr/>
        </p:nvGrpSpPr>
        <p:grpSpPr>
          <a:xfrm rot="21193181">
            <a:off x="10871686" y="936816"/>
            <a:ext cx="1260878" cy="861194"/>
            <a:chOff x="9015984" y="2528554"/>
            <a:chExt cx="2157344" cy="1473489"/>
          </a:xfrm>
        </p:grpSpPr>
        <p:sp>
          <p:nvSpPr>
            <p:cNvPr id="25" name="Freeform 166">
              <a:extLst>
                <a:ext uri="{FF2B5EF4-FFF2-40B4-BE49-F238E27FC236}">
                  <a16:creationId xmlns:a16="http://schemas.microsoft.com/office/drawing/2014/main" xmlns="" id="{CCC05074-DB93-4887-9E9E-FBBA31A1E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7">
              <a:extLst>
                <a:ext uri="{FF2B5EF4-FFF2-40B4-BE49-F238E27FC236}">
                  <a16:creationId xmlns:a16="http://schemas.microsoft.com/office/drawing/2014/main" xmlns="" id="{E0080C94-C78D-4B4D-9FBC-261923BF8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68">
              <a:extLst>
                <a:ext uri="{FF2B5EF4-FFF2-40B4-BE49-F238E27FC236}">
                  <a16:creationId xmlns:a16="http://schemas.microsoft.com/office/drawing/2014/main" xmlns="" id="{853EA083-3DCD-4E9E-869D-6F6683D21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69">
              <a:extLst>
                <a:ext uri="{FF2B5EF4-FFF2-40B4-BE49-F238E27FC236}">
                  <a16:creationId xmlns:a16="http://schemas.microsoft.com/office/drawing/2014/main" xmlns="" id="{36C90D80-22EA-47EF-B037-498040597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0">
              <a:extLst>
                <a:ext uri="{FF2B5EF4-FFF2-40B4-BE49-F238E27FC236}">
                  <a16:creationId xmlns:a16="http://schemas.microsoft.com/office/drawing/2014/main" xmlns="" id="{FD74C569-FBAF-4B38-B801-A6AF86853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5">
              <a:extLst>
                <a:ext uri="{FF2B5EF4-FFF2-40B4-BE49-F238E27FC236}">
                  <a16:creationId xmlns:a16="http://schemas.microsoft.com/office/drawing/2014/main" xmlns="" id="{CCA089E2-72DB-42CF-BD5F-795DA207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6">
              <a:extLst>
                <a:ext uri="{FF2B5EF4-FFF2-40B4-BE49-F238E27FC236}">
                  <a16:creationId xmlns:a16="http://schemas.microsoft.com/office/drawing/2014/main" xmlns="" id="{08C86C53-607E-49A5-A604-AA89FED9B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7">
              <a:extLst>
                <a:ext uri="{FF2B5EF4-FFF2-40B4-BE49-F238E27FC236}">
                  <a16:creationId xmlns:a16="http://schemas.microsoft.com/office/drawing/2014/main" xmlns="" id="{D87E7937-ACAC-4CA3-9DE2-6FECA5D21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178">
              <a:extLst>
                <a:ext uri="{FF2B5EF4-FFF2-40B4-BE49-F238E27FC236}">
                  <a16:creationId xmlns:a16="http://schemas.microsoft.com/office/drawing/2014/main" xmlns="" id="{3C7357D6-645F-4CE9-9F0B-5983CF0E7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179">
              <a:extLst>
                <a:ext uri="{FF2B5EF4-FFF2-40B4-BE49-F238E27FC236}">
                  <a16:creationId xmlns:a16="http://schemas.microsoft.com/office/drawing/2014/main" xmlns="" id="{C2CD47C3-376E-41A7-9C10-92978E7C2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97500" y="1992907"/>
            <a:ext cx="6320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4km.</a:t>
            </a: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413489"/>
              </p:ext>
            </p:extLst>
          </p:nvPr>
        </p:nvGraphicFramePr>
        <p:xfrm>
          <a:off x="2221300" y="2759372"/>
          <a:ext cx="8001000" cy="16459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2400" b="0" dirty="0" err="1"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en-US" sz="2400" b="0" dirty="0" err="1"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en-US" sz="2400" b="0" dirty="0" err="1"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en-US" sz="2400" b="0" dirty="0" err="1"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r>
                        <a:rPr lang="en-US" sz="2400" b="0" dirty="0" err="1"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latin typeface="Times New Roman" pitchFamily="18" charset="0"/>
                          <a:cs typeface="Times New Roman" pitchFamily="18" charset="0"/>
                        </a:rPr>
                        <a:t>Quãng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Times New Roman" pitchFamily="18" charset="0"/>
                          <a:cs typeface="Times New Roman" pitchFamily="18" charset="0"/>
                        </a:rPr>
                        <a:t>4km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Times New Roman" pitchFamily="18" charset="0"/>
                          <a:cs typeface="Times New Roman" pitchFamily="18" charset="0"/>
                        </a:rPr>
                        <a:t>…km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Times New Roman" pitchFamily="18" charset="0"/>
                          <a:cs typeface="Times New Roman" pitchFamily="18" charset="0"/>
                        </a:rPr>
                        <a:t>…km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Times New Roman" pitchFamily="18" charset="0"/>
                          <a:cs typeface="Times New Roman" pitchFamily="18" charset="0"/>
                        </a:rPr>
                        <a:t>…km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Times New Roman" pitchFamily="18" charset="0"/>
                          <a:cs typeface="Times New Roman" pitchFamily="18" charset="0"/>
                        </a:rPr>
                        <a:t>20km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5165392" y="353769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49349" y="354692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720949" y="352845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55500" y="271319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3552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5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4204629-0D19-498D-8800-2B49ECFBB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375650" y="-364859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B15A21D-8D0E-4BB3-ADC0-4C2820D91A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55" y="3429000"/>
            <a:ext cx="3797816" cy="33101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7AAA53E-E867-425F-8008-71166613B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34" y="1418014"/>
            <a:ext cx="1767592" cy="108219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CF7CF21-3585-4A6A-BB34-BCA8D2B16489}"/>
              </a:ext>
            </a:extLst>
          </p:cNvPr>
          <p:cNvSpPr txBox="1"/>
          <p:nvPr/>
        </p:nvSpPr>
        <p:spPr>
          <a:xfrm>
            <a:off x="1720560" y="2958070"/>
            <a:ext cx="5783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b="1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Bài</a:t>
            </a:r>
            <a:r>
              <a:rPr lang="en-US" altLang="zh-CN" b="1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4: </a:t>
            </a:r>
            <a:r>
              <a:rPr lang="en-US" altLang="zh-CN" b="1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Viết</a:t>
            </a:r>
            <a:r>
              <a:rPr lang="en-US" altLang="zh-CN" b="1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biểu</a:t>
            </a:r>
            <a:r>
              <a:rPr lang="en-US" altLang="zh-CN" b="1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thức</a:t>
            </a:r>
            <a:r>
              <a:rPr lang="en-US" altLang="zh-CN" b="1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rồi</a:t>
            </a:r>
            <a:r>
              <a:rPr lang="en-US" altLang="zh-CN" b="1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tính</a:t>
            </a:r>
            <a:r>
              <a:rPr lang="en-US" altLang="zh-CN" b="1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giá</a:t>
            </a:r>
            <a:r>
              <a:rPr lang="en-US" altLang="zh-CN" b="1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trị</a:t>
            </a:r>
            <a:r>
              <a:rPr lang="en-US" altLang="zh-CN" b="1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biểu</a:t>
            </a:r>
            <a:r>
              <a:rPr lang="en-US" altLang="zh-CN" b="1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thức</a:t>
            </a:r>
            <a:r>
              <a:rPr lang="en-US" altLang="zh-CN" b="1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?</a:t>
            </a:r>
            <a:endParaRPr lang="zh-CN" altLang="en-US" b="1" dirty="0">
              <a:solidFill>
                <a:srgbClr val="5FB9CB"/>
              </a:solidFill>
              <a:latin typeface="Times New Roman" pitchFamily="18" charset="0"/>
              <a:ea typeface="方正喵呜体" panose="0201060001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71" y="-315697"/>
            <a:ext cx="8554871" cy="695914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B4E05A1B-035A-4F01-92BD-93A045DEBBBD}"/>
              </a:ext>
            </a:extLst>
          </p:cNvPr>
          <p:cNvGrpSpPr/>
          <p:nvPr/>
        </p:nvGrpSpPr>
        <p:grpSpPr>
          <a:xfrm>
            <a:off x="10058678" y="438681"/>
            <a:ext cx="1665347" cy="2540757"/>
            <a:chOff x="8683894" y="705760"/>
            <a:chExt cx="1389852" cy="2120445"/>
          </a:xfrm>
        </p:grpSpPr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xmlns="" id="{E4016596-ADFE-4027-9486-D6887D6AF5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xmlns="" id="{1B15F4C2-3B16-4EDA-9C37-8016A653A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52">
              <a:extLst>
                <a:ext uri="{FF2B5EF4-FFF2-40B4-BE49-F238E27FC236}">
                  <a16:creationId xmlns:a16="http://schemas.microsoft.com/office/drawing/2014/main" xmlns="" id="{EDDA12B2-9732-4720-B5F1-C3B0629C30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53">
              <a:extLst>
                <a:ext uri="{FF2B5EF4-FFF2-40B4-BE49-F238E27FC236}">
                  <a16:creationId xmlns:a16="http://schemas.microsoft.com/office/drawing/2014/main" xmlns="" id="{8D25A068-DE48-450F-A872-A22761B25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54">
              <a:extLst>
                <a:ext uri="{FF2B5EF4-FFF2-40B4-BE49-F238E27FC236}">
                  <a16:creationId xmlns:a16="http://schemas.microsoft.com/office/drawing/2014/main" xmlns="" id="{CE3A78AE-606A-4678-A22F-8EB49F585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xmlns="" id="{1D00A5D6-3448-49CC-B9D3-BFF925F69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577" y="1824827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7" y="2208574"/>
            <a:ext cx="2698244" cy="451274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98FC635B-1D69-44D9-AFDB-18B534A18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32" y="5709424"/>
            <a:ext cx="763392" cy="4790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76413" y="1271773"/>
            <a:ext cx="3134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marL="342900" indent="-34290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c) 49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24748" y="1272205"/>
            <a:ext cx="3685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45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5</a:t>
            </a:r>
          </a:p>
          <a:p>
            <a:pPr marL="342900" indent="-34290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d) 234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22906" y="2524007"/>
            <a:ext cx="1575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4548843" y="2887386"/>
            <a:ext cx="417933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32 : 8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3 = 4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3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8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                    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= 12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4616966" y="3957393"/>
            <a:ext cx="489070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b) 45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2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5 = 90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5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                   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= 450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453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71" y="-315697"/>
            <a:ext cx="8554871" cy="695914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B4E05A1B-035A-4F01-92BD-93A045DEBBBD}"/>
              </a:ext>
            </a:extLst>
          </p:cNvPr>
          <p:cNvGrpSpPr/>
          <p:nvPr/>
        </p:nvGrpSpPr>
        <p:grpSpPr>
          <a:xfrm>
            <a:off x="10058678" y="438681"/>
            <a:ext cx="1665347" cy="2540757"/>
            <a:chOff x="8683894" y="705760"/>
            <a:chExt cx="1389852" cy="2120445"/>
          </a:xfrm>
        </p:grpSpPr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xmlns="" id="{E4016596-ADFE-4027-9486-D6887D6AF5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xmlns="" id="{1B15F4C2-3B16-4EDA-9C37-8016A653A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52">
              <a:extLst>
                <a:ext uri="{FF2B5EF4-FFF2-40B4-BE49-F238E27FC236}">
                  <a16:creationId xmlns:a16="http://schemas.microsoft.com/office/drawing/2014/main" xmlns="" id="{EDDA12B2-9732-4720-B5F1-C3B0629C30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53">
              <a:extLst>
                <a:ext uri="{FF2B5EF4-FFF2-40B4-BE49-F238E27FC236}">
                  <a16:creationId xmlns:a16="http://schemas.microsoft.com/office/drawing/2014/main" xmlns="" id="{8D25A068-DE48-450F-A872-A22761B25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54">
              <a:extLst>
                <a:ext uri="{FF2B5EF4-FFF2-40B4-BE49-F238E27FC236}">
                  <a16:creationId xmlns:a16="http://schemas.microsoft.com/office/drawing/2014/main" xmlns="" id="{CE3A78AE-606A-4678-A22F-8EB49F585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xmlns="" id="{1D00A5D6-3448-49CC-B9D3-BFF925F69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577" y="1824827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7" y="2208574"/>
            <a:ext cx="2698244" cy="451274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98FC635B-1D69-44D9-AFDB-18B534A18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32" y="5709424"/>
            <a:ext cx="763392" cy="4790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76413" y="1271773"/>
            <a:ext cx="3134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c) 49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24748" y="1272205"/>
            <a:ext cx="3685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b) 45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d) 234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22906" y="2524007"/>
            <a:ext cx="1575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4631809" y="3101486"/>
            <a:ext cx="43571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c) 49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4 : 7 = 196 : 7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= 28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MS Mincho" pitchFamily="49" charset="-128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4546366" y="4154636"/>
            <a:ext cx="47128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d) 234 : 6 : 3 = 39 : 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= 13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6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851459" y="781540"/>
            <a:ext cx="8590267" cy="1752825"/>
            <a:chOff x="1644587" y="395068"/>
            <a:chExt cx="4219645" cy="679749"/>
          </a:xfrm>
          <a:solidFill>
            <a:srgbClr val="42A6E6"/>
          </a:solidFill>
        </p:grpSpPr>
        <p:sp>
          <p:nvSpPr>
            <p:cNvPr id="4" name="矩形 3"/>
            <p:cNvSpPr/>
            <p:nvPr/>
          </p:nvSpPr>
          <p:spPr>
            <a:xfrm>
              <a:off x="1644587" y="395068"/>
              <a:ext cx="4219645" cy="6717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959855" y="517821"/>
              <a:ext cx="3695685" cy="55699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3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CHÚC CÁC CON </a:t>
              </a:r>
            </a:p>
            <a:p>
              <a:pPr algn="ctr"/>
              <a:r>
                <a:rPr lang="en-US" altLang="zh-CN" sz="43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CHĂM NGOAN, HỌC GIỎI!</a:t>
              </a:r>
              <a:endParaRPr lang="zh-CN" altLang="en-US" sz="43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338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717C81E-375E-408F-930E-AEB1158269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20694" y="-280061"/>
            <a:ext cx="10114157" cy="804158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415B895-DD40-46FB-BB0A-9AD4E47E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B76C4C3-CD6F-4772-8C79-52FB0E9F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21" y="2034303"/>
            <a:ext cx="918124" cy="5761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61FBE18-1B33-457D-92B9-9B6B87C3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830" y="322589"/>
            <a:ext cx="918124" cy="5761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58681C8-4CAC-4EB9-9B6C-8EDAA7167A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2311" y="5392564"/>
            <a:ext cx="1259891" cy="10112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1898DB2-9A33-47F6-AF5F-16CF447407F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27425">
            <a:off x="729857" y="3640883"/>
            <a:ext cx="1958846" cy="2531375"/>
          </a:xfrm>
          <a:prstGeom prst="rect">
            <a:avLst/>
          </a:prstGeom>
        </p:spPr>
      </p:pic>
      <p:sp>
        <p:nvSpPr>
          <p:cNvPr id="19" name="Freeform 95">
            <a:extLst>
              <a:ext uri="{FF2B5EF4-FFF2-40B4-BE49-F238E27FC236}">
                <a16:creationId xmlns:a16="http://schemas.microsoft.com/office/drawing/2014/main" xmlns="" id="{B8D43DE7-C483-45F7-82E1-CA8D2441BD2C}"/>
              </a:ext>
            </a:extLst>
          </p:cNvPr>
          <p:cNvSpPr>
            <a:spLocks noEditPoints="1"/>
          </p:cNvSpPr>
          <p:nvPr/>
        </p:nvSpPr>
        <p:spPr bwMode="auto">
          <a:xfrm>
            <a:off x="356832" y="2610452"/>
            <a:ext cx="1070517" cy="995187"/>
          </a:xfrm>
          <a:custGeom>
            <a:avLst/>
            <a:gdLst>
              <a:gd name="T0" fmla="*/ 287 w 376"/>
              <a:gd name="T1" fmla="*/ 219 h 347"/>
              <a:gd name="T2" fmla="*/ 256 w 376"/>
              <a:gd name="T3" fmla="*/ 160 h 347"/>
              <a:gd name="T4" fmla="*/ 200 w 376"/>
              <a:gd name="T5" fmla="*/ 162 h 347"/>
              <a:gd name="T6" fmla="*/ 104 w 376"/>
              <a:gd name="T7" fmla="*/ 93 h 347"/>
              <a:gd name="T8" fmla="*/ 81 w 376"/>
              <a:gd name="T9" fmla="*/ 13 h 347"/>
              <a:gd name="T10" fmla="*/ 79 w 376"/>
              <a:gd name="T11" fmla="*/ 8 h 347"/>
              <a:gd name="T12" fmla="*/ 66 w 376"/>
              <a:gd name="T13" fmla="*/ 1 h 347"/>
              <a:gd name="T14" fmla="*/ 73 w 376"/>
              <a:gd name="T15" fmla="*/ 15 h 347"/>
              <a:gd name="T16" fmla="*/ 17 w 376"/>
              <a:gd name="T17" fmla="*/ 71 h 347"/>
              <a:gd name="T18" fmla="*/ 0 w 376"/>
              <a:gd name="T19" fmla="*/ 55 h 347"/>
              <a:gd name="T20" fmla="*/ 94 w 376"/>
              <a:gd name="T21" fmla="*/ 148 h 347"/>
              <a:gd name="T22" fmla="*/ 184 w 376"/>
              <a:gd name="T23" fmla="*/ 179 h 347"/>
              <a:gd name="T24" fmla="*/ 275 w 376"/>
              <a:gd name="T25" fmla="*/ 246 h 347"/>
              <a:gd name="T26" fmla="*/ 290 w 376"/>
              <a:gd name="T27" fmla="*/ 342 h 347"/>
              <a:gd name="T28" fmla="*/ 286 w 376"/>
              <a:gd name="T29" fmla="*/ 296 h 347"/>
              <a:gd name="T30" fmla="*/ 342 w 376"/>
              <a:gd name="T31" fmla="*/ 228 h 347"/>
              <a:gd name="T32" fmla="*/ 376 w 376"/>
              <a:gd name="T33" fmla="*/ 283 h 347"/>
              <a:gd name="T34" fmla="*/ 299 w 376"/>
              <a:gd name="T35" fmla="*/ 229 h 347"/>
              <a:gd name="T36" fmla="*/ 308 w 376"/>
              <a:gd name="T37" fmla="*/ 232 h 347"/>
              <a:gd name="T38" fmla="*/ 288 w 376"/>
              <a:gd name="T39" fmla="*/ 238 h 347"/>
              <a:gd name="T40" fmla="*/ 228 w 376"/>
              <a:gd name="T41" fmla="*/ 168 h 347"/>
              <a:gd name="T42" fmla="*/ 199 w 376"/>
              <a:gd name="T43" fmla="*/ 203 h 347"/>
              <a:gd name="T44" fmla="*/ 228 w 376"/>
              <a:gd name="T45" fmla="*/ 168 h 347"/>
              <a:gd name="T46" fmla="*/ 120 w 376"/>
              <a:gd name="T47" fmla="*/ 117 h 347"/>
              <a:gd name="T48" fmla="*/ 103 w 376"/>
              <a:gd name="T49" fmla="*/ 132 h 347"/>
              <a:gd name="T50" fmla="*/ 103 w 376"/>
              <a:gd name="T51" fmla="*/ 108 h 347"/>
              <a:gd name="T52" fmla="*/ 33 w 376"/>
              <a:gd name="T53" fmla="*/ 87 h 347"/>
              <a:gd name="T54" fmla="*/ 20 w 376"/>
              <a:gd name="T55" fmla="*/ 74 h 347"/>
              <a:gd name="T56" fmla="*/ 84 w 376"/>
              <a:gd name="T57" fmla="*/ 30 h 347"/>
              <a:gd name="T58" fmla="*/ 33 w 376"/>
              <a:gd name="T59" fmla="*/ 87 h 347"/>
              <a:gd name="T60" fmla="*/ 61 w 376"/>
              <a:gd name="T61" fmla="*/ 98 h 347"/>
              <a:gd name="T62" fmla="*/ 80 w 376"/>
              <a:gd name="T63" fmla="*/ 71 h 347"/>
              <a:gd name="T64" fmla="*/ 64 w 376"/>
              <a:gd name="T65" fmla="*/ 85 h 347"/>
              <a:gd name="T66" fmla="*/ 37 w 376"/>
              <a:gd name="T67" fmla="*/ 90 h 347"/>
              <a:gd name="T68" fmla="*/ 87 w 376"/>
              <a:gd name="T69" fmla="*/ 35 h 347"/>
              <a:gd name="T70" fmla="*/ 93 w 376"/>
              <a:gd name="T71" fmla="*/ 85 h 347"/>
              <a:gd name="T72" fmla="*/ 75 w 376"/>
              <a:gd name="T73" fmla="*/ 98 h 347"/>
              <a:gd name="T74" fmla="*/ 179 w 376"/>
              <a:gd name="T75" fmla="*/ 151 h 347"/>
              <a:gd name="T76" fmla="*/ 169 w 376"/>
              <a:gd name="T77" fmla="*/ 159 h 347"/>
              <a:gd name="T78" fmla="*/ 135 w 376"/>
              <a:gd name="T79" fmla="*/ 170 h 347"/>
              <a:gd name="T80" fmla="*/ 163 w 376"/>
              <a:gd name="T81" fmla="*/ 120 h 347"/>
              <a:gd name="T82" fmla="*/ 116 w 376"/>
              <a:gd name="T83" fmla="*/ 161 h 347"/>
              <a:gd name="T84" fmla="*/ 157 w 376"/>
              <a:gd name="T85" fmla="*/ 104 h 347"/>
              <a:gd name="T86" fmla="*/ 105 w 376"/>
              <a:gd name="T87" fmla="*/ 142 h 347"/>
              <a:gd name="T88" fmla="*/ 140 w 376"/>
              <a:gd name="T89" fmla="*/ 99 h 347"/>
              <a:gd name="T90" fmla="*/ 185 w 376"/>
              <a:gd name="T91" fmla="*/ 165 h 347"/>
              <a:gd name="T92" fmla="*/ 253 w 376"/>
              <a:gd name="T93" fmla="*/ 241 h 347"/>
              <a:gd name="T94" fmla="*/ 261 w 376"/>
              <a:gd name="T95" fmla="*/ 216 h 347"/>
              <a:gd name="T96" fmla="*/ 243 w 376"/>
              <a:gd name="T97" fmla="*/ 244 h 347"/>
              <a:gd name="T98" fmla="*/ 216 w 376"/>
              <a:gd name="T99" fmla="*/ 240 h 347"/>
              <a:gd name="T100" fmla="*/ 257 w 376"/>
              <a:gd name="T101" fmla="*/ 187 h 347"/>
              <a:gd name="T102" fmla="*/ 228 w 376"/>
              <a:gd name="T103" fmla="*/ 211 h 347"/>
              <a:gd name="T104" fmla="*/ 213 w 376"/>
              <a:gd name="T105" fmla="*/ 239 h 347"/>
              <a:gd name="T106" fmla="*/ 200 w 376"/>
              <a:gd name="T107" fmla="*/ 214 h 347"/>
              <a:gd name="T108" fmla="*/ 234 w 376"/>
              <a:gd name="T109" fmla="*/ 169 h 347"/>
              <a:gd name="T110" fmla="*/ 236 w 376"/>
              <a:gd name="T111" fmla="*/ 167 h 347"/>
              <a:gd name="T112" fmla="*/ 276 w 376"/>
              <a:gd name="T113" fmla="*/ 228 h 347"/>
              <a:gd name="T114" fmla="*/ 315 w 376"/>
              <a:gd name="T115" fmla="*/ 254 h 347"/>
              <a:gd name="T116" fmla="*/ 286 w 376"/>
              <a:gd name="T117" fmla="*/ 267 h 347"/>
              <a:gd name="T118" fmla="*/ 308 w 376"/>
              <a:gd name="T119" fmla="*/ 242 h 347"/>
              <a:gd name="T120" fmla="*/ 335 w 376"/>
              <a:gd name="T121" fmla="*/ 22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6" h="347">
                <a:moveTo>
                  <a:pt x="352" y="215"/>
                </a:moveTo>
                <a:cubicBezTo>
                  <a:pt x="330" y="196"/>
                  <a:pt x="308" y="204"/>
                  <a:pt x="287" y="219"/>
                </a:cubicBezTo>
                <a:cubicBezTo>
                  <a:pt x="287" y="214"/>
                  <a:pt x="286" y="210"/>
                  <a:pt x="285" y="205"/>
                </a:cubicBezTo>
                <a:cubicBezTo>
                  <a:pt x="280" y="189"/>
                  <a:pt x="272" y="169"/>
                  <a:pt x="256" y="160"/>
                </a:cubicBezTo>
                <a:cubicBezTo>
                  <a:pt x="242" y="152"/>
                  <a:pt x="226" y="155"/>
                  <a:pt x="210" y="159"/>
                </a:cubicBezTo>
                <a:cubicBezTo>
                  <a:pt x="207" y="160"/>
                  <a:pt x="204" y="161"/>
                  <a:pt x="200" y="162"/>
                </a:cubicBezTo>
                <a:cubicBezTo>
                  <a:pt x="202" y="123"/>
                  <a:pt x="197" y="83"/>
                  <a:pt x="151" y="84"/>
                </a:cubicBezTo>
                <a:cubicBezTo>
                  <a:pt x="135" y="84"/>
                  <a:pt x="119" y="89"/>
                  <a:pt x="104" y="93"/>
                </a:cubicBezTo>
                <a:cubicBezTo>
                  <a:pt x="104" y="81"/>
                  <a:pt x="105" y="69"/>
                  <a:pt x="104" y="57"/>
                </a:cubicBezTo>
                <a:cubicBezTo>
                  <a:pt x="102" y="40"/>
                  <a:pt x="93" y="25"/>
                  <a:pt x="81" y="13"/>
                </a:cubicBezTo>
                <a:cubicBezTo>
                  <a:pt x="82" y="12"/>
                  <a:pt x="82" y="11"/>
                  <a:pt x="83" y="10"/>
                </a:cubicBezTo>
                <a:cubicBezTo>
                  <a:pt x="84" y="8"/>
                  <a:pt x="81" y="6"/>
                  <a:pt x="79" y="8"/>
                </a:cubicBezTo>
                <a:cubicBezTo>
                  <a:pt x="79" y="8"/>
                  <a:pt x="78" y="9"/>
                  <a:pt x="77" y="10"/>
                </a:cubicBezTo>
                <a:cubicBezTo>
                  <a:pt x="74" y="7"/>
                  <a:pt x="70" y="4"/>
                  <a:pt x="66" y="1"/>
                </a:cubicBezTo>
                <a:cubicBezTo>
                  <a:pt x="64" y="0"/>
                  <a:pt x="62" y="2"/>
                  <a:pt x="63" y="4"/>
                </a:cubicBezTo>
                <a:cubicBezTo>
                  <a:pt x="66" y="8"/>
                  <a:pt x="70" y="11"/>
                  <a:pt x="73" y="15"/>
                </a:cubicBezTo>
                <a:cubicBezTo>
                  <a:pt x="55" y="35"/>
                  <a:pt x="44" y="57"/>
                  <a:pt x="18" y="70"/>
                </a:cubicBezTo>
                <a:cubicBezTo>
                  <a:pt x="18" y="70"/>
                  <a:pt x="17" y="70"/>
                  <a:pt x="17" y="71"/>
                </a:cubicBezTo>
                <a:cubicBezTo>
                  <a:pt x="14" y="65"/>
                  <a:pt x="10" y="60"/>
                  <a:pt x="7" y="54"/>
                </a:cubicBezTo>
                <a:cubicBezTo>
                  <a:pt x="6" y="50"/>
                  <a:pt x="0" y="51"/>
                  <a:pt x="0" y="55"/>
                </a:cubicBezTo>
                <a:cubicBezTo>
                  <a:pt x="11" y="103"/>
                  <a:pt x="49" y="116"/>
                  <a:pt x="91" y="110"/>
                </a:cubicBezTo>
                <a:cubicBezTo>
                  <a:pt x="90" y="123"/>
                  <a:pt x="90" y="135"/>
                  <a:pt x="94" y="148"/>
                </a:cubicBezTo>
                <a:cubicBezTo>
                  <a:pt x="104" y="188"/>
                  <a:pt x="150" y="187"/>
                  <a:pt x="183" y="179"/>
                </a:cubicBezTo>
                <a:cubicBezTo>
                  <a:pt x="184" y="179"/>
                  <a:pt x="184" y="179"/>
                  <a:pt x="184" y="179"/>
                </a:cubicBezTo>
                <a:cubicBezTo>
                  <a:pt x="183" y="213"/>
                  <a:pt x="190" y="261"/>
                  <a:pt x="232" y="261"/>
                </a:cubicBezTo>
                <a:cubicBezTo>
                  <a:pt x="247" y="261"/>
                  <a:pt x="262" y="254"/>
                  <a:pt x="275" y="246"/>
                </a:cubicBezTo>
                <a:cubicBezTo>
                  <a:pt x="274" y="258"/>
                  <a:pt x="272" y="270"/>
                  <a:pt x="272" y="282"/>
                </a:cubicBezTo>
                <a:cubicBezTo>
                  <a:pt x="270" y="304"/>
                  <a:pt x="277" y="324"/>
                  <a:pt x="290" y="342"/>
                </a:cubicBezTo>
                <a:cubicBezTo>
                  <a:pt x="294" y="347"/>
                  <a:pt x="302" y="342"/>
                  <a:pt x="299" y="337"/>
                </a:cubicBezTo>
                <a:cubicBezTo>
                  <a:pt x="292" y="323"/>
                  <a:pt x="288" y="310"/>
                  <a:pt x="286" y="296"/>
                </a:cubicBezTo>
                <a:cubicBezTo>
                  <a:pt x="298" y="289"/>
                  <a:pt x="307" y="279"/>
                  <a:pt x="315" y="268"/>
                </a:cubicBezTo>
                <a:cubicBezTo>
                  <a:pt x="325" y="256"/>
                  <a:pt x="335" y="242"/>
                  <a:pt x="342" y="228"/>
                </a:cubicBezTo>
                <a:cubicBezTo>
                  <a:pt x="355" y="240"/>
                  <a:pt x="363" y="265"/>
                  <a:pt x="367" y="283"/>
                </a:cubicBezTo>
                <a:cubicBezTo>
                  <a:pt x="368" y="288"/>
                  <a:pt x="376" y="288"/>
                  <a:pt x="376" y="283"/>
                </a:cubicBezTo>
                <a:cubicBezTo>
                  <a:pt x="376" y="259"/>
                  <a:pt x="371" y="231"/>
                  <a:pt x="352" y="215"/>
                </a:cubicBezTo>
                <a:close/>
                <a:moveTo>
                  <a:pt x="299" y="229"/>
                </a:moveTo>
                <a:cubicBezTo>
                  <a:pt x="305" y="225"/>
                  <a:pt x="310" y="222"/>
                  <a:pt x="315" y="221"/>
                </a:cubicBezTo>
                <a:cubicBezTo>
                  <a:pt x="313" y="225"/>
                  <a:pt x="311" y="228"/>
                  <a:pt x="308" y="232"/>
                </a:cubicBezTo>
                <a:cubicBezTo>
                  <a:pt x="302" y="241"/>
                  <a:pt x="295" y="250"/>
                  <a:pt x="287" y="258"/>
                </a:cubicBezTo>
                <a:cubicBezTo>
                  <a:pt x="287" y="251"/>
                  <a:pt x="288" y="244"/>
                  <a:pt x="288" y="238"/>
                </a:cubicBezTo>
                <a:cubicBezTo>
                  <a:pt x="292" y="235"/>
                  <a:pt x="296" y="232"/>
                  <a:pt x="299" y="229"/>
                </a:cubicBezTo>
                <a:close/>
                <a:moveTo>
                  <a:pt x="228" y="168"/>
                </a:moveTo>
                <a:cubicBezTo>
                  <a:pt x="219" y="174"/>
                  <a:pt x="213" y="184"/>
                  <a:pt x="206" y="192"/>
                </a:cubicBezTo>
                <a:cubicBezTo>
                  <a:pt x="203" y="195"/>
                  <a:pt x="201" y="199"/>
                  <a:pt x="199" y="203"/>
                </a:cubicBezTo>
                <a:cubicBezTo>
                  <a:pt x="198" y="193"/>
                  <a:pt x="198" y="184"/>
                  <a:pt x="199" y="175"/>
                </a:cubicBezTo>
                <a:cubicBezTo>
                  <a:pt x="209" y="172"/>
                  <a:pt x="218" y="169"/>
                  <a:pt x="228" y="168"/>
                </a:cubicBezTo>
                <a:close/>
                <a:moveTo>
                  <a:pt x="132" y="100"/>
                </a:moveTo>
                <a:cubicBezTo>
                  <a:pt x="128" y="105"/>
                  <a:pt x="124" y="111"/>
                  <a:pt x="120" y="117"/>
                </a:cubicBezTo>
                <a:cubicBezTo>
                  <a:pt x="115" y="123"/>
                  <a:pt x="109" y="130"/>
                  <a:pt x="104" y="136"/>
                </a:cubicBezTo>
                <a:cubicBezTo>
                  <a:pt x="103" y="135"/>
                  <a:pt x="103" y="133"/>
                  <a:pt x="103" y="132"/>
                </a:cubicBezTo>
                <a:cubicBezTo>
                  <a:pt x="102" y="124"/>
                  <a:pt x="102" y="116"/>
                  <a:pt x="103" y="108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12" y="106"/>
                  <a:pt x="122" y="103"/>
                  <a:pt x="132" y="100"/>
                </a:cubicBezTo>
                <a:close/>
                <a:moveTo>
                  <a:pt x="33" y="87"/>
                </a:moveTo>
                <a:cubicBezTo>
                  <a:pt x="28" y="84"/>
                  <a:pt x="24" y="79"/>
                  <a:pt x="20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44" y="67"/>
                  <a:pt x="64" y="43"/>
                  <a:pt x="77" y="20"/>
                </a:cubicBezTo>
                <a:cubicBezTo>
                  <a:pt x="80" y="23"/>
                  <a:pt x="82" y="26"/>
                  <a:pt x="84" y="30"/>
                </a:cubicBezTo>
                <a:cubicBezTo>
                  <a:pt x="76" y="36"/>
                  <a:pt x="71" y="47"/>
                  <a:pt x="66" y="56"/>
                </a:cubicBezTo>
                <a:cubicBezTo>
                  <a:pt x="58" y="68"/>
                  <a:pt x="48" y="82"/>
                  <a:pt x="33" y="87"/>
                </a:cubicBezTo>
                <a:close/>
                <a:moveTo>
                  <a:pt x="75" y="98"/>
                </a:moveTo>
                <a:cubicBezTo>
                  <a:pt x="70" y="99"/>
                  <a:pt x="66" y="99"/>
                  <a:pt x="61" y="98"/>
                </a:cubicBezTo>
                <a:cubicBezTo>
                  <a:pt x="64" y="96"/>
                  <a:pt x="66" y="94"/>
                  <a:pt x="68" y="91"/>
                </a:cubicBezTo>
                <a:cubicBezTo>
                  <a:pt x="72" y="85"/>
                  <a:pt x="78" y="78"/>
                  <a:pt x="80" y="71"/>
                </a:cubicBezTo>
                <a:cubicBezTo>
                  <a:pt x="81" y="69"/>
                  <a:pt x="79" y="67"/>
                  <a:pt x="77" y="68"/>
                </a:cubicBezTo>
                <a:cubicBezTo>
                  <a:pt x="71" y="72"/>
                  <a:pt x="68" y="79"/>
                  <a:pt x="64" y="85"/>
                </a:cubicBezTo>
                <a:cubicBezTo>
                  <a:pt x="61" y="89"/>
                  <a:pt x="59" y="93"/>
                  <a:pt x="56" y="97"/>
                </a:cubicBezTo>
                <a:cubicBezTo>
                  <a:pt x="49" y="96"/>
                  <a:pt x="43" y="94"/>
                  <a:pt x="37" y="90"/>
                </a:cubicBezTo>
                <a:cubicBezTo>
                  <a:pt x="49" y="87"/>
                  <a:pt x="57" y="79"/>
                  <a:pt x="64" y="70"/>
                </a:cubicBezTo>
                <a:cubicBezTo>
                  <a:pt x="72" y="61"/>
                  <a:pt x="82" y="47"/>
                  <a:pt x="87" y="35"/>
                </a:cubicBezTo>
                <a:cubicBezTo>
                  <a:pt x="88" y="36"/>
                  <a:pt x="88" y="36"/>
                  <a:pt x="89" y="37"/>
                </a:cubicBezTo>
                <a:cubicBezTo>
                  <a:pt x="96" y="52"/>
                  <a:pt x="95" y="70"/>
                  <a:pt x="93" y="85"/>
                </a:cubicBezTo>
                <a:cubicBezTo>
                  <a:pt x="93" y="89"/>
                  <a:pt x="93" y="92"/>
                  <a:pt x="92" y="95"/>
                </a:cubicBezTo>
                <a:cubicBezTo>
                  <a:pt x="87" y="97"/>
                  <a:pt x="81" y="98"/>
                  <a:pt x="75" y="98"/>
                </a:cubicBezTo>
                <a:close/>
                <a:moveTo>
                  <a:pt x="169" y="169"/>
                </a:moveTo>
                <a:cubicBezTo>
                  <a:pt x="173" y="163"/>
                  <a:pt x="177" y="157"/>
                  <a:pt x="179" y="151"/>
                </a:cubicBezTo>
                <a:cubicBezTo>
                  <a:pt x="180" y="149"/>
                  <a:pt x="177" y="147"/>
                  <a:pt x="176" y="148"/>
                </a:cubicBezTo>
                <a:cubicBezTo>
                  <a:pt x="173" y="151"/>
                  <a:pt x="171" y="155"/>
                  <a:pt x="169" y="159"/>
                </a:cubicBezTo>
                <a:cubicBezTo>
                  <a:pt x="167" y="163"/>
                  <a:pt x="165" y="166"/>
                  <a:pt x="163" y="170"/>
                </a:cubicBezTo>
                <a:cubicBezTo>
                  <a:pt x="153" y="171"/>
                  <a:pt x="143" y="171"/>
                  <a:pt x="135" y="170"/>
                </a:cubicBezTo>
                <a:cubicBezTo>
                  <a:pt x="148" y="156"/>
                  <a:pt x="159" y="140"/>
                  <a:pt x="168" y="122"/>
                </a:cubicBezTo>
                <a:cubicBezTo>
                  <a:pt x="169" y="119"/>
                  <a:pt x="165" y="117"/>
                  <a:pt x="163" y="120"/>
                </a:cubicBezTo>
                <a:cubicBezTo>
                  <a:pt x="151" y="135"/>
                  <a:pt x="144" y="154"/>
                  <a:pt x="132" y="169"/>
                </a:cubicBezTo>
                <a:cubicBezTo>
                  <a:pt x="126" y="167"/>
                  <a:pt x="121" y="165"/>
                  <a:pt x="116" y="161"/>
                </a:cubicBezTo>
                <a:cubicBezTo>
                  <a:pt x="130" y="143"/>
                  <a:pt x="143" y="124"/>
                  <a:pt x="160" y="108"/>
                </a:cubicBezTo>
                <a:cubicBezTo>
                  <a:pt x="163" y="106"/>
                  <a:pt x="160" y="101"/>
                  <a:pt x="157" y="104"/>
                </a:cubicBezTo>
                <a:cubicBezTo>
                  <a:pt x="139" y="118"/>
                  <a:pt x="125" y="138"/>
                  <a:pt x="113" y="158"/>
                </a:cubicBezTo>
                <a:cubicBezTo>
                  <a:pt x="110" y="154"/>
                  <a:pt x="107" y="149"/>
                  <a:pt x="105" y="142"/>
                </a:cubicBezTo>
                <a:cubicBezTo>
                  <a:pt x="112" y="137"/>
                  <a:pt x="118" y="130"/>
                  <a:pt x="123" y="123"/>
                </a:cubicBezTo>
                <a:cubicBezTo>
                  <a:pt x="129" y="116"/>
                  <a:pt x="137" y="108"/>
                  <a:pt x="140" y="99"/>
                </a:cubicBezTo>
                <a:cubicBezTo>
                  <a:pt x="150" y="97"/>
                  <a:pt x="161" y="97"/>
                  <a:pt x="171" y="101"/>
                </a:cubicBezTo>
                <a:cubicBezTo>
                  <a:pt x="190" y="110"/>
                  <a:pt x="187" y="146"/>
                  <a:pt x="185" y="165"/>
                </a:cubicBezTo>
                <a:cubicBezTo>
                  <a:pt x="180" y="167"/>
                  <a:pt x="174" y="168"/>
                  <a:pt x="169" y="169"/>
                </a:cubicBezTo>
                <a:close/>
                <a:moveTo>
                  <a:pt x="253" y="241"/>
                </a:moveTo>
                <a:cubicBezTo>
                  <a:pt x="258" y="234"/>
                  <a:pt x="263" y="226"/>
                  <a:pt x="265" y="218"/>
                </a:cubicBezTo>
                <a:cubicBezTo>
                  <a:pt x="266" y="216"/>
                  <a:pt x="263" y="214"/>
                  <a:pt x="261" y="216"/>
                </a:cubicBezTo>
                <a:cubicBezTo>
                  <a:pt x="257" y="221"/>
                  <a:pt x="254" y="227"/>
                  <a:pt x="251" y="233"/>
                </a:cubicBezTo>
                <a:cubicBezTo>
                  <a:pt x="248" y="237"/>
                  <a:pt x="246" y="241"/>
                  <a:pt x="243" y="244"/>
                </a:cubicBezTo>
                <a:cubicBezTo>
                  <a:pt x="232" y="247"/>
                  <a:pt x="222" y="247"/>
                  <a:pt x="214" y="240"/>
                </a:cubicBezTo>
                <a:cubicBezTo>
                  <a:pt x="215" y="240"/>
                  <a:pt x="215" y="240"/>
                  <a:pt x="216" y="240"/>
                </a:cubicBezTo>
                <a:cubicBezTo>
                  <a:pt x="223" y="235"/>
                  <a:pt x="228" y="225"/>
                  <a:pt x="233" y="218"/>
                </a:cubicBezTo>
                <a:cubicBezTo>
                  <a:pt x="240" y="207"/>
                  <a:pt x="249" y="197"/>
                  <a:pt x="257" y="187"/>
                </a:cubicBezTo>
                <a:cubicBezTo>
                  <a:pt x="260" y="183"/>
                  <a:pt x="255" y="179"/>
                  <a:pt x="252" y="182"/>
                </a:cubicBezTo>
                <a:cubicBezTo>
                  <a:pt x="242" y="189"/>
                  <a:pt x="235" y="201"/>
                  <a:pt x="228" y="211"/>
                </a:cubicBezTo>
                <a:cubicBezTo>
                  <a:pt x="223" y="219"/>
                  <a:pt x="216" y="228"/>
                  <a:pt x="213" y="237"/>
                </a:cubicBezTo>
                <a:cubicBezTo>
                  <a:pt x="212" y="238"/>
                  <a:pt x="212" y="238"/>
                  <a:pt x="213" y="239"/>
                </a:cubicBezTo>
                <a:cubicBezTo>
                  <a:pt x="212" y="238"/>
                  <a:pt x="212" y="238"/>
                  <a:pt x="212" y="238"/>
                </a:cubicBezTo>
                <a:cubicBezTo>
                  <a:pt x="206" y="232"/>
                  <a:pt x="202" y="223"/>
                  <a:pt x="200" y="214"/>
                </a:cubicBezTo>
                <a:cubicBezTo>
                  <a:pt x="204" y="207"/>
                  <a:pt x="209" y="200"/>
                  <a:pt x="215" y="194"/>
                </a:cubicBezTo>
                <a:cubicBezTo>
                  <a:pt x="221" y="186"/>
                  <a:pt x="230" y="179"/>
                  <a:pt x="234" y="169"/>
                </a:cubicBezTo>
                <a:cubicBezTo>
                  <a:pt x="235" y="168"/>
                  <a:pt x="235" y="168"/>
                  <a:pt x="234" y="167"/>
                </a:cubicBezTo>
                <a:cubicBezTo>
                  <a:pt x="235" y="167"/>
                  <a:pt x="236" y="167"/>
                  <a:pt x="236" y="167"/>
                </a:cubicBezTo>
                <a:cubicBezTo>
                  <a:pt x="261" y="167"/>
                  <a:pt x="271" y="198"/>
                  <a:pt x="275" y="218"/>
                </a:cubicBezTo>
                <a:cubicBezTo>
                  <a:pt x="275" y="221"/>
                  <a:pt x="276" y="224"/>
                  <a:pt x="276" y="228"/>
                </a:cubicBezTo>
                <a:cubicBezTo>
                  <a:pt x="269" y="232"/>
                  <a:pt x="261" y="237"/>
                  <a:pt x="253" y="241"/>
                </a:cubicBezTo>
                <a:close/>
                <a:moveTo>
                  <a:pt x="315" y="254"/>
                </a:moveTo>
                <a:cubicBezTo>
                  <a:pt x="307" y="267"/>
                  <a:pt x="298" y="279"/>
                  <a:pt x="285" y="288"/>
                </a:cubicBezTo>
                <a:cubicBezTo>
                  <a:pt x="285" y="281"/>
                  <a:pt x="285" y="274"/>
                  <a:pt x="286" y="267"/>
                </a:cubicBezTo>
                <a:cubicBezTo>
                  <a:pt x="286" y="266"/>
                  <a:pt x="286" y="264"/>
                  <a:pt x="286" y="262"/>
                </a:cubicBezTo>
                <a:cubicBezTo>
                  <a:pt x="295" y="257"/>
                  <a:pt x="301" y="249"/>
                  <a:pt x="308" y="242"/>
                </a:cubicBezTo>
                <a:cubicBezTo>
                  <a:pt x="313" y="236"/>
                  <a:pt x="321" y="228"/>
                  <a:pt x="326" y="220"/>
                </a:cubicBezTo>
                <a:cubicBezTo>
                  <a:pt x="329" y="220"/>
                  <a:pt x="332" y="221"/>
                  <a:pt x="335" y="223"/>
                </a:cubicBezTo>
                <a:cubicBezTo>
                  <a:pt x="327" y="232"/>
                  <a:pt x="322" y="244"/>
                  <a:pt x="315" y="254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779CB0C7-6BB7-402F-8FF3-3F4B0AE6DE81}"/>
              </a:ext>
            </a:extLst>
          </p:cNvPr>
          <p:cNvSpPr txBox="1"/>
          <p:nvPr/>
        </p:nvSpPr>
        <p:spPr>
          <a:xfrm>
            <a:off x="3336911" y="3301110"/>
            <a:ext cx="5853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zh-CN" sz="4000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Nêu</a:t>
            </a:r>
            <a:r>
              <a:rPr lang="en-US" altLang="zh-CN" sz="4000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các</a:t>
            </a:r>
            <a:r>
              <a:rPr lang="en-US" altLang="zh-CN" sz="4000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bước</a:t>
            </a:r>
            <a:r>
              <a:rPr lang="en-US" altLang="zh-CN" sz="4000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giải</a:t>
            </a:r>
            <a:r>
              <a:rPr lang="en-US" altLang="zh-CN" sz="4000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bài</a:t>
            </a:r>
            <a:r>
              <a:rPr lang="en-US" altLang="zh-CN" sz="4000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toán</a:t>
            </a:r>
            <a:r>
              <a:rPr lang="en-US" altLang="zh-CN" sz="4000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liên</a:t>
            </a:r>
            <a:r>
              <a:rPr lang="en-US" altLang="zh-CN" sz="4000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quan</a:t>
            </a:r>
            <a:r>
              <a:rPr lang="en-US" altLang="zh-CN" sz="4000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đến</a:t>
            </a:r>
            <a:r>
              <a:rPr lang="en-US" altLang="zh-CN" sz="4000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rút</a:t>
            </a:r>
            <a:r>
              <a:rPr lang="en-US" altLang="zh-CN" sz="4000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về</a:t>
            </a:r>
            <a:r>
              <a:rPr lang="en-US" altLang="zh-CN" sz="4000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đơn</a:t>
            </a:r>
            <a:r>
              <a:rPr lang="en-US" altLang="zh-CN" sz="4000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vị</a:t>
            </a:r>
            <a:r>
              <a:rPr lang="en-US" altLang="zh-CN" sz="4000" dirty="0"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.</a:t>
            </a:r>
          </a:p>
          <a:p>
            <a:pPr defTabSz="914400">
              <a:defRPr/>
            </a:pPr>
            <a:endParaRPr lang="zh-CN" altLang="en-US" sz="4000" dirty="0">
              <a:solidFill>
                <a:srgbClr val="5FB9CB"/>
              </a:solidFill>
              <a:latin typeface="Times New Roman" pitchFamily="18" charset="0"/>
              <a:ea typeface="方正喵呜体" panose="02010600010101010101" pitchFamily="2" charset="-122"/>
              <a:cs typeface="Times New Roman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17762288-C803-45B8-BCDB-693BF75A1A18}"/>
              </a:ext>
            </a:extLst>
          </p:cNvPr>
          <p:cNvSpPr txBox="1"/>
          <p:nvPr/>
        </p:nvSpPr>
        <p:spPr>
          <a:xfrm>
            <a:off x="3713529" y="1314786"/>
            <a:ext cx="4330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Khởi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động</a:t>
            </a:r>
            <a:endParaRPr lang="zh-CN" altLang="en-US" sz="6000" b="1" dirty="0">
              <a:solidFill>
                <a:srgbClr val="FF0000"/>
              </a:solidFill>
              <a:latin typeface="Times New Roman" pitchFamily="18" charset="0"/>
              <a:ea typeface="方正喵呜体" panose="02010600010101010101" pitchFamily="2" charset="-122"/>
              <a:cs typeface="Times New Roman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EA3F0354-C298-4A45-85C1-22AA0F3B193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501345" flipH="1" flipV="1">
            <a:off x="10787055" y="5450713"/>
            <a:ext cx="1016967" cy="112671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F4BA7886-77E7-434A-9B74-C629391074C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117575">
            <a:off x="9852892" y="751427"/>
            <a:ext cx="1016967" cy="112671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B3044744-C02C-438D-814C-3B122ACF5AC1}"/>
              </a:ext>
            </a:extLst>
          </p:cNvPr>
          <p:cNvGrpSpPr/>
          <p:nvPr/>
        </p:nvGrpSpPr>
        <p:grpSpPr>
          <a:xfrm>
            <a:off x="9912725" y="2283097"/>
            <a:ext cx="1665347" cy="2540757"/>
            <a:chOff x="8683894" y="705760"/>
            <a:chExt cx="1389852" cy="2120445"/>
          </a:xfrm>
        </p:grpSpPr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xmlns="" id="{95A96DCF-DCF1-4DE8-89B3-D74C96252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xmlns="" id="{77F5C379-EBCA-47EB-9C14-BB64528E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52">
              <a:extLst>
                <a:ext uri="{FF2B5EF4-FFF2-40B4-BE49-F238E27FC236}">
                  <a16:creationId xmlns:a16="http://schemas.microsoft.com/office/drawing/2014/main" xmlns="" id="{115F59A0-2766-4FD1-AE7F-DC088AEE8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53">
              <a:extLst>
                <a:ext uri="{FF2B5EF4-FFF2-40B4-BE49-F238E27FC236}">
                  <a16:creationId xmlns:a16="http://schemas.microsoft.com/office/drawing/2014/main" xmlns="" id="{AF0C6598-3417-459E-A612-908D20B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54">
              <a:extLst>
                <a:ext uri="{FF2B5EF4-FFF2-40B4-BE49-F238E27FC236}">
                  <a16:creationId xmlns:a16="http://schemas.microsoft.com/office/drawing/2014/main" xmlns="" id="{785F8891-D874-4DB8-B99E-99D4A3E11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55">
              <a:extLst>
                <a:ext uri="{FF2B5EF4-FFF2-40B4-BE49-F238E27FC236}">
                  <a16:creationId xmlns:a16="http://schemas.microsoft.com/office/drawing/2014/main" xmlns="" id="{EFB6A9E2-6223-4F52-9649-958F047C8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864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D3927D4-6CD8-442E-A847-F3304261B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551706" y="241063"/>
            <a:ext cx="11501568" cy="680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8119A33-EEAD-4CD6-A371-B5E6C08F0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7D4887B-F01C-445E-9C99-F398B7D3A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70" y="1938955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D34E291-A26D-401E-9D74-B29EAB9DB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123" y="436222"/>
            <a:ext cx="918124" cy="5761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6355E6E-505E-49D1-A7DF-427A6F647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264" y="4353463"/>
            <a:ext cx="3032616" cy="39353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0E06AFA-0AAF-4472-98F3-68F8BB5EB3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59" y="5386809"/>
            <a:ext cx="3032616" cy="3935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1176B9D-A85A-461F-B998-854041194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47" y="5268916"/>
            <a:ext cx="3032616" cy="39353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BC2318E-1983-4D11-9136-14762ED0E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606" y="610664"/>
            <a:ext cx="763860" cy="479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B55D132-5976-4DE2-97E3-E14AF3AB7D5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6078" y="4781556"/>
            <a:ext cx="2229768" cy="15793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57744" y="1969081"/>
            <a:ext cx="8701646" cy="323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1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algn="just">
              <a:spcBef>
                <a:spcPct val="1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(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)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1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algn="just">
              <a:spcBef>
                <a:spcPct val="10000"/>
              </a:spcBef>
              <a:defRPr/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CF701177-5021-47F0-9E1A-847F13B0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1" y="370654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237282" y="-213035"/>
            <a:ext cx="7775505" cy="82911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AC4106C-2974-4811-835A-13F573BC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306EEE4-A317-4D57-B849-59A2A18CE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13" y="154888"/>
            <a:ext cx="771574" cy="4841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A8084D1-36DA-49EA-983E-44DAEDF55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329" y="396980"/>
            <a:ext cx="1055547" cy="662386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2980D984-45A9-4985-B144-1FEA185C421C}"/>
              </a:ext>
            </a:extLst>
          </p:cNvPr>
          <p:cNvGrpSpPr/>
          <p:nvPr/>
        </p:nvGrpSpPr>
        <p:grpSpPr>
          <a:xfrm rot="19663740">
            <a:off x="7713337" y="1936948"/>
            <a:ext cx="654790" cy="845387"/>
            <a:chOff x="10766636" y="3941730"/>
            <a:chExt cx="1047922" cy="1352954"/>
          </a:xfrm>
        </p:grpSpPr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xmlns="" id="{F4EA93A0-1F63-4C66-8A42-791577945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xmlns="" id="{C2AA4E96-55DA-468D-80B7-79BEDDF24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10">
              <a:extLst>
                <a:ext uri="{FF2B5EF4-FFF2-40B4-BE49-F238E27FC236}">
                  <a16:creationId xmlns:a16="http://schemas.microsoft.com/office/drawing/2014/main" xmlns="" id="{006ABF22-873D-4F7F-B581-CD7B799AC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11">
              <a:extLst>
                <a:ext uri="{FF2B5EF4-FFF2-40B4-BE49-F238E27FC236}">
                  <a16:creationId xmlns:a16="http://schemas.microsoft.com/office/drawing/2014/main" xmlns="" id="{D7604E4A-218E-43A3-AAA9-F228E891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12">
              <a:extLst>
                <a:ext uri="{FF2B5EF4-FFF2-40B4-BE49-F238E27FC236}">
                  <a16:creationId xmlns:a16="http://schemas.microsoft.com/office/drawing/2014/main" xmlns="" id="{D706F6AF-FD54-4730-B804-A458895D1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13">
              <a:extLst>
                <a:ext uri="{FF2B5EF4-FFF2-40B4-BE49-F238E27FC236}">
                  <a16:creationId xmlns:a16="http://schemas.microsoft.com/office/drawing/2014/main" xmlns="" id="{61E93406-9675-4173-90B2-0CFD9EC23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AD395DBD-0A1C-4355-AFE6-53BF3C3E5E8B}"/>
              </a:ext>
            </a:extLst>
          </p:cNvPr>
          <p:cNvGrpSpPr/>
          <p:nvPr/>
        </p:nvGrpSpPr>
        <p:grpSpPr>
          <a:xfrm rot="1539558">
            <a:off x="7773348" y="3865161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xmlns="" id="{15A9B8CF-9420-41D6-8FCC-7A662CFD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xmlns="" id="{A7EACEAE-3670-4227-9D22-DE1646AF5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xmlns="" id="{E454C4C0-1739-4958-A80D-7C39556E1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xmlns="" id="{DFDCB4F9-E0C9-42D4-8627-01F6D66AB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xmlns="" id="{91E660E2-C77F-4AEE-BAF1-228B38F3B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xmlns="" id="{9ACFED28-B16E-4316-8DD2-15263B547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16993A98-AE74-469D-AAEA-E013CE8237FA}"/>
              </a:ext>
            </a:extLst>
          </p:cNvPr>
          <p:cNvGrpSpPr/>
          <p:nvPr/>
        </p:nvGrpSpPr>
        <p:grpSpPr>
          <a:xfrm rot="18219084">
            <a:off x="6735598" y="4790872"/>
            <a:ext cx="654790" cy="845387"/>
            <a:chOff x="10766636" y="3941730"/>
            <a:chExt cx="1047922" cy="1352954"/>
          </a:xfrm>
        </p:grpSpPr>
        <p:sp>
          <p:nvSpPr>
            <p:cNvPr id="42" name="Freeform 108">
              <a:extLst>
                <a:ext uri="{FF2B5EF4-FFF2-40B4-BE49-F238E27FC236}">
                  <a16:creationId xmlns:a16="http://schemas.microsoft.com/office/drawing/2014/main" xmlns="" id="{8D44FD47-5CCD-4DBA-9113-4E60BA84D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09">
              <a:extLst>
                <a:ext uri="{FF2B5EF4-FFF2-40B4-BE49-F238E27FC236}">
                  <a16:creationId xmlns:a16="http://schemas.microsoft.com/office/drawing/2014/main" xmlns="" id="{C3204761-4247-431D-B89D-53AE1F852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10">
              <a:extLst>
                <a:ext uri="{FF2B5EF4-FFF2-40B4-BE49-F238E27FC236}">
                  <a16:creationId xmlns:a16="http://schemas.microsoft.com/office/drawing/2014/main" xmlns="" id="{2EED4E7E-DF86-4700-AD95-D0F714356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11">
              <a:extLst>
                <a:ext uri="{FF2B5EF4-FFF2-40B4-BE49-F238E27FC236}">
                  <a16:creationId xmlns:a16="http://schemas.microsoft.com/office/drawing/2014/main" xmlns="" id="{3D8388E0-64B7-4CB2-A7D4-16F398C83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12">
              <a:extLst>
                <a:ext uri="{FF2B5EF4-FFF2-40B4-BE49-F238E27FC236}">
                  <a16:creationId xmlns:a16="http://schemas.microsoft.com/office/drawing/2014/main" xmlns="" id="{D1683682-C367-419B-A22C-55FD075A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13">
              <a:extLst>
                <a:ext uri="{FF2B5EF4-FFF2-40B4-BE49-F238E27FC236}">
                  <a16:creationId xmlns:a16="http://schemas.microsoft.com/office/drawing/2014/main" xmlns="" id="{C3D7AF9B-3882-475B-AF11-1EFB7D654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FD8D14D2-686F-4197-BBD0-B1D921AA9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59" y="5510502"/>
            <a:ext cx="3032616" cy="393536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076F4EFA-34B5-4848-9826-4153FD27B0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47" y="5392609"/>
            <a:ext cx="3032616" cy="3935368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8A67A953-7482-45F7-8EC9-5133283FFE0B}"/>
              </a:ext>
            </a:extLst>
          </p:cNvPr>
          <p:cNvSpPr txBox="1"/>
          <p:nvPr/>
        </p:nvSpPr>
        <p:spPr>
          <a:xfrm>
            <a:off x="2001238" y="2211163"/>
            <a:ext cx="3740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LUYỆN TẬP</a:t>
            </a:r>
            <a:endParaRPr lang="zh-CN" altLang="en-US" sz="4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Times New Roman" pitchFamily="18" charset="0"/>
              <a:ea typeface="方正喵呜体" panose="02010600010101010101" pitchFamily="2" charset="-122"/>
              <a:cs typeface="Times New Roman" pitchFamily="18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xmlns="" id="{F9255F32-92C2-43CA-86DE-C298DDB1DA0A}"/>
              </a:ext>
            </a:extLst>
          </p:cNvPr>
          <p:cNvSpPr txBox="1"/>
          <p:nvPr/>
        </p:nvSpPr>
        <p:spPr>
          <a:xfrm>
            <a:off x="2512262" y="3177706"/>
            <a:ext cx="3004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4800" b="1" dirty="0"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SGK/129</a:t>
            </a:r>
            <a:endParaRPr lang="zh-CN" altLang="en-US" sz="4800" b="1" dirty="0">
              <a:solidFill>
                <a:srgbClr val="5FB9C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412B1599-1767-477D-88C2-0801F8458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586" y="3253569"/>
            <a:ext cx="620494" cy="606019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6324A855-B3EC-42D6-B601-F0B8344B1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2319" y="3664166"/>
            <a:ext cx="656544" cy="7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9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6">
            <a:extLst>
              <a:ext uri="{FF2B5EF4-FFF2-40B4-BE49-F238E27FC236}">
                <a16:creationId xmlns:a16="http://schemas.microsoft.com/office/drawing/2014/main" xmlns="" id="{FBF68C67-B5BD-4FA1-9756-A2E62BABB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0275" y="3149600"/>
            <a:ext cx="3568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i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  </a:t>
            </a:r>
            <a:endParaRPr lang="en-US" altLang="en-US" sz="1800" b="1" i="1">
              <a:solidFill>
                <a:srgbClr val="000000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66563" name="Group 1">
            <a:extLst>
              <a:ext uri="{FF2B5EF4-FFF2-40B4-BE49-F238E27FC236}">
                <a16:creationId xmlns:a16="http://schemas.microsoft.com/office/drawing/2014/main" xmlns="" id="{BFA2F4DA-ECE6-482A-8649-47266A767E52}"/>
              </a:ext>
            </a:extLst>
          </p:cNvPr>
          <p:cNvGrpSpPr>
            <a:grpSpLocks/>
          </p:cNvGrpSpPr>
          <p:nvPr/>
        </p:nvGrpSpPr>
        <p:grpSpPr bwMode="auto">
          <a:xfrm>
            <a:off x="-81280" y="1"/>
            <a:ext cx="12273280" cy="6943725"/>
            <a:chOff x="0" y="-1168561"/>
            <a:chExt cx="9144000" cy="9258300"/>
          </a:xfrm>
        </p:grpSpPr>
        <p:pic>
          <p:nvPicPr>
            <p:cNvPr id="66564" name="Picture 1">
              <a:extLst>
                <a:ext uri="{FF2B5EF4-FFF2-40B4-BE49-F238E27FC236}">
                  <a16:creationId xmlns:a16="http://schemas.microsoft.com/office/drawing/2014/main" xmlns="" id="{11EDFAE8-367C-4468-BDF5-F53A5EF3E7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168561"/>
              <a:ext cx="9144000" cy="925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65" name="TextBox 3">
              <a:extLst>
                <a:ext uri="{FF2B5EF4-FFF2-40B4-BE49-F238E27FC236}">
                  <a16:creationId xmlns:a16="http://schemas.microsoft.com/office/drawing/2014/main" xmlns="" id="{F4764EA5-D7B8-4DB7-9B58-00E12990EC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479" y="180284"/>
              <a:ext cx="8305800" cy="77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vi-VN" altLang="en-US" sz="3200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Thứ </a:t>
              </a:r>
              <a:r>
                <a:rPr lang="en-US" altLang="en-US" sz="3200" b="1" dirty="0" err="1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năm</a:t>
              </a:r>
              <a:r>
                <a:rPr lang="en-US" altLang="en-US" sz="3200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 sz="3200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ngày </a:t>
              </a:r>
              <a:r>
                <a:rPr lang="en-US" altLang="en-US" sz="3200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10 </a:t>
              </a:r>
              <a:r>
                <a:rPr lang="vi-VN" altLang="en-US" sz="3200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tháng </a:t>
              </a:r>
              <a:r>
                <a:rPr lang="en-US" altLang="en-US" sz="3200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3</a:t>
              </a:r>
              <a:r>
                <a:rPr lang="vi-VN" altLang="en-US" sz="3200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 năm 202</a:t>
              </a:r>
              <a:r>
                <a:rPr lang="en-US" altLang="en-US" sz="3200" b="1" dirty="0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2</a:t>
              </a:r>
              <a:endParaRPr lang="vi-VN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566" name="Rectangle 2">
              <a:extLst>
                <a:ext uri="{FF2B5EF4-FFF2-40B4-BE49-F238E27FC236}">
                  <a16:creationId xmlns:a16="http://schemas.microsoft.com/office/drawing/2014/main" xmlns="" id="{3D8445FD-8940-4E6D-8A85-A9282E721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3093" y="1154078"/>
              <a:ext cx="1869318" cy="730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5143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5143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5143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5143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5143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5143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5143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5143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5143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None/>
              </a:pPr>
              <a:r>
                <a:rPr lang="en-US" altLang="en-US" sz="3200" b="1" dirty="0" err="1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Toán</a:t>
              </a:r>
              <a:endPara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567" name="TextBox 5">
              <a:extLst>
                <a:ext uri="{FF2B5EF4-FFF2-40B4-BE49-F238E27FC236}">
                  <a16:creationId xmlns:a16="http://schemas.microsoft.com/office/drawing/2014/main" xmlns="" id="{633E8579-0620-4580-AF5F-D497A0FC4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8319" y="2078627"/>
              <a:ext cx="7909321" cy="730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5143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5143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5143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5143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5143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5143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5143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5143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5143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None/>
              </a:pPr>
              <a:r>
                <a:rPr lang="en-US" altLang="en-US" sz="3200" b="1" dirty="0">
                  <a:solidFill>
                    <a:srgbClr val="FFFF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FFFF00"/>
                  </a:solidFill>
                  <a:latin typeface="HP001 4 hàng" panose="020B0603050302020204" pitchFamily="34" charset="0"/>
                </a:rPr>
                <a:t>Luyện</a:t>
              </a:r>
              <a:r>
                <a:rPr lang="en-US" altLang="en-US" sz="3200" b="1" dirty="0">
                  <a:solidFill>
                    <a:srgbClr val="FFFF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FFFF00"/>
                  </a:solidFill>
                  <a:latin typeface="HP001 4 hàng" panose="020B0603050302020204" pitchFamily="34" charset="0"/>
                </a:rPr>
                <a:t>tập</a:t>
              </a:r>
              <a:r>
                <a:rPr lang="en-US" altLang="en-US" sz="3200" b="1" dirty="0">
                  <a:solidFill>
                    <a:srgbClr val="FFFF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HP001 4 hàng" panose="020B0603050302020204" pitchFamily="34" charset="0"/>
                </a:rPr>
                <a:t>(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HP001 4 hàng" panose="020B0603050302020204" pitchFamily="34" charset="0"/>
                </a:rPr>
                <a:t>tr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200" b="1" dirty="0">
                  <a:solidFill>
                    <a:srgbClr val="FFFF00"/>
                  </a:solidFill>
                  <a:latin typeface="HP001 4 hàng" panose="020B0603050302020204" pitchFamily="34" charset="0"/>
                </a:rPr>
                <a:t>129)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Content Placeholder 4">
            <a:extLst>
              <a:ext uri="{FF2B5EF4-FFF2-40B4-BE49-F238E27FC236}">
                <a16:creationId xmlns:a16="http://schemas.microsoft.com/office/drawing/2014/main" xmlns="" id="{40C8D1AE-BE93-46DD-BF40-141784E59C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3614" y="2857500"/>
            <a:ext cx="7724775" cy="1773238"/>
          </a:xfrm>
        </p:spPr>
      </p:pic>
      <p:sp>
        <p:nvSpPr>
          <p:cNvPr id="7170" name="Title 1">
            <a:extLst>
              <a:ext uri="{FF2B5EF4-FFF2-40B4-BE49-F238E27FC236}">
                <a16:creationId xmlns:a16="http://schemas.microsoft.com/office/drawing/2014/main" xmlns="" id="{0546285C-7B71-4407-8E70-B330A6FCA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vi-VN" altLang="en-US"/>
          </a:p>
        </p:txBody>
      </p:sp>
      <p:pic>
        <p:nvPicPr>
          <p:cNvPr id="71684" name="Picture 2">
            <a:extLst>
              <a:ext uri="{FF2B5EF4-FFF2-40B4-BE49-F238E27FC236}">
                <a16:creationId xmlns:a16="http://schemas.microsoft.com/office/drawing/2014/main" xmlns="" id="{C845D908-0510-4C70-9630-ACBF506B8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5A39EF-94AC-41E4-AD4C-4D7A00CF70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84" t="23016" r="13638" b="39066"/>
          <a:stretch>
            <a:fillRect/>
          </a:stretch>
        </p:blipFill>
        <p:spPr>
          <a:xfrm>
            <a:off x="4193073" y="862131"/>
            <a:ext cx="4999272" cy="596599"/>
          </a:xfrm>
          <a:custGeom>
            <a:avLst/>
            <a:gdLst/>
            <a:ahLst/>
            <a:cxnLst/>
            <a:rect l="l" t="t" r="r" b="b"/>
            <a:pathLst>
              <a:path w="5637013" h="672704">
                <a:moveTo>
                  <a:pt x="5015507" y="573584"/>
                </a:moveTo>
                <a:cubicBezTo>
                  <a:pt x="5029398" y="573584"/>
                  <a:pt x="5041155" y="578396"/>
                  <a:pt x="5050779" y="588020"/>
                </a:cubicBezTo>
                <a:cubicBezTo>
                  <a:pt x="5060404" y="597645"/>
                  <a:pt x="5065216" y="609402"/>
                  <a:pt x="5065216" y="623293"/>
                </a:cubicBezTo>
                <a:cubicBezTo>
                  <a:pt x="5065216" y="636985"/>
                  <a:pt x="5060354" y="648643"/>
                  <a:pt x="5050631" y="658267"/>
                </a:cubicBezTo>
                <a:cubicBezTo>
                  <a:pt x="5040907" y="667891"/>
                  <a:pt x="5029199" y="672704"/>
                  <a:pt x="5015507" y="672704"/>
                </a:cubicBezTo>
                <a:cubicBezTo>
                  <a:pt x="5001815" y="672704"/>
                  <a:pt x="4990157" y="667891"/>
                  <a:pt x="4980532" y="658267"/>
                </a:cubicBezTo>
                <a:cubicBezTo>
                  <a:pt x="4970908" y="648643"/>
                  <a:pt x="4966096" y="636985"/>
                  <a:pt x="4966096" y="623293"/>
                </a:cubicBezTo>
                <a:cubicBezTo>
                  <a:pt x="4966096" y="609600"/>
                  <a:pt x="4970908" y="597893"/>
                  <a:pt x="4980532" y="588169"/>
                </a:cubicBezTo>
                <a:cubicBezTo>
                  <a:pt x="4990157" y="578446"/>
                  <a:pt x="5001815" y="573584"/>
                  <a:pt x="5015507" y="573584"/>
                </a:cubicBezTo>
                <a:close/>
                <a:moveTo>
                  <a:pt x="4997648" y="267296"/>
                </a:moveTo>
                <a:lnTo>
                  <a:pt x="4935735" y="406301"/>
                </a:lnTo>
                <a:lnTo>
                  <a:pt x="5057774" y="406301"/>
                </a:lnTo>
                <a:close/>
                <a:moveTo>
                  <a:pt x="3521273" y="267296"/>
                </a:moveTo>
                <a:lnTo>
                  <a:pt x="3459360" y="406301"/>
                </a:lnTo>
                <a:lnTo>
                  <a:pt x="3581399" y="406301"/>
                </a:lnTo>
                <a:close/>
                <a:moveTo>
                  <a:pt x="2054423" y="267296"/>
                </a:moveTo>
                <a:lnTo>
                  <a:pt x="1992510" y="406301"/>
                </a:lnTo>
                <a:lnTo>
                  <a:pt x="2114549" y="406301"/>
                </a:lnTo>
                <a:close/>
                <a:moveTo>
                  <a:pt x="4540745" y="162521"/>
                </a:moveTo>
                <a:lnTo>
                  <a:pt x="4540448" y="319386"/>
                </a:lnTo>
                <a:lnTo>
                  <a:pt x="4630042" y="319386"/>
                </a:lnTo>
                <a:lnTo>
                  <a:pt x="4630042" y="341412"/>
                </a:lnTo>
                <a:lnTo>
                  <a:pt x="4540448" y="341412"/>
                </a:lnTo>
                <a:lnTo>
                  <a:pt x="4540745" y="477441"/>
                </a:lnTo>
                <a:cubicBezTo>
                  <a:pt x="4540745" y="494110"/>
                  <a:pt x="4541540" y="504329"/>
                  <a:pt x="4543127" y="508100"/>
                </a:cubicBezTo>
                <a:cubicBezTo>
                  <a:pt x="4544714" y="511870"/>
                  <a:pt x="4547294" y="514747"/>
                  <a:pt x="4550866" y="516732"/>
                </a:cubicBezTo>
                <a:cubicBezTo>
                  <a:pt x="4556422" y="519708"/>
                  <a:pt x="4564161" y="521197"/>
                  <a:pt x="4574083" y="521197"/>
                </a:cubicBezTo>
                <a:cubicBezTo>
                  <a:pt x="4607222" y="521197"/>
                  <a:pt x="4632622" y="509886"/>
                  <a:pt x="4650283" y="487264"/>
                </a:cubicBezTo>
                <a:cubicBezTo>
                  <a:pt x="4673897" y="456704"/>
                  <a:pt x="4685704" y="409278"/>
                  <a:pt x="4685704" y="344984"/>
                </a:cubicBezTo>
                <a:cubicBezTo>
                  <a:pt x="4685704" y="293192"/>
                  <a:pt x="4677568" y="251818"/>
                  <a:pt x="4661296" y="220861"/>
                </a:cubicBezTo>
                <a:cubicBezTo>
                  <a:pt x="4648596" y="196652"/>
                  <a:pt x="4632126" y="180182"/>
                  <a:pt x="4611885" y="171450"/>
                </a:cubicBezTo>
                <a:cubicBezTo>
                  <a:pt x="4597598" y="165299"/>
                  <a:pt x="4573885" y="162322"/>
                  <a:pt x="4540745" y="162521"/>
                </a:cubicBezTo>
                <a:close/>
                <a:moveTo>
                  <a:pt x="5274468" y="139601"/>
                </a:moveTo>
                <a:lnTo>
                  <a:pt x="5637013" y="139601"/>
                </a:lnTo>
                <a:lnTo>
                  <a:pt x="5637013" y="248841"/>
                </a:lnTo>
                <a:lnTo>
                  <a:pt x="5626298" y="248841"/>
                </a:lnTo>
                <a:cubicBezTo>
                  <a:pt x="5619948" y="223639"/>
                  <a:pt x="5612903" y="205532"/>
                  <a:pt x="5605164" y="194519"/>
                </a:cubicBezTo>
                <a:cubicBezTo>
                  <a:pt x="5597425" y="183505"/>
                  <a:pt x="5586809" y="174725"/>
                  <a:pt x="5573315" y="168176"/>
                </a:cubicBezTo>
                <a:cubicBezTo>
                  <a:pt x="5565774" y="164604"/>
                  <a:pt x="5552578" y="162818"/>
                  <a:pt x="5533727" y="162818"/>
                </a:cubicBezTo>
                <a:lnTo>
                  <a:pt x="5503663" y="162818"/>
                </a:lnTo>
                <a:lnTo>
                  <a:pt x="5503663" y="474167"/>
                </a:lnTo>
                <a:cubicBezTo>
                  <a:pt x="5503663" y="494804"/>
                  <a:pt x="5504805" y="507703"/>
                  <a:pt x="5507086" y="512862"/>
                </a:cubicBezTo>
                <a:cubicBezTo>
                  <a:pt x="5509368" y="518022"/>
                  <a:pt x="5513833" y="522536"/>
                  <a:pt x="5520481" y="526406"/>
                </a:cubicBezTo>
                <a:cubicBezTo>
                  <a:pt x="5527129" y="530275"/>
                  <a:pt x="5536207" y="532210"/>
                  <a:pt x="5547716" y="532210"/>
                </a:cubicBezTo>
                <a:lnTo>
                  <a:pt x="5561111" y="532210"/>
                </a:lnTo>
                <a:lnTo>
                  <a:pt x="5561111" y="543223"/>
                </a:lnTo>
                <a:lnTo>
                  <a:pt x="5349775" y="543223"/>
                </a:lnTo>
                <a:lnTo>
                  <a:pt x="5349775" y="532210"/>
                </a:lnTo>
                <a:lnTo>
                  <a:pt x="5363170" y="532210"/>
                </a:lnTo>
                <a:cubicBezTo>
                  <a:pt x="5374878" y="532210"/>
                  <a:pt x="5384303" y="530126"/>
                  <a:pt x="5391447" y="525959"/>
                </a:cubicBezTo>
                <a:cubicBezTo>
                  <a:pt x="5396607" y="523181"/>
                  <a:pt x="5400674" y="518418"/>
                  <a:pt x="5403651" y="511672"/>
                </a:cubicBezTo>
                <a:cubicBezTo>
                  <a:pt x="5405834" y="506909"/>
                  <a:pt x="5406925" y="494407"/>
                  <a:pt x="5406925" y="474167"/>
                </a:cubicBezTo>
                <a:lnTo>
                  <a:pt x="5406925" y="162818"/>
                </a:lnTo>
                <a:lnTo>
                  <a:pt x="5377755" y="162818"/>
                </a:lnTo>
                <a:cubicBezTo>
                  <a:pt x="5350569" y="162818"/>
                  <a:pt x="5330824" y="168573"/>
                  <a:pt x="5318521" y="180082"/>
                </a:cubicBezTo>
                <a:cubicBezTo>
                  <a:pt x="5301257" y="196156"/>
                  <a:pt x="5290343" y="219075"/>
                  <a:pt x="5285779" y="248841"/>
                </a:cubicBezTo>
                <a:lnTo>
                  <a:pt x="5274468" y="248841"/>
                </a:lnTo>
                <a:close/>
                <a:moveTo>
                  <a:pt x="4386559" y="139601"/>
                </a:moveTo>
                <a:lnTo>
                  <a:pt x="4567534" y="139601"/>
                </a:lnTo>
                <a:cubicBezTo>
                  <a:pt x="4615755" y="139601"/>
                  <a:pt x="4654549" y="146150"/>
                  <a:pt x="4683918" y="159246"/>
                </a:cubicBezTo>
                <a:cubicBezTo>
                  <a:pt x="4719836" y="175320"/>
                  <a:pt x="4747021" y="199629"/>
                  <a:pt x="4765476" y="232172"/>
                </a:cubicBezTo>
                <a:cubicBezTo>
                  <a:pt x="4783931" y="264716"/>
                  <a:pt x="4793158" y="301526"/>
                  <a:pt x="4793158" y="342603"/>
                </a:cubicBezTo>
                <a:cubicBezTo>
                  <a:pt x="4793158" y="370979"/>
                  <a:pt x="4788644" y="397123"/>
                  <a:pt x="4779615" y="421035"/>
                </a:cubicBezTo>
                <a:cubicBezTo>
                  <a:pt x="4770586" y="444947"/>
                  <a:pt x="4758779" y="464691"/>
                  <a:pt x="4744193" y="480269"/>
                </a:cubicBezTo>
                <a:cubicBezTo>
                  <a:pt x="4729608" y="495846"/>
                  <a:pt x="4712841" y="508348"/>
                  <a:pt x="4693890" y="517774"/>
                </a:cubicBezTo>
                <a:cubicBezTo>
                  <a:pt x="4674939" y="527199"/>
                  <a:pt x="4651771" y="534492"/>
                  <a:pt x="4624387" y="539651"/>
                </a:cubicBezTo>
                <a:cubicBezTo>
                  <a:pt x="4612481" y="542032"/>
                  <a:pt x="4593530" y="543223"/>
                  <a:pt x="4567534" y="543223"/>
                </a:cubicBezTo>
                <a:lnTo>
                  <a:pt x="4386559" y="543223"/>
                </a:lnTo>
                <a:lnTo>
                  <a:pt x="4386559" y="532210"/>
                </a:lnTo>
                <a:lnTo>
                  <a:pt x="4399954" y="532210"/>
                </a:lnTo>
                <a:cubicBezTo>
                  <a:pt x="4411662" y="532210"/>
                  <a:pt x="4420641" y="530374"/>
                  <a:pt x="4426892" y="526703"/>
                </a:cubicBezTo>
                <a:cubicBezTo>
                  <a:pt x="4433143" y="523032"/>
                  <a:pt x="4437756" y="518022"/>
                  <a:pt x="4440733" y="511672"/>
                </a:cubicBezTo>
                <a:cubicBezTo>
                  <a:pt x="4442718" y="507306"/>
                  <a:pt x="4443709" y="494804"/>
                  <a:pt x="4443709" y="474167"/>
                </a:cubicBezTo>
                <a:lnTo>
                  <a:pt x="4443709" y="341412"/>
                </a:lnTo>
                <a:lnTo>
                  <a:pt x="4386559" y="341412"/>
                </a:lnTo>
                <a:lnTo>
                  <a:pt x="4386559" y="319386"/>
                </a:lnTo>
                <a:lnTo>
                  <a:pt x="4443709" y="319386"/>
                </a:lnTo>
                <a:lnTo>
                  <a:pt x="4443709" y="208657"/>
                </a:lnTo>
                <a:cubicBezTo>
                  <a:pt x="4443709" y="188020"/>
                  <a:pt x="4442569" y="175121"/>
                  <a:pt x="4440286" y="169962"/>
                </a:cubicBezTo>
                <a:cubicBezTo>
                  <a:pt x="4438005" y="164803"/>
                  <a:pt x="4433540" y="160288"/>
                  <a:pt x="4426892" y="156419"/>
                </a:cubicBezTo>
                <a:cubicBezTo>
                  <a:pt x="4420245" y="152549"/>
                  <a:pt x="4411265" y="150614"/>
                  <a:pt x="4399954" y="150614"/>
                </a:cubicBezTo>
                <a:lnTo>
                  <a:pt x="4386559" y="150614"/>
                </a:lnTo>
                <a:close/>
                <a:moveTo>
                  <a:pt x="3784699" y="139601"/>
                </a:moveTo>
                <a:lnTo>
                  <a:pt x="3927871" y="139601"/>
                </a:lnTo>
                <a:lnTo>
                  <a:pt x="4127003" y="389930"/>
                </a:lnTo>
                <a:lnTo>
                  <a:pt x="4127003" y="216397"/>
                </a:lnTo>
                <a:cubicBezTo>
                  <a:pt x="4127003" y="192187"/>
                  <a:pt x="4123531" y="175816"/>
                  <a:pt x="4116586" y="167283"/>
                </a:cubicBezTo>
                <a:cubicBezTo>
                  <a:pt x="4107061" y="155774"/>
                  <a:pt x="4091086" y="150218"/>
                  <a:pt x="4068663" y="150614"/>
                </a:cubicBezTo>
                <a:lnTo>
                  <a:pt x="4068663" y="139601"/>
                </a:lnTo>
                <a:lnTo>
                  <a:pt x="4202013" y="139601"/>
                </a:lnTo>
                <a:lnTo>
                  <a:pt x="4202013" y="150614"/>
                </a:lnTo>
                <a:cubicBezTo>
                  <a:pt x="4184947" y="152797"/>
                  <a:pt x="4173488" y="155625"/>
                  <a:pt x="4167634" y="159098"/>
                </a:cubicBezTo>
                <a:cubicBezTo>
                  <a:pt x="4161780" y="162570"/>
                  <a:pt x="4157216" y="168226"/>
                  <a:pt x="4153941" y="176064"/>
                </a:cubicBezTo>
                <a:cubicBezTo>
                  <a:pt x="4150667" y="183902"/>
                  <a:pt x="4149030" y="197347"/>
                  <a:pt x="4149030" y="216397"/>
                </a:cubicBezTo>
                <a:lnTo>
                  <a:pt x="4149030" y="552450"/>
                </a:lnTo>
                <a:lnTo>
                  <a:pt x="4138910" y="552450"/>
                </a:lnTo>
                <a:lnTo>
                  <a:pt x="3865959" y="216397"/>
                </a:lnTo>
                <a:lnTo>
                  <a:pt x="3865959" y="472976"/>
                </a:lnTo>
                <a:cubicBezTo>
                  <a:pt x="3865959" y="496193"/>
                  <a:pt x="3871267" y="511870"/>
                  <a:pt x="3881884" y="520006"/>
                </a:cubicBezTo>
                <a:cubicBezTo>
                  <a:pt x="3892500" y="528142"/>
                  <a:pt x="3904654" y="532210"/>
                  <a:pt x="3918346" y="532210"/>
                </a:cubicBezTo>
                <a:lnTo>
                  <a:pt x="3927871" y="532210"/>
                </a:lnTo>
                <a:lnTo>
                  <a:pt x="3927871" y="543223"/>
                </a:lnTo>
                <a:lnTo>
                  <a:pt x="3784699" y="543223"/>
                </a:lnTo>
                <a:lnTo>
                  <a:pt x="3784699" y="532210"/>
                </a:lnTo>
                <a:cubicBezTo>
                  <a:pt x="3806924" y="532011"/>
                  <a:pt x="3822402" y="527447"/>
                  <a:pt x="3831133" y="518518"/>
                </a:cubicBezTo>
                <a:cubicBezTo>
                  <a:pt x="3839864" y="509588"/>
                  <a:pt x="3844230" y="494407"/>
                  <a:pt x="3844230" y="472976"/>
                </a:cubicBezTo>
                <a:lnTo>
                  <a:pt x="3844230" y="188119"/>
                </a:lnTo>
                <a:lnTo>
                  <a:pt x="3835598" y="177404"/>
                </a:lnTo>
                <a:cubicBezTo>
                  <a:pt x="3827065" y="166688"/>
                  <a:pt x="3819525" y="159643"/>
                  <a:pt x="3812976" y="156270"/>
                </a:cubicBezTo>
                <a:cubicBezTo>
                  <a:pt x="3806428" y="152897"/>
                  <a:pt x="3797002" y="151011"/>
                  <a:pt x="3784699" y="150614"/>
                </a:cubicBezTo>
                <a:close/>
                <a:moveTo>
                  <a:pt x="2323504" y="139601"/>
                </a:moveTo>
                <a:lnTo>
                  <a:pt x="2531864" y="139601"/>
                </a:lnTo>
                <a:lnTo>
                  <a:pt x="2531864" y="150614"/>
                </a:lnTo>
                <a:lnTo>
                  <a:pt x="2521446" y="150614"/>
                </a:lnTo>
                <a:cubicBezTo>
                  <a:pt x="2505769" y="150614"/>
                  <a:pt x="2495004" y="152252"/>
                  <a:pt x="2489150" y="155526"/>
                </a:cubicBezTo>
                <a:cubicBezTo>
                  <a:pt x="2483296" y="158800"/>
                  <a:pt x="2479129" y="163314"/>
                  <a:pt x="2476648" y="169069"/>
                </a:cubicBezTo>
                <a:cubicBezTo>
                  <a:pt x="2474168" y="174824"/>
                  <a:pt x="2472928" y="189211"/>
                  <a:pt x="2472928" y="212229"/>
                </a:cubicBezTo>
                <a:lnTo>
                  <a:pt x="2472928" y="409873"/>
                </a:lnTo>
                <a:cubicBezTo>
                  <a:pt x="2472928" y="445989"/>
                  <a:pt x="2475656" y="469900"/>
                  <a:pt x="2481113" y="481608"/>
                </a:cubicBezTo>
                <a:cubicBezTo>
                  <a:pt x="2486570" y="493316"/>
                  <a:pt x="2495549" y="503039"/>
                  <a:pt x="2508051" y="510779"/>
                </a:cubicBezTo>
                <a:cubicBezTo>
                  <a:pt x="2520553" y="518518"/>
                  <a:pt x="2536328" y="522387"/>
                  <a:pt x="2555378" y="522387"/>
                </a:cubicBezTo>
                <a:cubicBezTo>
                  <a:pt x="2577206" y="522387"/>
                  <a:pt x="2595810" y="517476"/>
                  <a:pt x="2611189" y="507653"/>
                </a:cubicBezTo>
                <a:cubicBezTo>
                  <a:pt x="2626568" y="497831"/>
                  <a:pt x="2638077" y="484287"/>
                  <a:pt x="2645717" y="467023"/>
                </a:cubicBezTo>
                <a:cubicBezTo>
                  <a:pt x="2653357" y="449759"/>
                  <a:pt x="2657177" y="419696"/>
                  <a:pt x="2657177" y="376833"/>
                </a:cubicBezTo>
                <a:lnTo>
                  <a:pt x="2657177" y="212229"/>
                </a:lnTo>
                <a:cubicBezTo>
                  <a:pt x="2657177" y="194172"/>
                  <a:pt x="2655292" y="181273"/>
                  <a:pt x="2651521" y="173534"/>
                </a:cubicBezTo>
                <a:cubicBezTo>
                  <a:pt x="2647751" y="165795"/>
                  <a:pt x="2642988" y="160437"/>
                  <a:pt x="2637234" y="157461"/>
                </a:cubicBezTo>
                <a:cubicBezTo>
                  <a:pt x="2628304" y="152897"/>
                  <a:pt x="2615703" y="150614"/>
                  <a:pt x="2599431" y="150614"/>
                </a:cubicBezTo>
                <a:lnTo>
                  <a:pt x="2599431" y="139601"/>
                </a:lnTo>
                <a:lnTo>
                  <a:pt x="2739032" y="139601"/>
                </a:lnTo>
                <a:lnTo>
                  <a:pt x="2739032" y="150614"/>
                </a:lnTo>
                <a:lnTo>
                  <a:pt x="2730698" y="150614"/>
                </a:lnTo>
                <a:cubicBezTo>
                  <a:pt x="2719387" y="150614"/>
                  <a:pt x="2709961" y="152897"/>
                  <a:pt x="2702421" y="157461"/>
                </a:cubicBezTo>
                <a:cubicBezTo>
                  <a:pt x="2694880" y="162025"/>
                  <a:pt x="2689423" y="168871"/>
                  <a:pt x="2686049" y="177999"/>
                </a:cubicBezTo>
                <a:cubicBezTo>
                  <a:pt x="2683470" y="184349"/>
                  <a:pt x="2682180" y="195759"/>
                  <a:pt x="2682180" y="212229"/>
                </a:cubicBezTo>
                <a:lnTo>
                  <a:pt x="2682180" y="365522"/>
                </a:lnTo>
                <a:cubicBezTo>
                  <a:pt x="2682180" y="412949"/>
                  <a:pt x="2679055" y="447179"/>
                  <a:pt x="2672804" y="468214"/>
                </a:cubicBezTo>
                <a:cubicBezTo>
                  <a:pt x="2666553" y="489248"/>
                  <a:pt x="2651323" y="508596"/>
                  <a:pt x="2627114" y="526257"/>
                </a:cubicBezTo>
                <a:cubicBezTo>
                  <a:pt x="2602904" y="543918"/>
                  <a:pt x="2569864" y="552748"/>
                  <a:pt x="2527994" y="552748"/>
                </a:cubicBezTo>
                <a:cubicBezTo>
                  <a:pt x="2493069" y="552748"/>
                  <a:pt x="2466081" y="548085"/>
                  <a:pt x="2447031" y="538758"/>
                </a:cubicBezTo>
                <a:cubicBezTo>
                  <a:pt x="2421036" y="526058"/>
                  <a:pt x="2402681" y="509786"/>
                  <a:pt x="2391965" y="489943"/>
                </a:cubicBezTo>
                <a:cubicBezTo>
                  <a:pt x="2381249" y="470099"/>
                  <a:pt x="2375892" y="443409"/>
                  <a:pt x="2375892" y="409873"/>
                </a:cubicBezTo>
                <a:lnTo>
                  <a:pt x="2375892" y="212229"/>
                </a:lnTo>
                <a:cubicBezTo>
                  <a:pt x="2375892" y="189012"/>
                  <a:pt x="2374602" y="174576"/>
                  <a:pt x="2372022" y="168920"/>
                </a:cubicBezTo>
                <a:cubicBezTo>
                  <a:pt x="2369443" y="163265"/>
                  <a:pt x="2364978" y="158750"/>
                  <a:pt x="2358628" y="155377"/>
                </a:cubicBezTo>
                <a:cubicBezTo>
                  <a:pt x="2352278" y="152003"/>
                  <a:pt x="2340570" y="150416"/>
                  <a:pt x="2323504" y="150614"/>
                </a:cubicBezTo>
                <a:close/>
                <a:moveTo>
                  <a:pt x="856654" y="139601"/>
                </a:moveTo>
                <a:lnTo>
                  <a:pt x="1065014" y="139601"/>
                </a:lnTo>
                <a:lnTo>
                  <a:pt x="1065014" y="150614"/>
                </a:lnTo>
                <a:lnTo>
                  <a:pt x="1054596" y="150614"/>
                </a:lnTo>
                <a:cubicBezTo>
                  <a:pt x="1038919" y="150614"/>
                  <a:pt x="1028154" y="152252"/>
                  <a:pt x="1022300" y="155526"/>
                </a:cubicBezTo>
                <a:cubicBezTo>
                  <a:pt x="1016446" y="158800"/>
                  <a:pt x="1012279" y="163314"/>
                  <a:pt x="1009798" y="169069"/>
                </a:cubicBezTo>
                <a:cubicBezTo>
                  <a:pt x="1007318" y="174824"/>
                  <a:pt x="1006078" y="189211"/>
                  <a:pt x="1006078" y="212229"/>
                </a:cubicBezTo>
                <a:lnTo>
                  <a:pt x="1006078" y="409873"/>
                </a:lnTo>
                <a:cubicBezTo>
                  <a:pt x="1006078" y="445989"/>
                  <a:pt x="1008806" y="469900"/>
                  <a:pt x="1014263" y="481608"/>
                </a:cubicBezTo>
                <a:cubicBezTo>
                  <a:pt x="1019720" y="493316"/>
                  <a:pt x="1028700" y="503039"/>
                  <a:pt x="1041201" y="510779"/>
                </a:cubicBezTo>
                <a:cubicBezTo>
                  <a:pt x="1053703" y="518518"/>
                  <a:pt x="1069479" y="522387"/>
                  <a:pt x="1088529" y="522387"/>
                </a:cubicBezTo>
                <a:cubicBezTo>
                  <a:pt x="1110357" y="522387"/>
                  <a:pt x="1128960" y="517476"/>
                  <a:pt x="1144339" y="507653"/>
                </a:cubicBezTo>
                <a:cubicBezTo>
                  <a:pt x="1159718" y="497831"/>
                  <a:pt x="1171227" y="484287"/>
                  <a:pt x="1178867" y="467023"/>
                </a:cubicBezTo>
                <a:cubicBezTo>
                  <a:pt x="1186507" y="449759"/>
                  <a:pt x="1190327" y="419696"/>
                  <a:pt x="1190327" y="376833"/>
                </a:cubicBezTo>
                <a:lnTo>
                  <a:pt x="1190327" y="212229"/>
                </a:lnTo>
                <a:cubicBezTo>
                  <a:pt x="1190327" y="194172"/>
                  <a:pt x="1188442" y="181273"/>
                  <a:pt x="1184672" y="173534"/>
                </a:cubicBezTo>
                <a:cubicBezTo>
                  <a:pt x="1180901" y="165795"/>
                  <a:pt x="1176139" y="160437"/>
                  <a:pt x="1170384" y="157461"/>
                </a:cubicBezTo>
                <a:cubicBezTo>
                  <a:pt x="1161454" y="152897"/>
                  <a:pt x="1148853" y="150614"/>
                  <a:pt x="1132582" y="150614"/>
                </a:cubicBezTo>
                <a:lnTo>
                  <a:pt x="1132582" y="139601"/>
                </a:lnTo>
                <a:lnTo>
                  <a:pt x="1272183" y="139601"/>
                </a:lnTo>
                <a:lnTo>
                  <a:pt x="1272183" y="150614"/>
                </a:lnTo>
                <a:lnTo>
                  <a:pt x="1263848" y="150614"/>
                </a:lnTo>
                <a:cubicBezTo>
                  <a:pt x="1252537" y="150614"/>
                  <a:pt x="1243111" y="152897"/>
                  <a:pt x="1235571" y="157461"/>
                </a:cubicBezTo>
                <a:cubicBezTo>
                  <a:pt x="1228030" y="162025"/>
                  <a:pt x="1222573" y="168871"/>
                  <a:pt x="1219200" y="177999"/>
                </a:cubicBezTo>
                <a:cubicBezTo>
                  <a:pt x="1216620" y="184349"/>
                  <a:pt x="1215330" y="195759"/>
                  <a:pt x="1215330" y="212229"/>
                </a:cubicBezTo>
                <a:lnTo>
                  <a:pt x="1215330" y="365522"/>
                </a:lnTo>
                <a:cubicBezTo>
                  <a:pt x="1215330" y="412949"/>
                  <a:pt x="1212205" y="447179"/>
                  <a:pt x="1205954" y="468214"/>
                </a:cubicBezTo>
                <a:cubicBezTo>
                  <a:pt x="1199703" y="489248"/>
                  <a:pt x="1184473" y="508596"/>
                  <a:pt x="1160264" y="526257"/>
                </a:cubicBezTo>
                <a:cubicBezTo>
                  <a:pt x="1136054" y="543918"/>
                  <a:pt x="1103014" y="552748"/>
                  <a:pt x="1061144" y="552748"/>
                </a:cubicBezTo>
                <a:cubicBezTo>
                  <a:pt x="1026219" y="552748"/>
                  <a:pt x="999232" y="548085"/>
                  <a:pt x="980182" y="538758"/>
                </a:cubicBezTo>
                <a:cubicBezTo>
                  <a:pt x="954186" y="526058"/>
                  <a:pt x="935831" y="509786"/>
                  <a:pt x="925115" y="489943"/>
                </a:cubicBezTo>
                <a:cubicBezTo>
                  <a:pt x="914400" y="470099"/>
                  <a:pt x="909042" y="443409"/>
                  <a:pt x="909042" y="409873"/>
                </a:cubicBezTo>
                <a:lnTo>
                  <a:pt x="909042" y="212229"/>
                </a:lnTo>
                <a:cubicBezTo>
                  <a:pt x="909042" y="189012"/>
                  <a:pt x="907752" y="174576"/>
                  <a:pt x="905172" y="168920"/>
                </a:cubicBezTo>
                <a:cubicBezTo>
                  <a:pt x="902593" y="163265"/>
                  <a:pt x="898128" y="158750"/>
                  <a:pt x="891778" y="155377"/>
                </a:cubicBezTo>
                <a:cubicBezTo>
                  <a:pt x="885428" y="152003"/>
                  <a:pt x="873720" y="150416"/>
                  <a:pt x="856654" y="150614"/>
                </a:cubicBezTo>
                <a:close/>
                <a:moveTo>
                  <a:pt x="444996" y="139601"/>
                </a:moveTo>
                <a:lnTo>
                  <a:pt x="782835" y="139601"/>
                </a:lnTo>
                <a:lnTo>
                  <a:pt x="782835" y="258961"/>
                </a:lnTo>
                <a:lnTo>
                  <a:pt x="771525" y="258961"/>
                </a:lnTo>
                <a:cubicBezTo>
                  <a:pt x="765770" y="229791"/>
                  <a:pt x="757684" y="208856"/>
                  <a:pt x="747266" y="196156"/>
                </a:cubicBezTo>
                <a:cubicBezTo>
                  <a:pt x="736848" y="183456"/>
                  <a:pt x="722114" y="174129"/>
                  <a:pt x="703064" y="168176"/>
                </a:cubicBezTo>
                <a:cubicBezTo>
                  <a:pt x="691951" y="164604"/>
                  <a:pt x="671115" y="162818"/>
                  <a:pt x="640556" y="162818"/>
                </a:cubicBezTo>
                <a:lnTo>
                  <a:pt x="598884" y="162818"/>
                </a:lnTo>
                <a:lnTo>
                  <a:pt x="598884" y="327125"/>
                </a:lnTo>
                <a:lnTo>
                  <a:pt x="606921" y="327125"/>
                </a:lnTo>
                <a:cubicBezTo>
                  <a:pt x="632519" y="327125"/>
                  <a:pt x="651073" y="319088"/>
                  <a:pt x="662582" y="303015"/>
                </a:cubicBezTo>
                <a:cubicBezTo>
                  <a:pt x="674092" y="286941"/>
                  <a:pt x="681434" y="263228"/>
                  <a:pt x="684609" y="231875"/>
                </a:cubicBezTo>
                <a:lnTo>
                  <a:pt x="695920" y="231875"/>
                </a:lnTo>
                <a:lnTo>
                  <a:pt x="695920" y="443211"/>
                </a:lnTo>
                <a:lnTo>
                  <a:pt x="684609" y="443211"/>
                </a:lnTo>
                <a:cubicBezTo>
                  <a:pt x="682228" y="420192"/>
                  <a:pt x="677217" y="401340"/>
                  <a:pt x="669577" y="386656"/>
                </a:cubicBezTo>
                <a:cubicBezTo>
                  <a:pt x="661937" y="371972"/>
                  <a:pt x="653057" y="362099"/>
                  <a:pt x="642937" y="357039"/>
                </a:cubicBezTo>
                <a:cubicBezTo>
                  <a:pt x="632817" y="351979"/>
                  <a:pt x="618133" y="349449"/>
                  <a:pt x="598884" y="349449"/>
                </a:cubicBezTo>
                <a:lnTo>
                  <a:pt x="598884" y="463154"/>
                </a:lnTo>
                <a:cubicBezTo>
                  <a:pt x="598884" y="485379"/>
                  <a:pt x="599827" y="498972"/>
                  <a:pt x="601712" y="503932"/>
                </a:cubicBezTo>
                <a:cubicBezTo>
                  <a:pt x="603597" y="508893"/>
                  <a:pt x="607119" y="512961"/>
                  <a:pt x="612279" y="516136"/>
                </a:cubicBezTo>
                <a:cubicBezTo>
                  <a:pt x="617438" y="519311"/>
                  <a:pt x="625772" y="520899"/>
                  <a:pt x="637282" y="520899"/>
                </a:cubicBezTo>
                <a:lnTo>
                  <a:pt x="661392" y="520899"/>
                </a:lnTo>
                <a:cubicBezTo>
                  <a:pt x="699095" y="520899"/>
                  <a:pt x="729307" y="512168"/>
                  <a:pt x="752028" y="494705"/>
                </a:cubicBezTo>
                <a:cubicBezTo>
                  <a:pt x="774749" y="477243"/>
                  <a:pt x="791071" y="450652"/>
                  <a:pt x="800993" y="414933"/>
                </a:cubicBezTo>
                <a:lnTo>
                  <a:pt x="812006" y="414933"/>
                </a:lnTo>
                <a:lnTo>
                  <a:pt x="793849" y="543223"/>
                </a:lnTo>
                <a:lnTo>
                  <a:pt x="444996" y="543223"/>
                </a:lnTo>
                <a:lnTo>
                  <a:pt x="444996" y="532210"/>
                </a:lnTo>
                <a:lnTo>
                  <a:pt x="458390" y="532210"/>
                </a:lnTo>
                <a:cubicBezTo>
                  <a:pt x="470098" y="532210"/>
                  <a:pt x="479524" y="530126"/>
                  <a:pt x="486668" y="525959"/>
                </a:cubicBezTo>
                <a:cubicBezTo>
                  <a:pt x="491827" y="523181"/>
                  <a:pt x="495796" y="518418"/>
                  <a:pt x="498574" y="511672"/>
                </a:cubicBezTo>
                <a:cubicBezTo>
                  <a:pt x="500757" y="506909"/>
                  <a:pt x="501848" y="494407"/>
                  <a:pt x="501848" y="474167"/>
                </a:cubicBezTo>
                <a:lnTo>
                  <a:pt x="501848" y="208657"/>
                </a:lnTo>
                <a:cubicBezTo>
                  <a:pt x="501848" y="190401"/>
                  <a:pt x="501352" y="179189"/>
                  <a:pt x="500360" y="175022"/>
                </a:cubicBezTo>
                <a:cubicBezTo>
                  <a:pt x="498375" y="168077"/>
                  <a:pt x="494704" y="162719"/>
                  <a:pt x="489347" y="158949"/>
                </a:cubicBezTo>
                <a:cubicBezTo>
                  <a:pt x="481806" y="153393"/>
                  <a:pt x="471487" y="150614"/>
                  <a:pt x="458390" y="150614"/>
                </a:cubicBezTo>
                <a:lnTo>
                  <a:pt x="444996" y="150614"/>
                </a:lnTo>
                <a:close/>
                <a:moveTo>
                  <a:pt x="0" y="139601"/>
                </a:moveTo>
                <a:lnTo>
                  <a:pt x="193476" y="139601"/>
                </a:lnTo>
                <a:lnTo>
                  <a:pt x="193476" y="150614"/>
                </a:lnTo>
                <a:lnTo>
                  <a:pt x="184844" y="150614"/>
                </a:lnTo>
                <a:cubicBezTo>
                  <a:pt x="173136" y="150614"/>
                  <a:pt x="164951" y="152301"/>
                  <a:pt x="160287" y="155675"/>
                </a:cubicBezTo>
                <a:cubicBezTo>
                  <a:pt x="155624" y="159048"/>
                  <a:pt x="153293" y="162620"/>
                  <a:pt x="153293" y="166390"/>
                </a:cubicBezTo>
                <a:cubicBezTo>
                  <a:pt x="153293" y="173534"/>
                  <a:pt x="161230" y="191493"/>
                  <a:pt x="177105" y="220266"/>
                </a:cubicBezTo>
                <a:lnTo>
                  <a:pt x="250031" y="353914"/>
                </a:lnTo>
                <a:lnTo>
                  <a:pt x="322659" y="232172"/>
                </a:lnTo>
                <a:cubicBezTo>
                  <a:pt x="340717" y="202407"/>
                  <a:pt x="349746" y="182662"/>
                  <a:pt x="349746" y="172939"/>
                </a:cubicBezTo>
                <a:cubicBezTo>
                  <a:pt x="349746" y="167581"/>
                  <a:pt x="347166" y="163116"/>
                  <a:pt x="342007" y="159544"/>
                </a:cubicBezTo>
                <a:cubicBezTo>
                  <a:pt x="335260" y="154583"/>
                  <a:pt x="322857" y="151607"/>
                  <a:pt x="304799" y="150614"/>
                </a:cubicBezTo>
                <a:lnTo>
                  <a:pt x="304799" y="139601"/>
                </a:lnTo>
                <a:lnTo>
                  <a:pt x="428029" y="139601"/>
                </a:lnTo>
                <a:lnTo>
                  <a:pt x="428029" y="150614"/>
                </a:lnTo>
                <a:cubicBezTo>
                  <a:pt x="414734" y="152400"/>
                  <a:pt x="404515" y="156270"/>
                  <a:pt x="397371" y="162223"/>
                </a:cubicBezTo>
                <a:cubicBezTo>
                  <a:pt x="387449" y="170557"/>
                  <a:pt x="371772" y="193279"/>
                  <a:pt x="350341" y="230386"/>
                </a:cubicBezTo>
                <a:lnTo>
                  <a:pt x="262830" y="376536"/>
                </a:lnTo>
                <a:lnTo>
                  <a:pt x="262830" y="474167"/>
                </a:lnTo>
                <a:cubicBezTo>
                  <a:pt x="262830" y="495003"/>
                  <a:pt x="263921" y="507951"/>
                  <a:pt x="266104" y="513011"/>
                </a:cubicBezTo>
                <a:cubicBezTo>
                  <a:pt x="268287" y="518071"/>
                  <a:pt x="272603" y="522536"/>
                  <a:pt x="279052" y="526406"/>
                </a:cubicBezTo>
                <a:cubicBezTo>
                  <a:pt x="285502" y="530275"/>
                  <a:pt x="294084" y="532210"/>
                  <a:pt x="304799" y="532210"/>
                </a:cubicBezTo>
                <a:lnTo>
                  <a:pt x="327421" y="532210"/>
                </a:lnTo>
                <a:lnTo>
                  <a:pt x="327421" y="543223"/>
                </a:lnTo>
                <a:lnTo>
                  <a:pt x="100905" y="543223"/>
                </a:lnTo>
                <a:lnTo>
                  <a:pt x="100905" y="532210"/>
                </a:lnTo>
                <a:lnTo>
                  <a:pt x="122039" y="532210"/>
                </a:lnTo>
                <a:cubicBezTo>
                  <a:pt x="133945" y="532210"/>
                  <a:pt x="143371" y="530126"/>
                  <a:pt x="150316" y="525959"/>
                </a:cubicBezTo>
                <a:cubicBezTo>
                  <a:pt x="155476" y="523181"/>
                  <a:pt x="159543" y="518418"/>
                  <a:pt x="162520" y="511672"/>
                </a:cubicBezTo>
                <a:cubicBezTo>
                  <a:pt x="164703" y="506909"/>
                  <a:pt x="165794" y="494407"/>
                  <a:pt x="165794" y="474167"/>
                </a:cubicBezTo>
                <a:lnTo>
                  <a:pt x="165794" y="393204"/>
                </a:lnTo>
                <a:lnTo>
                  <a:pt x="70842" y="220266"/>
                </a:lnTo>
                <a:cubicBezTo>
                  <a:pt x="51990" y="186135"/>
                  <a:pt x="38695" y="166043"/>
                  <a:pt x="30956" y="159991"/>
                </a:cubicBezTo>
                <a:cubicBezTo>
                  <a:pt x="23217" y="153938"/>
                  <a:pt x="12898" y="150813"/>
                  <a:pt x="0" y="150614"/>
                </a:cubicBezTo>
                <a:close/>
                <a:moveTo>
                  <a:pt x="5033664" y="131267"/>
                </a:moveTo>
                <a:lnTo>
                  <a:pt x="5039320" y="131267"/>
                </a:lnTo>
                <a:lnTo>
                  <a:pt x="5184874" y="462261"/>
                </a:lnTo>
                <a:cubicBezTo>
                  <a:pt x="5198764" y="493614"/>
                  <a:pt x="5210174" y="513358"/>
                  <a:pt x="5219104" y="521494"/>
                </a:cubicBezTo>
                <a:cubicBezTo>
                  <a:pt x="5225851" y="527646"/>
                  <a:pt x="5235376" y="531218"/>
                  <a:pt x="5247679" y="532210"/>
                </a:cubicBezTo>
                <a:lnTo>
                  <a:pt x="5247679" y="543223"/>
                </a:lnTo>
                <a:lnTo>
                  <a:pt x="5052416" y="543223"/>
                </a:lnTo>
                <a:lnTo>
                  <a:pt x="5052416" y="532210"/>
                </a:lnTo>
                <a:lnTo>
                  <a:pt x="5060453" y="532210"/>
                </a:lnTo>
                <a:cubicBezTo>
                  <a:pt x="5076130" y="532210"/>
                  <a:pt x="5087143" y="530027"/>
                  <a:pt x="5093493" y="525661"/>
                </a:cubicBezTo>
                <a:cubicBezTo>
                  <a:pt x="5097858" y="522486"/>
                  <a:pt x="5100041" y="517922"/>
                  <a:pt x="5100041" y="511969"/>
                </a:cubicBezTo>
                <a:cubicBezTo>
                  <a:pt x="5100041" y="508397"/>
                  <a:pt x="5099446" y="504726"/>
                  <a:pt x="5098256" y="500956"/>
                </a:cubicBezTo>
                <a:cubicBezTo>
                  <a:pt x="5097858" y="499170"/>
                  <a:pt x="5094882" y="491729"/>
                  <a:pt x="5089326" y="478632"/>
                </a:cubicBezTo>
                <a:lnTo>
                  <a:pt x="5067895" y="428328"/>
                </a:lnTo>
                <a:lnTo>
                  <a:pt x="4925317" y="428328"/>
                </a:lnTo>
                <a:lnTo>
                  <a:pt x="4908351" y="467618"/>
                </a:lnTo>
                <a:cubicBezTo>
                  <a:pt x="4902795" y="480715"/>
                  <a:pt x="4900016" y="491530"/>
                  <a:pt x="4900016" y="500063"/>
                </a:cubicBezTo>
                <a:cubicBezTo>
                  <a:pt x="4900016" y="511374"/>
                  <a:pt x="4904581" y="519708"/>
                  <a:pt x="4913709" y="525066"/>
                </a:cubicBezTo>
                <a:cubicBezTo>
                  <a:pt x="4919066" y="528241"/>
                  <a:pt x="4932263" y="530622"/>
                  <a:pt x="4953297" y="532210"/>
                </a:cubicBezTo>
                <a:lnTo>
                  <a:pt x="4953297" y="543223"/>
                </a:lnTo>
                <a:lnTo>
                  <a:pt x="4819054" y="543223"/>
                </a:lnTo>
                <a:lnTo>
                  <a:pt x="4819054" y="532210"/>
                </a:lnTo>
                <a:cubicBezTo>
                  <a:pt x="4833540" y="530027"/>
                  <a:pt x="4845447" y="524024"/>
                  <a:pt x="4854773" y="514202"/>
                </a:cubicBezTo>
                <a:cubicBezTo>
                  <a:pt x="4864099" y="504379"/>
                  <a:pt x="4875609" y="484089"/>
                  <a:pt x="4889301" y="453331"/>
                </a:cubicBezTo>
                <a:close/>
                <a:moveTo>
                  <a:pt x="3557289" y="131267"/>
                </a:moveTo>
                <a:lnTo>
                  <a:pt x="3562945" y="131267"/>
                </a:lnTo>
                <a:lnTo>
                  <a:pt x="3708499" y="462261"/>
                </a:lnTo>
                <a:cubicBezTo>
                  <a:pt x="3722390" y="493614"/>
                  <a:pt x="3733800" y="513358"/>
                  <a:pt x="3742729" y="521494"/>
                </a:cubicBezTo>
                <a:cubicBezTo>
                  <a:pt x="3749476" y="527646"/>
                  <a:pt x="3759001" y="531218"/>
                  <a:pt x="3771304" y="532210"/>
                </a:cubicBezTo>
                <a:lnTo>
                  <a:pt x="3771304" y="543223"/>
                </a:lnTo>
                <a:lnTo>
                  <a:pt x="3576042" y="543223"/>
                </a:lnTo>
                <a:lnTo>
                  <a:pt x="3576042" y="532210"/>
                </a:lnTo>
                <a:lnTo>
                  <a:pt x="3584078" y="532210"/>
                </a:lnTo>
                <a:cubicBezTo>
                  <a:pt x="3599755" y="532210"/>
                  <a:pt x="3610768" y="530027"/>
                  <a:pt x="3617118" y="525661"/>
                </a:cubicBezTo>
                <a:cubicBezTo>
                  <a:pt x="3621484" y="522486"/>
                  <a:pt x="3623667" y="517922"/>
                  <a:pt x="3623667" y="511969"/>
                </a:cubicBezTo>
                <a:cubicBezTo>
                  <a:pt x="3623667" y="508397"/>
                  <a:pt x="3623071" y="504726"/>
                  <a:pt x="3621881" y="500956"/>
                </a:cubicBezTo>
                <a:cubicBezTo>
                  <a:pt x="3621484" y="499170"/>
                  <a:pt x="3618507" y="491729"/>
                  <a:pt x="3612951" y="478632"/>
                </a:cubicBezTo>
                <a:lnTo>
                  <a:pt x="3591520" y="428328"/>
                </a:lnTo>
                <a:lnTo>
                  <a:pt x="3448942" y="428328"/>
                </a:lnTo>
                <a:lnTo>
                  <a:pt x="3431976" y="467618"/>
                </a:lnTo>
                <a:cubicBezTo>
                  <a:pt x="3426420" y="480715"/>
                  <a:pt x="3423642" y="491530"/>
                  <a:pt x="3423642" y="500063"/>
                </a:cubicBezTo>
                <a:cubicBezTo>
                  <a:pt x="3423642" y="511374"/>
                  <a:pt x="3428206" y="519708"/>
                  <a:pt x="3437334" y="525066"/>
                </a:cubicBezTo>
                <a:cubicBezTo>
                  <a:pt x="3442692" y="528241"/>
                  <a:pt x="3455888" y="530622"/>
                  <a:pt x="3476922" y="532210"/>
                </a:cubicBezTo>
                <a:lnTo>
                  <a:pt x="3476922" y="543223"/>
                </a:lnTo>
                <a:lnTo>
                  <a:pt x="3342679" y="543223"/>
                </a:lnTo>
                <a:lnTo>
                  <a:pt x="3342679" y="532210"/>
                </a:lnTo>
                <a:cubicBezTo>
                  <a:pt x="3357165" y="530027"/>
                  <a:pt x="3369071" y="524024"/>
                  <a:pt x="3378398" y="514202"/>
                </a:cubicBezTo>
                <a:cubicBezTo>
                  <a:pt x="3387724" y="504379"/>
                  <a:pt x="3399234" y="484089"/>
                  <a:pt x="3412926" y="453331"/>
                </a:cubicBezTo>
                <a:close/>
                <a:moveTo>
                  <a:pt x="2090439" y="131267"/>
                </a:moveTo>
                <a:lnTo>
                  <a:pt x="2096095" y="131267"/>
                </a:lnTo>
                <a:lnTo>
                  <a:pt x="2241649" y="462261"/>
                </a:lnTo>
                <a:cubicBezTo>
                  <a:pt x="2255539" y="493614"/>
                  <a:pt x="2266949" y="513358"/>
                  <a:pt x="2275879" y="521494"/>
                </a:cubicBezTo>
                <a:cubicBezTo>
                  <a:pt x="2282626" y="527646"/>
                  <a:pt x="2292151" y="531218"/>
                  <a:pt x="2304454" y="532210"/>
                </a:cubicBezTo>
                <a:lnTo>
                  <a:pt x="2304454" y="543223"/>
                </a:lnTo>
                <a:lnTo>
                  <a:pt x="2109192" y="543223"/>
                </a:lnTo>
                <a:lnTo>
                  <a:pt x="2109192" y="532210"/>
                </a:lnTo>
                <a:lnTo>
                  <a:pt x="2117228" y="532210"/>
                </a:lnTo>
                <a:cubicBezTo>
                  <a:pt x="2132905" y="532210"/>
                  <a:pt x="2143918" y="530027"/>
                  <a:pt x="2150268" y="525661"/>
                </a:cubicBezTo>
                <a:cubicBezTo>
                  <a:pt x="2154634" y="522486"/>
                  <a:pt x="2156817" y="517922"/>
                  <a:pt x="2156817" y="511969"/>
                </a:cubicBezTo>
                <a:cubicBezTo>
                  <a:pt x="2156817" y="508397"/>
                  <a:pt x="2156221" y="504726"/>
                  <a:pt x="2155031" y="500956"/>
                </a:cubicBezTo>
                <a:cubicBezTo>
                  <a:pt x="2154634" y="499170"/>
                  <a:pt x="2151657" y="491729"/>
                  <a:pt x="2146101" y="478632"/>
                </a:cubicBezTo>
                <a:lnTo>
                  <a:pt x="2124670" y="428328"/>
                </a:lnTo>
                <a:lnTo>
                  <a:pt x="1982092" y="428328"/>
                </a:lnTo>
                <a:lnTo>
                  <a:pt x="1965126" y="467618"/>
                </a:lnTo>
                <a:cubicBezTo>
                  <a:pt x="1959570" y="480715"/>
                  <a:pt x="1956792" y="491530"/>
                  <a:pt x="1956792" y="500063"/>
                </a:cubicBezTo>
                <a:cubicBezTo>
                  <a:pt x="1956792" y="511374"/>
                  <a:pt x="1961356" y="519708"/>
                  <a:pt x="1970484" y="525066"/>
                </a:cubicBezTo>
                <a:cubicBezTo>
                  <a:pt x="1975842" y="528241"/>
                  <a:pt x="1989038" y="530622"/>
                  <a:pt x="2010072" y="532210"/>
                </a:cubicBezTo>
                <a:lnTo>
                  <a:pt x="2010072" y="543223"/>
                </a:lnTo>
                <a:lnTo>
                  <a:pt x="1875829" y="543223"/>
                </a:lnTo>
                <a:lnTo>
                  <a:pt x="1875829" y="532210"/>
                </a:lnTo>
                <a:cubicBezTo>
                  <a:pt x="1890315" y="530027"/>
                  <a:pt x="1902221" y="524024"/>
                  <a:pt x="1911548" y="514202"/>
                </a:cubicBezTo>
                <a:cubicBezTo>
                  <a:pt x="1920875" y="504379"/>
                  <a:pt x="1932384" y="484089"/>
                  <a:pt x="1946076" y="453331"/>
                </a:cubicBezTo>
                <a:close/>
                <a:moveTo>
                  <a:pt x="3144738" y="130374"/>
                </a:moveTo>
                <a:cubicBezTo>
                  <a:pt x="3173114" y="130374"/>
                  <a:pt x="3203078" y="136525"/>
                  <a:pt x="3234630" y="148829"/>
                </a:cubicBezTo>
                <a:cubicBezTo>
                  <a:pt x="3252886" y="155972"/>
                  <a:pt x="3264495" y="159544"/>
                  <a:pt x="3269456" y="159544"/>
                </a:cubicBezTo>
                <a:cubicBezTo>
                  <a:pt x="3275806" y="159544"/>
                  <a:pt x="3281312" y="157213"/>
                  <a:pt x="3285976" y="152549"/>
                </a:cubicBezTo>
                <a:cubicBezTo>
                  <a:pt x="3290639" y="147886"/>
                  <a:pt x="3293665" y="140494"/>
                  <a:pt x="3295054" y="130374"/>
                </a:cubicBezTo>
                <a:lnTo>
                  <a:pt x="3306663" y="130374"/>
                </a:lnTo>
                <a:lnTo>
                  <a:pt x="3306663" y="270272"/>
                </a:lnTo>
                <a:lnTo>
                  <a:pt x="3295054" y="270272"/>
                </a:lnTo>
                <a:cubicBezTo>
                  <a:pt x="3286323" y="233760"/>
                  <a:pt x="3270051" y="205780"/>
                  <a:pt x="3246239" y="186333"/>
                </a:cubicBezTo>
                <a:cubicBezTo>
                  <a:pt x="3222426" y="166886"/>
                  <a:pt x="3195438" y="157163"/>
                  <a:pt x="3165276" y="157163"/>
                </a:cubicBezTo>
                <a:cubicBezTo>
                  <a:pt x="3140074" y="157163"/>
                  <a:pt x="3116957" y="164406"/>
                  <a:pt x="3095922" y="178892"/>
                </a:cubicBezTo>
                <a:cubicBezTo>
                  <a:pt x="3074888" y="193378"/>
                  <a:pt x="3059509" y="212329"/>
                  <a:pt x="3049785" y="235744"/>
                </a:cubicBezTo>
                <a:cubicBezTo>
                  <a:pt x="3037284" y="265708"/>
                  <a:pt x="3031033" y="299046"/>
                  <a:pt x="3031033" y="335757"/>
                </a:cubicBezTo>
                <a:cubicBezTo>
                  <a:pt x="3031033" y="371872"/>
                  <a:pt x="3035597" y="404763"/>
                  <a:pt x="3044725" y="434430"/>
                </a:cubicBezTo>
                <a:cubicBezTo>
                  <a:pt x="3053853" y="464096"/>
                  <a:pt x="3068141" y="486520"/>
                  <a:pt x="3087588" y="501700"/>
                </a:cubicBezTo>
                <a:cubicBezTo>
                  <a:pt x="3107035" y="516881"/>
                  <a:pt x="3132236" y="524471"/>
                  <a:pt x="3163192" y="524471"/>
                </a:cubicBezTo>
                <a:cubicBezTo>
                  <a:pt x="3188592" y="524471"/>
                  <a:pt x="3211859" y="518915"/>
                  <a:pt x="3232993" y="507802"/>
                </a:cubicBezTo>
                <a:cubicBezTo>
                  <a:pt x="3254126" y="496690"/>
                  <a:pt x="3276401" y="477540"/>
                  <a:pt x="3299817" y="450354"/>
                </a:cubicBezTo>
                <a:lnTo>
                  <a:pt x="3299817" y="485180"/>
                </a:lnTo>
                <a:cubicBezTo>
                  <a:pt x="3277195" y="508794"/>
                  <a:pt x="3253630" y="525909"/>
                  <a:pt x="3229123" y="536526"/>
                </a:cubicBezTo>
                <a:cubicBezTo>
                  <a:pt x="3204616" y="547142"/>
                  <a:pt x="3175992" y="552450"/>
                  <a:pt x="3143249" y="552450"/>
                </a:cubicBezTo>
                <a:cubicBezTo>
                  <a:pt x="3100188" y="552450"/>
                  <a:pt x="3061940" y="543818"/>
                  <a:pt x="3028503" y="526554"/>
                </a:cubicBezTo>
                <a:cubicBezTo>
                  <a:pt x="2995066" y="509290"/>
                  <a:pt x="2969269" y="484486"/>
                  <a:pt x="2951112" y="452140"/>
                </a:cubicBezTo>
                <a:cubicBezTo>
                  <a:pt x="2932955" y="419795"/>
                  <a:pt x="2923877" y="385366"/>
                  <a:pt x="2923877" y="348854"/>
                </a:cubicBezTo>
                <a:cubicBezTo>
                  <a:pt x="2923877" y="310357"/>
                  <a:pt x="2933947" y="273844"/>
                  <a:pt x="2954089" y="239316"/>
                </a:cubicBezTo>
                <a:cubicBezTo>
                  <a:pt x="2974230" y="204788"/>
                  <a:pt x="3001416" y="177999"/>
                  <a:pt x="3035647" y="158949"/>
                </a:cubicBezTo>
                <a:cubicBezTo>
                  <a:pt x="3069877" y="139899"/>
                  <a:pt x="3106241" y="130374"/>
                  <a:pt x="3144738" y="130374"/>
                </a:cubicBezTo>
                <a:close/>
                <a:moveTo>
                  <a:pt x="1677888" y="130374"/>
                </a:moveTo>
                <a:cubicBezTo>
                  <a:pt x="1706264" y="130374"/>
                  <a:pt x="1736228" y="136525"/>
                  <a:pt x="1767780" y="148829"/>
                </a:cubicBezTo>
                <a:cubicBezTo>
                  <a:pt x="1786036" y="155972"/>
                  <a:pt x="1797645" y="159544"/>
                  <a:pt x="1802606" y="159544"/>
                </a:cubicBezTo>
                <a:cubicBezTo>
                  <a:pt x="1808956" y="159544"/>
                  <a:pt x="1814462" y="157213"/>
                  <a:pt x="1819126" y="152549"/>
                </a:cubicBezTo>
                <a:cubicBezTo>
                  <a:pt x="1823789" y="147886"/>
                  <a:pt x="1826815" y="140494"/>
                  <a:pt x="1828204" y="130374"/>
                </a:cubicBezTo>
                <a:lnTo>
                  <a:pt x="1839813" y="130374"/>
                </a:lnTo>
                <a:lnTo>
                  <a:pt x="1839813" y="270272"/>
                </a:lnTo>
                <a:lnTo>
                  <a:pt x="1828204" y="270272"/>
                </a:lnTo>
                <a:cubicBezTo>
                  <a:pt x="1819473" y="233760"/>
                  <a:pt x="1803201" y="205780"/>
                  <a:pt x="1779389" y="186333"/>
                </a:cubicBezTo>
                <a:cubicBezTo>
                  <a:pt x="1755576" y="166886"/>
                  <a:pt x="1728589" y="157163"/>
                  <a:pt x="1698426" y="157163"/>
                </a:cubicBezTo>
                <a:cubicBezTo>
                  <a:pt x="1673225" y="157163"/>
                  <a:pt x="1650107" y="164406"/>
                  <a:pt x="1629072" y="178892"/>
                </a:cubicBezTo>
                <a:cubicBezTo>
                  <a:pt x="1608038" y="193378"/>
                  <a:pt x="1592659" y="212329"/>
                  <a:pt x="1582936" y="235744"/>
                </a:cubicBezTo>
                <a:cubicBezTo>
                  <a:pt x="1570434" y="265708"/>
                  <a:pt x="1564183" y="299046"/>
                  <a:pt x="1564183" y="335757"/>
                </a:cubicBezTo>
                <a:cubicBezTo>
                  <a:pt x="1564183" y="371872"/>
                  <a:pt x="1568747" y="404763"/>
                  <a:pt x="1577875" y="434430"/>
                </a:cubicBezTo>
                <a:cubicBezTo>
                  <a:pt x="1587003" y="464096"/>
                  <a:pt x="1601291" y="486520"/>
                  <a:pt x="1620738" y="501700"/>
                </a:cubicBezTo>
                <a:cubicBezTo>
                  <a:pt x="1640185" y="516881"/>
                  <a:pt x="1665386" y="524471"/>
                  <a:pt x="1696343" y="524471"/>
                </a:cubicBezTo>
                <a:cubicBezTo>
                  <a:pt x="1721742" y="524471"/>
                  <a:pt x="1745009" y="518915"/>
                  <a:pt x="1766143" y="507802"/>
                </a:cubicBezTo>
                <a:cubicBezTo>
                  <a:pt x="1787276" y="496690"/>
                  <a:pt x="1809551" y="477540"/>
                  <a:pt x="1832967" y="450354"/>
                </a:cubicBezTo>
                <a:lnTo>
                  <a:pt x="1832967" y="485180"/>
                </a:lnTo>
                <a:cubicBezTo>
                  <a:pt x="1810345" y="508794"/>
                  <a:pt x="1786781" y="525909"/>
                  <a:pt x="1762273" y="536526"/>
                </a:cubicBezTo>
                <a:cubicBezTo>
                  <a:pt x="1737766" y="547142"/>
                  <a:pt x="1709142" y="552450"/>
                  <a:pt x="1676400" y="552450"/>
                </a:cubicBezTo>
                <a:cubicBezTo>
                  <a:pt x="1633339" y="552450"/>
                  <a:pt x="1595090" y="543818"/>
                  <a:pt x="1561653" y="526554"/>
                </a:cubicBezTo>
                <a:cubicBezTo>
                  <a:pt x="1528216" y="509290"/>
                  <a:pt x="1502420" y="484486"/>
                  <a:pt x="1484263" y="452140"/>
                </a:cubicBezTo>
                <a:cubicBezTo>
                  <a:pt x="1466105" y="419795"/>
                  <a:pt x="1457027" y="385366"/>
                  <a:pt x="1457027" y="348854"/>
                </a:cubicBezTo>
                <a:cubicBezTo>
                  <a:pt x="1457027" y="310357"/>
                  <a:pt x="1467098" y="273844"/>
                  <a:pt x="1487239" y="239316"/>
                </a:cubicBezTo>
                <a:cubicBezTo>
                  <a:pt x="1507380" y="204788"/>
                  <a:pt x="1534566" y="177999"/>
                  <a:pt x="1568797" y="158949"/>
                </a:cubicBezTo>
                <a:cubicBezTo>
                  <a:pt x="1603027" y="139899"/>
                  <a:pt x="1639391" y="130374"/>
                  <a:pt x="1677888" y="130374"/>
                </a:cubicBezTo>
                <a:close/>
                <a:moveTo>
                  <a:pt x="3534370" y="61020"/>
                </a:moveTo>
                <a:lnTo>
                  <a:pt x="3589734" y="61020"/>
                </a:lnTo>
                <a:lnTo>
                  <a:pt x="3637657" y="104478"/>
                </a:lnTo>
                <a:lnTo>
                  <a:pt x="3623369" y="104478"/>
                </a:lnTo>
                <a:lnTo>
                  <a:pt x="3560861" y="84237"/>
                </a:lnTo>
                <a:lnTo>
                  <a:pt x="3500735" y="104478"/>
                </a:lnTo>
                <a:lnTo>
                  <a:pt x="3486745" y="104478"/>
                </a:lnTo>
                <a:close/>
                <a:moveTo>
                  <a:pt x="2067520" y="61020"/>
                </a:moveTo>
                <a:lnTo>
                  <a:pt x="2122884" y="61020"/>
                </a:lnTo>
                <a:lnTo>
                  <a:pt x="2170806" y="104478"/>
                </a:lnTo>
                <a:lnTo>
                  <a:pt x="2156519" y="104478"/>
                </a:lnTo>
                <a:lnTo>
                  <a:pt x="2094011" y="84237"/>
                </a:lnTo>
                <a:lnTo>
                  <a:pt x="2033885" y="104478"/>
                </a:lnTo>
                <a:lnTo>
                  <a:pt x="2019895" y="104478"/>
                </a:lnTo>
                <a:close/>
                <a:moveTo>
                  <a:pt x="603349" y="1786"/>
                </a:moveTo>
                <a:lnTo>
                  <a:pt x="670619" y="1786"/>
                </a:lnTo>
                <a:lnTo>
                  <a:pt x="731043" y="115491"/>
                </a:lnTo>
                <a:lnTo>
                  <a:pt x="708124" y="115491"/>
                </a:lnTo>
                <a:lnTo>
                  <a:pt x="637282" y="54174"/>
                </a:lnTo>
                <a:lnTo>
                  <a:pt x="564356" y="113705"/>
                </a:lnTo>
                <a:lnTo>
                  <a:pt x="539948" y="113705"/>
                </a:lnTo>
                <a:close/>
                <a:moveTo>
                  <a:pt x="3474541" y="0"/>
                </a:moveTo>
                <a:lnTo>
                  <a:pt x="3564135" y="0"/>
                </a:lnTo>
                <a:lnTo>
                  <a:pt x="3578721" y="47030"/>
                </a:lnTo>
                <a:lnTo>
                  <a:pt x="3553420" y="47030"/>
                </a:lnTo>
                <a:close/>
                <a:moveTo>
                  <a:pt x="2007691" y="0"/>
                </a:moveTo>
                <a:lnTo>
                  <a:pt x="2097285" y="0"/>
                </a:lnTo>
                <a:lnTo>
                  <a:pt x="2111871" y="47030"/>
                </a:lnTo>
                <a:lnTo>
                  <a:pt x="2086570" y="47030"/>
                </a:lnTo>
                <a:close/>
              </a:path>
            </a:pathLst>
          </a:custGeom>
        </p:spPr>
      </p:pic>
      <p:sp>
        <p:nvSpPr>
          <p:cNvPr id="71686" name="TextBox 1">
            <a:extLst>
              <a:ext uri="{FF2B5EF4-FFF2-40B4-BE49-F238E27FC236}">
                <a16:creationId xmlns:a16="http://schemas.microsoft.com/office/drawing/2014/main" xmlns="" id="{A023C811-790A-400B-BC90-4252CB894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4" y="2971801"/>
            <a:ext cx="92789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1687" name="TextBox 6">
            <a:extLst>
              <a:ext uri="{FF2B5EF4-FFF2-40B4-BE49-F238E27FC236}">
                <a16:creationId xmlns:a16="http://schemas.microsoft.com/office/drawing/2014/main" xmlns="" id="{4F6CD5E3-05A6-4C18-A0F6-3B2510E3A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913" y="4999039"/>
            <a:ext cx="9036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688" name="TextBox 1">
            <a:extLst>
              <a:ext uri="{FF2B5EF4-FFF2-40B4-BE49-F238E27FC236}">
                <a16:creationId xmlns:a16="http://schemas.microsoft.com/office/drawing/2014/main" xmlns="" id="{8438D333-680C-4127-B94E-5464DEB0E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263" y="4111626"/>
            <a:ext cx="63770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6254691-C3A0-4E59-BCCC-5BFCD3CC4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238" y="298294"/>
            <a:ext cx="8437435" cy="616722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EFC25CA9-7FC0-439D-A934-F6498AF994A7}"/>
              </a:ext>
            </a:extLst>
          </p:cNvPr>
          <p:cNvGrpSpPr/>
          <p:nvPr/>
        </p:nvGrpSpPr>
        <p:grpSpPr>
          <a:xfrm rot="21193181">
            <a:off x="8779652" y="3221186"/>
            <a:ext cx="2649037" cy="1809321"/>
            <a:chOff x="9015984" y="2528554"/>
            <a:chExt cx="2157344" cy="1473489"/>
          </a:xfrm>
        </p:grpSpPr>
        <p:sp>
          <p:nvSpPr>
            <p:cNvPr id="5" name="Freeform 166">
              <a:extLst>
                <a:ext uri="{FF2B5EF4-FFF2-40B4-BE49-F238E27FC236}">
                  <a16:creationId xmlns:a16="http://schemas.microsoft.com/office/drawing/2014/main" xmlns="" id="{941B640A-7D1A-492D-B0C1-B31586472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167">
              <a:extLst>
                <a:ext uri="{FF2B5EF4-FFF2-40B4-BE49-F238E27FC236}">
                  <a16:creationId xmlns:a16="http://schemas.microsoft.com/office/drawing/2014/main" xmlns="" id="{EF9494E8-EADC-4042-92F9-79A73947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68">
              <a:extLst>
                <a:ext uri="{FF2B5EF4-FFF2-40B4-BE49-F238E27FC236}">
                  <a16:creationId xmlns:a16="http://schemas.microsoft.com/office/drawing/2014/main" xmlns="" id="{0F3495E9-3BF5-4A79-8BF5-23E9A8D42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69">
              <a:extLst>
                <a:ext uri="{FF2B5EF4-FFF2-40B4-BE49-F238E27FC236}">
                  <a16:creationId xmlns:a16="http://schemas.microsoft.com/office/drawing/2014/main" xmlns="" id="{DF9810F7-0B9A-4342-856D-B584223EC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70">
              <a:extLst>
                <a:ext uri="{FF2B5EF4-FFF2-40B4-BE49-F238E27FC236}">
                  <a16:creationId xmlns:a16="http://schemas.microsoft.com/office/drawing/2014/main" xmlns="" id="{1F0E73FD-183D-4758-A844-3897210C2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75">
              <a:extLst>
                <a:ext uri="{FF2B5EF4-FFF2-40B4-BE49-F238E27FC236}">
                  <a16:creationId xmlns:a16="http://schemas.microsoft.com/office/drawing/2014/main" xmlns="" id="{15A95158-B3B5-4035-A7DA-D718485DF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76">
              <a:extLst>
                <a:ext uri="{FF2B5EF4-FFF2-40B4-BE49-F238E27FC236}">
                  <a16:creationId xmlns:a16="http://schemas.microsoft.com/office/drawing/2014/main" xmlns="" id="{9D238ADD-B406-4D4D-8D27-FC1D0208C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77">
              <a:extLst>
                <a:ext uri="{FF2B5EF4-FFF2-40B4-BE49-F238E27FC236}">
                  <a16:creationId xmlns:a16="http://schemas.microsoft.com/office/drawing/2014/main" xmlns="" id="{6E25812D-4B32-43CA-A82B-078C76206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78">
              <a:extLst>
                <a:ext uri="{FF2B5EF4-FFF2-40B4-BE49-F238E27FC236}">
                  <a16:creationId xmlns:a16="http://schemas.microsoft.com/office/drawing/2014/main" xmlns="" id="{510EF8F4-F5A7-4CE1-8C15-DC76590A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9">
              <a:extLst>
                <a:ext uri="{FF2B5EF4-FFF2-40B4-BE49-F238E27FC236}">
                  <a16:creationId xmlns:a16="http://schemas.microsoft.com/office/drawing/2014/main" xmlns="" id="{3535B12B-3E01-4145-8CCB-06BE9E11B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EED0BF8-259D-40B4-970B-64486716A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10496B2-AC6F-4689-A505-C76382C28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5173" y="2198112"/>
            <a:ext cx="778774" cy="4887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66175FA-8E9F-461A-9EB8-C47D2CA85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688" y="905608"/>
            <a:ext cx="778774" cy="4887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E71A8E6-5071-4748-AE80-CF2958736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7110761" y="187234"/>
            <a:ext cx="485753" cy="4608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5D9F9FC-3FA7-44CA-BDBB-36B73BA0AE0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7299" y="417644"/>
            <a:ext cx="1824719" cy="1464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EA11F19-D0B4-4536-B420-670D0F4B86F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8518" y="5689881"/>
            <a:ext cx="1273311" cy="90186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731F995-FD81-4C22-BE69-C23026A8DC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3414">
            <a:off x="-1171384" y="1887324"/>
            <a:ext cx="3032616" cy="393536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09FCCEE7-90C1-4641-8ACC-862957A0EB5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1338" y="382192"/>
            <a:ext cx="681027" cy="546634"/>
          </a:xfrm>
          <a:prstGeom prst="rect">
            <a:avLst/>
          </a:prstGeom>
        </p:spPr>
      </p:pic>
      <p:sp>
        <p:nvSpPr>
          <p:cNvPr id="26" name="Freeform 95">
            <a:extLst>
              <a:ext uri="{FF2B5EF4-FFF2-40B4-BE49-F238E27FC236}">
                <a16:creationId xmlns:a16="http://schemas.microsoft.com/office/drawing/2014/main" xmlns="" id="{3EC0491F-5922-464E-B85B-741F69D4452D}"/>
              </a:ext>
            </a:extLst>
          </p:cNvPr>
          <p:cNvSpPr>
            <a:spLocks noEditPoints="1"/>
          </p:cNvSpPr>
          <p:nvPr/>
        </p:nvSpPr>
        <p:spPr bwMode="auto">
          <a:xfrm>
            <a:off x="2701848" y="908098"/>
            <a:ext cx="1070517" cy="995187"/>
          </a:xfrm>
          <a:custGeom>
            <a:avLst/>
            <a:gdLst>
              <a:gd name="T0" fmla="*/ 287 w 376"/>
              <a:gd name="T1" fmla="*/ 219 h 347"/>
              <a:gd name="T2" fmla="*/ 256 w 376"/>
              <a:gd name="T3" fmla="*/ 160 h 347"/>
              <a:gd name="T4" fmla="*/ 200 w 376"/>
              <a:gd name="T5" fmla="*/ 162 h 347"/>
              <a:gd name="T6" fmla="*/ 104 w 376"/>
              <a:gd name="T7" fmla="*/ 93 h 347"/>
              <a:gd name="T8" fmla="*/ 81 w 376"/>
              <a:gd name="T9" fmla="*/ 13 h 347"/>
              <a:gd name="T10" fmla="*/ 79 w 376"/>
              <a:gd name="T11" fmla="*/ 8 h 347"/>
              <a:gd name="T12" fmla="*/ 66 w 376"/>
              <a:gd name="T13" fmla="*/ 1 h 347"/>
              <a:gd name="T14" fmla="*/ 73 w 376"/>
              <a:gd name="T15" fmla="*/ 15 h 347"/>
              <a:gd name="T16" fmla="*/ 17 w 376"/>
              <a:gd name="T17" fmla="*/ 71 h 347"/>
              <a:gd name="T18" fmla="*/ 0 w 376"/>
              <a:gd name="T19" fmla="*/ 55 h 347"/>
              <a:gd name="T20" fmla="*/ 94 w 376"/>
              <a:gd name="T21" fmla="*/ 148 h 347"/>
              <a:gd name="T22" fmla="*/ 184 w 376"/>
              <a:gd name="T23" fmla="*/ 179 h 347"/>
              <a:gd name="T24" fmla="*/ 275 w 376"/>
              <a:gd name="T25" fmla="*/ 246 h 347"/>
              <a:gd name="T26" fmla="*/ 290 w 376"/>
              <a:gd name="T27" fmla="*/ 342 h 347"/>
              <a:gd name="T28" fmla="*/ 286 w 376"/>
              <a:gd name="T29" fmla="*/ 296 h 347"/>
              <a:gd name="T30" fmla="*/ 342 w 376"/>
              <a:gd name="T31" fmla="*/ 228 h 347"/>
              <a:gd name="T32" fmla="*/ 376 w 376"/>
              <a:gd name="T33" fmla="*/ 283 h 347"/>
              <a:gd name="T34" fmla="*/ 299 w 376"/>
              <a:gd name="T35" fmla="*/ 229 h 347"/>
              <a:gd name="T36" fmla="*/ 308 w 376"/>
              <a:gd name="T37" fmla="*/ 232 h 347"/>
              <a:gd name="T38" fmla="*/ 288 w 376"/>
              <a:gd name="T39" fmla="*/ 238 h 347"/>
              <a:gd name="T40" fmla="*/ 228 w 376"/>
              <a:gd name="T41" fmla="*/ 168 h 347"/>
              <a:gd name="T42" fmla="*/ 199 w 376"/>
              <a:gd name="T43" fmla="*/ 203 h 347"/>
              <a:gd name="T44" fmla="*/ 228 w 376"/>
              <a:gd name="T45" fmla="*/ 168 h 347"/>
              <a:gd name="T46" fmla="*/ 120 w 376"/>
              <a:gd name="T47" fmla="*/ 117 h 347"/>
              <a:gd name="T48" fmla="*/ 103 w 376"/>
              <a:gd name="T49" fmla="*/ 132 h 347"/>
              <a:gd name="T50" fmla="*/ 103 w 376"/>
              <a:gd name="T51" fmla="*/ 108 h 347"/>
              <a:gd name="T52" fmla="*/ 33 w 376"/>
              <a:gd name="T53" fmla="*/ 87 h 347"/>
              <a:gd name="T54" fmla="*/ 20 w 376"/>
              <a:gd name="T55" fmla="*/ 74 h 347"/>
              <a:gd name="T56" fmla="*/ 84 w 376"/>
              <a:gd name="T57" fmla="*/ 30 h 347"/>
              <a:gd name="T58" fmla="*/ 33 w 376"/>
              <a:gd name="T59" fmla="*/ 87 h 347"/>
              <a:gd name="T60" fmla="*/ 61 w 376"/>
              <a:gd name="T61" fmla="*/ 98 h 347"/>
              <a:gd name="T62" fmla="*/ 80 w 376"/>
              <a:gd name="T63" fmla="*/ 71 h 347"/>
              <a:gd name="T64" fmla="*/ 64 w 376"/>
              <a:gd name="T65" fmla="*/ 85 h 347"/>
              <a:gd name="T66" fmla="*/ 37 w 376"/>
              <a:gd name="T67" fmla="*/ 90 h 347"/>
              <a:gd name="T68" fmla="*/ 87 w 376"/>
              <a:gd name="T69" fmla="*/ 35 h 347"/>
              <a:gd name="T70" fmla="*/ 93 w 376"/>
              <a:gd name="T71" fmla="*/ 85 h 347"/>
              <a:gd name="T72" fmla="*/ 75 w 376"/>
              <a:gd name="T73" fmla="*/ 98 h 347"/>
              <a:gd name="T74" fmla="*/ 179 w 376"/>
              <a:gd name="T75" fmla="*/ 151 h 347"/>
              <a:gd name="T76" fmla="*/ 169 w 376"/>
              <a:gd name="T77" fmla="*/ 159 h 347"/>
              <a:gd name="T78" fmla="*/ 135 w 376"/>
              <a:gd name="T79" fmla="*/ 170 h 347"/>
              <a:gd name="T80" fmla="*/ 163 w 376"/>
              <a:gd name="T81" fmla="*/ 120 h 347"/>
              <a:gd name="T82" fmla="*/ 116 w 376"/>
              <a:gd name="T83" fmla="*/ 161 h 347"/>
              <a:gd name="T84" fmla="*/ 157 w 376"/>
              <a:gd name="T85" fmla="*/ 104 h 347"/>
              <a:gd name="T86" fmla="*/ 105 w 376"/>
              <a:gd name="T87" fmla="*/ 142 h 347"/>
              <a:gd name="T88" fmla="*/ 140 w 376"/>
              <a:gd name="T89" fmla="*/ 99 h 347"/>
              <a:gd name="T90" fmla="*/ 185 w 376"/>
              <a:gd name="T91" fmla="*/ 165 h 347"/>
              <a:gd name="T92" fmla="*/ 253 w 376"/>
              <a:gd name="T93" fmla="*/ 241 h 347"/>
              <a:gd name="T94" fmla="*/ 261 w 376"/>
              <a:gd name="T95" fmla="*/ 216 h 347"/>
              <a:gd name="T96" fmla="*/ 243 w 376"/>
              <a:gd name="T97" fmla="*/ 244 h 347"/>
              <a:gd name="T98" fmla="*/ 216 w 376"/>
              <a:gd name="T99" fmla="*/ 240 h 347"/>
              <a:gd name="T100" fmla="*/ 257 w 376"/>
              <a:gd name="T101" fmla="*/ 187 h 347"/>
              <a:gd name="T102" fmla="*/ 228 w 376"/>
              <a:gd name="T103" fmla="*/ 211 h 347"/>
              <a:gd name="T104" fmla="*/ 213 w 376"/>
              <a:gd name="T105" fmla="*/ 239 h 347"/>
              <a:gd name="T106" fmla="*/ 200 w 376"/>
              <a:gd name="T107" fmla="*/ 214 h 347"/>
              <a:gd name="T108" fmla="*/ 234 w 376"/>
              <a:gd name="T109" fmla="*/ 169 h 347"/>
              <a:gd name="T110" fmla="*/ 236 w 376"/>
              <a:gd name="T111" fmla="*/ 167 h 347"/>
              <a:gd name="T112" fmla="*/ 276 w 376"/>
              <a:gd name="T113" fmla="*/ 228 h 347"/>
              <a:gd name="T114" fmla="*/ 315 w 376"/>
              <a:gd name="T115" fmla="*/ 254 h 347"/>
              <a:gd name="T116" fmla="*/ 286 w 376"/>
              <a:gd name="T117" fmla="*/ 267 h 347"/>
              <a:gd name="T118" fmla="*/ 308 w 376"/>
              <a:gd name="T119" fmla="*/ 242 h 347"/>
              <a:gd name="T120" fmla="*/ 335 w 376"/>
              <a:gd name="T121" fmla="*/ 22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6" h="347">
                <a:moveTo>
                  <a:pt x="352" y="215"/>
                </a:moveTo>
                <a:cubicBezTo>
                  <a:pt x="330" y="196"/>
                  <a:pt x="308" y="204"/>
                  <a:pt x="287" y="219"/>
                </a:cubicBezTo>
                <a:cubicBezTo>
                  <a:pt x="287" y="214"/>
                  <a:pt x="286" y="210"/>
                  <a:pt x="285" y="205"/>
                </a:cubicBezTo>
                <a:cubicBezTo>
                  <a:pt x="280" y="189"/>
                  <a:pt x="272" y="169"/>
                  <a:pt x="256" y="160"/>
                </a:cubicBezTo>
                <a:cubicBezTo>
                  <a:pt x="242" y="152"/>
                  <a:pt x="226" y="155"/>
                  <a:pt x="210" y="159"/>
                </a:cubicBezTo>
                <a:cubicBezTo>
                  <a:pt x="207" y="160"/>
                  <a:pt x="204" y="161"/>
                  <a:pt x="200" y="162"/>
                </a:cubicBezTo>
                <a:cubicBezTo>
                  <a:pt x="202" y="123"/>
                  <a:pt x="197" y="83"/>
                  <a:pt x="151" y="84"/>
                </a:cubicBezTo>
                <a:cubicBezTo>
                  <a:pt x="135" y="84"/>
                  <a:pt x="119" y="89"/>
                  <a:pt x="104" y="93"/>
                </a:cubicBezTo>
                <a:cubicBezTo>
                  <a:pt x="104" y="81"/>
                  <a:pt x="105" y="69"/>
                  <a:pt x="104" y="57"/>
                </a:cubicBezTo>
                <a:cubicBezTo>
                  <a:pt x="102" y="40"/>
                  <a:pt x="93" y="25"/>
                  <a:pt x="81" y="13"/>
                </a:cubicBezTo>
                <a:cubicBezTo>
                  <a:pt x="82" y="12"/>
                  <a:pt x="82" y="11"/>
                  <a:pt x="83" y="10"/>
                </a:cubicBezTo>
                <a:cubicBezTo>
                  <a:pt x="84" y="8"/>
                  <a:pt x="81" y="6"/>
                  <a:pt x="79" y="8"/>
                </a:cubicBezTo>
                <a:cubicBezTo>
                  <a:pt x="79" y="8"/>
                  <a:pt x="78" y="9"/>
                  <a:pt x="77" y="10"/>
                </a:cubicBezTo>
                <a:cubicBezTo>
                  <a:pt x="74" y="7"/>
                  <a:pt x="70" y="4"/>
                  <a:pt x="66" y="1"/>
                </a:cubicBezTo>
                <a:cubicBezTo>
                  <a:pt x="64" y="0"/>
                  <a:pt x="62" y="2"/>
                  <a:pt x="63" y="4"/>
                </a:cubicBezTo>
                <a:cubicBezTo>
                  <a:pt x="66" y="8"/>
                  <a:pt x="70" y="11"/>
                  <a:pt x="73" y="15"/>
                </a:cubicBezTo>
                <a:cubicBezTo>
                  <a:pt x="55" y="35"/>
                  <a:pt x="44" y="57"/>
                  <a:pt x="18" y="70"/>
                </a:cubicBezTo>
                <a:cubicBezTo>
                  <a:pt x="18" y="70"/>
                  <a:pt x="17" y="70"/>
                  <a:pt x="17" y="71"/>
                </a:cubicBezTo>
                <a:cubicBezTo>
                  <a:pt x="14" y="65"/>
                  <a:pt x="10" y="60"/>
                  <a:pt x="7" y="54"/>
                </a:cubicBezTo>
                <a:cubicBezTo>
                  <a:pt x="6" y="50"/>
                  <a:pt x="0" y="51"/>
                  <a:pt x="0" y="55"/>
                </a:cubicBezTo>
                <a:cubicBezTo>
                  <a:pt x="11" y="103"/>
                  <a:pt x="49" y="116"/>
                  <a:pt x="91" y="110"/>
                </a:cubicBezTo>
                <a:cubicBezTo>
                  <a:pt x="90" y="123"/>
                  <a:pt x="90" y="135"/>
                  <a:pt x="94" y="148"/>
                </a:cubicBezTo>
                <a:cubicBezTo>
                  <a:pt x="104" y="188"/>
                  <a:pt x="150" y="187"/>
                  <a:pt x="183" y="179"/>
                </a:cubicBezTo>
                <a:cubicBezTo>
                  <a:pt x="184" y="179"/>
                  <a:pt x="184" y="179"/>
                  <a:pt x="184" y="179"/>
                </a:cubicBezTo>
                <a:cubicBezTo>
                  <a:pt x="183" y="213"/>
                  <a:pt x="190" y="261"/>
                  <a:pt x="232" y="261"/>
                </a:cubicBezTo>
                <a:cubicBezTo>
                  <a:pt x="247" y="261"/>
                  <a:pt x="262" y="254"/>
                  <a:pt x="275" y="246"/>
                </a:cubicBezTo>
                <a:cubicBezTo>
                  <a:pt x="274" y="258"/>
                  <a:pt x="272" y="270"/>
                  <a:pt x="272" y="282"/>
                </a:cubicBezTo>
                <a:cubicBezTo>
                  <a:pt x="270" y="304"/>
                  <a:pt x="277" y="324"/>
                  <a:pt x="290" y="342"/>
                </a:cubicBezTo>
                <a:cubicBezTo>
                  <a:pt x="294" y="347"/>
                  <a:pt x="302" y="342"/>
                  <a:pt x="299" y="337"/>
                </a:cubicBezTo>
                <a:cubicBezTo>
                  <a:pt x="292" y="323"/>
                  <a:pt x="288" y="310"/>
                  <a:pt x="286" y="296"/>
                </a:cubicBezTo>
                <a:cubicBezTo>
                  <a:pt x="298" y="289"/>
                  <a:pt x="307" y="279"/>
                  <a:pt x="315" y="268"/>
                </a:cubicBezTo>
                <a:cubicBezTo>
                  <a:pt x="325" y="256"/>
                  <a:pt x="335" y="242"/>
                  <a:pt x="342" y="228"/>
                </a:cubicBezTo>
                <a:cubicBezTo>
                  <a:pt x="355" y="240"/>
                  <a:pt x="363" y="265"/>
                  <a:pt x="367" y="283"/>
                </a:cubicBezTo>
                <a:cubicBezTo>
                  <a:pt x="368" y="288"/>
                  <a:pt x="376" y="288"/>
                  <a:pt x="376" y="283"/>
                </a:cubicBezTo>
                <a:cubicBezTo>
                  <a:pt x="376" y="259"/>
                  <a:pt x="371" y="231"/>
                  <a:pt x="352" y="215"/>
                </a:cubicBezTo>
                <a:close/>
                <a:moveTo>
                  <a:pt x="299" y="229"/>
                </a:moveTo>
                <a:cubicBezTo>
                  <a:pt x="305" y="225"/>
                  <a:pt x="310" y="222"/>
                  <a:pt x="315" y="221"/>
                </a:cubicBezTo>
                <a:cubicBezTo>
                  <a:pt x="313" y="225"/>
                  <a:pt x="311" y="228"/>
                  <a:pt x="308" y="232"/>
                </a:cubicBezTo>
                <a:cubicBezTo>
                  <a:pt x="302" y="241"/>
                  <a:pt x="295" y="250"/>
                  <a:pt x="287" y="258"/>
                </a:cubicBezTo>
                <a:cubicBezTo>
                  <a:pt x="287" y="251"/>
                  <a:pt x="288" y="244"/>
                  <a:pt x="288" y="238"/>
                </a:cubicBezTo>
                <a:cubicBezTo>
                  <a:pt x="292" y="235"/>
                  <a:pt x="296" y="232"/>
                  <a:pt x="299" y="229"/>
                </a:cubicBezTo>
                <a:close/>
                <a:moveTo>
                  <a:pt x="228" y="168"/>
                </a:moveTo>
                <a:cubicBezTo>
                  <a:pt x="219" y="174"/>
                  <a:pt x="213" y="184"/>
                  <a:pt x="206" y="192"/>
                </a:cubicBezTo>
                <a:cubicBezTo>
                  <a:pt x="203" y="195"/>
                  <a:pt x="201" y="199"/>
                  <a:pt x="199" y="203"/>
                </a:cubicBezTo>
                <a:cubicBezTo>
                  <a:pt x="198" y="193"/>
                  <a:pt x="198" y="184"/>
                  <a:pt x="199" y="175"/>
                </a:cubicBezTo>
                <a:cubicBezTo>
                  <a:pt x="209" y="172"/>
                  <a:pt x="218" y="169"/>
                  <a:pt x="228" y="168"/>
                </a:cubicBezTo>
                <a:close/>
                <a:moveTo>
                  <a:pt x="132" y="100"/>
                </a:moveTo>
                <a:cubicBezTo>
                  <a:pt x="128" y="105"/>
                  <a:pt x="124" y="111"/>
                  <a:pt x="120" y="117"/>
                </a:cubicBezTo>
                <a:cubicBezTo>
                  <a:pt x="115" y="123"/>
                  <a:pt x="109" y="130"/>
                  <a:pt x="104" y="136"/>
                </a:cubicBezTo>
                <a:cubicBezTo>
                  <a:pt x="103" y="135"/>
                  <a:pt x="103" y="133"/>
                  <a:pt x="103" y="132"/>
                </a:cubicBezTo>
                <a:cubicBezTo>
                  <a:pt x="102" y="124"/>
                  <a:pt x="102" y="116"/>
                  <a:pt x="103" y="108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12" y="106"/>
                  <a:pt x="122" y="103"/>
                  <a:pt x="132" y="100"/>
                </a:cubicBezTo>
                <a:close/>
                <a:moveTo>
                  <a:pt x="33" y="87"/>
                </a:moveTo>
                <a:cubicBezTo>
                  <a:pt x="28" y="84"/>
                  <a:pt x="24" y="79"/>
                  <a:pt x="20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44" y="67"/>
                  <a:pt x="64" y="43"/>
                  <a:pt x="77" y="20"/>
                </a:cubicBezTo>
                <a:cubicBezTo>
                  <a:pt x="80" y="23"/>
                  <a:pt x="82" y="26"/>
                  <a:pt x="84" y="30"/>
                </a:cubicBezTo>
                <a:cubicBezTo>
                  <a:pt x="76" y="36"/>
                  <a:pt x="71" y="47"/>
                  <a:pt x="66" y="56"/>
                </a:cubicBezTo>
                <a:cubicBezTo>
                  <a:pt x="58" y="68"/>
                  <a:pt x="48" y="82"/>
                  <a:pt x="33" y="87"/>
                </a:cubicBezTo>
                <a:close/>
                <a:moveTo>
                  <a:pt x="75" y="98"/>
                </a:moveTo>
                <a:cubicBezTo>
                  <a:pt x="70" y="99"/>
                  <a:pt x="66" y="99"/>
                  <a:pt x="61" y="98"/>
                </a:cubicBezTo>
                <a:cubicBezTo>
                  <a:pt x="64" y="96"/>
                  <a:pt x="66" y="94"/>
                  <a:pt x="68" y="91"/>
                </a:cubicBezTo>
                <a:cubicBezTo>
                  <a:pt x="72" y="85"/>
                  <a:pt x="78" y="78"/>
                  <a:pt x="80" y="71"/>
                </a:cubicBezTo>
                <a:cubicBezTo>
                  <a:pt x="81" y="69"/>
                  <a:pt x="79" y="67"/>
                  <a:pt x="77" y="68"/>
                </a:cubicBezTo>
                <a:cubicBezTo>
                  <a:pt x="71" y="72"/>
                  <a:pt x="68" y="79"/>
                  <a:pt x="64" y="85"/>
                </a:cubicBezTo>
                <a:cubicBezTo>
                  <a:pt x="61" y="89"/>
                  <a:pt x="59" y="93"/>
                  <a:pt x="56" y="97"/>
                </a:cubicBezTo>
                <a:cubicBezTo>
                  <a:pt x="49" y="96"/>
                  <a:pt x="43" y="94"/>
                  <a:pt x="37" y="90"/>
                </a:cubicBezTo>
                <a:cubicBezTo>
                  <a:pt x="49" y="87"/>
                  <a:pt x="57" y="79"/>
                  <a:pt x="64" y="70"/>
                </a:cubicBezTo>
                <a:cubicBezTo>
                  <a:pt x="72" y="61"/>
                  <a:pt x="82" y="47"/>
                  <a:pt x="87" y="35"/>
                </a:cubicBezTo>
                <a:cubicBezTo>
                  <a:pt x="88" y="36"/>
                  <a:pt x="88" y="36"/>
                  <a:pt x="89" y="37"/>
                </a:cubicBezTo>
                <a:cubicBezTo>
                  <a:pt x="96" y="52"/>
                  <a:pt x="95" y="70"/>
                  <a:pt x="93" y="85"/>
                </a:cubicBezTo>
                <a:cubicBezTo>
                  <a:pt x="93" y="89"/>
                  <a:pt x="93" y="92"/>
                  <a:pt x="92" y="95"/>
                </a:cubicBezTo>
                <a:cubicBezTo>
                  <a:pt x="87" y="97"/>
                  <a:pt x="81" y="98"/>
                  <a:pt x="75" y="98"/>
                </a:cubicBezTo>
                <a:close/>
                <a:moveTo>
                  <a:pt x="169" y="169"/>
                </a:moveTo>
                <a:cubicBezTo>
                  <a:pt x="173" y="163"/>
                  <a:pt x="177" y="157"/>
                  <a:pt x="179" y="151"/>
                </a:cubicBezTo>
                <a:cubicBezTo>
                  <a:pt x="180" y="149"/>
                  <a:pt x="177" y="147"/>
                  <a:pt x="176" y="148"/>
                </a:cubicBezTo>
                <a:cubicBezTo>
                  <a:pt x="173" y="151"/>
                  <a:pt x="171" y="155"/>
                  <a:pt x="169" y="159"/>
                </a:cubicBezTo>
                <a:cubicBezTo>
                  <a:pt x="167" y="163"/>
                  <a:pt x="165" y="166"/>
                  <a:pt x="163" y="170"/>
                </a:cubicBezTo>
                <a:cubicBezTo>
                  <a:pt x="153" y="171"/>
                  <a:pt x="143" y="171"/>
                  <a:pt x="135" y="170"/>
                </a:cubicBezTo>
                <a:cubicBezTo>
                  <a:pt x="148" y="156"/>
                  <a:pt x="159" y="140"/>
                  <a:pt x="168" y="122"/>
                </a:cubicBezTo>
                <a:cubicBezTo>
                  <a:pt x="169" y="119"/>
                  <a:pt x="165" y="117"/>
                  <a:pt x="163" y="120"/>
                </a:cubicBezTo>
                <a:cubicBezTo>
                  <a:pt x="151" y="135"/>
                  <a:pt x="144" y="154"/>
                  <a:pt x="132" y="169"/>
                </a:cubicBezTo>
                <a:cubicBezTo>
                  <a:pt x="126" y="167"/>
                  <a:pt x="121" y="165"/>
                  <a:pt x="116" y="161"/>
                </a:cubicBezTo>
                <a:cubicBezTo>
                  <a:pt x="130" y="143"/>
                  <a:pt x="143" y="124"/>
                  <a:pt x="160" y="108"/>
                </a:cubicBezTo>
                <a:cubicBezTo>
                  <a:pt x="163" y="106"/>
                  <a:pt x="160" y="101"/>
                  <a:pt x="157" y="104"/>
                </a:cubicBezTo>
                <a:cubicBezTo>
                  <a:pt x="139" y="118"/>
                  <a:pt x="125" y="138"/>
                  <a:pt x="113" y="158"/>
                </a:cubicBezTo>
                <a:cubicBezTo>
                  <a:pt x="110" y="154"/>
                  <a:pt x="107" y="149"/>
                  <a:pt x="105" y="142"/>
                </a:cubicBezTo>
                <a:cubicBezTo>
                  <a:pt x="112" y="137"/>
                  <a:pt x="118" y="130"/>
                  <a:pt x="123" y="123"/>
                </a:cubicBezTo>
                <a:cubicBezTo>
                  <a:pt x="129" y="116"/>
                  <a:pt x="137" y="108"/>
                  <a:pt x="140" y="99"/>
                </a:cubicBezTo>
                <a:cubicBezTo>
                  <a:pt x="150" y="97"/>
                  <a:pt x="161" y="97"/>
                  <a:pt x="171" y="101"/>
                </a:cubicBezTo>
                <a:cubicBezTo>
                  <a:pt x="190" y="110"/>
                  <a:pt x="187" y="146"/>
                  <a:pt x="185" y="165"/>
                </a:cubicBezTo>
                <a:cubicBezTo>
                  <a:pt x="180" y="167"/>
                  <a:pt x="174" y="168"/>
                  <a:pt x="169" y="169"/>
                </a:cubicBezTo>
                <a:close/>
                <a:moveTo>
                  <a:pt x="253" y="241"/>
                </a:moveTo>
                <a:cubicBezTo>
                  <a:pt x="258" y="234"/>
                  <a:pt x="263" y="226"/>
                  <a:pt x="265" y="218"/>
                </a:cubicBezTo>
                <a:cubicBezTo>
                  <a:pt x="266" y="216"/>
                  <a:pt x="263" y="214"/>
                  <a:pt x="261" y="216"/>
                </a:cubicBezTo>
                <a:cubicBezTo>
                  <a:pt x="257" y="221"/>
                  <a:pt x="254" y="227"/>
                  <a:pt x="251" y="233"/>
                </a:cubicBezTo>
                <a:cubicBezTo>
                  <a:pt x="248" y="237"/>
                  <a:pt x="246" y="241"/>
                  <a:pt x="243" y="244"/>
                </a:cubicBezTo>
                <a:cubicBezTo>
                  <a:pt x="232" y="247"/>
                  <a:pt x="222" y="247"/>
                  <a:pt x="214" y="240"/>
                </a:cubicBezTo>
                <a:cubicBezTo>
                  <a:pt x="215" y="240"/>
                  <a:pt x="215" y="240"/>
                  <a:pt x="216" y="240"/>
                </a:cubicBezTo>
                <a:cubicBezTo>
                  <a:pt x="223" y="235"/>
                  <a:pt x="228" y="225"/>
                  <a:pt x="233" y="218"/>
                </a:cubicBezTo>
                <a:cubicBezTo>
                  <a:pt x="240" y="207"/>
                  <a:pt x="249" y="197"/>
                  <a:pt x="257" y="187"/>
                </a:cubicBezTo>
                <a:cubicBezTo>
                  <a:pt x="260" y="183"/>
                  <a:pt x="255" y="179"/>
                  <a:pt x="252" y="182"/>
                </a:cubicBezTo>
                <a:cubicBezTo>
                  <a:pt x="242" y="189"/>
                  <a:pt x="235" y="201"/>
                  <a:pt x="228" y="211"/>
                </a:cubicBezTo>
                <a:cubicBezTo>
                  <a:pt x="223" y="219"/>
                  <a:pt x="216" y="228"/>
                  <a:pt x="213" y="237"/>
                </a:cubicBezTo>
                <a:cubicBezTo>
                  <a:pt x="212" y="238"/>
                  <a:pt x="212" y="238"/>
                  <a:pt x="213" y="239"/>
                </a:cubicBezTo>
                <a:cubicBezTo>
                  <a:pt x="212" y="238"/>
                  <a:pt x="212" y="238"/>
                  <a:pt x="212" y="238"/>
                </a:cubicBezTo>
                <a:cubicBezTo>
                  <a:pt x="206" y="232"/>
                  <a:pt x="202" y="223"/>
                  <a:pt x="200" y="214"/>
                </a:cubicBezTo>
                <a:cubicBezTo>
                  <a:pt x="204" y="207"/>
                  <a:pt x="209" y="200"/>
                  <a:pt x="215" y="194"/>
                </a:cubicBezTo>
                <a:cubicBezTo>
                  <a:pt x="221" y="186"/>
                  <a:pt x="230" y="179"/>
                  <a:pt x="234" y="169"/>
                </a:cubicBezTo>
                <a:cubicBezTo>
                  <a:pt x="235" y="168"/>
                  <a:pt x="235" y="168"/>
                  <a:pt x="234" y="167"/>
                </a:cubicBezTo>
                <a:cubicBezTo>
                  <a:pt x="235" y="167"/>
                  <a:pt x="236" y="167"/>
                  <a:pt x="236" y="167"/>
                </a:cubicBezTo>
                <a:cubicBezTo>
                  <a:pt x="261" y="167"/>
                  <a:pt x="271" y="198"/>
                  <a:pt x="275" y="218"/>
                </a:cubicBezTo>
                <a:cubicBezTo>
                  <a:pt x="275" y="221"/>
                  <a:pt x="276" y="224"/>
                  <a:pt x="276" y="228"/>
                </a:cubicBezTo>
                <a:cubicBezTo>
                  <a:pt x="269" y="232"/>
                  <a:pt x="261" y="237"/>
                  <a:pt x="253" y="241"/>
                </a:cubicBezTo>
                <a:close/>
                <a:moveTo>
                  <a:pt x="315" y="254"/>
                </a:moveTo>
                <a:cubicBezTo>
                  <a:pt x="307" y="267"/>
                  <a:pt x="298" y="279"/>
                  <a:pt x="285" y="288"/>
                </a:cubicBezTo>
                <a:cubicBezTo>
                  <a:pt x="285" y="281"/>
                  <a:pt x="285" y="274"/>
                  <a:pt x="286" y="267"/>
                </a:cubicBezTo>
                <a:cubicBezTo>
                  <a:pt x="286" y="266"/>
                  <a:pt x="286" y="264"/>
                  <a:pt x="286" y="262"/>
                </a:cubicBezTo>
                <a:cubicBezTo>
                  <a:pt x="295" y="257"/>
                  <a:pt x="301" y="249"/>
                  <a:pt x="308" y="242"/>
                </a:cubicBezTo>
                <a:cubicBezTo>
                  <a:pt x="313" y="236"/>
                  <a:pt x="321" y="228"/>
                  <a:pt x="326" y="220"/>
                </a:cubicBezTo>
                <a:cubicBezTo>
                  <a:pt x="329" y="220"/>
                  <a:pt x="332" y="221"/>
                  <a:pt x="335" y="223"/>
                </a:cubicBezTo>
                <a:cubicBezTo>
                  <a:pt x="327" y="232"/>
                  <a:pt x="322" y="244"/>
                  <a:pt x="315" y="254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95">
            <a:extLst>
              <a:ext uri="{FF2B5EF4-FFF2-40B4-BE49-F238E27FC236}">
                <a16:creationId xmlns:a16="http://schemas.microsoft.com/office/drawing/2014/main" xmlns="" id="{3EBDA7E2-45FF-438C-99EB-3926B4DAF408}"/>
              </a:ext>
            </a:extLst>
          </p:cNvPr>
          <p:cNvSpPr>
            <a:spLocks noEditPoints="1"/>
          </p:cNvSpPr>
          <p:nvPr/>
        </p:nvSpPr>
        <p:spPr bwMode="auto">
          <a:xfrm rot="18572351">
            <a:off x="6991093" y="5143509"/>
            <a:ext cx="622979" cy="579141"/>
          </a:xfrm>
          <a:custGeom>
            <a:avLst/>
            <a:gdLst>
              <a:gd name="T0" fmla="*/ 287 w 376"/>
              <a:gd name="T1" fmla="*/ 219 h 347"/>
              <a:gd name="T2" fmla="*/ 256 w 376"/>
              <a:gd name="T3" fmla="*/ 160 h 347"/>
              <a:gd name="T4" fmla="*/ 200 w 376"/>
              <a:gd name="T5" fmla="*/ 162 h 347"/>
              <a:gd name="T6" fmla="*/ 104 w 376"/>
              <a:gd name="T7" fmla="*/ 93 h 347"/>
              <a:gd name="T8" fmla="*/ 81 w 376"/>
              <a:gd name="T9" fmla="*/ 13 h 347"/>
              <a:gd name="T10" fmla="*/ 79 w 376"/>
              <a:gd name="T11" fmla="*/ 8 h 347"/>
              <a:gd name="T12" fmla="*/ 66 w 376"/>
              <a:gd name="T13" fmla="*/ 1 h 347"/>
              <a:gd name="T14" fmla="*/ 73 w 376"/>
              <a:gd name="T15" fmla="*/ 15 h 347"/>
              <a:gd name="T16" fmla="*/ 17 w 376"/>
              <a:gd name="T17" fmla="*/ 71 h 347"/>
              <a:gd name="T18" fmla="*/ 0 w 376"/>
              <a:gd name="T19" fmla="*/ 55 h 347"/>
              <a:gd name="T20" fmla="*/ 94 w 376"/>
              <a:gd name="T21" fmla="*/ 148 h 347"/>
              <a:gd name="T22" fmla="*/ 184 w 376"/>
              <a:gd name="T23" fmla="*/ 179 h 347"/>
              <a:gd name="T24" fmla="*/ 275 w 376"/>
              <a:gd name="T25" fmla="*/ 246 h 347"/>
              <a:gd name="T26" fmla="*/ 290 w 376"/>
              <a:gd name="T27" fmla="*/ 342 h 347"/>
              <a:gd name="T28" fmla="*/ 286 w 376"/>
              <a:gd name="T29" fmla="*/ 296 h 347"/>
              <a:gd name="T30" fmla="*/ 342 w 376"/>
              <a:gd name="T31" fmla="*/ 228 h 347"/>
              <a:gd name="T32" fmla="*/ 376 w 376"/>
              <a:gd name="T33" fmla="*/ 283 h 347"/>
              <a:gd name="T34" fmla="*/ 299 w 376"/>
              <a:gd name="T35" fmla="*/ 229 h 347"/>
              <a:gd name="T36" fmla="*/ 308 w 376"/>
              <a:gd name="T37" fmla="*/ 232 h 347"/>
              <a:gd name="T38" fmla="*/ 288 w 376"/>
              <a:gd name="T39" fmla="*/ 238 h 347"/>
              <a:gd name="T40" fmla="*/ 228 w 376"/>
              <a:gd name="T41" fmla="*/ 168 h 347"/>
              <a:gd name="T42" fmla="*/ 199 w 376"/>
              <a:gd name="T43" fmla="*/ 203 h 347"/>
              <a:gd name="T44" fmla="*/ 228 w 376"/>
              <a:gd name="T45" fmla="*/ 168 h 347"/>
              <a:gd name="T46" fmla="*/ 120 w 376"/>
              <a:gd name="T47" fmla="*/ 117 h 347"/>
              <a:gd name="T48" fmla="*/ 103 w 376"/>
              <a:gd name="T49" fmla="*/ 132 h 347"/>
              <a:gd name="T50" fmla="*/ 103 w 376"/>
              <a:gd name="T51" fmla="*/ 108 h 347"/>
              <a:gd name="T52" fmla="*/ 33 w 376"/>
              <a:gd name="T53" fmla="*/ 87 h 347"/>
              <a:gd name="T54" fmla="*/ 20 w 376"/>
              <a:gd name="T55" fmla="*/ 74 h 347"/>
              <a:gd name="T56" fmla="*/ 84 w 376"/>
              <a:gd name="T57" fmla="*/ 30 h 347"/>
              <a:gd name="T58" fmla="*/ 33 w 376"/>
              <a:gd name="T59" fmla="*/ 87 h 347"/>
              <a:gd name="T60" fmla="*/ 61 w 376"/>
              <a:gd name="T61" fmla="*/ 98 h 347"/>
              <a:gd name="T62" fmla="*/ 80 w 376"/>
              <a:gd name="T63" fmla="*/ 71 h 347"/>
              <a:gd name="T64" fmla="*/ 64 w 376"/>
              <a:gd name="T65" fmla="*/ 85 h 347"/>
              <a:gd name="T66" fmla="*/ 37 w 376"/>
              <a:gd name="T67" fmla="*/ 90 h 347"/>
              <a:gd name="T68" fmla="*/ 87 w 376"/>
              <a:gd name="T69" fmla="*/ 35 h 347"/>
              <a:gd name="T70" fmla="*/ 93 w 376"/>
              <a:gd name="T71" fmla="*/ 85 h 347"/>
              <a:gd name="T72" fmla="*/ 75 w 376"/>
              <a:gd name="T73" fmla="*/ 98 h 347"/>
              <a:gd name="T74" fmla="*/ 179 w 376"/>
              <a:gd name="T75" fmla="*/ 151 h 347"/>
              <a:gd name="T76" fmla="*/ 169 w 376"/>
              <a:gd name="T77" fmla="*/ 159 h 347"/>
              <a:gd name="T78" fmla="*/ 135 w 376"/>
              <a:gd name="T79" fmla="*/ 170 h 347"/>
              <a:gd name="T80" fmla="*/ 163 w 376"/>
              <a:gd name="T81" fmla="*/ 120 h 347"/>
              <a:gd name="T82" fmla="*/ 116 w 376"/>
              <a:gd name="T83" fmla="*/ 161 h 347"/>
              <a:gd name="T84" fmla="*/ 157 w 376"/>
              <a:gd name="T85" fmla="*/ 104 h 347"/>
              <a:gd name="T86" fmla="*/ 105 w 376"/>
              <a:gd name="T87" fmla="*/ 142 h 347"/>
              <a:gd name="T88" fmla="*/ 140 w 376"/>
              <a:gd name="T89" fmla="*/ 99 h 347"/>
              <a:gd name="T90" fmla="*/ 185 w 376"/>
              <a:gd name="T91" fmla="*/ 165 h 347"/>
              <a:gd name="T92" fmla="*/ 253 w 376"/>
              <a:gd name="T93" fmla="*/ 241 h 347"/>
              <a:gd name="T94" fmla="*/ 261 w 376"/>
              <a:gd name="T95" fmla="*/ 216 h 347"/>
              <a:gd name="T96" fmla="*/ 243 w 376"/>
              <a:gd name="T97" fmla="*/ 244 h 347"/>
              <a:gd name="T98" fmla="*/ 216 w 376"/>
              <a:gd name="T99" fmla="*/ 240 h 347"/>
              <a:gd name="T100" fmla="*/ 257 w 376"/>
              <a:gd name="T101" fmla="*/ 187 h 347"/>
              <a:gd name="T102" fmla="*/ 228 w 376"/>
              <a:gd name="T103" fmla="*/ 211 h 347"/>
              <a:gd name="T104" fmla="*/ 213 w 376"/>
              <a:gd name="T105" fmla="*/ 239 h 347"/>
              <a:gd name="T106" fmla="*/ 200 w 376"/>
              <a:gd name="T107" fmla="*/ 214 h 347"/>
              <a:gd name="T108" fmla="*/ 234 w 376"/>
              <a:gd name="T109" fmla="*/ 169 h 347"/>
              <a:gd name="T110" fmla="*/ 236 w 376"/>
              <a:gd name="T111" fmla="*/ 167 h 347"/>
              <a:gd name="T112" fmla="*/ 276 w 376"/>
              <a:gd name="T113" fmla="*/ 228 h 347"/>
              <a:gd name="T114" fmla="*/ 315 w 376"/>
              <a:gd name="T115" fmla="*/ 254 h 347"/>
              <a:gd name="T116" fmla="*/ 286 w 376"/>
              <a:gd name="T117" fmla="*/ 267 h 347"/>
              <a:gd name="T118" fmla="*/ 308 w 376"/>
              <a:gd name="T119" fmla="*/ 242 h 347"/>
              <a:gd name="T120" fmla="*/ 335 w 376"/>
              <a:gd name="T121" fmla="*/ 22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6" h="347">
                <a:moveTo>
                  <a:pt x="352" y="215"/>
                </a:moveTo>
                <a:cubicBezTo>
                  <a:pt x="330" y="196"/>
                  <a:pt x="308" y="204"/>
                  <a:pt x="287" y="219"/>
                </a:cubicBezTo>
                <a:cubicBezTo>
                  <a:pt x="287" y="214"/>
                  <a:pt x="286" y="210"/>
                  <a:pt x="285" y="205"/>
                </a:cubicBezTo>
                <a:cubicBezTo>
                  <a:pt x="280" y="189"/>
                  <a:pt x="272" y="169"/>
                  <a:pt x="256" y="160"/>
                </a:cubicBezTo>
                <a:cubicBezTo>
                  <a:pt x="242" y="152"/>
                  <a:pt x="226" y="155"/>
                  <a:pt x="210" y="159"/>
                </a:cubicBezTo>
                <a:cubicBezTo>
                  <a:pt x="207" y="160"/>
                  <a:pt x="204" y="161"/>
                  <a:pt x="200" y="162"/>
                </a:cubicBezTo>
                <a:cubicBezTo>
                  <a:pt x="202" y="123"/>
                  <a:pt x="197" y="83"/>
                  <a:pt x="151" y="84"/>
                </a:cubicBezTo>
                <a:cubicBezTo>
                  <a:pt x="135" y="84"/>
                  <a:pt x="119" y="89"/>
                  <a:pt x="104" y="93"/>
                </a:cubicBezTo>
                <a:cubicBezTo>
                  <a:pt x="104" y="81"/>
                  <a:pt x="105" y="69"/>
                  <a:pt x="104" y="57"/>
                </a:cubicBezTo>
                <a:cubicBezTo>
                  <a:pt x="102" y="40"/>
                  <a:pt x="93" y="25"/>
                  <a:pt x="81" y="13"/>
                </a:cubicBezTo>
                <a:cubicBezTo>
                  <a:pt x="82" y="12"/>
                  <a:pt x="82" y="11"/>
                  <a:pt x="83" y="10"/>
                </a:cubicBezTo>
                <a:cubicBezTo>
                  <a:pt x="84" y="8"/>
                  <a:pt x="81" y="6"/>
                  <a:pt x="79" y="8"/>
                </a:cubicBezTo>
                <a:cubicBezTo>
                  <a:pt x="79" y="8"/>
                  <a:pt x="78" y="9"/>
                  <a:pt x="77" y="10"/>
                </a:cubicBezTo>
                <a:cubicBezTo>
                  <a:pt x="74" y="7"/>
                  <a:pt x="70" y="4"/>
                  <a:pt x="66" y="1"/>
                </a:cubicBezTo>
                <a:cubicBezTo>
                  <a:pt x="64" y="0"/>
                  <a:pt x="62" y="2"/>
                  <a:pt x="63" y="4"/>
                </a:cubicBezTo>
                <a:cubicBezTo>
                  <a:pt x="66" y="8"/>
                  <a:pt x="70" y="11"/>
                  <a:pt x="73" y="15"/>
                </a:cubicBezTo>
                <a:cubicBezTo>
                  <a:pt x="55" y="35"/>
                  <a:pt x="44" y="57"/>
                  <a:pt x="18" y="70"/>
                </a:cubicBezTo>
                <a:cubicBezTo>
                  <a:pt x="18" y="70"/>
                  <a:pt x="17" y="70"/>
                  <a:pt x="17" y="71"/>
                </a:cubicBezTo>
                <a:cubicBezTo>
                  <a:pt x="14" y="65"/>
                  <a:pt x="10" y="60"/>
                  <a:pt x="7" y="54"/>
                </a:cubicBezTo>
                <a:cubicBezTo>
                  <a:pt x="6" y="50"/>
                  <a:pt x="0" y="51"/>
                  <a:pt x="0" y="55"/>
                </a:cubicBezTo>
                <a:cubicBezTo>
                  <a:pt x="11" y="103"/>
                  <a:pt x="49" y="116"/>
                  <a:pt x="91" y="110"/>
                </a:cubicBezTo>
                <a:cubicBezTo>
                  <a:pt x="90" y="123"/>
                  <a:pt x="90" y="135"/>
                  <a:pt x="94" y="148"/>
                </a:cubicBezTo>
                <a:cubicBezTo>
                  <a:pt x="104" y="188"/>
                  <a:pt x="150" y="187"/>
                  <a:pt x="183" y="179"/>
                </a:cubicBezTo>
                <a:cubicBezTo>
                  <a:pt x="184" y="179"/>
                  <a:pt x="184" y="179"/>
                  <a:pt x="184" y="179"/>
                </a:cubicBezTo>
                <a:cubicBezTo>
                  <a:pt x="183" y="213"/>
                  <a:pt x="190" y="261"/>
                  <a:pt x="232" y="261"/>
                </a:cubicBezTo>
                <a:cubicBezTo>
                  <a:pt x="247" y="261"/>
                  <a:pt x="262" y="254"/>
                  <a:pt x="275" y="246"/>
                </a:cubicBezTo>
                <a:cubicBezTo>
                  <a:pt x="274" y="258"/>
                  <a:pt x="272" y="270"/>
                  <a:pt x="272" y="282"/>
                </a:cubicBezTo>
                <a:cubicBezTo>
                  <a:pt x="270" y="304"/>
                  <a:pt x="277" y="324"/>
                  <a:pt x="290" y="342"/>
                </a:cubicBezTo>
                <a:cubicBezTo>
                  <a:pt x="294" y="347"/>
                  <a:pt x="302" y="342"/>
                  <a:pt x="299" y="337"/>
                </a:cubicBezTo>
                <a:cubicBezTo>
                  <a:pt x="292" y="323"/>
                  <a:pt x="288" y="310"/>
                  <a:pt x="286" y="296"/>
                </a:cubicBezTo>
                <a:cubicBezTo>
                  <a:pt x="298" y="289"/>
                  <a:pt x="307" y="279"/>
                  <a:pt x="315" y="268"/>
                </a:cubicBezTo>
                <a:cubicBezTo>
                  <a:pt x="325" y="256"/>
                  <a:pt x="335" y="242"/>
                  <a:pt x="342" y="228"/>
                </a:cubicBezTo>
                <a:cubicBezTo>
                  <a:pt x="355" y="240"/>
                  <a:pt x="363" y="265"/>
                  <a:pt x="367" y="283"/>
                </a:cubicBezTo>
                <a:cubicBezTo>
                  <a:pt x="368" y="288"/>
                  <a:pt x="376" y="288"/>
                  <a:pt x="376" y="283"/>
                </a:cubicBezTo>
                <a:cubicBezTo>
                  <a:pt x="376" y="259"/>
                  <a:pt x="371" y="231"/>
                  <a:pt x="352" y="215"/>
                </a:cubicBezTo>
                <a:close/>
                <a:moveTo>
                  <a:pt x="299" y="229"/>
                </a:moveTo>
                <a:cubicBezTo>
                  <a:pt x="305" y="225"/>
                  <a:pt x="310" y="222"/>
                  <a:pt x="315" y="221"/>
                </a:cubicBezTo>
                <a:cubicBezTo>
                  <a:pt x="313" y="225"/>
                  <a:pt x="311" y="228"/>
                  <a:pt x="308" y="232"/>
                </a:cubicBezTo>
                <a:cubicBezTo>
                  <a:pt x="302" y="241"/>
                  <a:pt x="295" y="250"/>
                  <a:pt x="287" y="258"/>
                </a:cubicBezTo>
                <a:cubicBezTo>
                  <a:pt x="287" y="251"/>
                  <a:pt x="288" y="244"/>
                  <a:pt x="288" y="238"/>
                </a:cubicBezTo>
                <a:cubicBezTo>
                  <a:pt x="292" y="235"/>
                  <a:pt x="296" y="232"/>
                  <a:pt x="299" y="229"/>
                </a:cubicBezTo>
                <a:close/>
                <a:moveTo>
                  <a:pt x="228" y="168"/>
                </a:moveTo>
                <a:cubicBezTo>
                  <a:pt x="219" y="174"/>
                  <a:pt x="213" y="184"/>
                  <a:pt x="206" y="192"/>
                </a:cubicBezTo>
                <a:cubicBezTo>
                  <a:pt x="203" y="195"/>
                  <a:pt x="201" y="199"/>
                  <a:pt x="199" y="203"/>
                </a:cubicBezTo>
                <a:cubicBezTo>
                  <a:pt x="198" y="193"/>
                  <a:pt x="198" y="184"/>
                  <a:pt x="199" y="175"/>
                </a:cubicBezTo>
                <a:cubicBezTo>
                  <a:pt x="209" y="172"/>
                  <a:pt x="218" y="169"/>
                  <a:pt x="228" y="168"/>
                </a:cubicBezTo>
                <a:close/>
                <a:moveTo>
                  <a:pt x="132" y="100"/>
                </a:moveTo>
                <a:cubicBezTo>
                  <a:pt x="128" y="105"/>
                  <a:pt x="124" y="111"/>
                  <a:pt x="120" y="117"/>
                </a:cubicBezTo>
                <a:cubicBezTo>
                  <a:pt x="115" y="123"/>
                  <a:pt x="109" y="130"/>
                  <a:pt x="104" y="136"/>
                </a:cubicBezTo>
                <a:cubicBezTo>
                  <a:pt x="103" y="135"/>
                  <a:pt x="103" y="133"/>
                  <a:pt x="103" y="132"/>
                </a:cubicBezTo>
                <a:cubicBezTo>
                  <a:pt x="102" y="124"/>
                  <a:pt x="102" y="116"/>
                  <a:pt x="103" y="108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12" y="106"/>
                  <a:pt x="122" y="103"/>
                  <a:pt x="132" y="100"/>
                </a:cubicBezTo>
                <a:close/>
                <a:moveTo>
                  <a:pt x="33" y="87"/>
                </a:moveTo>
                <a:cubicBezTo>
                  <a:pt x="28" y="84"/>
                  <a:pt x="24" y="79"/>
                  <a:pt x="20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44" y="67"/>
                  <a:pt x="64" y="43"/>
                  <a:pt x="77" y="20"/>
                </a:cubicBezTo>
                <a:cubicBezTo>
                  <a:pt x="80" y="23"/>
                  <a:pt x="82" y="26"/>
                  <a:pt x="84" y="30"/>
                </a:cubicBezTo>
                <a:cubicBezTo>
                  <a:pt x="76" y="36"/>
                  <a:pt x="71" y="47"/>
                  <a:pt x="66" y="56"/>
                </a:cubicBezTo>
                <a:cubicBezTo>
                  <a:pt x="58" y="68"/>
                  <a:pt x="48" y="82"/>
                  <a:pt x="33" y="87"/>
                </a:cubicBezTo>
                <a:close/>
                <a:moveTo>
                  <a:pt x="75" y="98"/>
                </a:moveTo>
                <a:cubicBezTo>
                  <a:pt x="70" y="99"/>
                  <a:pt x="66" y="99"/>
                  <a:pt x="61" y="98"/>
                </a:cubicBezTo>
                <a:cubicBezTo>
                  <a:pt x="64" y="96"/>
                  <a:pt x="66" y="94"/>
                  <a:pt x="68" y="91"/>
                </a:cubicBezTo>
                <a:cubicBezTo>
                  <a:pt x="72" y="85"/>
                  <a:pt x="78" y="78"/>
                  <a:pt x="80" y="71"/>
                </a:cubicBezTo>
                <a:cubicBezTo>
                  <a:pt x="81" y="69"/>
                  <a:pt x="79" y="67"/>
                  <a:pt x="77" y="68"/>
                </a:cubicBezTo>
                <a:cubicBezTo>
                  <a:pt x="71" y="72"/>
                  <a:pt x="68" y="79"/>
                  <a:pt x="64" y="85"/>
                </a:cubicBezTo>
                <a:cubicBezTo>
                  <a:pt x="61" y="89"/>
                  <a:pt x="59" y="93"/>
                  <a:pt x="56" y="97"/>
                </a:cubicBezTo>
                <a:cubicBezTo>
                  <a:pt x="49" y="96"/>
                  <a:pt x="43" y="94"/>
                  <a:pt x="37" y="90"/>
                </a:cubicBezTo>
                <a:cubicBezTo>
                  <a:pt x="49" y="87"/>
                  <a:pt x="57" y="79"/>
                  <a:pt x="64" y="70"/>
                </a:cubicBezTo>
                <a:cubicBezTo>
                  <a:pt x="72" y="61"/>
                  <a:pt x="82" y="47"/>
                  <a:pt x="87" y="35"/>
                </a:cubicBezTo>
                <a:cubicBezTo>
                  <a:pt x="88" y="36"/>
                  <a:pt x="88" y="36"/>
                  <a:pt x="89" y="37"/>
                </a:cubicBezTo>
                <a:cubicBezTo>
                  <a:pt x="96" y="52"/>
                  <a:pt x="95" y="70"/>
                  <a:pt x="93" y="85"/>
                </a:cubicBezTo>
                <a:cubicBezTo>
                  <a:pt x="93" y="89"/>
                  <a:pt x="93" y="92"/>
                  <a:pt x="92" y="95"/>
                </a:cubicBezTo>
                <a:cubicBezTo>
                  <a:pt x="87" y="97"/>
                  <a:pt x="81" y="98"/>
                  <a:pt x="75" y="98"/>
                </a:cubicBezTo>
                <a:close/>
                <a:moveTo>
                  <a:pt x="169" y="169"/>
                </a:moveTo>
                <a:cubicBezTo>
                  <a:pt x="173" y="163"/>
                  <a:pt x="177" y="157"/>
                  <a:pt x="179" y="151"/>
                </a:cubicBezTo>
                <a:cubicBezTo>
                  <a:pt x="180" y="149"/>
                  <a:pt x="177" y="147"/>
                  <a:pt x="176" y="148"/>
                </a:cubicBezTo>
                <a:cubicBezTo>
                  <a:pt x="173" y="151"/>
                  <a:pt x="171" y="155"/>
                  <a:pt x="169" y="159"/>
                </a:cubicBezTo>
                <a:cubicBezTo>
                  <a:pt x="167" y="163"/>
                  <a:pt x="165" y="166"/>
                  <a:pt x="163" y="170"/>
                </a:cubicBezTo>
                <a:cubicBezTo>
                  <a:pt x="153" y="171"/>
                  <a:pt x="143" y="171"/>
                  <a:pt x="135" y="170"/>
                </a:cubicBezTo>
                <a:cubicBezTo>
                  <a:pt x="148" y="156"/>
                  <a:pt x="159" y="140"/>
                  <a:pt x="168" y="122"/>
                </a:cubicBezTo>
                <a:cubicBezTo>
                  <a:pt x="169" y="119"/>
                  <a:pt x="165" y="117"/>
                  <a:pt x="163" y="120"/>
                </a:cubicBezTo>
                <a:cubicBezTo>
                  <a:pt x="151" y="135"/>
                  <a:pt x="144" y="154"/>
                  <a:pt x="132" y="169"/>
                </a:cubicBezTo>
                <a:cubicBezTo>
                  <a:pt x="126" y="167"/>
                  <a:pt x="121" y="165"/>
                  <a:pt x="116" y="161"/>
                </a:cubicBezTo>
                <a:cubicBezTo>
                  <a:pt x="130" y="143"/>
                  <a:pt x="143" y="124"/>
                  <a:pt x="160" y="108"/>
                </a:cubicBezTo>
                <a:cubicBezTo>
                  <a:pt x="163" y="106"/>
                  <a:pt x="160" y="101"/>
                  <a:pt x="157" y="104"/>
                </a:cubicBezTo>
                <a:cubicBezTo>
                  <a:pt x="139" y="118"/>
                  <a:pt x="125" y="138"/>
                  <a:pt x="113" y="158"/>
                </a:cubicBezTo>
                <a:cubicBezTo>
                  <a:pt x="110" y="154"/>
                  <a:pt x="107" y="149"/>
                  <a:pt x="105" y="142"/>
                </a:cubicBezTo>
                <a:cubicBezTo>
                  <a:pt x="112" y="137"/>
                  <a:pt x="118" y="130"/>
                  <a:pt x="123" y="123"/>
                </a:cubicBezTo>
                <a:cubicBezTo>
                  <a:pt x="129" y="116"/>
                  <a:pt x="137" y="108"/>
                  <a:pt x="140" y="99"/>
                </a:cubicBezTo>
                <a:cubicBezTo>
                  <a:pt x="150" y="97"/>
                  <a:pt x="161" y="97"/>
                  <a:pt x="171" y="101"/>
                </a:cubicBezTo>
                <a:cubicBezTo>
                  <a:pt x="190" y="110"/>
                  <a:pt x="187" y="146"/>
                  <a:pt x="185" y="165"/>
                </a:cubicBezTo>
                <a:cubicBezTo>
                  <a:pt x="180" y="167"/>
                  <a:pt x="174" y="168"/>
                  <a:pt x="169" y="169"/>
                </a:cubicBezTo>
                <a:close/>
                <a:moveTo>
                  <a:pt x="253" y="241"/>
                </a:moveTo>
                <a:cubicBezTo>
                  <a:pt x="258" y="234"/>
                  <a:pt x="263" y="226"/>
                  <a:pt x="265" y="218"/>
                </a:cubicBezTo>
                <a:cubicBezTo>
                  <a:pt x="266" y="216"/>
                  <a:pt x="263" y="214"/>
                  <a:pt x="261" y="216"/>
                </a:cubicBezTo>
                <a:cubicBezTo>
                  <a:pt x="257" y="221"/>
                  <a:pt x="254" y="227"/>
                  <a:pt x="251" y="233"/>
                </a:cubicBezTo>
                <a:cubicBezTo>
                  <a:pt x="248" y="237"/>
                  <a:pt x="246" y="241"/>
                  <a:pt x="243" y="244"/>
                </a:cubicBezTo>
                <a:cubicBezTo>
                  <a:pt x="232" y="247"/>
                  <a:pt x="222" y="247"/>
                  <a:pt x="214" y="240"/>
                </a:cubicBezTo>
                <a:cubicBezTo>
                  <a:pt x="215" y="240"/>
                  <a:pt x="215" y="240"/>
                  <a:pt x="216" y="240"/>
                </a:cubicBezTo>
                <a:cubicBezTo>
                  <a:pt x="223" y="235"/>
                  <a:pt x="228" y="225"/>
                  <a:pt x="233" y="218"/>
                </a:cubicBezTo>
                <a:cubicBezTo>
                  <a:pt x="240" y="207"/>
                  <a:pt x="249" y="197"/>
                  <a:pt x="257" y="187"/>
                </a:cubicBezTo>
                <a:cubicBezTo>
                  <a:pt x="260" y="183"/>
                  <a:pt x="255" y="179"/>
                  <a:pt x="252" y="182"/>
                </a:cubicBezTo>
                <a:cubicBezTo>
                  <a:pt x="242" y="189"/>
                  <a:pt x="235" y="201"/>
                  <a:pt x="228" y="211"/>
                </a:cubicBezTo>
                <a:cubicBezTo>
                  <a:pt x="223" y="219"/>
                  <a:pt x="216" y="228"/>
                  <a:pt x="213" y="237"/>
                </a:cubicBezTo>
                <a:cubicBezTo>
                  <a:pt x="212" y="238"/>
                  <a:pt x="212" y="238"/>
                  <a:pt x="213" y="239"/>
                </a:cubicBezTo>
                <a:cubicBezTo>
                  <a:pt x="212" y="238"/>
                  <a:pt x="212" y="238"/>
                  <a:pt x="212" y="238"/>
                </a:cubicBezTo>
                <a:cubicBezTo>
                  <a:pt x="206" y="232"/>
                  <a:pt x="202" y="223"/>
                  <a:pt x="200" y="214"/>
                </a:cubicBezTo>
                <a:cubicBezTo>
                  <a:pt x="204" y="207"/>
                  <a:pt x="209" y="200"/>
                  <a:pt x="215" y="194"/>
                </a:cubicBezTo>
                <a:cubicBezTo>
                  <a:pt x="221" y="186"/>
                  <a:pt x="230" y="179"/>
                  <a:pt x="234" y="169"/>
                </a:cubicBezTo>
                <a:cubicBezTo>
                  <a:pt x="235" y="168"/>
                  <a:pt x="235" y="168"/>
                  <a:pt x="234" y="167"/>
                </a:cubicBezTo>
                <a:cubicBezTo>
                  <a:pt x="235" y="167"/>
                  <a:pt x="236" y="167"/>
                  <a:pt x="236" y="167"/>
                </a:cubicBezTo>
                <a:cubicBezTo>
                  <a:pt x="261" y="167"/>
                  <a:pt x="271" y="198"/>
                  <a:pt x="275" y="218"/>
                </a:cubicBezTo>
                <a:cubicBezTo>
                  <a:pt x="275" y="221"/>
                  <a:pt x="276" y="224"/>
                  <a:pt x="276" y="228"/>
                </a:cubicBezTo>
                <a:cubicBezTo>
                  <a:pt x="269" y="232"/>
                  <a:pt x="261" y="237"/>
                  <a:pt x="253" y="241"/>
                </a:cubicBezTo>
                <a:close/>
                <a:moveTo>
                  <a:pt x="315" y="254"/>
                </a:moveTo>
                <a:cubicBezTo>
                  <a:pt x="307" y="267"/>
                  <a:pt x="298" y="279"/>
                  <a:pt x="285" y="288"/>
                </a:cubicBezTo>
                <a:cubicBezTo>
                  <a:pt x="285" y="281"/>
                  <a:pt x="285" y="274"/>
                  <a:pt x="286" y="267"/>
                </a:cubicBezTo>
                <a:cubicBezTo>
                  <a:pt x="286" y="266"/>
                  <a:pt x="286" y="264"/>
                  <a:pt x="286" y="262"/>
                </a:cubicBezTo>
                <a:cubicBezTo>
                  <a:pt x="295" y="257"/>
                  <a:pt x="301" y="249"/>
                  <a:pt x="308" y="242"/>
                </a:cubicBezTo>
                <a:cubicBezTo>
                  <a:pt x="313" y="236"/>
                  <a:pt x="321" y="228"/>
                  <a:pt x="326" y="220"/>
                </a:cubicBezTo>
                <a:cubicBezTo>
                  <a:pt x="329" y="220"/>
                  <a:pt x="332" y="221"/>
                  <a:pt x="335" y="223"/>
                </a:cubicBezTo>
                <a:cubicBezTo>
                  <a:pt x="327" y="232"/>
                  <a:pt x="322" y="244"/>
                  <a:pt x="315" y="254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B3ACE747-FD0C-4C79-8375-80607427225E}"/>
              </a:ext>
            </a:extLst>
          </p:cNvPr>
          <p:cNvGrpSpPr/>
          <p:nvPr/>
        </p:nvGrpSpPr>
        <p:grpSpPr>
          <a:xfrm>
            <a:off x="8625878" y="663"/>
            <a:ext cx="1059102" cy="1022996"/>
            <a:chOff x="10101876" y="4297860"/>
            <a:chExt cx="1826037" cy="1763786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xmlns="" id="{A7CA4E92-3BCC-46E1-9FDE-274AFDA08E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xmlns="" id="{0888D668-A6D6-4C9D-BBFB-14B7D3A8A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18">
              <a:extLst>
                <a:ext uri="{FF2B5EF4-FFF2-40B4-BE49-F238E27FC236}">
                  <a16:creationId xmlns:a16="http://schemas.microsoft.com/office/drawing/2014/main" xmlns="" id="{7BAA2D91-5130-4F2F-97E6-8BA59D3B9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19">
              <a:extLst>
                <a:ext uri="{FF2B5EF4-FFF2-40B4-BE49-F238E27FC236}">
                  <a16:creationId xmlns:a16="http://schemas.microsoft.com/office/drawing/2014/main" xmlns="" id="{9BFA10D4-A365-486B-93C4-BDEEBEB944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120">
              <a:extLst>
                <a:ext uri="{FF2B5EF4-FFF2-40B4-BE49-F238E27FC236}">
                  <a16:creationId xmlns:a16="http://schemas.microsoft.com/office/drawing/2014/main" xmlns="" id="{777C6CB8-140C-4E7C-8276-BA554A6A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121">
              <a:extLst>
                <a:ext uri="{FF2B5EF4-FFF2-40B4-BE49-F238E27FC236}">
                  <a16:creationId xmlns:a16="http://schemas.microsoft.com/office/drawing/2014/main" xmlns="" id="{1B1B7BF0-21A1-45A5-8888-96C02039B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510273" y="1882276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86025" y="2369403"/>
            <a:ext cx="75664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45000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370456" y="2817812"/>
            <a:ext cx="1792094" cy="31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370456" y="3281880"/>
            <a:ext cx="1371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819775" y="2817812"/>
            <a:ext cx="1695450" cy="31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959003" y="3281880"/>
            <a:ext cx="2700601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61731" y="3597298"/>
            <a:ext cx="413446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32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 4500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DEA1EF-858F-469A-B23E-0909CF24435A}"/>
              </a:ext>
            </a:extLst>
          </p:cNvPr>
          <p:cNvSpPr txBox="1"/>
          <p:nvPr/>
        </p:nvSpPr>
        <p:spPr>
          <a:xfrm>
            <a:off x="5101079" y="890858"/>
            <a:ext cx="3549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4870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5" grpId="0"/>
      <p:bldP spid="36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0AAB934-7D8F-4249-B0B9-EE90E9841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3419">
            <a:off x="1726447" y="992152"/>
            <a:ext cx="7688938" cy="5470941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000A2ADB-0C87-4544-8DC8-002E9A966A74}"/>
              </a:ext>
            </a:extLst>
          </p:cNvPr>
          <p:cNvGrpSpPr/>
          <p:nvPr/>
        </p:nvGrpSpPr>
        <p:grpSpPr>
          <a:xfrm>
            <a:off x="333828" y="146058"/>
            <a:ext cx="1665347" cy="2540757"/>
            <a:chOff x="8683894" y="705760"/>
            <a:chExt cx="1389852" cy="2120445"/>
          </a:xfrm>
        </p:grpSpPr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xmlns="" id="{FBB8EB33-CFA4-4D8C-81A6-5DCAE4F5D5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xmlns="" id="{C643344B-A5B2-4065-85D7-EB85C2AB3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52">
              <a:extLst>
                <a:ext uri="{FF2B5EF4-FFF2-40B4-BE49-F238E27FC236}">
                  <a16:creationId xmlns:a16="http://schemas.microsoft.com/office/drawing/2014/main" xmlns="" id="{240A204E-8E65-4A85-9733-C8C79749C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53">
              <a:extLst>
                <a:ext uri="{FF2B5EF4-FFF2-40B4-BE49-F238E27FC236}">
                  <a16:creationId xmlns:a16="http://schemas.microsoft.com/office/drawing/2014/main" xmlns="" id="{995AE2E9-8F05-4DDA-8EDD-73BA60871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54">
              <a:extLst>
                <a:ext uri="{FF2B5EF4-FFF2-40B4-BE49-F238E27FC236}">
                  <a16:creationId xmlns:a16="http://schemas.microsoft.com/office/drawing/2014/main" xmlns="" id="{A1F0089C-3107-4C57-A612-61D847C9B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55">
              <a:extLst>
                <a:ext uri="{FF2B5EF4-FFF2-40B4-BE49-F238E27FC236}">
                  <a16:creationId xmlns:a16="http://schemas.microsoft.com/office/drawing/2014/main" xmlns="" id="{9A7869D9-9A23-4CF0-81DF-1D727C061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5BD2D483-6112-4A38-A7EB-19EBDF068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5173" y="2198112"/>
            <a:ext cx="778774" cy="48870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CA809B3F-86D9-49B9-9829-A0E72FE74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7110761" y="187234"/>
            <a:ext cx="485753" cy="46082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90E396A2-F1A3-403A-8A8D-42C242F27CA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8518" y="5689881"/>
            <a:ext cx="1273311" cy="90186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BB1C85B0-1096-4EAE-83B8-463A5BD09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451" y="4912751"/>
            <a:ext cx="1512463" cy="9491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216B4163-8AFF-4345-8D13-067CC872EE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947" y="5280068"/>
            <a:ext cx="3032616" cy="39353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2BBB79BF-4A61-4A2B-BC9D-12EDFFA38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523" y="715591"/>
            <a:ext cx="1049247" cy="6584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32B0DF0-96E6-40CE-A876-978D181EC41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241" y="5397065"/>
            <a:ext cx="484255" cy="3429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602FC358-B08F-48EB-A37A-5EEA1F3B11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947" y="5168997"/>
            <a:ext cx="3032616" cy="393536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68285" y="1780290"/>
            <a:ext cx="523091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4500 :  5 = 900 (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ctr">
              <a:buAutoNum type="arabicPlain" startAt="900"/>
            </a:pPr>
            <a:r>
              <a:rPr lang="en-US" sz="3200" dirty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3 = 2700 (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514350" indent="-514350"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2700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1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E0611EC-B729-4A23-B964-2367E9990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470059" y="265605"/>
            <a:ext cx="11501568" cy="680037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9FD2F9B-9A2C-4736-880E-7002AB385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7337" y="3741613"/>
            <a:ext cx="7147080" cy="3730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DDD9A7E-3BBD-43F6-8FE8-61164FD10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825" y="820406"/>
            <a:ext cx="778774" cy="4887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304BD44-C7C1-40B1-B806-A330AD1A2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8BF177E-73C7-48A6-8FA5-5419A14F3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047" y="5415255"/>
            <a:ext cx="1755013" cy="11013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B4FEC38-5FFA-4773-AA65-D10DE2A68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513" y="37581"/>
            <a:ext cx="2062230" cy="1294109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0796BD4E-982C-4898-ADF0-C7D6293F8029}"/>
              </a:ext>
            </a:extLst>
          </p:cNvPr>
          <p:cNvGrpSpPr/>
          <p:nvPr/>
        </p:nvGrpSpPr>
        <p:grpSpPr>
          <a:xfrm>
            <a:off x="10238129" y="96812"/>
            <a:ext cx="1089931" cy="1662867"/>
            <a:chOff x="8683894" y="705760"/>
            <a:chExt cx="1389852" cy="2120445"/>
          </a:xfrm>
        </p:grpSpPr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xmlns="" id="{676A9548-AEC3-4264-857E-B2A903565E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17D1A87D-1F96-4782-809F-5D264B2C9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52">
              <a:extLst>
                <a:ext uri="{FF2B5EF4-FFF2-40B4-BE49-F238E27FC236}">
                  <a16:creationId xmlns:a16="http://schemas.microsoft.com/office/drawing/2014/main" xmlns="" id="{EB479C86-3563-42C3-80E5-2202571B1B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53">
              <a:extLst>
                <a:ext uri="{FF2B5EF4-FFF2-40B4-BE49-F238E27FC236}">
                  <a16:creationId xmlns:a16="http://schemas.microsoft.com/office/drawing/2014/main" xmlns="" id="{C68F1133-6E97-4EBB-9E9C-A1E6E6ED1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54">
              <a:extLst>
                <a:ext uri="{FF2B5EF4-FFF2-40B4-BE49-F238E27FC236}">
                  <a16:creationId xmlns:a16="http://schemas.microsoft.com/office/drawing/2014/main" xmlns="" id="{40514C69-1799-4771-80CF-25E178C03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55">
              <a:extLst>
                <a:ext uri="{FF2B5EF4-FFF2-40B4-BE49-F238E27FC236}">
                  <a16:creationId xmlns:a16="http://schemas.microsoft.com/office/drawing/2014/main" xmlns="" id="{AA834033-D515-4AB8-B1AC-97177F526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4C65C459-9199-4298-A044-9D7EDA28C431}"/>
              </a:ext>
            </a:extLst>
          </p:cNvPr>
          <p:cNvGrpSpPr/>
          <p:nvPr/>
        </p:nvGrpSpPr>
        <p:grpSpPr>
          <a:xfrm rot="406819" flipH="1">
            <a:off x="1161333" y="1238214"/>
            <a:ext cx="1114444" cy="761177"/>
            <a:chOff x="9015984" y="2528554"/>
            <a:chExt cx="2157344" cy="1473489"/>
          </a:xfrm>
        </p:grpSpPr>
        <p:sp>
          <p:nvSpPr>
            <p:cNvPr id="20" name="Freeform 166">
              <a:extLst>
                <a:ext uri="{FF2B5EF4-FFF2-40B4-BE49-F238E27FC236}">
                  <a16:creationId xmlns:a16="http://schemas.microsoft.com/office/drawing/2014/main" xmlns="" id="{7EA3E342-6EBA-4035-AD9A-1F2BF1386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7">
              <a:extLst>
                <a:ext uri="{FF2B5EF4-FFF2-40B4-BE49-F238E27FC236}">
                  <a16:creationId xmlns:a16="http://schemas.microsoft.com/office/drawing/2014/main" xmlns="" id="{01878E18-0990-4E4D-BB13-21954E9AE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68">
              <a:extLst>
                <a:ext uri="{FF2B5EF4-FFF2-40B4-BE49-F238E27FC236}">
                  <a16:creationId xmlns:a16="http://schemas.microsoft.com/office/drawing/2014/main" xmlns="" id="{925B0D9A-F701-487F-B723-C2A22FE5E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69">
              <a:extLst>
                <a:ext uri="{FF2B5EF4-FFF2-40B4-BE49-F238E27FC236}">
                  <a16:creationId xmlns:a16="http://schemas.microsoft.com/office/drawing/2014/main" xmlns="" id="{E293F15A-7A04-406D-8215-3E5ADCD95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70">
              <a:extLst>
                <a:ext uri="{FF2B5EF4-FFF2-40B4-BE49-F238E27FC236}">
                  <a16:creationId xmlns:a16="http://schemas.microsoft.com/office/drawing/2014/main" xmlns="" id="{B7D69293-C065-49C6-9DC4-990926A8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75">
              <a:extLst>
                <a:ext uri="{FF2B5EF4-FFF2-40B4-BE49-F238E27FC236}">
                  <a16:creationId xmlns:a16="http://schemas.microsoft.com/office/drawing/2014/main" xmlns="" id="{6B669043-8CD0-47D9-B642-69E9A17D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76">
              <a:extLst>
                <a:ext uri="{FF2B5EF4-FFF2-40B4-BE49-F238E27FC236}">
                  <a16:creationId xmlns:a16="http://schemas.microsoft.com/office/drawing/2014/main" xmlns="" id="{9C69694C-10CC-4BAC-94E0-0E5FCAE77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7">
              <a:extLst>
                <a:ext uri="{FF2B5EF4-FFF2-40B4-BE49-F238E27FC236}">
                  <a16:creationId xmlns:a16="http://schemas.microsoft.com/office/drawing/2014/main" xmlns="" id="{B7196265-DE61-4B2F-828B-A25B8456D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8">
              <a:extLst>
                <a:ext uri="{FF2B5EF4-FFF2-40B4-BE49-F238E27FC236}">
                  <a16:creationId xmlns:a16="http://schemas.microsoft.com/office/drawing/2014/main" xmlns="" id="{E796D356-FCB3-4807-9439-77D08831A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9">
              <a:extLst>
                <a:ext uri="{FF2B5EF4-FFF2-40B4-BE49-F238E27FC236}">
                  <a16:creationId xmlns:a16="http://schemas.microsoft.com/office/drawing/2014/main" xmlns="" id="{8D369413-983C-464C-A391-A59C6528B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942325" y="2426937"/>
            <a:ext cx="1060258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Bài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2: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Muốn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lát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nền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6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căn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phòng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như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nhau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cần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2550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viên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gạch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Hỏi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muốn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lát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nền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7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căn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phòng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như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thế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cần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bao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nhiêu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viên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gạch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?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117887" y="2918411"/>
            <a:ext cx="1978113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563583" y="2963604"/>
            <a:ext cx="2563853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78766" y="3961961"/>
            <a:ext cx="31486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80828" y="3447472"/>
            <a:ext cx="1910636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9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367</TotalTime>
  <Words>518</Words>
  <Application>Microsoft Office PowerPoint</Application>
  <PresentationFormat>Custom</PresentationFormat>
  <Paragraphs>96</Paragraphs>
  <Slides>16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6_Office Theme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Windows User</cp:lastModifiedBy>
  <cp:revision>31</cp:revision>
  <dcterms:created xsi:type="dcterms:W3CDTF">2017-08-18T03:02:00Z</dcterms:created>
  <dcterms:modified xsi:type="dcterms:W3CDTF">2022-03-10T07:43:46Z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