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2" r:id="rId2"/>
  </p:sldMasterIdLst>
  <p:notesMasterIdLst>
    <p:notesMasterId r:id="rId40"/>
  </p:notesMasterIdLst>
  <p:sldIdLst>
    <p:sldId id="286" r:id="rId3"/>
    <p:sldId id="2007577065" r:id="rId4"/>
    <p:sldId id="2007577072" r:id="rId5"/>
    <p:sldId id="2007577095" r:id="rId6"/>
    <p:sldId id="2007577094" r:id="rId7"/>
    <p:sldId id="2007577073" r:id="rId8"/>
    <p:sldId id="2007577078" r:id="rId9"/>
    <p:sldId id="2007577079" r:id="rId10"/>
    <p:sldId id="2007577096" r:id="rId11"/>
    <p:sldId id="2007577081" r:id="rId12"/>
    <p:sldId id="2007577064" r:id="rId13"/>
    <p:sldId id="2007577098" r:id="rId14"/>
    <p:sldId id="2007577082" r:id="rId15"/>
    <p:sldId id="2007577097" r:id="rId16"/>
    <p:sldId id="2007577083" r:id="rId17"/>
    <p:sldId id="2007577076" r:id="rId18"/>
    <p:sldId id="2007577100" r:id="rId19"/>
    <p:sldId id="294" r:id="rId20"/>
    <p:sldId id="295" r:id="rId21"/>
    <p:sldId id="296" r:id="rId22"/>
    <p:sldId id="297" r:id="rId23"/>
    <p:sldId id="298" r:id="rId24"/>
    <p:sldId id="299" r:id="rId25"/>
    <p:sldId id="2007577101" r:id="rId26"/>
    <p:sldId id="460" r:id="rId27"/>
    <p:sldId id="430" r:id="rId28"/>
    <p:sldId id="450" r:id="rId29"/>
    <p:sldId id="452" r:id="rId30"/>
    <p:sldId id="360" r:id="rId31"/>
    <p:sldId id="475" r:id="rId32"/>
    <p:sldId id="476" r:id="rId33"/>
    <p:sldId id="477" r:id="rId34"/>
    <p:sldId id="478" r:id="rId35"/>
    <p:sldId id="461" r:id="rId36"/>
    <p:sldId id="433" r:id="rId37"/>
    <p:sldId id="434" r:id="rId38"/>
    <p:sldId id="20075770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A08B9-25C6-44F6-A92C-06009842E744}"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8C8B2-121D-4A9F-A1DF-13DEF01352FF}" type="slidenum">
              <a:rPr lang="en-US" smtClean="0"/>
              <a:t>‹#›</a:t>
            </a:fld>
            <a:endParaRPr lang="en-US"/>
          </a:p>
        </p:txBody>
      </p:sp>
    </p:spTree>
    <p:extLst>
      <p:ext uri="{BB962C8B-B14F-4D97-AF65-F5344CB8AC3E}">
        <p14:creationId xmlns:p14="http://schemas.microsoft.com/office/powerpoint/2010/main" val="52935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https://ibaotu.com/sucai/18393185.html, https://ibaotu.com/sucai/18361509.html, https://ibaotu.com/sucai/18416858.html</a:t>
            </a:r>
          </a:p>
          <a:p>
            <a:r>
              <a:rPr lang="zh-CN" altLang="en-US" dirty="0"/>
              <a:t>音乐：</a:t>
            </a:r>
            <a:r>
              <a:rPr lang="en-US" altLang="zh-CN" sz="1200" kern="1200" dirty="0">
                <a:solidFill>
                  <a:schemeClr val="tx1"/>
                </a:solidFill>
                <a:effectLst/>
                <a:latin typeface="+mn-lt"/>
                <a:ea typeface="+mn-ea"/>
                <a:cs typeface="+mn-cs"/>
              </a:rPr>
              <a:t>https://ibaotu.com/sucai/17924742.html</a:t>
            </a:r>
          </a:p>
          <a:p>
            <a:r>
              <a:rPr lang="zh-CN" altLang="en-US" sz="1200" kern="1200" dirty="0">
                <a:solidFill>
                  <a:schemeClr val="tx1"/>
                </a:solidFill>
                <a:effectLst/>
                <a:latin typeface="+mn-lt"/>
                <a:ea typeface="+mn-ea"/>
                <a:cs typeface="+mn-cs"/>
              </a:rPr>
              <a:t>字体：</a:t>
            </a:r>
            <a:r>
              <a:rPr lang="en-US" altLang="zh-CN" sz="1200" kern="1200" dirty="0">
                <a:solidFill>
                  <a:schemeClr val="tx1"/>
                </a:solidFill>
                <a:effectLst/>
                <a:latin typeface="+mn-lt"/>
                <a:ea typeface="+mn-ea"/>
                <a:cs typeface="+mn-cs"/>
              </a:rPr>
              <a:t>https://ibaotu.com/Font/quanbu-0/7b3f7ceee60c96f7cbb9a5f4db3113e3.html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053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233677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1049575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7038616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D4235-B59C-4CC6-BA07-254D1FBED2E0}" type="datetimeFigureOut">
              <a:rPr lang="en-US" smtClean="0"/>
              <a:pPr/>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B062A-CF56-48C2-862D-3A903F29A25F}" type="slidenum">
              <a:rPr lang="en-US" smtClean="0"/>
              <a:pPr/>
              <a:t>‹#›</a:t>
            </a:fld>
            <a:endParaRPr lang="en-US"/>
          </a:p>
        </p:txBody>
      </p:sp>
    </p:spTree>
    <p:extLst>
      <p:ext uri="{BB962C8B-B14F-4D97-AF65-F5344CB8AC3E}">
        <p14:creationId xmlns:p14="http://schemas.microsoft.com/office/powerpoint/2010/main" val="425711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1481F9-E793-424F-B0C6-1DB0AF089E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947FC6-89A4-45F0-A339-BE94472701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AC2D44-4743-476E-9C86-72F79665749C}"/>
              </a:ext>
            </a:extLst>
          </p:cNvPr>
          <p:cNvSpPr>
            <a:spLocks noGrp="1" noChangeArrowheads="1"/>
          </p:cNvSpPr>
          <p:nvPr>
            <p:ph type="sldNum" sz="quarter" idx="12"/>
          </p:nvPr>
        </p:nvSpPr>
        <p:spPr>
          <a:ln/>
        </p:spPr>
        <p:txBody>
          <a:bodyPr/>
          <a:lstStyle>
            <a:lvl1pPr>
              <a:defRPr/>
            </a:lvl1pPr>
          </a:lstStyle>
          <a:p>
            <a:fld id="{8483E4E8-1FB5-454F-AC9A-F7563AD64E78}" type="slidenum">
              <a:rPr lang="en-US" altLang="en-US"/>
              <a:pPr/>
              <a:t>‹#›</a:t>
            </a:fld>
            <a:endParaRPr lang="en-US" altLang="en-US"/>
          </a:p>
        </p:txBody>
      </p:sp>
    </p:spTree>
    <p:extLst>
      <p:ext uri="{BB962C8B-B14F-4D97-AF65-F5344CB8AC3E}">
        <p14:creationId xmlns:p14="http://schemas.microsoft.com/office/powerpoint/2010/main" val="1240921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575A93-63E1-4145-8214-51A2CA1330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9093D2-C311-49D7-AC9D-F36CE0789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ECA05-AAF0-4D8B-9B38-CA8B6257FE49}"/>
              </a:ext>
            </a:extLst>
          </p:cNvPr>
          <p:cNvSpPr>
            <a:spLocks noGrp="1" noChangeArrowheads="1"/>
          </p:cNvSpPr>
          <p:nvPr>
            <p:ph type="sldNum" sz="quarter" idx="12"/>
          </p:nvPr>
        </p:nvSpPr>
        <p:spPr>
          <a:ln/>
        </p:spPr>
        <p:txBody>
          <a:bodyPr/>
          <a:lstStyle>
            <a:lvl1pPr>
              <a:defRPr/>
            </a:lvl1pPr>
          </a:lstStyle>
          <a:p>
            <a:fld id="{93825464-2296-4A6B-8F5D-B99EF30506E8}" type="slidenum">
              <a:rPr lang="en-US" altLang="en-US"/>
              <a:pPr/>
              <a:t>‹#›</a:t>
            </a:fld>
            <a:endParaRPr lang="en-US" altLang="en-US"/>
          </a:p>
        </p:txBody>
      </p:sp>
    </p:spTree>
    <p:extLst>
      <p:ext uri="{BB962C8B-B14F-4D97-AF65-F5344CB8AC3E}">
        <p14:creationId xmlns:p14="http://schemas.microsoft.com/office/powerpoint/2010/main" val="3150430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2638D2-3792-484E-85A5-77CAABA83C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BDDFFF-1E26-4C8C-B742-093870B4A9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557579-690D-41E0-B0D4-04A0C8EB4CBA}"/>
              </a:ext>
            </a:extLst>
          </p:cNvPr>
          <p:cNvSpPr>
            <a:spLocks noGrp="1" noChangeArrowheads="1"/>
          </p:cNvSpPr>
          <p:nvPr>
            <p:ph type="sldNum" sz="quarter" idx="12"/>
          </p:nvPr>
        </p:nvSpPr>
        <p:spPr>
          <a:ln/>
        </p:spPr>
        <p:txBody>
          <a:bodyPr/>
          <a:lstStyle>
            <a:lvl1pPr>
              <a:defRPr/>
            </a:lvl1pPr>
          </a:lstStyle>
          <a:p>
            <a:fld id="{7EE567A1-C981-4D64-83BC-C6E7CC5A2717}" type="slidenum">
              <a:rPr lang="en-US" altLang="en-US"/>
              <a:pPr/>
              <a:t>‹#›</a:t>
            </a:fld>
            <a:endParaRPr lang="en-US" altLang="en-US"/>
          </a:p>
        </p:txBody>
      </p:sp>
    </p:spTree>
    <p:extLst>
      <p:ext uri="{BB962C8B-B14F-4D97-AF65-F5344CB8AC3E}">
        <p14:creationId xmlns:p14="http://schemas.microsoft.com/office/powerpoint/2010/main" val="254020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7B3B08-3DFE-4CD4-B632-5E904B6184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2E4989-BC3D-45F7-8F1B-F029D71AE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EAB6FA-91B0-4BB3-8376-639E4E276363}"/>
              </a:ext>
            </a:extLst>
          </p:cNvPr>
          <p:cNvSpPr>
            <a:spLocks noGrp="1" noChangeArrowheads="1"/>
          </p:cNvSpPr>
          <p:nvPr>
            <p:ph type="sldNum" sz="quarter" idx="12"/>
          </p:nvPr>
        </p:nvSpPr>
        <p:spPr>
          <a:ln/>
        </p:spPr>
        <p:txBody>
          <a:bodyPr/>
          <a:lstStyle>
            <a:lvl1pPr>
              <a:defRPr/>
            </a:lvl1pPr>
          </a:lstStyle>
          <a:p>
            <a:fld id="{7AC955DD-30D0-427E-960D-04323B5AD725}" type="slidenum">
              <a:rPr lang="en-US" altLang="en-US"/>
              <a:pPr/>
              <a:t>‹#›</a:t>
            </a:fld>
            <a:endParaRPr lang="en-US" altLang="en-US"/>
          </a:p>
        </p:txBody>
      </p:sp>
    </p:spTree>
    <p:extLst>
      <p:ext uri="{BB962C8B-B14F-4D97-AF65-F5344CB8AC3E}">
        <p14:creationId xmlns:p14="http://schemas.microsoft.com/office/powerpoint/2010/main" val="386603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E37AAD-53D8-44AC-8A48-75D76BB54EA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ECD0D12-04BA-4AD1-9C06-C054A8659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EFDEE56-C4E2-4615-A243-A1E83FBA7F11}"/>
              </a:ext>
            </a:extLst>
          </p:cNvPr>
          <p:cNvSpPr>
            <a:spLocks noGrp="1" noChangeArrowheads="1"/>
          </p:cNvSpPr>
          <p:nvPr>
            <p:ph type="sldNum" sz="quarter" idx="12"/>
          </p:nvPr>
        </p:nvSpPr>
        <p:spPr>
          <a:ln/>
        </p:spPr>
        <p:txBody>
          <a:bodyPr/>
          <a:lstStyle>
            <a:lvl1pPr>
              <a:defRPr/>
            </a:lvl1pPr>
          </a:lstStyle>
          <a:p>
            <a:fld id="{EC10F6A0-398B-49F4-BAC3-84546C8FA735}" type="slidenum">
              <a:rPr lang="en-US" altLang="en-US"/>
              <a:pPr/>
              <a:t>‹#›</a:t>
            </a:fld>
            <a:endParaRPr lang="en-US" altLang="en-US"/>
          </a:p>
        </p:txBody>
      </p:sp>
    </p:spTree>
    <p:extLst>
      <p:ext uri="{BB962C8B-B14F-4D97-AF65-F5344CB8AC3E}">
        <p14:creationId xmlns:p14="http://schemas.microsoft.com/office/powerpoint/2010/main" val="1380125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62B250-ABB5-4FA5-AE60-012065241E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67E5AED-CE57-45C8-A595-C2DE2597A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C81DE6-F424-42A3-8143-DCDCDE0EA224}"/>
              </a:ext>
            </a:extLst>
          </p:cNvPr>
          <p:cNvSpPr>
            <a:spLocks noGrp="1" noChangeArrowheads="1"/>
          </p:cNvSpPr>
          <p:nvPr>
            <p:ph type="sldNum" sz="quarter" idx="12"/>
          </p:nvPr>
        </p:nvSpPr>
        <p:spPr>
          <a:ln/>
        </p:spPr>
        <p:txBody>
          <a:bodyPr/>
          <a:lstStyle>
            <a:lvl1pPr>
              <a:defRPr/>
            </a:lvl1pPr>
          </a:lstStyle>
          <a:p>
            <a:fld id="{40A2EAFC-805D-4C06-8B6B-2C03F3BEFE69}" type="slidenum">
              <a:rPr lang="en-US" altLang="en-US"/>
              <a:pPr/>
              <a:t>‹#›</a:t>
            </a:fld>
            <a:endParaRPr lang="en-US" altLang="en-US"/>
          </a:p>
        </p:txBody>
      </p:sp>
    </p:spTree>
    <p:extLst>
      <p:ext uri="{BB962C8B-B14F-4D97-AF65-F5344CB8AC3E}">
        <p14:creationId xmlns:p14="http://schemas.microsoft.com/office/powerpoint/2010/main" val="815960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64030C-2B6A-4D3B-8313-1A0ADB1A9C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C1A48E-2E13-471A-8ECD-4D8534CF84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4DB868D-4665-4E30-A861-D16F235C125D}"/>
              </a:ext>
            </a:extLst>
          </p:cNvPr>
          <p:cNvSpPr>
            <a:spLocks noGrp="1" noChangeArrowheads="1"/>
          </p:cNvSpPr>
          <p:nvPr>
            <p:ph type="sldNum" sz="quarter" idx="12"/>
          </p:nvPr>
        </p:nvSpPr>
        <p:spPr>
          <a:ln/>
        </p:spPr>
        <p:txBody>
          <a:bodyPr/>
          <a:lstStyle>
            <a:lvl1pPr>
              <a:defRPr/>
            </a:lvl1pPr>
          </a:lstStyle>
          <a:p>
            <a:fld id="{918A1F4E-9608-4CCE-9DC7-49A897072252}" type="slidenum">
              <a:rPr lang="en-US" altLang="en-US"/>
              <a:pPr/>
              <a:t>‹#›</a:t>
            </a:fld>
            <a:endParaRPr lang="en-US" altLang="en-US"/>
          </a:p>
        </p:txBody>
      </p:sp>
    </p:spTree>
    <p:extLst>
      <p:ext uri="{BB962C8B-B14F-4D97-AF65-F5344CB8AC3E}">
        <p14:creationId xmlns:p14="http://schemas.microsoft.com/office/powerpoint/2010/main" val="238559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1171793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441DDF9-A623-48FD-9137-79893053CF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31B866-DB62-4A4B-992A-F8656468F5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FFF00C-431B-45F8-A5DF-6681C659F1DA}"/>
              </a:ext>
            </a:extLst>
          </p:cNvPr>
          <p:cNvSpPr>
            <a:spLocks noGrp="1" noChangeArrowheads="1"/>
          </p:cNvSpPr>
          <p:nvPr>
            <p:ph type="sldNum" sz="quarter" idx="12"/>
          </p:nvPr>
        </p:nvSpPr>
        <p:spPr>
          <a:ln/>
        </p:spPr>
        <p:txBody>
          <a:bodyPr/>
          <a:lstStyle>
            <a:lvl1pPr>
              <a:defRPr/>
            </a:lvl1pPr>
          </a:lstStyle>
          <a:p>
            <a:fld id="{F19DCBCA-DEE8-4703-9901-5BEB5646FFEB}" type="slidenum">
              <a:rPr lang="en-US" altLang="en-US"/>
              <a:pPr/>
              <a:t>‹#›</a:t>
            </a:fld>
            <a:endParaRPr lang="en-US" altLang="en-US"/>
          </a:p>
        </p:txBody>
      </p:sp>
    </p:spTree>
    <p:extLst>
      <p:ext uri="{BB962C8B-B14F-4D97-AF65-F5344CB8AC3E}">
        <p14:creationId xmlns:p14="http://schemas.microsoft.com/office/powerpoint/2010/main" val="177607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CBF91A-ADC9-49FA-9CD1-49B2E04284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EB305F-1BA7-4627-AD67-F68F65F747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939A44-B9F9-4074-BE09-75812E7EFCCC}"/>
              </a:ext>
            </a:extLst>
          </p:cNvPr>
          <p:cNvSpPr>
            <a:spLocks noGrp="1" noChangeArrowheads="1"/>
          </p:cNvSpPr>
          <p:nvPr>
            <p:ph type="sldNum" sz="quarter" idx="12"/>
          </p:nvPr>
        </p:nvSpPr>
        <p:spPr>
          <a:ln/>
        </p:spPr>
        <p:txBody>
          <a:bodyPr/>
          <a:lstStyle>
            <a:lvl1pPr>
              <a:defRPr/>
            </a:lvl1pPr>
          </a:lstStyle>
          <a:p>
            <a:fld id="{852FE651-5CDD-4491-BD5D-CAD380D8B474}" type="slidenum">
              <a:rPr lang="en-US" altLang="en-US"/>
              <a:pPr/>
              <a:t>‹#›</a:t>
            </a:fld>
            <a:endParaRPr lang="en-US" altLang="en-US"/>
          </a:p>
        </p:txBody>
      </p:sp>
    </p:spTree>
    <p:extLst>
      <p:ext uri="{BB962C8B-B14F-4D97-AF65-F5344CB8AC3E}">
        <p14:creationId xmlns:p14="http://schemas.microsoft.com/office/powerpoint/2010/main" val="3192026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240F9D-6D62-4816-8C56-3CBDC8709B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95A68C-0763-43CD-A9C0-BAECEB730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858381-B649-499D-99DC-4F8515B54879}"/>
              </a:ext>
            </a:extLst>
          </p:cNvPr>
          <p:cNvSpPr>
            <a:spLocks noGrp="1" noChangeArrowheads="1"/>
          </p:cNvSpPr>
          <p:nvPr>
            <p:ph type="sldNum" sz="quarter" idx="12"/>
          </p:nvPr>
        </p:nvSpPr>
        <p:spPr>
          <a:ln/>
        </p:spPr>
        <p:txBody>
          <a:bodyPr/>
          <a:lstStyle>
            <a:lvl1pPr>
              <a:defRPr/>
            </a:lvl1pPr>
          </a:lstStyle>
          <a:p>
            <a:fld id="{E3917A22-0EF7-49E7-8AEE-4CEF6B841B05}" type="slidenum">
              <a:rPr lang="en-US" altLang="en-US"/>
              <a:pPr/>
              <a:t>‹#›</a:t>
            </a:fld>
            <a:endParaRPr lang="en-US" altLang="en-US"/>
          </a:p>
        </p:txBody>
      </p:sp>
    </p:spTree>
    <p:extLst>
      <p:ext uri="{BB962C8B-B14F-4D97-AF65-F5344CB8AC3E}">
        <p14:creationId xmlns:p14="http://schemas.microsoft.com/office/powerpoint/2010/main" val="1100504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8B5EEA-1CD2-4B75-B6B4-5233F3761E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5DFA8E-B5E6-428F-A5EB-7E470F3408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57AB06-A437-493D-9FF9-9930638E79B1}"/>
              </a:ext>
            </a:extLst>
          </p:cNvPr>
          <p:cNvSpPr>
            <a:spLocks noGrp="1" noChangeArrowheads="1"/>
          </p:cNvSpPr>
          <p:nvPr>
            <p:ph type="sldNum" sz="quarter" idx="12"/>
          </p:nvPr>
        </p:nvSpPr>
        <p:spPr>
          <a:ln/>
        </p:spPr>
        <p:txBody>
          <a:bodyPr/>
          <a:lstStyle>
            <a:lvl1pPr>
              <a:defRPr/>
            </a:lvl1pPr>
          </a:lstStyle>
          <a:p>
            <a:fld id="{75090A57-9A77-4011-929F-83F15527F282}" type="slidenum">
              <a:rPr lang="en-US" altLang="en-US"/>
              <a:pPr/>
              <a:t>‹#›</a:t>
            </a:fld>
            <a:endParaRPr lang="en-US" altLang="en-US"/>
          </a:p>
        </p:txBody>
      </p:sp>
    </p:spTree>
    <p:extLst>
      <p:ext uri="{BB962C8B-B14F-4D97-AF65-F5344CB8AC3E}">
        <p14:creationId xmlns:p14="http://schemas.microsoft.com/office/powerpoint/2010/main" val="2735458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83CDEDA-97B8-4063-846A-C247F7929E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A57FED5-F348-488D-BCFF-01143155AE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264F70-BB42-4CBA-95D9-A869B814C77A}"/>
              </a:ext>
            </a:extLst>
          </p:cNvPr>
          <p:cNvSpPr>
            <a:spLocks noGrp="1" noChangeArrowheads="1"/>
          </p:cNvSpPr>
          <p:nvPr>
            <p:ph type="sldNum" sz="quarter" idx="12"/>
          </p:nvPr>
        </p:nvSpPr>
        <p:spPr>
          <a:ln/>
        </p:spPr>
        <p:txBody>
          <a:bodyPr/>
          <a:lstStyle>
            <a:lvl1pPr>
              <a:defRPr/>
            </a:lvl1pPr>
          </a:lstStyle>
          <a:p>
            <a:fld id="{A8DA70A4-35A0-4C4D-84A9-E641B4160441}" type="slidenum">
              <a:rPr lang="en-US" altLang="en-US"/>
              <a:pPr/>
              <a:t>‹#›</a:t>
            </a:fld>
            <a:endParaRPr lang="en-US" altLang="en-US"/>
          </a:p>
        </p:txBody>
      </p:sp>
    </p:spTree>
    <p:extLst>
      <p:ext uri="{BB962C8B-B14F-4D97-AF65-F5344CB8AC3E}">
        <p14:creationId xmlns:p14="http://schemas.microsoft.com/office/powerpoint/2010/main" val="246343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9480202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907157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0994363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9134811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312021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74599828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2022/3/5</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431882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1135325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5" r:id="rId12"/>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521864-7CD0-4615-A6F2-261969B8CF3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DE4F2C7-EBFB-41DA-858F-F7B52E708A5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4B45E1-84E6-4FBC-BE54-8CBAF514710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89C23162-79BC-423B-9814-9AD43F26DA2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4C418314-C133-413C-9BB2-BA83DCE60FC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2B527A5-1F8D-4A6E-8734-48CCEA9281BC}" type="slidenum">
              <a:rPr lang="en-US" altLang="en-US"/>
              <a:pPr/>
              <a:t>‹#›</a:t>
            </a:fld>
            <a:endParaRPr lang="en-US" altLang="en-US"/>
          </a:p>
        </p:txBody>
      </p:sp>
    </p:spTree>
    <p:extLst>
      <p:ext uri="{BB962C8B-B14F-4D97-AF65-F5344CB8AC3E}">
        <p14:creationId xmlns:p14="http://schemas.microsoft.com/office/powerpoint/2010/main" val="25793180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68" y="2735056"/>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11" name="Title 1"/>
          <p:cNvSpPr txBox="1">
            <a:spLocks/>
          </p:cNvSpPr>
          <p:nvPr/>
        </p:nvSpPr>
        <p:spPr>
          <a:xfrm>
            <a:off x="1752714" y="1524050"/>
            <a:ext cx="9144000" cy="2998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CON ĐẾN VỚI GIỜ HỌC TRỰC TUYẾN </a:t>
            </a:r>
            <a: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TẬP ĐỌC - KỂ </a:t>
            </a:r>
            <a:r>
              <a:rPr lang="en-US" sz="36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p>
          <a:p>
            <a:pPr algn="ctr"/>
            <a:r>
              <a:rPr lang="en-US" sz="36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3</a:t>
            </a:r>
            <a:endPar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3126597"/>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Effect transition="in" filter="fade">
                                      <p:cBhvr>
                                        <p:cTn id="25" dur="750"/>
                                        <p:tgtEl>
                                          <p:spTgt spid="8"/>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955" y="204114"/>
            <a:ext cx="797845" cy="797845"/>
          </a:xfrm>
          <a:prstGeom prst="rect">
            <a:avLst/>
          </a:prstGeom>
        </p:spPr>
      </p:pic>
      <p:pic>
        <p:nvPicPr>
          <p:cNvPr id="18" name="Picture 5" descr="hoi vat">
            <a:extLst>
              <a:ext uri="{FF2B5EF4-FFF2-40B4-BE49-F238E27FC236}">
                <a16:creationId xmlns:a16="http://schemas.microsoft.com/office/drawing/2014/main" id="{5315D843-DD58-45AA-BC44-58658B608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74" y="0"/>
            <a:ext cx="8143875" cy="565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0">
            <a:extLst>
              <a:ext uri="{FF2B5EF4-FFF2-40B4-BE49-F238E27FC236}">
                <a16:creationId xmlns:a16="http://schemas.microsoft.com/office/drawing/2014/main" id="{61EA1367-B0F5-4519-A40D-4E0E784C440B}"/>
              </a:ext>
            </a:extLst>
          </p:cNvPr>
          <p:cNvSpPr txBox="1">
            <a:spLocks noChangeArrowheads="1"/>
          </p:cNvSpPr>
          <p:nvPr/>
        </p:nvSpPr>
        <p:spPr bwMode="auto">
          <a:xfrm>
            <a:off x="1914526" y="5784068"/>
            <a:ext cx="939165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sz="3200" b="1" dirty="0" err="1">
                <a:solidFill>
                  <a:srgbClr val="000000"/>
                </a:solidFill>
                <a:latin typeface="Times New Roman" panose="02020603050405020304" pitchFamily="18" charset="0"/>
                <a:cs typeface="Times New Roman" panose="02020603050405020304" pitchFamily="18" charset="0"/>
              </a:rPr>
              <a:t>Sới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vật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Khoảng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đất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được</a:t>
            </a:r>
            <a:r>
              <a:rPr lang="en-US" altLang="en-US" sz="3200" b="1" dirty="0">
                <a:solidFill>
                  <a:srgbClr val="000000"/>
                </a:solidFill>
                <a:latin typeface="Times New Roman" panose="02020603050405020304" pitchFamily="18" charset="0"/>
                <a:cs typeface="Times New Roman" panose="02020603050405020304" pitchFamily="18" charset="0"/>
              </a:rPr>
              <a:t> qui </a:t>
            </a:r>
            <a:r>
              <a:rPr lang="en-US" altLang="en-US" sz="3200" b="1" dirty="0" err="1">
                <a:solidFill>
                  <a:srgbClr val="000000"/>
                </a:solidFill>
                <a:latin typeface="Times New Roman" panose="02020603050405020304" pitchFamily="18" charset="0"/>
                <a:cs typeface="Times New Roman" panose="02020603050405020304" pitchFamily="18" charset="0"/>
              </a:rPr>
              <a:t>định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cho</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cuộc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đấu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vật</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b="1" i="1" dirty="0">
              <a:solidFill>
                <a:srgbClr val="000000"/>
              </a:solidFill>
              <a:latin typeface="Times New Roman" panose="02020603050405020304" pitchFamily="18" charset="0"/>
              <a:cs typeface="Times New Roman" panose="02020603050405020304" pitchFamily="18" charset="0"/>
            </a:endParaRPr>
          </a:p>
        </p:txBody>
      </p:sp>
      <p:pic>
        <p:nvPicPr>
          <p:cNvPr id="20" name="Picture 4" descr="anh soi vat ro">
            <a:extLst>
              <a:ext uri="{FF2B5EF4-FFF2-40B4-BE49-F238E27FC236}">
                <a16:creationId xmlns:a16="http://schemas.microsoft.com/office/drawing/2014/main" id="{6FF289C7-650D-4490-8B84-6ECA02FDB2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6252" y="-5061"/>
            <a:ext cx="8492025" cy="566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0">
            <a:extLst>
              <a:ext uri="{FF2B5EF4-FFF2-40B4-BE49-F238E27FC236}">
                <a16:creationId xmlns:a16="http://schemas.microsoft.com/office/drawing/2014/main" id="{F309E817-7E9A-4B15-80A6-57684E3DBD72}"/>
              </a:ext>
            </a:extLst>
          </p:cNvPr>
          <p:cNvSpPr/>
          <p:nvPr/>
        </p:nvSpPr>
        <p:spPr>
          <a:xfrm rot="256882">
            <a:off x="2118715" y="3450975"/>
            <a:ext cx="8412544" cy="2223335"/>
          </a:xfrm>
          <a:prstGeom prst="ellipse">
            <a:avLst/>
          </a:prstGeom>
          <a:no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131425"/>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bg/>
                                          </p:spTgt>
                                        </p:tgtEl>
                                        <p:attrNameLst>
                                          <p:attrName>style.visibility</p:attrName>
                                        </p:attrNameLst>
                                      </p:cBhvr>
                                      <p:to>
                                        <p:strVal val="visible"/>
                                      </p:to>
                                    </p:set>
                                    <p:animEffect transition="in" filter="fade">
                                      <p:cBhvr>
                                        <p:cTn id="16" dur="250"/>
                                        <p:tgtEl>
                                          <p:spTgt spid="19">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25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500"/>
                            </p:stCondLst>
                            <p:childTnLst>
                              <p:par>
                                <p:cTn id="28" presetID="21" presetClass="emph" presetSubtype="0" repeatCount="indefinite" fill="hold" grpId="1" nodeType="afterEffect">
                                  <p:stCondLst>
                                    <p:cond delay="0"/>
                                  </p:stCondLst>
                                  <p:childTnLst>
                                    <p:animClr clrSpc="hsl" dir="cw">
                                      <p:cBhvr override="childStyle">
                                        <p:cTn id="29" dur="500" fill="hold"/>
                                        <p:tgtEl>
                                          <p:spTgt spid="21"/>
                                        </p:tgtEl>
                                        <p:attrNameLst>
                                          <p:attrName>style.color</p:attrName>
                                        </p:attrNameLst>
                                      </p:cBhvr>
                                      <p:by>
                                        <p:hsl h="7200000" s="0" l="0"/>
                                      </p:by>
                                    </p:animClr>
                                    <p:animClr clrSpc="hsl" dir="cw">
                                      <p:cBhvr>
                                        <p:cTn id="30" dur="500" fill="hold"/>
                                        <p:tgtEl>
                                          <p:spTgt spid="21"/>
                                        </p:tgtEl>
                                        <p:attrNameLst>
                                          <p:attrName>fillcolor</p:attrName>
                                        </p:attrNameLst>
                                      </p:cBhvr>
                                      <p:by>
                                        <p:hsl h="7200000" s="0" l="0"/>
                                      </p:by>
                                    </p:animClr>
                                    <p:animClr clrSpc="hsl" dir="cw">
                                      <p:cBhvr>
                                        <p:cTn id="31" dur="500" fill="hold"/>
                                        <p:tgtEl>
                                          <p:spTgt spid="21"/>
                                        </p:tgtEl>
                                        <p:attrNameLst>
                                          <p:attrName>stroke.color</p:attrName>
                                        </p:attrNameLst>
                                      </p:cBhvr>
                                      <p:by>
                                        <p:hsl h="7200000" s="0" l="0"/>
                                      </p:by>
                                    </p:animClr>
                                    <p:set>
                                      <p:cBhvr>
                                        <p:cTn id="32"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8CC67CC1-B9DF-4933-8955-8E9C48F634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9652" y="3048000"/>
            <a:ext cx="2986981" cy="290374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09" y="482828"/>
            <a:ext cx="1390224" cy="2262059"/>
          </a:xfrm>
          <a:prstGeom prst="rect">
            <a:avLst/>
          </a:prstGeom>
        </p:spPr>
      </p:pic>
      <p:sp>
        <p:nvSpPr>
          <p:cNvPr id="8" name="标题 1">
            <a:extLst>
              <a:ext uri="{FF2B5EF4-FFF2-40B4-BE49-F238E27FC236}">
                <a16:creationId xmlns:a16="http://schemas.microsoft.com/office/drawing/2014/main" id="{9B0CC135-8CB1-4A78-ADA8-8EF392A1B366}"/>
              </a:ext>
            </a:extLst>
          </p:cNvPr>
          <p:cNvSpPr txBox="1">
            <a:spLocks/>
          </p:cNvSpPr>
          <p:nvPr/>
        </p:nvSpPr>
        <p:spPr>
          <a:xfrm>
            <a:off x="3724275" y="355906"/>
            <a:ext cx="5476285" cy="67175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 </a:t>
            </a:r>
            <a:r>
              <a:rPr kumimoji="0" lang="en-US" altLang="zh-CN" sz="40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ĐOẠN 2</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sp>
        <p:nvSpPr>
          <p:cNvPr id="11" name="Text Box 20">
            <a:extLst>
              <a:ext uri="{FF2B5EF4-FFF2-40B4-BE49-F238E27FC236}">
                <a16:creationId xmlns:a16="http://schemas.microsoft.com/office/drawing/2014/main" id="{0AE6B344-1220-4D6E-A57C-68AD5D3102DB}"/>
              </a:ext>
            </a:extLst>
          </p:cNvPr>
          <p:cNvSpPr txBox="1">
            <a:spLocks noChangeArrowheads="1"/>
          </p:cNvSpPr>
          <p:nvPr/>
        </p:nvSpPr>
        <p:spPr bwMode="auto">
          <a:xfrm>
            <a:off x="562484" y="1383570"/>
            <a:ext cx="10386937"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Khôn</a:t>
            </a:r>
            <a:r>
              <a:rPr lang="en-US" sz="4000" b="1" dirty="0">
                <a:solidFill>
                  <a:srgbClr val="0000FF"/>
                </a:solidFill>
                <a:cs typeface="Times New Roman" pitchFamily="18" charset="0"/>
              </a:rPr>
              <a:t> l</a:t>
            </a:r>
            <a:r>
              <a:rPr lang="vi-VN" sz="4000" b="1" dirty="0">
                <a:solidFill>
                  <a:srgbClr val="0000FF"/>
                </a:solidFill>
                <a:cs typeface="Times New Roman" pitchFamily="18" charset="0"/>
              </a:rPr>
              <a:t>ư</a:t>
            </a:r>
            <a:r>
              <a:rPr lang="en-US" sz="4000" b="1" dirty="0" err="1">
                <a:solidFill>
                  <a:srgbClr val="0000FF"/>
                </a:solidFill>
                <a:cs typeface="Times New Roman" pitchFamily="18" charset="0"/>
              </a:rPr>
              <a:t>ờng</a:t>
            </a:r>
            <a:r>
              <a:rPr lang="en-US" sz="4000" b="1" dirty="0">
                <a:solidFill>
                  <a:srgbClr val="0000FF"/>
                </a:solidFill>
                <a:cs typeface="Times New Roman" pitchFamily="18" charset="0"/>
              </a:rPr>
              <a:t>: </a:t>
            </a:r>
            <a:r>
              <a:rPr lang="en-US" sz="4000" dirty="0" err="1">
                <a:cs typeface="Times New Roman" pitchFamily="18" charset="0"/>
              </a:rPr>
              <a:t>không</a:t>
            </a:r>
            <a:r>
              <a:rPr lang="en-US" sz="4000" dirty="0">
                <a:cs typeface="Times New Roman" pitchFamily="18" charset="0"/>
              </a:rPr>
              <a:t> </a:t>
            </a:r>
            <a:r>
              <a:rPr lang="en-US" sz="4000" dirty="0" err="1">
                <a:cs typeface="Times New Roman" pitchFamily="18" charset="0"/>
              </a:rPr>
              <a:t>thể</a:t>
            </a:r>
            <a:r>
              <a:rPr lang="en-US" sz="4000" dirty="0">
                <a:cs typeface="Times New Roman" pitchFamily="18" charset="0"/>
              </a:rPr>
              <a:t> </a:t>
            </a:r>
            <a:r>
              <a:rPr lang="en-US" sz="4000" dirty="0" err="1">
                <a:cs typeface="Times New Roman" pitchFamily="18" charset="0"/>
              </a:rPr>
              <a:t>đoán</a:t>
            </a:r>
            <a:r>
              <a:rPr lang="en-US" sz="4000" dirty="0">
                <a:cs typeface="Times New Roman" pitchFamily="18" charset="0"/>
              </a:rPr>
              <a:t> </a:t>
            </a:r>
            <a:r>
              <a:rPr lang="en-US" sz="4000" dirty="0" err="1">
                <a:cs typeface="Times New Roman" pitchFamily="18" charset="0"/>
              </a:rPr>
              <a:t>định</a:t>
            </a:r>
            <a:r>
              <a:rPr lang="en-US" sz="4000" dirty="0">
                <a:cs typeface="Times New Roman" pitchFamily="18" charset="0"/>
              </a:rPr>
              <a:t> tr</a:t>
            </a:r>
            <a:r>
              <a:rPr lang="vi-VN" sz="4000" dirty="0">
                <a:cs typeface="Times New Roman" pitchFamily="18" charset="0"/>
              </a:rPr>
              <a:t>ư</a:t>
            </a:r>
            <a:r>
              <a:rPr lang="en-US" sz="4000" dirty="0" err="1">
                <a:cs typeface="Times New Roman" pitchFamily="18" charset="0"/>
              </a:rPr>
              <a:t>ớc</a:t>
            </a:r>
            <a:r>
              <a:rPr lang="en-US" sz="4000" dirty="0">
                <a:cs typeface="Times New Roman" pitchFamily="18" charset="0"/>
              </a:rPr>
              <a:t>.</a:t>
            </a:r>
            <a:endParaRPr lang="en-US" sz="4000" b="1" i="1" dirty="0">
              <a:solidFill>
                <a:srgbClr val="FF0000"/>
              </a:solidFill>
              <a:cs typeface="Times New Roman" pitchFamily="18" charset="0"/>
            </a:endParaRPr>
          </a:p>
        </p:txBody>
      </p:sp>
      <p:sp>
        <p:nvSpPr>
          <p:cNvPr id="12" name="Text Box 20">
            <a:extLst>
              <a:ext uri="{FF2B5EF4-FFF2-40B4-BE49-F238E27FC236}">
                <a16:creationId xmlns:a16="http://schemas.microsoft.com/office/drawing/2014/main" id="{BDCBD5B4-B8DE-4219-81EA-FC638D7C893F}"/>
              </a:ext>
            </a:extLst>
          </p:cNvPr>
          <p:cNvSpPr txBox="1">
            <a:spLocks noChangeArrowheads="1"/>
          </p:cNvSpPr>
          <p:nvPr/>
        </p:nvSpPr>
        <p:spPr bwMode="auto">
          <a:xfrm>
            <a:off x="562484" y="2091456"/>
            <a:ext cx="10386937"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Keo</a:t>
            </a:r>
            <a:r>
              <a:rPr lang="en-US" sz="4000" b="1" dirty="0">
                <a:solidFill>
                  <a:srgbClr val="0000FF"/>
                </a:solidFill>
                <a:cs typeface="Times New Roman" pitchFamily="18" charset="0"/>
              </a:rPr>
              <a:t> </a:t>
            </a:r>
            <a:r>
              <a:rPr lang="en-US" sz="4000" b="1" dirty="0" err="1">
                <a:solidFill>
                  <a:srgbClr val="0000FF"/>
                </a:solidFill>
                <a:cs typeface="Times New Roman" pitchFamily="18" charset="0"/>
              </a:rPr>
              <a:t>vật</a:t>
            </a:r>
            <a:r>
              <a:rPr lang="en-US" sz="4000" b="1" dirty="0">
                <a:solidFill>
                  <a:srgbClr val="0000FF"/>
                </a:solidFill>
                <a:cs typeface="Times New Roman" pitchFamily="18" charset="0"/>
              </a:rPr>
              <a:t>: </a:t>
            </a:r>
            <a:r>
              <a:rPr lang="en-US" sz="4000" dirty="0" err="1">
                <a:cs typeface="Times New Roman" pitchFamily="18" charset="0"/>
              </a:rPr>
              <a:t>một</a:t>
            </a:r>
            <a:r>
              <a:rPr lang="en-US" sz="4000" dirty="0">
                <a:cs typeface="Times New Roman" pitchFamily="18" charset="0"/>
              </a:rPr>
              <a:t> </a:t>
            </a:r>
            <a:r>
              <a:rPr lang="en-US" sz="4000" dirty="0" err="1">
                <a:cs typeface="Times New Roman" pitchFamily="18" charset="0"/>
              </a:rPr>
              <a:t>hiệp</a:t>
            </a:r>
            <a:r>
              <a:rPr lang="en-US" sz="4000" dirty="0">
                <a:cs typeface="Times New Roman" pitchFamily="18" charset="0"/>
              </a:rPr>
              <a:t> </a:t>
            </a:r>
            <a:r>
              <a:rPr lang="en-US" sz="4000" dirty="0" err="1">
                <a:cs typeface="Times New Roman" pitchFamily="18" charset="0"/>
              </a:rPr>
              <a:t>đấu</a:t>
            </a:r>
            <a:r>
              <a:rPr lang="en-US" sz="4000" dirty="0">
                <a:cs typeface="Times New Roman" pitchFamily="18" charset="0"/>
              </a:rPr>
              <a:t> </a:t>
            </a:r>
            <a:r>
              <a:rPr lang="en-US" sz="4000" dirty="0" err="1">
                <a:cs typeface="Times New Roman" pitchFamily="18" charset="0"/>
              </a:rPr>
              <a:t>vật</a:t>
            </a:r>
            <a:r>
              <a:rPr lang="en-US" sz="4000" dirty="0">
                <a:cs typeface="Times New Roman" pitchFamily="18" charset="0"/>
              </a:rPr>
              <a:t>.</a:t>
            </a:r>
            <a:endParaRPr lang="en-US" sz="4000" b="1" i="1" dirty="0">
              <a:solidFill>
                <a:srgbClr val="FF0000"/>
              </a:solidFill>
              <a:cs typeface="Times New Roman" pitchFamily="18" charset="0"/>
            </a:endParaRPr>
          </a:p>
        </p:txBody>
      </p:sp>
    </p:spTree>
    <p:extLst>
      <p:ext uri="{BB962C8B-B14F-4D97-AF65-F5344CB8AC3E}">
        <p14:creationId xmlns:p14="http://schemas.microsoft.com/office/powerpoint/2010/main" val="318471520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ppt_x"/>
                                          </p:val>
                                        </p:tav>
                                        <p:tav tm="100000">
                                          <p:val>
                                            <p:strVal val="#ppt_x"/>
                                          </p:val>
                                        </p:tav>
                                      </p:tavLst>
                                    </p:anim>
                                    <p:anim calcmode="lin" valueType="num">
                                      <p:cBhvr additive="base">
                                        <p:cTn id="18" dur="75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8CC67CC1-B9DF-4933-8955-8E9C48F634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9652" y="3048000"/>
            <a:ext cx="2986981" cy="290374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09" y="482828"/>
            <a:ext cx="1390224" cy="2262059"/>
          </a:xfrm>
          <a:prstGeom prst="rect">
            <a:avLst/>
          </a:prstGeom>
        </p:spPr>
      </p:pic>
      <p:sp>
        <p:nvSpPr>
          <p:cNvPr id="8" name="标题 1">
            <a:extLst>
              <a:ext uri="{FF2B5EF4-FFF2-40B4-BE49-F238E27FC236}">
                <a16:creationId xmlns:a16="http://schemas.microsoft.com/office/drawing/2014/main" id="{9B0CC135-8CB1-4A78-ADA8-8EF392A1B366}"/>
              </a:ext>
            </a:extLst>
          </p:cNvPr>
          <p:cNvSpPr txBox="1">
            <a:spLocks/>
          </p:cNvSpPr>
          <p:nvPr/>
        </p:nvSpPr>
        <p:spPr>
          <a:xfrm>
            <a:off x="3601727" y="846099"/>
            <a:ext cx="5476285" cy="67175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 </a:t>
            </a:r>
            <a:r>
              <a:rPr kumimoji="0" lang="en-US" altLang="zh-CN" sz="40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ĐOẠN 3</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9393496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ppt_x"/>
                                          </p:val>
                                        </p:tav>
                                        <p:tav tm="100000">
                                          <p:val>
                                            <p:strVal val="#ppt_x"/>
                                          </p:val>
                                        </p:tav>
                                      </p:tavLst>
                                    </p:anim>
                                    <p:anim calcmode="lin" valueType="num">
                                      <p:cBhvr additive="base">
                                        <p:cTn id="18" dur="75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10252"/>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955" y="204114"/>
            <a:ext cx="797845" cy="797845"/>
          </a:xfrm>
          <a:prstGeom prst="rect">
            <a:avLst/>
          </a:prstGeom>
        </p:spPr>
      </p:pic>
      <p:sp>
        <p:nvSpPr>
          <p:cNvPr id="20" name="Rectangle 2">
            <a:extLst>
              <a:ext uri="{FF2B5EF4-FFF2-40B4-BE49-F238E27FC236}">
                <a16:creationId xmlns:a16="http://schemas.microsoft.com/office/drawing/2014/main" id="{3207EAB7-CD7D-40D2-A1AC-7FFDE3926781}"/>
              </a:ext>
            </a:extLst>
          </p:cNvPr>
          <p:cNvSpPr txBox="1">
            <a:spLocks noChangeArrowheads="1"/>
          </p:cNvSpPr>
          <p:nvPr/>
        </p:nvSpPr>
        <p:spPr bwMode="auto">
          <a:xfrm>
            <a:off x="304800" y="2604414"/>
            <a:ext cx="11449050" cy="10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tựa</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bằng</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cột</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sắt</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chứ</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nữa</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21" name="Line 3">
            <a:extLst>
              <a:ext uri="{FF2B5EF4-FFF2-40B4-BE49-F238E27FC236}">
                <a16:creationId xmlns:a16="http://schemas.microsoft.com/office/drawing/2014/main" id="{6DF926C4-15DE-485E-839D-3C699D81232E}"/>
              </a:ext>
            </a:extLst>
          </p:cNvPr>
          <p:cNvSpPr>
            <a:spLocks noChangeShapeType="1"/>
          </p:cNvSpPr>
          <p:nvPr/>
        </p:nvSpPr>
        <p:spPr bwMode="auto">
          <a:xfrm flipH="1">
            <a:off x="6422265" y="2560878"/>
            <a:ext cx="207135" cy="47094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000">
              <a:solidFill>
                <a:srgbClr val="000000"/>
              </a:solidFill>
              <a:latin typeface="Times New Roman" panose="02020603050405020304" pitchFamily="18" charset="0"/>
              <a:cs typeface="Times New Roman" panose="02020603050405020304" pitchFamily="18" charset="0"/>
            </a:endParaRPr>
          </a:p>
        </p:txBody>
      </p:sp>
      <p:sp>
        <p:nvSpPr>
          <p:cNvPr id="30" name="Line 5">
            <a:extLst>
              <a:ext uri="{FF2B5EF4-FFF2-40B4-BE49-F238E27FC236}">
                <a16:creationId xmlns:a16="http://schemas.microsoft.com/office/drawing/2014/main" id="{ECDFBA95-1D3B-4B50-9A9F-1FF115E5E71B}"/>
              </a:ext>
            </a:extLst>
          </p:cNvPr>
          <p:cNvSpPr>
            <a:spLocks noChangeShapeType="1"/>
          </p:cNvSpPr>
          <p:nvPr/>
        </p:nvSpPr>
        <p:spPr bwMode="auto">
          <a:xfrm flipH="1">
            <a:off x="2567501" y="3128236"/>
            <a:ext cx="152400" cy="5810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 name="Line 5">
            <a:extLst>
              <a:ext uri="{FF2B5EF4-FFF2-40B4-BE49-F238E27FC236}">
                <a16:creationId xmlns:a16="http://schemas.microsoft.com/office/drawing/2014/main" id="{98D7F694-BEDE-4FE6-94E8-1C87008E1A3D}"/>
              </a:ext>
            </a:extLst>
          </p:cNvPr>
          <p:cNvSpPr>
            <a:spLocks noChangeShapeType="1"/>
          </p:cNvSpPr>
          <p:nvPr/>
        </p:nvSpPr>
        <p:spPr bwMode="auto">
          <a:xfrm flipH="1">
            <a:off x="2643701" y="3128236"/>
            <a:ext cx="152400" cy="5810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2" name="标题 1">
            <a:extLst>
              <a:ext uri="{FF2B5EF4-FFF2-40B4-BE49-F238E27FC236}">
                <a16:creationId xmlns:a16="http://schemas.microsoft.com/office/drawing/2014/main" id="{9B0CC135-8CB1-4A78-ADA8-8EF392A1B366}"/>
              </a:ext>
            </a:extLst>
          </p:cNvPr>
          <p:cNvSpPr txBox="1">
            <a:spLocks/>
          </p:cNvSpPr>
          <p:nvPr/>
        </p:nvSpPr>
        <p:spPr>
          <a:xfrm>
            <a:off x="3724275" y="355906"/>
            <a:ext cx="5476285" cy="67175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 </a:t>
            </a:r>
            <a:r>
              <a:rPr kumimoji="0" lang="en-US" altLang="zh-CN" sz="40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ĐOẠN 4</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71214788"/>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3" presetClass="entr" presetSubtype="1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par>
                                <p:cTn id="19" presetID="3"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par>
                                <p:cTn id="22" presetID="3"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23812"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955" y="204114"/>
            <a:ext cx="797845" cy="797845"/>
          </a:xfrm>
          <a:prstGeom prst="rect">
            <a:avLst/>
          </a:prstGeom>
        </p:spPr>
      </p:pic>
      <p:sp>
        <p:nvSpPr>
          <p:cNvPr id="22" name="Rectangle 2">
            <a:extLst>
              <a:ext uri="{FF2B5EF4-FFF2-40B4-BE49-F238E27FC236}">
                <a16:creationId xmlns:a16="http://schemas.microsoft.com/office/drawing/2014/main" id="{A72591CA-0D1A-4E1C-B1DF-E0279ED9DD64}"/>
              </a:ext>
            </a:extLst>
          </p:cNvPr>
          <p:cNvSpPr txBox="1">
            <a:spLocks noChangeArrowheads="1"/>
          </p:cNvSpPr>
          <p:nvPr/>
        </p:nvSpPr>
        <p:spPr bwMode="auto">
          <a:xfrm>
            <a:off x="304799" y="1792933"/>
            <a:ext cx="11630025" cy="116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Ông</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Ngũ</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đứng</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nghiêng</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Quắm</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Đen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mồ</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hôi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mồ</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kê</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nhễ</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dưới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nvGrpSpPr>
          <p:cNvPr id="7" name="Group 6"/>
          <p:cNvGrpSpPr/>
          <p:nvPr/>
        </p:nvGrpSpPr>
        <p:grpSpPr>
          <a:xfrm>
            <a:off x="3151942" y="1860602"/>
            <a:ext cx="8582024" cy="1180036"/>
            <a:chOff x="3151942" y="1860602"/>
            <a:chExt cx="8582024" cy="1180036"/>
          </a:xfrm>
        </p:grpSpPr>
        <p:grpSp>
          <p:nvGrpSpPr>
            <p:cNvPr id="3" name="Group 2"/>
            <p:cNvGrpSpPr/>
            <p:nvPr/>
          </p:nvGrpSpPr>
          <p:grpSpPr>
            <a:xfrm>
              <a:off x="3151942" y="1860602"/>
              <a:ext cx="8582024" cy="1169475"/>
              <a:chOff x="3105150" y="4171509"/>
              <a:chExt cx="8582024" cy="1169475"/>
            </a:xfrm>
          </p:grpSpPr>
          <p:sp>
            <p:nvSpPr>
              <p:cNvPr id="23" name="Line 3">
                <a:extLst>
                  <a:ext uri="{FF2B5EF4-FFF2-40B4-BE49-F238E27FC236}">
                    <a16:creationId xmlns:a16="http://schemas.microsoft.com/office/drawing/2014/main" id="{F90D8F8D-8081-4DF5-8323-D5F1AC52C184}"/>
                  </a:ext>
                </a:extLst>
              </p:cNvPr>
              <p:cNvSpPr>
                <a:spLocks noChangeShapeType="1"/>
              </p:cNvSpPr>
              <p:nvPr/>
            </p:nvSpPr>
            <p:spPr bwMode="auto">
              <a:xfrm flipH="1">
                <a:off x="11468099" y="4171509"/>
                <a:ext cx="219075" cy="56148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000">
                  <a:solidFill>
                    <a:srgbClr val="000000"/>
                  </a:solidFill>
                  <a:latin typeface="Times New Roman" panose="02020603050405020304" pitchFamily="18" charset="0"/>
                  <a:cs typeface="Times New Roman" panose="02020603050405020304" pitchFamily="18" charset="0"/>
                </a:endParaRPr>
              </a:p>
            </p:txBody>
          </p:sp>
          <p:sp>
            <p:nvSpPr>
              <p:cNvPr id="24" name="Line 3">
                <a:extLst>
                  <a:ext uri="{FF2B5EF4-FFF2-40B4-BE49-F238E27FC236}">
                    <a16:creationId xmlns:a16="http://schemas.microsoft.com/office/drawing/2014/main" id="{ED1B2977-FF84-4C63-B1C0-51B78EA23F42}"/>
                  </a:ext>
                </a:extLst>
              </p:cNvPr>
              <p:cNvSpPr>
                <a:spLocks noChangeShapeType="1"/>
              </p:cNvSpPr>
              <p:nvPr/>
            </p:nvSpPr>
            <p:spPr bwMode="auto">
              <a:xfrm flipH="1">
                <a:off x="3105150" y="4732989"/>
                <a:ext cx="228600" cy="5923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000">
                  <a:solidFill>
                    <a:srgbClr val="000000"/>
                  </a:solidFill>
                  <a:latin typeface="Times New Roman" panose="02020603050405020304" pitchFamily="18" charset="0"/>
                  <a:cs typeface="Times New Roman" panose="02020603050405020304" pitchFamily="18" charset="0"/>
                </a:endParaRPr>
              </a:p>
            </p:txBody>
          </p:sp>
          <p:sp>
            <p:nvSpPr>
              <p:cNvPr id="25" name="Line 3">
                <a:extLst>
                  <a:ext uri="{FF2B5EF4-FFF2-40B4-BE49-F238E27FC236}">
                    <a16:creationId xmlns:a16="http://schemas.microsoft.com/office/drawing/2014/main" id="{CD0E6D46-30B1-43F2-BE3F-00453CBA1062}"/>
                  </a:ext>
                </a:extLst>
              </p:cNvPr>
              <p:cNvSpPr>
                <a:spLocks noChangeShapeType="1"/>
              </p:cNvSpPr>
              <p:nvPr/>
            </p:nvSpPr>
            <p:spPr bwMode="auto">
              <a:xfrm flipH="1">
                <a:off x="7224711" y="4748618"/>
                <a:ext cx="314325" cy="59236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000">
                  <a:solidFill>
                    <a:srgbClr val="000000"/>
                  </a:solidFill>
                  <a:latin typeface="Times New Roman" panose="02020603050405020304" pitchFamily="18" charset="0"/>
                  <a:cs typeface="Times New Roman" panose="02020603050405020304" pitchFamily="18" charset="0"/>
                </a:endParaRPr>
              </a:p>
            </p:txBody>
          </p:sp>
        </p:grpSp>
        <p:sp>
          <p:nvSpPr>
            <p:cNvPr id="26" name="Line 3">
              <a:extLst>
                <a:ext uri="{FF2B5EF4-FFF2-40B4-BE49-F238E27FC236}">
                  <a16:creationId xmlns:a16="http://schemas.microsoft.com/office/drawing/2014/main" id="{55937889-0C56-40D7-8691-7AA97EC406B5}"/>
                </a:ext>
              </a:extLst>
            </p:cNvPr>
            <p:cNvSpPr>
              <a:spLocks noChangeShapeType="1"/>
            </p:cNvSpPr>
            <p:nvPr/>
          </p:nvSpPr>
          <p:spPr bwMode="auto">
            <a:xfrm flipH="1">
              <a:off x="7357081" y="2448272"/>
              <a:ext cx="314325" cy="59236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000">
                <a:solidFill>
                  <a:srgbClr val="000000"/>
                </a:solidFill>
                <a:latin typeface="Times New Roman" panose="02020603050405020304" pitchFamily="18" charset="0"/>
                <a:cs typeface="Times New Roman" panose="02020603050405020304" pitchFamily="18" charset="0"/>
              </a:endParaRPr>
            </a:p>
          </p:txBody>
        </p:sp>
      </p:grpSp>
      <p:sp>
        <p:nvSpPr>
          <p:cNvPr id="32" name="标题 1">
            <a:extLst>
              <a:ext uri="{FF2B5EF4-FFF2-40B4-BE49-F238E27FC236}">
                <a16:creationId xmlns:a16="http://schemas.microsoft.com/office/drawing/2014/main" id="{9B0CC135-8CB1-4A78-ADA8-8EF392A1B366}"/>
              </a:ext>
            </a:extLst>
          </p:cNvPr>
          <p:cNvSpPr txBox="1">
            <a:spLocks/>
          </p:cNvSpPr>
          <p:nvPr/>
        </p:nvSpPr>
        <p:spPr>
          <a:xfrm>
            <a:off x="3724275" y="355906"/>
            <a:ext cx="5476285" cy="67175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 </a:t>
            </a:r>
            <a:r>
              <a:rPr kumimoji="0" lang="en-US" altLang="zh-CN" sz="40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ĐOẠN 5</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637512145"/>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kho">
            <a:extLst>
              <a:ext uri="{FF2B5EF4-FFF2-40B4-BE49-F238E27FC236}">
                <a16:creationId xmlns:a16="http://schemas.microsoft.com/office/drawing/2014/main" id="{B65C6AC7-F7BF-440E-A168-2D4BAA1CE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753" y="525775"/>
            <a:ext cx="6439635" cy="41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C8C1B8D-4276-4E0F-8839-1F9872E20B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9656" y="171466"/>
            <a:ext cx="2494019" cy="51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a:extLst>
              <a:ext uri="{FF2B5EF4-FFF2-40B4-BE49-F238E27FC236}">
                <a16:creationId xmlns:a16="http://schemas.microsoft.com/office/drawing/2014/main" id="{02B9A6B0-4BB3-4DB2-B1CC-D26458B56C21}"/>
              </a:ext>
            </a:extLst>
          </p:cNvPr>
          <p:cNvSpPr txBox="1">
            <a:spLocks noChangeArrowheads="1"/>
          </p:cNvSpPr>
          <p:nvPr/>
        </p:nvSpPr>
        <p:spPr bwMode="auto">
          <a:xfrm>
            <a:off x="1371600" y="5289550"/>
            <a:ext cx="129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sz="4000" b="1" dirty="0" err="1">
                <a:solidFill>
                  <a:srgbClr val="002060"/>
                </a:solidFill>
                <a:latin typeface="Times New Roman" panose="02020603050405020304" pitchFamily="18" charset="0"/>
                <a:cs typeface="Times New Roman" panose="02020603050405020304" pitchFamily="18" charset="0"/>
              </a:rPr>
              <a:t>Khố</a:t>
            </a:r>
            <a:r>
              <a:rPr lang="en-US" altLang="en-US" sz="4000" b="1" dirty="0">
                <a:solidFill>
                  <a:srgbClr val="002060"/>
                </a:solidFill>
                <a:latin typeface="Times New Roman" panose="02020603050405020304" pitchFamily="18" charset="0"/>
                <a:cs typeface="Times New Roman" panose="02020603050405020304" pitchFamily="18" charset="0"/>
              </a:rPr>
              <a:t>:</a:t>
            </a:r>
            <a:endParaRPr lang="en-US" altLang="en-US" sz="4000" b="1" i="1" dirty="0">
              <a:solidFill>
                <a:srgbClr val="002060"/>
              </a:solidFill>
              <a:latin typeface="Times New Roman" panose="02020603050405020304" pitchFamily="18" charset="0"/>
              <a:cs typeface="Times New Roman" panose="02020603050405020304" pitchFamily="18" charset="0"/>
            </a:endParaRPr>
          </a:p>
        </p:txBody>
      </p:sp>
      <p:sp>
        <p:nvSpPr>
          <p:cNvPr id="7" name="Text Box 20">
            <a:extLst>
              <a:ext uri="{FF2B5EF4-FFF2-40B4-BE49-F238E27FC236}">
                <a16:creationId xmlns:a16="http://schemas.microsoft.com/office/drawing/2014/main" id="{81C0D9B3-D0F4-4AE9-B336-ABA27F1A84E9}"/>
              </a:ext>
            </a:extLst>
          </p:cNvPr>
          <p:cNvSpPr txBox="1">
            <a:spLocks noChangeArrowheads="1"/>
          </p:cNvSpPr>
          <p:nvPr/>
        </p:nvSpPr>
        <p:spPr bwMode="auto">
          <a:xfrm>
            <a:off x="2514600" y="5297488"/>
            <a:ext cx="76962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Mảnh</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vải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dài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hẹp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quấn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che</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dưới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người</a:t>
            </a:r>
            <a:r>
              <a:rPr lang="en-US" altLang="en-US" sz="4000" b="1" dirty="0">
                <a:solidFill>
                  <a:srgbClr val="000000"/>
                </a:solidFill>
                <a:latin typeface="Times New Roman" panose="02020603050405020304" pitchFamily="18" charset="0"/>
                <a:cs typeface="Times New Roman" panose="02020603050405020304" pitchFamily="18" charset="0"/>
              </a:rPr>
              <a:t>.</a:t>
            </a:r>
            <a:endParaRPr lang="en-US" altLang="en-US" sz="4000" b="1"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3456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559" y="745538"/>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3375" y="617752"/>
            <a:ext cx="1103377" cy="1795325"/>
          </a:xfrm>
          <a:prstGeom prst="rect">
            <a:avLst/>
          </a:prstGeom>
        </p:spPr>
      </p:pic>
      <p:sp>
        <p:nvSpPr>
          <p:cNvPr id="16" name="WordArt 14">
            <a:extLst>
              <a:ext uri="{FF2B5EF4-FFF2-40B4-BE49-F238E27FC236}">
                <a16:creationId xmlns:a16="http://schemas.microsoft.com/office/drawing/2014/main" id="{3707A4F6-77B5-4BED-8E91-C1262A131311}"/>
              </a:ext>
            </a:extLst>
          </p:cNvPr>
          <p:cNvSpPr>
            <a:spLocks noChangeArrowheads="1" noChangeShapeType="1" noTextEdit="1"/>
          </p:cNvSpPr>
          <p:nvPr/>
        </p:nvSpPr>
        <p:spPr bwMode="auto">
          <a:xfrm>
            <a:off x="1984374" y="2101773"/>
            <a:ext cx="7696200" cy="1524000"/>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US"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LUYỆN ĐỌC NHÓM 5</a:t>
            </a:r>
            <a:endParaRPr lang="en-US"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694131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559" y="745538"/>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3375" y="617752"/>
            <a:ext cx="1103377" cy="1795325"/>
          </a:xfrm>
          <a:prstGeom prst="rect">
            <a:avLst/>
          </a:prstGeom>
        </p:spPr>
      </p:pic>
      <p:sp>
        <p:nvSpPr>
          <p:cNvPr id="16" name="WordArt 14">
            <a:extLst>
              <a:ext uri="{FF2B5EF4-FFF2-40B4-BE49-F238E27FC236}">
                <a16:creationId xmlns:a16="http://schemas.microsoft.com/office/drawing/2014/main" id="{3707A4F6-77B5-4BED-8E91-C1262A131311}"/>
              </a:ext>
            </a:extLst>
          </p:cNvPr>
          <p:cNvSpPr>
            <a:spLocks noChangeArrowheads="1" noChangeShapeType="1" noTextEdit="1"/>
          </p:cNvSpPr>
          <p:nvPr/>
        </p:nvSpPr>
        <p:spPr bwMode="auto">
          <a:xfrm>
            <a:off x="2645064" y="2146146"/>
            <a:ext cx="7696200" cy="1524000"/>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US"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320701227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822" name="Text Box 6" descr="Papyrus">
            <a:extLst>
              <a:ext uri="{FF2B5EF4-FFF2-40B4-BE49-F238E27FC236}">
                <a16:creationId xmlns:a16="http://schemas.microsoft.com/office/drawing/2014/main" id="{8FA24173-D6C8-483A-8E00-F18A54E913FF}"/>
              </a:ext>
            </a:extLst>
          </p:cNvPr>
          <p:cNvSpPr txBox="1">
            <a:spLocks noChangeArrowheads="1"/>
          </p:cNvSpPr>
          <p:nvPr/>
        </p:nvSpPr>
        <p:spPr bwMode="auto">
          <a:xfrm>
            <a:off x="1524000" y="142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a:solidFill>
                  <a:srgbClr val="000000"/>
                </a:solidFill>
                <a:latin typeface="Times New Roman" panose="02020603050405020304" pitchFamily="18" charset="0"/>
              </a:rPr>
              <a:t>Câu 1: Tìm những chi tiết miêu tả cảnh tượng sôi động của hội vật ?</a:t>
            </a:r>
          </a:p>
        </p:txBody>
      </p:sp>
      <p:sp>
        <p:nvSpPr>
          <p:cNvPr id="34823" name="Text Box 7" descr="Pink tissue paper">
            <a:extLst>
              <a:ext uri="{FF2B5EF4-FFF2-40B4-BE49-F238E27FC236}">
                <a16:creationId xmlns:a16="http://schemas.microsoft.com/office/drawing/2014/main" id="{890E2E53-9FE3-4182-9457-D55409C7CC07}"/>
              </a:ext>
            </a:extLst>
          </p:cNvPr>
          <p:cNvSpPr txBox="1">
            <a:spLocks noChangeArrowheads="1"/>
          </p:cNvSpPr>
          <p:nvPr/>
        </p:nvSpPr>
        <p:spPr bwMode="auto">
          <a:xfrm>
            <a:off x="1413164" y="1214438"/>
            <a:ext cx="9688945" cy="528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200" b="1" dirty="0" err="1">
                <a:solidFill>
                  <a:srgbClr val="000066"/>
                </a:solidFill>
                <a:latin typeface="Times New Roman" panose="02020603050405020304" pitchFamily="18" charset="0"/>
              </a:rPr>
              <a:t>Tiếng</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trống</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nổi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lên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dồn</a:t>
            </a:r>
            <a:endParaRPr lang="en-US" altLang="en-US" sz="3200" b="1" dirty="0">
              <a:solidFill>
                <a:srgbClr val="000066"/>
              </a:solidFill>
              <a:latin typeface="Times New Roman" panose="02020603050405020304" pitchFamily="18" charset="0"/>
            </a:endParaRPr>
          </a:p>
          <a:p>
            <a:pPr eaLnBrk="1" fontAlgn="base" hangingPunct="1">
              <a:spcBef>
                <a:spcPct val="50000"/>
              </a:spcBef>
              <a:spcAft>
                <a:spcPct val="0"/>
              </a:spcAft>
            </a:pPr>
            <a:r>
              <a:rPr lang="en-US" altLang="en-US" sz="3200" b="1" dirty="0" err="1">
                <a:solidFill>
                  <a:srgbClr val="000066"/>
                </a:solidFill>
                <a:latin typeface="Times New Roman" panose="02020603050405020304" pitchFamily="18" charset="0"/>
              </a:rPr>
              <a:t>dập</a:t>
            </a:r>
            <a:r>
              <a:rPr lang="en-US" altLang="en-US" sz="3200" b="1" dirty="0">
                <a:solidFill>
                  <a:srgbClr val="000066"/>
                </a:solidFill>
                <a:latin typeface="Times New Roman" panose="02020603050405020304" pitchFamily="18" charset="0"/>
              </a:rPr>
              <a:t> . </a:t>
            </a:r>
            <a:r>
              <a:rPr lang="en-US" altLang="en-US" sz="3200" b="1" dirty="0" err="1">
                <a:solidFill>
                  <a:srgbClr val="000066"/>
                </a:solidFill>
                <a:latin typeface="Times New Roman" panose="02020603050405020304" pitchFamily="18" charset="0"/>
              </a:rPr>
              <a:t>Người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tứ</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xứ</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đổ</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về</a:t>
            </a:r>
            <a:endParaRPr lang="en-US" altLang="en-US" sz="3200" b="1" dirty="0">
              <a:solidFill>
                <a:srgbClr val="000066"/>
              </a:solidFill>
              <a:latin typeface="Times New Roman" panose="02020603050405020304" pitchFamily="18" charset="0"/>
            </a:endParaRPr>
          </a:p>
          <a:p>
            <a:pPr eaLnBrk="1" fontAlgn="base" hangingPunct="1">
              <a:spcBef>
                <a:spcPct val="50000"/>
              </a:spcBef>
              <a:spcAft>
                <a:spcPct val="0"/>
              </a:spcAft>
            </a:pPr>
            <a:r>
              <a:rPr lang="en-US" altLang="en-US" sz="3200" b="1" dirty="0" err="1">
                <a:solidFill>
                  <a:srgbClr val="000066"/>
                </a:solidFill>
                <a:latin typeface="Times New Roman" panose="02020603050405020304" pitchFamily="18" charset="0"/>
              </a:rPr>
              <a:t>như</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nước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chảy</a:t>
            </a:r>
            <a:r>
              <a:rPr lang="en-US" altLang="en-US" sz="3200" b="1" dirty="0">
                <a:solidFill>
                  <a:srgbClr val="000066"/>
                </a:solidFill>
                <a:latin typeface="Times New Roman" panose="02020603050405020304" pitchFamily="18" charset="0"/>
              </a:rPr>
              <a:t>. Ai </a:t>
            </a:r>
            <a:r>
              <a:rPr lang="en-US" altLang="en-US" sz="3200" b="1" dirty="0" err="1">
                <a:solidFill>
                  <a:srgbClr val="000066"/>
                </a:solidFill>
                <a:latin typeface="Times New Roman" panose="02020603050405020304" pitchFamily="18" charset="0"/>
              </a:rPr>
              <a:t>ai</a:t>
            </a:r>
            <a:endParaRPr lang="en-US" altLang="en-US" sz="3200" b="1" dirty="0">
              <a:solidFill>
                <a:srgbClr val="000066"/>
              </a:solidFill>
              <a:latin typeface="Times New Roman" panose="02020603050405020304" pitchFamily="18" charset="0"/>
            </a:endParaRPr>
          </a:p>
          <a:p>
            <a:pPr eaLnBrk="1" fontAlgn="base" hangingPunct="1">
              <a:spcBef>
                <a:spcPct val="50000"/>
              </a:spcBef>
              <a:spcAft>
                <a:spcPct val="0"/>
              </a:spcAft>
            </a:pPr>
            <a:r>
              <a:rPr lang="en-US" altLang="en-US" sz="3200" b="1" dirty="0" err="1">
                <a:solidFill>
                  <a:srgbClr val="000066"/>
                </a:solidFill>
                <a:latin typeface="Times New Roman" panose="02020603050405020304" pitchFamily="18" charset="0"/>
              </a:rPr>
              <a:t>cũng</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náo</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nức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muốn</a:t>
            </a:r>
            <a:endParaRPr lang="en-US" altLang="en-US" sz="3200" b="1" dirty="0">
              <a:solidFill>
                <a:srgbClr val="000066"/>
              </a:solidFill>
              <a:latin typeface="Times New Roman" panose="02020603050405020304" pitchFamily="18" charset="0"/>
            </a:endParaRPr>
          </a:p>
          <a:p>
            <a:pPr eaLnBrk="1" fontAlgn="base" hangingPunct="1">
              <a:spcBef>
                <a:spcPct val="50000"/>
              </a:spcBef>
              <a:spcAft>
                <a:spcPct val="0"/>
              </a:spcAft>
            </a:pPr>
            <a:r>
              <a:rPr lang="en-US" altLang="en-US" sz="3200" b="1" dirty="0" err="1">
                <a:solidFill>
                  <a:srgbClr val="000066"/>
                </a:solidFill>
                <a:latin typeface="Times New Roman" panose="02020603050405020304" pitchFamily="18" charset="0"/>
              </a:rPr>
              <a:t>được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xem</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mặt</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xem</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tài</a:t>
            </a:r>
            <a:r>
              <a:rPr lang="en-US" altLang="en-US" sz="3200" b="1" dirty="0">
                <a:solidFill>
                  <a:srgbClr val="000066"/>
                </a:solidFill>
                <a:latin typeface="Times New Roman" panose="02020603050405020304" pitchFamily="18" charset="0"/>
              </a:rPr>
              <a:t> </a:t>
            </a:r>
          </a:p>
          <a:p>
            <a:pPr eaLnBrk="1" fontAlgn="base" hangingPunct="1">
              <a:spcBef>
                <a:spcPct val="50000"/>
              </a:spcBef>
              <a:spcAft>
                <a:spcPct val="0"/>
              </a:spcAft>
            </a:pPr>
            <a:r>
              <a:rPr lang="en-US" altLang="en-US" sz="3200" b="1" dirty="0" err="1">
                <a:solidFill>
                  <a:srgbClr val="000066"/>
                </a:solidFill>
                <a:latin typeface="Times New Roman" panose="02020603050405020304" pitchFamily="18" charset="0"/>
              </a:rPr>
              <a:t>ông</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Cản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Ngũ</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Người</a:t>
            </a:r>
            <a:r>
              <a:rPr lang="en-US" altLang="en-US" sz="3200" b="1" dirty="0">
                <a:solidFill>
                  <a:srgbClr val="000066"/>
                </a:solidFill>
                <a:latin typeface="Times New Roman" panose="02020603050405020304" pitchFamily="18" charset="0"/>
              </a:rPr>
              <a:t> ta </a:t>
            </a:r>
            <a:r>
              <a:rPr lang="en-US" altLang="en-US" sz="3200" b="1" dirty="0" err="1">
                <a:solidFill>
                  <a:srgbClr val="000066"/>
                </a:solidFill>
                <a:latin typeface="Times New Roman" panose="02020603050405020304" pitchFamily="18" charset="0"/>
              </a:rPr>
              <a:t>chen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lấn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nhau</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vây</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kính</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quanh</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sới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vật</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nhiều</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người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phải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trèo</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lên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những</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cây</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cao</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gần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đấy</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xem</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cho</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rõ</a:t>
            </a:r>
            <a:r>
              <a:rPr lang="en-US" altLang="en-US" sz="3200" b="1" dirty="0">
                <a:solidFill>
                  <a:srgbClr val="000066"/>
                </a:solidFill>
                <a:latin typeface="Times New Roman" panose="02020603050405020304" pitchFamily="18" charset="0"/>
              </a:rPr>
              <a:t>.</a:t>
            </a:r>
          </a:p>
        </p:txBody>
      </p:sp>
      <p:pic>
        <p:nvPicPr>
          <p:cNvPr id="5" name="Picture 4" descr="Hoi vat 1">
            <a:extLst>
              <a:ext uri="{FF2B5EF4-FFF2-40B4-BE49-F238E27FC236}">
                <a16:creationId xmlns:a16="http://schemas.microsoft.com/office/drawing/2014/main" id="{D6A0CE3A-3DE4-412A-9440-78F85C74E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602109"/>
            <a:ext cx="5779366" cy="4093718"/>
          </a:xfrm>
          <a:prstGeom prst="rect">
            <a:avLst/>
          </a:prstGeom>
          <a:noFill/>
          <a:ln w="28575">
            <a:solidFill>
              <a:srgbClr val="99250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linds(horizontal)">
                                      <p:cBhvr>
                                        <p:cTn id="7" dur="500"/>
                                        <p:tgtEl>
                                          <p:spTgt spid="34822"/>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4823"/>
                                        </p:tgtEl>
                                        <p:attrNameLst>
                                          <p:attrName>style.visibility</p:attrName>
                                        </p:attrNameLst>
                                      </p:cBhvr>
                                      <p:to>
                                        <p:strVal val="visible"/>
                                      </p:to>
                                    </p:set>
                                    <p:animEffect transition="in" filter="box(in)">
                                      <p:cBhvr>
                                        <p:cTn id="16"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846" name="Text Box 6">
            <a:extLst>
              <a:ext uri="{FF2B5EF4-FFF2-40B4-BE49-F238E27FC236}">
                <a16:creationId xmlns:a16="http://schemas.microsoft.com/office/drawing/2014/main" id="{FF9A20F4-99D0-4D91-859E-0B2D9CEE861A}"/>
              </a:ext>
            </a:extLst>
          </p:cNvPr>
          <p:cNvSpPr txBox="1">
            <a:spLocks noChangeArrowheads="1"/>
          </p:cNvSpPr>
          <p:nvPr/>
        </p:nvSpPr>
        <p:spPr bwMode="auto">
          <a:xfrm>
            <a:off x="1600199" y="381000"/>
            <a:ext cx="976052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dirty="0" err="1">
                <a:solidFill>
                  <a:srgbClr val="C00000"/>
                </a:solidFill>
                <a:latin typeface="Times New Roman" panose="02020603050405020304" pitchFamily="18" charset="0"/>
              </a:rPr>
              <a:t>Câu</a:t>
            </a:r>
            <a:r>
              <a:rPr lang="en-US" altLang="en-US" sz="3600" b="1" i="1" dirty="0">
                <a:solidFill>
                  <a:srgbClr val="C00000"/>
                </a:solidFill>
                <a:latin typeface="Times New Roman" panose="02020603050405020304" pitchFamily="18" charset="0"/>
              </a:rPr>
              <a:t> 2: </a:t>
            </a:r>
            <a:r>
              <a:rPr lang="en-US" altLang="en-US" sz="3600" i="1" dirty="0" err="1">
                <a:solidFill>
                  <a:srgbClr val="FF0000"/>
                </a:solidFill>
                <a:latin typeface="Times New Roman" panose="02020603050405020304" pitchFamily="18" charset="0"/>
              </a:rPr>
              <a:t>Cách</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đánh</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của</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ông</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Cản</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Ngũ</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và</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Quắm</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Đen</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có</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gì</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khác</a:t>
            </a:r>
            <a:r>
              <a:rPr lang="en-US" altLang="en-US" sz="3600" i="1" dirty="0">
                <a:solidFill>
                  <a:srgbClr val="FF0000"/>
                </a:solidFill>
                <a:latin typeface="Times New Roman" panose="02020603050405020304" pitchFamily="18" charset="0"/>
              </a:rPr>
              <a:t> </a:t>
            </a:r>
            <a:r>
              <a:rPr lang="en-US" altLang="en-US" sz="3600" i="1" dirty="0" err="1">
                <a:solidFill>
                  <a:srgbClr val="FF0000"/>
                </a:solidFill>
                <a:latin typeface="Times New Roman" panose="02020603050405020304" pitchFamily="18" charset="0"/>
              </a:rPr>
              <a:t>nhau</a:t>
            </a:r>
            <a:r>
              <a:rPr lang="en-US" altLang="en-US" sz="3600" i="1" dirty="0">
                <a:solidFill>
                  <a:srgbClr val="FF0000"/>
                </a:solidFill>
                <a:latin typeface="Times New Roman" panose="02020603050405020304" pitchFamily="18" charset="0"/>
              </a:rPr>
              <a:t> ?</a:t>
            </a:r>
          </a:p>
        </p:txBody>
      </p:sp>
      <p:graphicFrame>
        <p:nvGraphicFramePr>
          <p:cNvPr id="35902" name="Group 62">
            <a:extLst>
              <a:ext uri="{FF2B5EF4-FFF2-40B4-BE49-F238E27FC236}">
                <a16:creationId xmlns:a16="http://schemas.microsoft.com/office/drawing/2014/main" id="{75601418-DC35-46B5-9DAA-BDFD686DE40C}"/>
              </a:ext>
            </a:extLst>
          </p:cNvPr>
          <p:cNvGraphicFramePr>
            <a:graphicFrameLocks noGrp="1"/>
          </p:cNvGraphicFramePr>
          <p:nvPr>
            <p:ph/>
            <p:extLst>
              <p:ext uri="{D42A27DB-BD31-4B8C-83A1-F6EECF244321}">
                <p14:modId xmlns:p14="http://schemas.microsoft.com/office/powerpoint/2010/main" val="1149664552"/>
              </p:ext>
            </p:extLst>
          </p:nvPr>
        </p:nvGraphicFramePr>
        <p:xfrm>
          <a:off x="1600200" y="1655042"/>
          <a:ext cx="9199418" cy="4929190"/>
        </p:xfrm>
        <a:graphic>
          <a:graphicData uri="http://schemas.openxmlformats.org/drawingml/2006/table">
            <a:tbl>
              <a:tblPr/>
              <a:tblGrid>
                <a:gridCol w="6105068">
                  <a:extLst>
                    <a:ext uri="{9D8B030D-6E8A-4147-A177-3AD203B41FA5}">
                      <a16:colId xmlns:a16="http://schemas.microsoft.com/office/drawing/2014/main" val="20000"/>
                    </a:ext>
                  </a:extLst>
                </a:gridCol>
                <a:gridCol w="3094350">
                  <a:extLst>
                    <a:ext uri="{9D8B030D-6E8A-4147-A177-3AD203B41FA5}">
                      <a16:colId xmlns:a16="http://schemas.microsoft.com/office/drawing/2014/main" val="20001"/>
                    </a:ext>
                  </a:extLst>
                </a:gridCol>
              </a:tblGrid>
              <a:tr h="13671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rgbClr val="000066"/>
                          </a:solidFill>
                          <a:effectLst/>
                          <a:latin typeface="Times New Roman" pitchFamily="18" charset="0"/>
                          <a:cs typeface="Times New Roman" pitchFamily="18" charset="0"/>
                        </a:rPr>
                        <a:t>Quắm</a:t>
                      </a:r>
                      <a:r>
                        <a:rPr kumimoji="0" lang="en-US" sz="3600" b="1" i="0" u="none" strike="noStrike" cap="none" normalizeH="0" baseline="0" dirty="0">
                          <a:ln>
                            <a:noFill/>
                          </a:ln>
                          <a:solidFill>
                            <a:srgbClr val="000066"/>
                          </a:solidFill>
                          <a:effectLst/>
                          <a:latin typeface="Times New Roman" pitchFamily="18" charset="0"/>
                          <a:cs typeface="Times New Roman" pitchFamily="18" charset="0"/>
                        </a:rPr>
                        <a:t> </a:t>
                      </a:r>
                      <a:r>
                        <a:rPr kumimoji="0" lang="en-US" sz="3600" b="1" i="0" u="none" strike="noStrike" cap="none" normalizeH="0" baseline="0" dirty="0" err="1">
                          <a:ln>
                            <a:noFill/>
                          </a:ln>
                          <a:solidFill>
                            <a:srgbClr val="000066"/>
                          </a:solidFill>
                          <a:effectLst/>
                          <a:latin typeface="Times New Roman" pitchFamily="18" charset="0"/>
                          <a:cs typeface="Times New Roman" pitchFamily="18" charset="0"/>
                        </a:rPr>
                        <a:t>Đen</a:t>
                      </a:r>
                      <a:endParaRPr kumimoji="0" lang="en-US" sz="3600" b="1" i="0" u="none" strike="noStrike" cap="none" normalizeH="0" baseline="0" dirty="0">
                        <a:ln>
                          <a:noFill/>
                        </a:ln>
                        <a:solidFill>
                          <a:srgbClr val="000066"/>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000066"/>
                          </a:solidFill>
                          <a:effectLst/>
                          <a:latin typeface="Times New Roman" pitchFamily="18" charset="0"/>
                          <a:cs typeface="Times New Roman" pitchFamily="18" charset="0"/>
                        </a:rPr>
                        <a:t>(</a:t>
                      </a:r>
                      <a:r>
                        <a:rPr kumimoji="0" lang="en-US" sz="3600" b="1" i="0" u="none" strike="noStrike" cap="none" normalizeH="0" baseline="0" dirty="0" err="1">
                          <a:ln>
                            <a:noFill/>
                          </a:ln>
                          <a:solidFill>
                            <a:srgbClr val="000066"/>
                          </a:solidFill>
                          <a:effectLst/>
                          <a:latin typeface="Times New Roman" pitchFamily="18" charset="0"/>
                          <a:cs typeface="Times New Roman" pitchFamily="18" charset="0"/>
                        </a:rPr>
                        <a:t>Đô</a:t>
                      </a:r>
                      <a:r>
                        <a:rPr kumimoji="0" lang="en-US" sz="3600" b="1" i="0" u="none" strike="noStrike" cap="none" normalizeH="0" baseline="0" dirty="0">
                          <a:ln>
                            <a:noFill/>
                          </a:ln>
                          <a:solidFill>
                            <a:srgbClr val="000066"/>
                          </a:solidFill>
                          <a:effectLst/>
                          <a:latin typeface="Times New Roman" pitchFamily="18" charset="0"/>
                          <a:cs typeface="Times New Roman" pitchFamily="18" charset="0"/>
                        </a:rPr>
                        <a:t> </a:t>
                      </a:r>
                      <a:r>
                        <a:rPr kumimoji="0" lang="en-US" sz="3600" b="1" i="0" u="none" strike="noStrike" cap="none" normalizeH="0" baseline="0" dirty="0" err="1">
                          <a:ln>
                            <a:noFill/>
                          </a:ln>
                          <a:solidFill>
                            <a:srgbClr val="000066"/>
                          </a:solidFill>
                          <a:effectLst/>
                          <a:latin typeface="Times New Roman" pitchFamily="18" charset="0"/>
                          <a:cs typeface="Times New Roman" pitchFamily="18" charset="0"/>
                        </a:rPr>
                        <a:t>vật</a:t>
                      </a:r>
                      <a:r>
                        <a:rPr kumimoji="0" lang="en-US" sz="3600" b="1" i="0" u="none" strike="noStrike" cap="none" normalizeH="0" baseline="0" dirty="0">
                          <a:ln>
                            <a:noFill/>
                          </a:ln>
                          <a:solidFill>
                            <a:srgbClr val="000066"/>
                          </a:solidFill>
                          <a:effectLst/>
                          <a:latin typeface="Times New Roman" pitchFamily="18" charset="0"/>
                          <a:cs typeface="Times New Roman" pitchFamily="18" charset="0"/>
                        </a:rPr>
                        <a:t> </a:t>
                      </a:r>
                      <a:r>
                        <a:rPr kumimoji="0" lang="en-US" sz="3600" b="1" i="0" u="none" strike="noStrike" cap="none" normalizeH="0" baseline="0" dirty="0" err="1">
                          <a:ln>
                            <a:noFill/>
                          </a:ln>
                          <a:solidFill>
                            <a:srgbClr val="000066"/>
                          </a:solidFill>
                          <a:effectLst/>
                          <a:latin typeface="Times New Roman" pitchFamily="18" charset="0"/>
                          <a:cs typeface="Times New Roman" pitchFamily="18" charset="0"/>
                        </a:rPr>
                        <a:t>trẻ</a:t>
                      </a:r>
                      <a:r>
                        <a:rPr kumimoji="0" lang="en-US" sz="3600" b="1" i="0" u="none" strike="noStrike" cap="none" normalizeH="0" baseline="0" dirty="0">
                          <a:ln>
                            <a:noFill/>
                          </a:ln>
                          <a:solidFill>
                            <a:srgbClr val="000066"/>
                          </a:solidFill>
                          <a:effectLst/>
                          <a:latin typeface="Times New Roman" pitchFamily="18" charset="0"/>
                          <a:cs typeface="Times New Roman" pitchFamily="18" charset="0"/>
                        </a:rPr>
                        <a:t>)</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000066"/>
                          </a:solidFill>
                          <a:effectLst/>
                          <a:latin typeface="Times New Roman" pitchFamily="18" charset="0"/>
                          <a:cs typeface="Times New Roman" pitchFamily="18" charset="0"/>
                        </a:rPr>
                        <a:t>Cản Ngũ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000066"/>
                          </a:solidFill>
                          <a:effectLst/>
                          <a:latin typeface="Times New Roman" pitchFamily="18" charset="0"/>
                          <a:cs typeface="Times New Roman" pitchFamily="18" charset="0"/>
                        </a:rPr>
                        <a:t>(Đô vật già)</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620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Nhanh</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nhẹn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Đánh</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dồn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dập</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Đánh</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ráo</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riết</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Vờn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bên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trái</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đánh</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bên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phải</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dứ</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trên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đánh</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dưới</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thoắt</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thoắt</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hoá</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khôn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lường</a:t>
                      </a:r>
                      <a:endParaRPr kumimoji="0" lang="en-US" sz="3600" b="1" i="0" u="none" strike="noStrike" cap="none" normalizeH="0" baseline="0" dirty="0">
                        <a:ln>
                          <a:noFill/>
                        </a:ln>
                        <a:solidFill>
                          <a:schemeClr val="tx1"/>
                        </a:solidFill>
                        <a:effectLst/>
                        <a:latin typeface="Times New Roman" pitchFamily="18" charset="0"/>
                        <a:cs typeface="Times New Roman" pitchFamily="18"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Lớ</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ngớ</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chậm</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chạp</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làm</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xem</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chán</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ngắt</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5902"/>
                                        </p:tgtEl>
                                        <p:attrNameLst>
                                          <p:attrName>style.visibility</p:attrName>
                                        </p:attrNameLst>
                                      </p:cBhvr>
                                      <p:to>
                                        <p:strVal val="visible"/>
                                      </p:to>
                                    </p:set>
                                    <p:animEffect transition="in" filter="box(in)">
                                      <p:cBhvr>
                                        <p:cTn id="12" dur="500"/>
                                        <p:tgtEl>
                                          <p:spTgt spid="3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8452"/>
            <a:ext cx="12192000" cy="3339548"/>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205" y="46806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6594" y="796145"/>
            <a:ext cx="1103377" cy="1795325"/>
          </a:xfrm>
          <a:prstGeom prst="rect">
            <a:avLst/>
          </a:prstGeom>
        </p:spPr>
      </p:pic>
      <p:pic>
        <p:nvPicPr>
          <p:cNvPr id="16" name="Picture 5" descr="le hoi">
            <a:extLst>
              <a:ext uri="{FF2B5EF4-FFF2-40B4-BE49-F238E27FC236}">
                <a16:creationId xmlns:a16="http://schemas.microsoft.com/office/drawing/2014/main" id="{2AA9172B-A342-427F-B257-69A2FC7AA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7" y="1535"/>
            <a:ext cx="7383463" cy="66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1698B5E-933F-4614-82F5-69D699BED3A6}"/>
              </a:ext>
            </a:extLst>
          </p:cNvPr>
          <p:cNvSpPr txBox="1"/>
          <p:nvPr/>
        </p:nvSpPr>
        <p:spPr>
          <a:xfrm>
            <a:off x="304803" y="468846"/>
            <a:ext cx="2942758" cy="584775"/>
          </a:xfrm>
          <a:prstGeom prst="rect">
            <a:avLst/>
          </a:prstGeom>
          <a:noFill/>
        </p:spPr>
        <p:txBody>
          <a:bodyPr wrap="square" rtlCol="0">
            <a:spAutoFit/>
          </a:bodyPr>
          <a:lstStyle/>
          <a:p>
            <a:pPr algn="ctr"/>
            <a:r>
              <a:rPr lang="en-US" sz="3200" b="1" u="sng" dirty="0" err="1">
                <a:solidFill>
                  <a:srgbClr val="0070C0"/>
                </a:solidFill>
                <a:latin typeface="Times New Roman" panose="02020603050405020304" pitchFamily="18" charset="0"/>
                <a:cs typeface="Times New Roman" panose="02020603050405020304" pitchFamily="18" charset="0"/>
              </a:rPr>
              <a:t>Chủ</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err="1">
                <a:solidFill>
                  <a:srgbClr val="0070C0"/>
                </a:solidFill>
                <a:latin typeface="Times New Roman" panose="02020603050405020304" pitchFamily="18" charset="0"/>
                <a:cs typeface="Times New Roman" panose="02020603050405020304" pitchFamily="18" charset="0"/>
              </a:rPr>
              <a:t>điểm</a:t>
            </a:r>
            <a:r>
              <a:rPr lang="en-US" sz="3200" b="1" u="sng" dirty="0">
                <a:solidFill>
                  <a:srgbClr val="0070C0"/>
                </a:solidFill>
                <a:latin typeface="Times New Roman" panose="02020603050405020304" pitchFamily="18" charset="0"/>
                <a:cs typeface="Times New Roman" panose="02020603050405020304" pitchFamily="18" charset="0"/>
              </a:rPr>
              <a:t>:</a:t>
            </a:r>
          </a:p>
        </p:txBody>
      </p:sp>
      <p:sp>
        <p:nvSpPr>
          <p:cNvPr id="18" name="Text Box 3">
            <a:extLst>
              <a:ext uri="{FF2B5EF4-FFF2-40B4-BE49-F238E27FC236}">
                <a16:creationId xmlns:a16="http://schemas.microsoft.com/office/drawing/2014/main" id="{75A37A51-82EC-4145-9B56-0D547BC8FD97}"/>
              </a:ext>
            </a:extLst>
          </p:cNvPr>
          <p:cNvSpPr txBox="1">
            <a:spLocks noChangeArrowheads="1"/>
          </p:cNvSpPr>
          <p:nvPr/>
        </p:nvSpPr>
        <p:spPr bwMode="auto">
          <a:xfrm>
            <a:off x="217717" y="1067011"/>
            <a:ext cx="440398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en-US" sz="2400" b="1" dirty="0" err="1">
                <a:solidFill>
                  <a:srgbClr val="000000"/>
                </a:solidFill>
                <a:latin typeface="Times New Roman" panose="02020603050405020304" pitchFamily="18" charset="0"/>
                <a:cs typeface="Times New Roman" panose="02020603050405020304" pitchFamily="18" charset="0"/>
              </a:rPr>
              <a:t>Trong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tranh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vẽ</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có</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hai</a:t>
            </a:r>
            <a:r>
              <a:rPr lang="en-US" altLang="en-US" sz="2400" b="1" dirty="0">
                <a:solidFill>
                  <a:srgbClr val="000000"/>
                </a:solidFill>
                <a:latin typeface="Times New Roman" panose="02020603050405020304" pitchFamily="18" charset="0"/>
                <a:cs typeface="Times New Roman" panose="02020603050405020304" pitchFamily="18" charset="0"/>
              </a:rPr>
              <a:t> ng</a:t>
            </a:r>
            <a:r>
              <a:rPr lang="vi-VN" altLang="en-US" sz="2400" b="1" dirty="0">
                <a:solidFill>
                  <a:srgbClr val="000000"/>
                </a:solidFill>
                <a:latin typeface="Times New Roman" panose="02020603050405020304" pitchFamily="18" charset="0"/>
                <a:cs typeface="Times New Roman" panose="02020603050405020304" pitchFamily="18" charset="0"/>
              </a:rPr>
              <a:t>ư</a:t>
            </a:r>
            <a:r>
              <a:rPr lang="en-US" altLang="en-US" sz="2400" b="1" dirty="0" err="1">
                <a:solidFill>
                  <a:srgbClr val="000000"/>
                </a:solidFill>
                <a:latin typeface="Times New Roman" panose="02020603050405020304" pitchFamily="18" charset="0"/>
                <a:cs typeface="Times New Roman" panose="02020603050405020304" pitchFamily="18" charset="0"/>
              </a:rPr>
              <a:t>ời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đang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a:t>
            </a:r>
            <a:r>
              <a:rPr lang="vi-VN" altLang="en-US" sz="2400" b="1" dirty="0">
                <a:solidFill>
                  <a:srgbClr val="000000"/>
                </a:solidFill>
                <a:latin typeface="Times New Roman" panose="02020603050405020304" pitchFamily="18" charset="0"/>
                <a:cs typeface="Times New Roman" panose="02020603050405020304" pitchFamily="18" charset="0"/>
              </a:rPr>
              <a:t>ơ</a:t>
            </a:r>
            <a:r>
              <a:rPr lang="en-US" altLang="en-US" sz="2400" b="1" dirty="0" err="1">
                <a:solidFill>
                  <a:srgbClr val="000000"/>
                </a:solidFill>
                <a:latin typeface="Times New Roman" panose="02020603050405020304" pitchFamily="18" charset="0"/>
                <a:cs typeface="Times New Roman" panose="02020603050405020304" pitchFamily="18" charset="0"/>
              </a:rPr>
              <a:t>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mọi</a:t>
            </a:r>
            <a:r>
              <a:rPr lang="en-US" altLang="en-US" sz="2400" b="1" dirty="0">
                <a:solidFill>
                  <a:srgbClr val="000000"/>
                </a:solidFill>
                <a:latin typeface="Times New Roman" panose="02020603050405020304" pitchFamily="18" charset="0"/>
                <a:cs typeface="Times New Roman" panose="02020603050405020304" pitchFamily="18" charset="0"/>
              </a:rPr>
              <a:t> ng</a:t>
            </a:r>
            <a:r>
              <a:rPr lang="vi-VN" altLang="en-US" sz="2400" b="1" dirty="0">
                <a:solidFill>
                  <a:srgbClr val="000000"/>
                </a:solidFill>
                <a:latin typeface="Times New Roman" panose="02020603050405020304" pitchFamily="18" charset="0"/>
                <a:cs typeface="Times New Roman" panose="02020603050405020304" pitchFamily="18" charset="0"/>
              </a:rPr>
              <a:t>ư</a:t>
            </a:r>
            <a:r>
              <a:rPr lang="en-US" altLang="en-US" sz="2400" b="1" dirty="0" err="1">
                <a:solidFill>
                  <a:srgbClr val="000000"/>
                </a:solidFill>
                <a:latin typeface="Times New Roman" panose="02020603050405020304" pitchFamily="18" charset="0"/>
                <a:cs typeface="Times New Roman" panose="02020603050405020304" pitchFamily="18" charset="0"/>
              </a:rPr>
              <a:t>ời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xung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quanh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đang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đứng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xem</a:t>
            </a:r>
            <a:r>
              <a:rPr lang="en-US" altLang="en-US" sz="2400" b="1"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Tiếng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việt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trong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tuần</a:t>
            </a:r>
            <a:r>
              <a:rPr lang="en-US" altLang="en-US" sz="2400" b="1" dirty="0">
                <a:solidFill>
                  <a:srgbClr val="000000"/>
                </a:solidFill>
                <a:latin typeface="Times New Roman" panose="02020603050405020304" pitchFamily="18" charset="0"/>
                <a:cs typeface="Times New Roman" panose="02020603050405020304" pitchFamily="18" charset="0"/>
              </a:rPr>
              <a:t> 25, </a:t>
            </a:r>
            <a:r>
              <a:rPr lang="en-US" altLang="en-US" sz="2400" b="1" dirty="0" err="1">
                <a:solidFill>
                  <a:srgbClr val="000000"/>
                </a:solidFill>
                <a:latin typeface="Times New Roman" panose="02020603050405020304" pitchFamily="18" charset="0"/>
                <a:cs typeface="Times New Roman" panose="02020603050405020304" pitchFamily="18" charset="0"/>
              </a:rPr>
              <a:t>tuần</a:t>
            </a:r>
            <a:r>
              <a:rPr lang="en-US" altLang="en-US" sz="2400" b="1" dirty="0">
                <a:solidFill>
                  <a:srgbClr val="000000"/>
                </a:solidFill>
                <a:latin typeface="Times New Roman" panose="02020603050405020304" pitchFamily="18" charset="0"/>
                <a:cs typeface="Times New Roman" panose="02020603050405020304" pitchFamily="18" charset="0"/>
              </a:rPr>
              <a:t> 26 </a:t>
            </a:r>
            <a:r>
              <a:rPr lang="en-US" altLang="en-US" sz="2400" b="1" dirty="0" err="1">
                <a:solidFill>
                  <a:srgbClr val="000000"/>
                </a:solidFill>
                <a:latin typeface="Times New Roman" panose="02020603050405020304" pitchFamily="18" charset="0"/>
                <a:cs typeface="Times New Roman" panose="02020603050405020304" pitchFamily="18" charset="0"/>
              </a:rPr>
              <a:t>sẽ</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giúp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em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hiểu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biết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thêm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về</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rPr>
              <a:t>Lễ</a:t>
            </a:r>
            <a:r>
              <a:rPr lang="en-US" altLang="en-US" sz="2400" b="1" i="1" dirty="0">
                <a:solidFill>
                  <a:srgbClr val="000000"/>
                </a:solidFill>
                <a:latin typeface="Times New Roman" panose="02020603050405020304" pitchFamily="18" charset="0"/>
                <a:cs typeface="Times New Roman" panose="02020603050405020304"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rPr>
              <a:t>hội</a:t>
            </a:r>
            <a:r>
              <a:rPr lang="en-US" altLang="en-US" sz="2400" b="1" i="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của</a:t>
            </a:r>
            <a:r>
              <a:rPr lang="en-US" altLang="en-US" sz="2400" b="1" dirty="0">
                <a:solidFill>
                  <a:srgbClr val="000000"/>
                </a:solidFill>
                <a:latin typeface="Times New Roman" panose="02020603050405020304" pitchFamily="18" charset="0"/>
                <a:cs typeface="Times New Roman" panose="02020603050405020304" pitchFamily="18" charset="0"/>
              </a:rPr>
              <a:t> ng</a:t>
            </a:r>
            <a:r>
              <a:rPr lang="vi-VN" altLang="en-US" sz="2400" b="1" dirty="0">
                <a:solidFill>
                  <a:srgbClr val="000000"/>
                </a:solidFill>
                <a:latin typeface="Times New Roman" panose="02020603050405020304" pitchFamily="18" charset="0"/>
                <a:cs typeface="Times New Roman" panose="02020603050405020304" pitchFamily="18" charset="0"/>
              </a:rPr>
              <a:t>ư</a:t>
            </a:r>
            <a:r>
              <a:rPr lang="en-US" altLang="en-US" sz="2400" b="1" dirty="0" err="1">
                <a:solidFill>
                  <a:srgbClr val="000000"/>
                </a:solidFill>
                <a:latin typeface="Times New Roman" panose="02020603050405020304" pitchFamily="18" charset="0"/>
                <a:cs typeface="Times New Roman" panose="02020603050405020304" pitchFamily="18" charset="0"/>
              </a:rPr>
              <a:t>ời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Việt</a:t>
            </a:r>
            <a:r>
              <a:rPr lang="en-US" altLang="en-US" sz="2400" b="1" dirty="0">
                <a:solidFill>
                  <a:srgbClr val="000000"/>
                </a:solidFill>
                <a:latin typeface="Times New Roman" panose="02020603050405020304" pitchFamily="18" charset="0"/>
                <a:cs typeface="Times New Roman" panose="02020603050405020304" pitchFamily="18" charset="0"/>
              </a:rPr>
              <a:t> Nam ta. Th</a:t>
            </a:r>
            <a:r>
              <a:rPr lang="vi-VN" altLang="en-US" sz="2400" b="1" dirty="0">
                <a:solidFill>
                  <a:srgbClr val="000000"/>
                </a:solidFill>
                <a:latin typeface="Times New Roman" panose="02020603050405020304" pitchFamily="18" charset="0"/>
                <a:cs typeface="Times New Roman" panose="02020603050405020304" pitchFamily="18" charset="0"/>
              </a:rPr>
              <a:t>ư</a:t>
            </a:r>
            <a:r>
              <a:rPr lang="en-US" altLang="en-US" sz="2400" b="1" dirty="0" err="1">
                <a:solidFill>
                  <a:srgbClr val="000000"/>
                </a:solidFill>
                <a:latin typeface="Times New Roman" panose="02020603050405020304" pitchFamily="18" charset="0"/>
                <a:cs typeface="Times New Roman" panose="02020603050405020304" pitchFamily="18" charset="0"/>
              </a:rPr>
              <a:t>ờng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mùa</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xuân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đất</a:t>
            </a:r>
            <a:r>
              <a:rPr lang="en-US" altLang="en-US" sz="2400" b="1" dirty="0">
                <a:solidFill>
                  <a:srgbClr val="000000"/>
                </a:solidFill>
                <a:latin typeface="Times New Roman" panose="02020603050405020304" pitchFamily="18" charset="0"/>
                <a:cs typeface="Times New Roman" panose="02020603050405020304" pitchFamily="18" charset="0"/>
              </a:rPr>
              <a:t> n</a:t>
            </a:r>
            <a:r>
              <a:rPr lang="vi-VN" altLang="en-US" sz="2400" b="1" dirty="0">
                <a:solidFill>
                  <a:srgbClr val="000000"/>
                </a:solidFill>
                <a:latin typeface="Times New Roman" panose="02020603050405020304" pitchFamily="18" charset="0"/>
                <a:cs typeface="Times New Roman" panose="02020603050405020304" pitchFamily="18" charset="0"/>
              </a:rPr>
              <a:t>ư</a:t>
            </a:r>
            <a:r>
              <a:rPr lang="en-US" altLang="en-US" sz="2400" b="1" dirty="0" err="1">
                <a:solidFill>
                  <a:srgbClr val="000000"/>
                </a:solidFill>
                <a:latin typeface="Times New Roman" panose="02020603050405020304" pitchFamily="18" charset="0"/>
                <a:cs typeface="Times New Roman" panose="02020603050405020304" pitchFamily="18" charset="0"/>
              </a:rPr>
              <a:t>ớc</a:t>
            </a:r>
            <a:r>
              <a:rPr lang="en-US" altLang="en-US" sz="2400" b="1" dirty="0">
                <a:solidFill>
                  <a:srgbClr val="000000"/>
                </a:solidFill>
                <a:latin typeface="Times New Roman" panose="02020603050405020304" pitchFamily="18" charset="0"/>
                <a:cs typeface="Times New Roman" panose="02020603050405020304" pitchFamily="18" charset="0"/>
              </a:rPr>
              <a:t> ta </a:t>
            </a:r>
            <a:r>
              <a:rPr lang="en-US" altLang="en-US" sz="2400" b="1" dirty="0" err="1">
                <a:solidFill>
                  <a:srgbClr val="000000"/>
                </a:solidFill>
                <a:latin typeface="Times New Roman" panose="02020603050405020304" pitchFamily="18" charset="0"/>
                <a:cs typeface="Times New Roman" panose="02020603050405020304" pitchFamily="18" charset="0"/>
              </a:rPr>
              <a:t>nhiều</a:t>
            </a:r>
            <a:r>
              <a:rPr lang="en-US" altLang="en-US" sz="2400" b="1" dirty="0">
                <a:solidFill>
                  <a:srgbClr val="000000"/>
                </a:solidFill>
                <a:latin typeface="Times New Roman" panose="02020603050405020304" pitchFamily="18" charset="0"/>
                <a:cs typeface="Times New Roman" panose="02020603050405020304" pitchFamily="18" charset="0"/>
              </a:rPr>
              <a:t> n</a:t>
            </a:r>
            <a:r>
              <a:rPr lang="vi-VN" altLang="en-US" sz="2400" b="1" dirty="0">
                <a:solidFill>
                  <a:srgbClr val="000000"/>
                </a:solidFill>
                <a:latin typeface="Times New Roman" panose="02020603050405020304" pitchFamily="18" charset="0"/>
                <a:cs typeface="Times New Roman" panose="02020603050405020304" pitchFamily="18" charset="0"/>
              </a:rPr>
              <a:t>ơ</a:t>
            </a:r>
            <a:r>
              <a:rPr lang="en-US" altLang="en-US" sz="2400" b="1" dirty="0" err="1">
                <a:solidFill>
                  <a:srgbClr val="000000"/>
                </a:solidFill>
                <a:latin typeface="Times New Roman" panose="02020603050405020304" pitchFamily="18" charset="0"/>
                <a:cs typeface="Times New Roman" panose="02020603050405020304" pitchFamily="18" charset="0"/>
              </a:rPr>
              <a:t>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tổ</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chức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lễ</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hội</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659992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905" name="Text Box 17">
            <a:extLst>
              <a:ext uri="{FF2B5EF4-FFF2-40B4-BE49-F238E27FC236}">
                <a16:creationId xmlns:a16="http://schemas.microsoft.com/office/drawing/2014/main" id="{4C86BF9B-6A6D-43A8-B838-E4A96EDC06B0}"/>
              </a:ext>
            </a:extLst>
          </p:cNvPr>
          <p:cNvSpPr txBox="1">
            <a:spLocks noChangeArrowheads="1"/>
          </p:cNvSpPr>
          <p:nvPr/>
        </p:nvSpPr>
        <p:spPr bwMode="auto">
          <a:xfrm>
            <a:off x="1752600" y="885825"/>
            <a:ext cx="8686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 typeface="Wingdings" panose="05000000000000000000" pitchFamily="2" charset="2"/>
              <a:buChar char="Ø"/>
            </a:pPr>
            <a:r>
              <a:rPr lang="en-US" altLang="en-US" sz="3600" b="1">
                <a:solidFill>
                  <a:srgbClr val="000066"/>
                </a:solidFill>
                <a:latin typeface="Times New Roman" panose="02020603050405020304" pitchFamily="18" charset="0"/>
              </a:rPr>
              <a:t>Khi người xem thấy keo vật có vẻ chán ngắt thì chuyện gì bất ngờ xảy ra?</a:t>
            </a:r>
          </a:p>
        </p:txBody>
      </p:sp>
      <p:sp>
        <p:nvSpPr>
          <p:cNvPr id="37907" name="Text Box 19">
            <a:extLst>
              <a:ext uri="{FF2B5EF4-FFF2-40B4-BE49-F238E27FC236}">
                <a16:creationId xmlns:a16="http://schemas.microsoft.com/office/drawing/2014/main" id="{62B4644D-602A-4D94-81B6-3E3E024EA512}"/>
              </a:ext>
            </a:extLst>
          </p:cNvPr>
          <p:cNvSpPr txBox="1">
            <a:spLocks noChangeArrowheads="1"/>
          </p:cNvSpPr>
          <p:nvPr/>
        </p:nvSpPr>
        <p:spPr bwMode="auto">
          <a:xfrm>
            <a:off x="1828800" y="3095625"/>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a:solidFill>
                  <a:srgbClr val="0000FF"/>
                </a:solidFill>
                <a:latin typeface="Times New Roman" panose="02020603050405020304" pitchFamily="18" charset="0"/>
              </a:rPr>
              <a:t>Ông Cản Ngũ bỗng bước hụt, mất đà chúi xuống.</a:t>
            </a:r>
            <a:endParaRPr lang="en-US" altLang="en-US" sz="360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05"/>
                                        </p:tgtEl>
                                        <p:attrNameLst>
                                          <p:attrName>style.visibility</p:attrName>
                                        </p:attrNameLst>
                                      </p:cBhvr>
                                      <p:to>
                                        <p:strVal val="visible"/>
                                      </p:to>
                                    </p:set>
                                    <p:animEffect transition="in" filter="blinds(horizontal)">
                                      <p:cBhvr>
                                        <p:cTn id="7" dur="500"/>
                                        <p:tgtEl>
                                          <p:spTgt spid="37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907"/>
                                        </p:tgtEl>
                                        <p:attrNameLst>
                                          <p:attrName>style.visibility</p:attrName>
                                        </p:attrNameLst>
                                      </p:cBhvr>
                                      <p:to>
                                        <p:strVal val="visible"/>
                                      </p:to>
                                    </p:set>
                                    <p:animEffect transition="in" filter="box(in)">
                                      <p:cBhvr>
                                        <p:cTn id="12"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5" grpId="0"/>
      <p:bldP spid="3790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905" name="Text Box 17">
            <a:extLst>
              <a:ext uri="{FF2B5EF4-FFF2-40B4-BE49-F238E27FC236}">
                <a16:creationId xmlns:a16="http://schemas.microsoft.com/office/drawing/2014/main" id="{3E2775AC-A764-4CDB-A677-660AD6FD26AA}"/>
              </a:ext>
            </a:extLst>
          </p:cNvPr>
          <p:cNvSpPr txBox="1">
            <a:spLocks noChangeArrowheads="1"/>
          </p:cNvSpPr>
          <p:nvPr/>
        </p:nvSpPr>
        <p:spPr bwMode="auto">
          <a:xfrm>
            <a:off x="1828800" y="1719263"/>
            <a:ext cx="8610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u="sng">
                <a:solidFill>
                  <a:srgbClr val="000000"/>
                </a:solidFill>
                <a:latin typeface="Times New Roman" panose="02020603050405020304" pitchFamily="18" charset="0"/>
              </a:rPr>
              <a:t>Câu 3</a:t>
            </a:r>
            <a:r>
              <a:rPr lang="en-US" altLang="en-US" sz="3600" b="1" i="1">
                <a:solidFill>
                  <a:srgbClr val="000000"/>
                </a:solidFill>
                <a:latin typeface="Times New Roman" panose="02020603050405020304" pitchFamily="18" charset="0"/>
              </a:rPr>
              <a:t>: </a:t>
            </a:r>
            <a:r>
              <a:rPr lang="en-US" altLang="en-US" sz="3600" b="1" i="1">
                <a:solidFill>
                  <a:srgbClr val="000066"/>
                </a:solidFill>
                <a:latin typeface="Times New Roman" panose="02020603050405020304" pitchFamily="18" charset="0"/>
              </a:rPr>
              <a:t>Việc ông Cản Ngũ bước hụt đã làm thay đổi keo vật thế nào?</a:t>
            </a:r>
          </a:p>
        </p:txBody>
      </p:sp>
      <p:sp>
        <p:nvSpPr>
          <p:cNvPr id="37907" name="Text Box 19">
            <a:extLst>
              <a:ext uri="{FF2B5EF4-FFF2-40B4-BE49-F238E27FC236}">
                <a16:creationId xmlns:a16="http://schemas.microsoft.com/office/drawing/2014/main" id="{D10AA1F7-0934-4A58-B577-C7F432337F99}"/>
              </a:ext>
            </a:extLst>
          </p:cNvPr>
          <p:cNvSpPr txBox="1">
            <a:spLocks noChangeArrowheads="1"/>
          </p:cNvSpPr>
          <p:nvPr/>
        </p:nvSpPr>
        <p:spPr bwMode="auto">
          <a:xfrm>
            <a:off x="1638300" y="3319463"/>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a:solidFill>
                  <a:srgbClr val="0000FF"/>
                </a:solidFill>
                <a:latin typeface="Times New Roman" panose="02020603050405020304" pitchFamily="18" charset="0"/>
              </a:rPr>
              <a:t>Quắm Đen nhanh như cắt luồn qua hai cánh tay ông, ôm một bên chân ông, bốc lên</a:t>
            </a:r>
            <a:r>
              <a:rPr lang="en-US" altLang="en-US" sz="3600">
                <a:solidFill>
                  <a:srgbClr val="0000FF"/>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05"/>
                                        </p:tgtEl>
                                        <p:attrNameLst>
                                          <p:attrName>style.visibility</p:attrName>
                                        </p:attrNameLst>
                                      </p:cBhvr>
                                      <p:to>
                                        <p:strVal val="visible"/>
                                      </p:to>
                                    </p:set>
                                    <p:animEffect transition="in" filter="blinds(horizontal)">
                                      <p:cBhvr>
                                        <p:cTn id="7" dur="500"/>
                                        <p:tgtEl>
                                          <p:spTgt spid="37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907"/>
                                        </p:tgtEl>
                                        <p:attrNameLst>
                                          <p:attrName>style.visibility</p:attrName>
                                        </p:attrNameLst>
                                      </p:cBhvr>
                                      <p:to>
                                        <p:strVal val="visible"/>
                                      </p:to>
                                    </p:set>
                                    <p:animEffect transition="in" filter="box(in)">
                                      <p:cBhvr>
                                        <p:cTn id="12"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5" grpId="0"/>
      <p:bldP spid="3790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905" name="Text Box 17">
            <a:extLst>
              <a:ext uri="{FF2B5EF4-FFF2-40B4-BE49-F238E27FC236}">
                <a16:creationId xmlns:a16="http://schemas.microsoft.com/office/drawing/2014/main" id="{DDBF3C35-4CA5-4BD1-A681-C27D574EE50C}"/>
              </a:ext>
            </a:extLst>
          </p:cNvPr>
          <p:cNvSpPr txBox="1">
            <a:spLocks noChangeArrowheads="1"/>
          </p:cNvSpPr>
          <p:nvPr/>
        </p:nvSpPr>
        <p:spPr bwMode="auto">
          <a:xfrm>
            <a:off x="1676400" y="1100138"/>
            <a:ext cx="8763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 typeface="Wingdings" panose="05000000000000000000" pitchFamily="2" charset="2"/>
              <a:buChar char="Ø"/>
            </a:pPr>
            <a:r>
              <a:rPr lang="en-US" altLang="en-US" sz="3600" b="1" i="1">
                <a:solidFill>
                  <a:srgbClr val="000066"/>
                </a:solidFill>
                <a:latin typeface="Times New Roman" panose="02020603050405020304" pitchFamily="18" charset="0"/>
              </a:rPr>
              <a:t>Ông Cản Ngũ đã bất ngờ thắng Quắm Đen như thế nào?</a:t>
            </a:r>
          </a:p>
        </p:txBody>
      </p:sp>
      <p:sp>
        <p:nvSpPr>
          <p:cNvPr id="37907" name="Text Box 19">
            <a:extLst>
              <a:ext uri="{FF2B5EF4-FFF2-40B4-BE49-F238E27FC236}">
                <a16:creationId xmlns:a16="http://schemas.microsoft.com/office/drawing/2014/main" id="{BCC2BDC6-E488-4C01-B1D4-02B51065157E}"/>
              </a:ext>
            </a:extLst>
          </p:cNvPr>
          <p:cNvSpPr txBox="1">
            <a:spLocks noChangeArrowheads="1"/>
          </p:cNvSpPr>
          <p:nvPr/>
        </p:nvSpPr>
        <p:spPr bwMode="auto">
          <a:xfrm>
            <a:off x="1676400" y="2700338"/>
            <a:ext cx="8991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a:solidFill>
                  <a:srgbClr val="0000FF"/>
                </a:solidFill>
                <a:latin typeface="Times New Roman" panose="02020603050405020304" pitchFamily="18" charset="0"/>
              </a:rPr>
              <a:t>Mặc cho Quắm Đen loay hoay, gò lưng cố bê chân ông lên nhưng ông Cản Ngũ vẫn đứng như cây trồng giữa sới vật. Đợi Quắm Đen đã mệt ông Cản Ngũ mới thò tay xuống nắm lấy khố Quắm Đen, nhắc bổng anh ta lên.</a:t>
            </a:r>
            <a:endParaRPr lang="en-US" altLang="en-US" sz="360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05"/>
                                        </p:tgtEl>
                                        <p:attrNameLst>
                                          <p:attrName>style.visibility</p:attrName>
                                        </p:attrNameLst>
                                      </p:cBhvr>
                                      <p:to>
                                        <p:strVal val="visible"/>
                                      </p:to>
                                    </p:set>
                                    <p:animEffect transition="in" filter="blinds(horizontal)">
                                      <p:cBhvr>
                                        <p:cTn id="7" dur="500"/>
                                        <p:tgtEl>
                                          <p:spTgt spid="37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907"/>
                                        </p:tgtEl>
                                        <p:attrNameLst>
                                          <p:attrName>style.visibility</p:attrName>
                                        </p:attrNameLst>
                                      </p:cBhvr>
                                      <p:to>
                                        <p:strVal val="visible"/>
                                      </p:to>
                                    </p:set>
                                    <p:animEffect transition="in" filter="box(in)">
                                      <p:cBhvr>
                                        <p:cTn id="12"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5" grpId="0"/>
      <p:bldP spid="3790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918" name="Text Box 6">
            <a:extLst>
              <a:ext uri="{FF2B5EF4-FFF2-40B4-BE49-F238E27FC236}">
                <a16:creationId xmlns:a16="http://schemas.microsoft.com/office/drawing/2014/main" id="{FAE9F62A-E161-4A0E-B422-DD54F9ECDF48}"/>
              </a:ext>
            </a:extLst>
          </p:cNvPr>
          <p:cNvSpPr txBox="1">
            <a:spLocks noChangeArrowheads="1"/>
          </p:cNvSpPr>
          <p:nvPr/>
        </p:nvSpPr>
        <p:spPr bwMode="auto">
          <a:xfrm>
            <a:off x="1828800" y="343293"/>
            <a:ext cx="8839200" cy="646113"/>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u="sng">
                <a:solidFill>
                  <a:srgbClr val="000000"/>
                </a:solidFill>
                <a:latin typeface="Times New Roman" panose="02020603050405020304" pitchFamily="18" charset="0"/>
              </a:rPr>
              <a:t>Câu 4:</a:t>
            </a:r>
            <a:r>
              <a:rPr lang="en-US" altLang="en-US" sz="3600" b="1" i="1">
                <a:solidFill>
                  <a:srgbClr val="000000"/>
                </a:solidFill>
                <a:latin typeface="Times New Roman" panose="02020603050405020304" pitchFamily="18" charset="0"/>
              </a:rPr>
              <a:t> Theo em, vì sao ông Cản Ngũ thắng?</a:t>
            </a:r>
          </a:p>
        </p:txBody>
      </p:sp>
      <p:sp>
        <p:nvSpPr>
          <p:cNvPr id="38919" name="Text Box 7">
            <a:extLst>
              <a:ext uri="{FF2B5EF4-FFF2-40B4-BE49-F238E27FC236}">
                <a16:creationId xmlns:a16="http://schemas.microsoft.com/office/drawing/2014/main" id="{057C883C-744C-4C3F-8952-1DECD1A91B3C}"/>
              </a:ext>
            </a:extLst>
          </p:cNvPr>
          <p:cNvSpPr txBox="1">
            <a:spLocks noChangeArrowheads="1"/>
          </p:cNvSpPr>
          <p:nvPr/>
        </p:nvSpPr>
        <p:spPr bwMode="auto">
          <a:xfrm>
            <a:off x="1676400" y="1828801"/>
            <a:ext cx="86106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Font typeface="Wingdings" panose="05000000000000000000" pitchFamily="2" charset="2"/>
              <a:buChar char="ü"/>
            </a:pPr>
            <a:r>
              <a:rPr lang="en-US" altLang="en-US" sz="3600" b="1" dirty="0" err="1">
                <a:solidFill>
                  <a:srgbClr val="0000CC"/>
                </a:solidFill>
                <a:latin typeface="Times New Roman" panose="02020603050405020304" pitchFamily="18" charset="0"/>
              </a:rPr>
              <a:t>Quắm</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Đen</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là</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người</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khoẻ</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mạnh</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như</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xốc</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nổi</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hiếu</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thắng</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và</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thiếu</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kinh</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nghiệm</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Ông</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Cản</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Ngũ</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là</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người</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điềm</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đạm</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mưu</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trí</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và</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giàu</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kinh</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nghiệm</a:t>
            </a:r>
            <a:r>
              <a:rPr lang="en-US" altLang="en-US" sz="3600" b="1" dirty="0">
                <a:solidFill>
                  <a:srgbClr val="0000CC"/>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blinds(horizontal)">
                                      <p:cBhvr>
                                        <p:cTn id="7" dur="500"/>
                                        <p:tgtEl>
                                          <p:spTgt spid="38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Effect transition="in" filter="box(in)">
                                      <p:cBhvr>
                                        <p:cTn id="12"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389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24"/>
            <a:ext cx="12191997" cy="70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957943" y="997003"/>
            <a:ext cx="83383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eaLnBrk="1" hangingPunct="1"/>
            <a:r>
              <a:rPr lang="vi-VN" altLang="en-US" sz="3600" b="1" i="0" dirty="0">
                <a:solidFill>
                  <a:schemeClr val="bg1"/>
                </a:solidFill>
                <a:latin typeface="HP001 4 hàng" panose="020B0603050302020204" pitchFamily="34" charset="0"/>
                <a:cs typeface="Arial" panose="020B0604020202020204" pitchFamily="34" charset="0"/>
              </a:rPr>
              <a:t>Thứ </a:t>
            </a:r>
            <a:r>
              <a:rPr lang="en-US" altLang="en-US" sz="3600" b="1" i="0" dirty="0" err="1" smtClean="0">
                <a:solidFill>
                  <a:schemeClr val="bg1"/>
                </a:solidFill>
                <a:latin typeface="HP001 4 hàng" panose="020B0603050302020204" pitchFamily="34" charset="0"/>
                <a:cs typeface="Arial" panose="020B0604020202020204" pitchFamily="34" charset="0"/>
              </a:rPr>
              <a:t>hai</a:t>
            </a:r>
            <a:r>
              <a:rPr lang="en-US" altLang="en-US" sz="3600" b="1" i="0" dirty="0" smtClean="0">
                <a:solidFill>
                  <a:schemeClr val="bg1"/>
                </a:solidFill>
                <a:latin typeface="HP001 4 hàng" panose="020B0603050302020204" pitchFamily="34" charset="0"/>
                <a:cs typeface="Arial" panose="020B0604020202020204" pitchFamily="34" charset="0"/>
              </a:rPr>
              <a:t> </a:t>
            </a:r>
            <a:r>
              <a:rPr lang="vi-VN" altLang="en-US" sz="3600" b="1" i="0" dirty="0">
                <a:solidFill>
                  <a:schemeClr val="bg1"/>
                </a:solidFill>
                <a:latin typeface="HP001 4 hàng" panose="020B0603050302020204" pitchFamily="34" charset="0"/>
                <a:cs typeface="Arial" panose="020B0604020202020204" pitchFamily="34" charset="0"/>
              </a:rPr>
              <a:t>ngày </a:t>
            </a:r>
            <a:r>
              <a:rPr lang="en-US" altLang="en-US" sz="3600" b="1" i="0" dirty="0">
                <a:solidFill>
                  <a:schemeClr val="bg1"/>
                </a:solidFill>
                <a:latin typeface="HP001 4 hàng" panose="020B0603050302020204" pitchFamily="34" charset="0"/>
                <a:cs typeface="Arial" panose="020B0604020202020204" pitchFamily="34" charset="0"/>
              </a:rPr>
              <a:t>7</a:t>
            </a:r>
            <a:r>
              <a:rPr lang="vi-VN" altLang="en-US" sz="3600" b="1" i="0" dirty="0" smtClean="0">
                <a:solidFill>
                  <a:schemeClr val="bg1"/>
                </a:solidFill>
                <a:latin typeface="HP001 4 hàng" panose="020B0603050302020204" pitchFamily="34" charset="0"/>
                <a:cs typeface="Arial" panose="020B0604020202020204" pitchFamily="34" charset="0"/>
              </a:rPr>
              <a:t> </a:t>
            </a:r>
            <a:r>
              <a:rPr lang="vi-VN" altLang="en-US" sz="3600" b="1" i="0" dirty="0">
                <a:solidFill>
                  <a:schemeClr val="bg1"/>
                </a:solidFill>
                <a:latin typeface="HP001 4 hàng" panose="020B0603050302020204" pitchFamily="34" charset="0"/>
                <a:cs typeface="Arial" panose="020B0604020202020204" pitchFamily="34" charset="0"/>
              </a:rPr>
              <a:t>tháng </a:t>
            </a:r>
            <a:r>
              <a:rPr lang="en-US" altLang="en-US" sz="3600" b="1" i="0" dirty="0">
                <a:solidFill>
                  <a:schemeClr val="bg1"/>
                </a:solidFill>
                <a:latin typeface="HP001 4 hàng" panose="020B0603050302020204" pitchFamily="34" charset="0"/>
                <a:cs typeface="Arial" panose="020B0604020202020204" pitchFamily="34" charset="0"/>
              </a:rPr>
              <a:t>3</a:t>
            </a:r>
            <a:r>
              <a:rPr lang="vi-VN" altLang="en-US" sz="3600" b="1" i="0" dirty="0" smtClean="0">
                <a:solidFill>
                  <a:schemeClr val="bg1"/>
                </a:solidFill>
                <a:latin typeface="HP001 4 hàng" panose="020B0603050302020204" pitchFamily="34" charset="0"/>
                <a:cs typeface="Arial" panose="020B0604020202020204" pitchFamily="34" charset="0"/>
              </a:rPr>
              <a:t> </a:t>
            </a:r>
            <a:r>
              <a:rPr lang="vi-VN" altLang="en-US" sz="3600" b="1" i="0" dirty="0">
                <a:solidFill>
                  <a:schemeClr val="bg1"/>
                </a:solidFill>
                <a:latin typeface="HP001 4 hàng" panose="020B0603050302020204" pitchFamily="34" charset="0"/>
                <a:cs typeface="Arial" panose="020B0604020202020204" pitchFamily="34" charset="0"/>
              </a:rPr>
              <a:t>năm </a:t>
            </a:r>
            <a:r>
              <a:rPr lang="vi-VN" altLang="en-US" sz="3600" b="1" i="0" dirty="0" smtClean="0">
                <a:solidFill>
                  <a:schemeClr val="bg1"/>
                </a:solidFill>
                <a:latin typeface="HP001 4 hàng" panose="020B0603050302020204" pitchFamily="34" charset="0"/>
                <a:cs typeface="Arial" panose="020B0604020202020204" pitchFamily="34" charset="0"/>
              </a:rPr>
              <a:t>202</a:t>
            </a:r>
            <a:r>
              <a:rPr lang="en-US" altLang="en-US" sz="3600" b="1" i="0" dirty="0" smtClean="0">
                <a:solidFill>
                  <a:schemeClr val="bg1"/>
                </a:solidFill>
                <a:latin typeface="HP001 4 hàng" panose="020B0603050302020204" pitchFamily="34" charset="0"/>
                <a:cs typeface="Arial" panose="020B0604020202020204" pitchFamily="34" charset="0"/>
              </a:rPr>
              <a:t>2</a:t>
            </a:r>
            <a:endParaRPr lang="vi-VN" altLang="en-US" sz="3600" b="1" i="0" dirty="0">
              <a:solidFill>
                <a:schemeClr val="bg1"/>
              </a:solidFill>
              <a:latin typeface="HP001 4 hàng" panose="020B0603050302020204" pitchFamily="34" charset="0"/>
              <a:cs typeface="Arial" panose="020B0604020202020204" pitchFamily="34" charset="0"/>
            </a:endParaRPr>
          </a:p>
        </p:txBody>
      </p:sp>
      <p:sp>
        <p:nvSpPr>
          <p:cNvPr id="58372" name="Rectangle 2"/>
          <p:cNvSpPr>
            <a:spLocks noChangeArrowheads="1"/>
          </p:cNvSpPr>
          <p:nvPr/>
        </p:nvSpPr>
        <p:spPr bwMode="auto">
          <a:xfrm>
            <a:off x="1965964" y="1701801"/>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3600" b="1" i="0" dirty="0" err="1" smtClean="0">
                <a:solidFill>
                  <a:schemeClr val="bg1"/>
                </a:solidFill>
                <a:latin typeface="HP001 4 hàng" panose="020B0603050302020204" pitchFamily="34" charset="0"/>
                <a:cs typeface="Arial" panose="020B0604020202020204" pitchFamily="34" charset="0"/>
              </a:rPr>
              <a:t>Tập</a:t>
            </a:r>
            <a:r>
              <a:rPr lang="en-US" altLang="en-US" sz="3600" b="1" i="0" dirty="0" smtClean="0">
                <a:solidFill>
                  <a:schemeClr val="bg1"/>
                </a:solidFill>
                <a:latin typeface="HP001 4 hàng" panose="020B0603050302020204" pitchFamily="34" charset="0"/>
                <a:cs typeface="Arial" panose="020B0604020202020204" pitchFamily="34" charset="0"/>
              </a:rPr>
              <a:t> </a:t>
            </a:r>
            <a:r>
              <a:rPr lang="en-US" altLang="en-US" sz="3600" b="1" i="0" dirty="0" err="1" smtClean="0">
                <a:solidFill>
                  <a:schemeClr val="bg1"/>
                </a:solidFill>
                <a:latin typeface="HP001 4 hàng" panose="020B0603050302020204" pitchFamily="34" charset="0"/>
                <a:cs typeface="Arial" panose="020B0604020202020204" pitchFamily="34" charset="0"/>
              </a:rPr>
              <a:t>đọc</a:t>
            </a:r>
            <a:r>
              <a:rPr lang="en-US" altLang="en-US" sz="3600" b="1" i="0" dirty="0" smtClean="0">
                <a:solidFill>
                  <a:schemeClr val="bg1"/>
                </a:solidFill>
                <a:latin typeface="HP001 4 hàng" panose="020B0603050302020204" pitchFamily="34" charset="0"/>
                <a:cs typeface="Arial" panose="020B0604020202020204" pitchFamily="34" charset="0"/>
              </a:rPr>
              <a:t>- </a:t>
            </a:r>
            <a:r>
              <a:rPr lang="en-US" altLang="en-US" sz="3600" b="1" i="0" dirty="0" err="1" smtClean="0">
                <a:solidFill>
                  <a:schemeClr val="bg1"/>
                </a:solidFill>
                <a:latin typeface="HP001 4 hàng" panose="020B0603050302020204" pitchFamily="34" charset="0"/>
                <a:cs typeface="Arial" panose="020B0604020202020204" pitchFamily="34" charset="0"/>
              </a:rPr>
              <a:t>Kể</a:t>
            </a:r>
            <a:r>
              <a:rPr lang="en-US" altLang="en-US" sz="3600" b="1" i="0" dirty="0" smtClean="0">
                <a:solidFill>
                  <a:schemeClr val="bg1"/>
                </a:solidFill>
                <a:latin typeface="HP001 4 hàng" panose="020B0603050302020204" pitchFamily="34" charset="0"/>
                <a:cs typeface="Arial" panose="020B0604020202020204" pitchFamily="34" charset="0"/>
              </a:rPr>
              <a:t> </a:t>
            </a:r>
            <a:r>
              <a:rPr lang="en-US" altLang="en-US" sz="3600" b="1" i="0" dirty="0" err="1" smtClean="0">
                <a:solidFill>
                  <a:schemeClr val="bg1"/>
                </a:solidFill>
                <a:latin typeface="HP001 4 hàng" panose="020B0603050302020204" pitchFamily="34" charset="0"/>
                <a:cs typeface="Arial" panose="020B0604020202020204" pitchFamily="34" charset="0"/>
              </a:rPr>
              <a:t>chuyện</a:t>
            </a:r>
            <a:endParaRPr lang="vi-VN" altLang="en-US" sz="3600" b="1" i="0" dirty="0">
              <a:solidFill>
                <a:schemeClr val="bg1"/>
              </a:solidFill>
              <a:latin typeface="HP001 4 hàng" panose="020B0603050302020204" pitchFamily="34" charset="0"/>
              <a:cs typeface="Arial" panose="020B0604020202020204" pitchFamily="34" charset="0"/>
            </a:endParaRPr>
          </a:p>
        </p:txBody>
      </p:sp>
      <p:sp>
        <p:nvSpPr>
          <p:cNvPr id="58374" name="TextBox 6"/>
          <p:cNvSpPr txBox="1">
            <a:spLocks noChangeArrowheads="1"/>
          </p:cNvSpPr>
          <p:nvPr/>
        </p:nvSpPr>
        <p:spPr bwMode="auto">
          <a:xfrm>
            <a:off x="2057400" y="287655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3200">
                <a:solidFill>
                  <a:schemeClr val="bg1"/>
                </a:solidFill>
                <a:latin typeface="HP001 4 hàng" panose="020B0603050302020204" pitchFamily="34" charset="0"/>
                <a:cs typeface="Arial" panose="020B0604020202020204" pitchFamily="34" charset="0"/>
              </a:rPr>
              <a:t>   </a:t>
            </a:r>
            <a:endParaRPr lang="en-US" altLang="en-US" sz="3200">
              <a:latin typeface=".VnTime" panose="020B7200000000000000" pitchFamily="34" charset="0"/>
              <a:cs typeface="Arial" panose="020B0604020202020204" pitchFamily="34" charset="0"/>
            </a:endParaRPr>
          </a:p>
        </p:txBody>
      </p:sp>
      <p:sp>
        <p:nvSpPr>
          <p:cNvPr id="8" name="TextBox 5">
            <a:extLst>
              <a:ext uri="{FF2B5EF4-FFF2-40B4-BE49-F238E27FC236}">
                <a16:creationId xmlns:a16="http://schemas.microsoft.com/office/drawing/2014/main" id="{3E9CF592-E187-43A3-AD02-8F4632367108}"/>
              </a:ext>
            </a:extLst>
          </p:cNvPr>
          <p:cNvSpPr txBox="1">
            <a:spLocks noChangeArrowheads="1"/>
          </p:cNvSpPr>
          <p:nvPr/>
        </p:nvSpPr>
        <p:spPr bwMode="auto">
          <a:xfrm>
            <a:off x="2410246" y="2419352"/>
            <a:ext cx="3754581"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b="1" dirty="0" err="1" smtClean="0">
                <a:solidFill>
                  <a:srgbClr val="FFFF00"/>
                </a:solidFill>
                <a:latin typeface="HP001 4 hàng" panose="020B0603050302020204" pitchFamily="34" charset="0"/>
                <a:cs typeface="Arial" panose="020B0604020202020204" pitchFamily="34" charset="0"/>
              </a:rPr>
              <a:t>Hội</a:t>
            </a:r>
            <a:r>
              <a:rPr lang="en-US" altLang="en-US" b="1" dirty="0" smtClean="0">
                <a:solidFill>
                  <a:srgbClr val="FFFF00"/>
                </a:solidFill>
                <a:latin typeface="HP001 4 hàng" panose="020B0603050302020204" pitchFamily="34" charset="0"/>
                <a:cs typeface="Arial" panose="020B0604020202020204" pitchFamily="34" charset="0"/>
              </a:rPr>
              <a:t> </a:t>
            </a:r>
            <a:r>
              <a:rPr lang="en-US" altLang="en-US" b="1" dirty="0" err="1" smtClean="0">
                <a:solidFill>
                  <a:srgbClr val="FFFF00"/>
                </a:solidFill>
                <a:latin typeface="HP001 4 hàng" panose="020B0603050302020204" pitchFamily="34" charset="0"/>
                <a:cs typeface="Arial" panose="020B0604020202020204" pitchFamily="34" charset="0"/>
              </a:rPr>
              <a:t>vật</a:t>
            </a:r>
            <a:endParaRPr lang="en-US" altLang="en-US" b="1" dirty="0">
              <a:solidFill>
                <a:srgbClr val="FFFF00"/>
              </a:solidFill>
              <a:latin typeface="HP001 4 hàng" panose="020B0603050302020204" pitchFamily="34" charset="0"/>
              <a:cs typeface="Arial" panose="020B0604020202020204" pitchFamily="34" charset="0"/>
            </a:endParaRPr>
          </a:p>
        </p:txBody>
      </p:sp>
      <p:sp>
        <p:nvSpPr>
          <p:cNvPr id="7" name="Rectangle 2"/>
          <p:cNvSpPr>
            <a:spLocks noChangeArrowheads="1"/>
          </p:cNvSpPr>
          <p:nvPr/>
        </p:nvSpPr>
        <p:spPr bwMode="auto">
          <a:xfrm>
            <a:off x="2670282" y="3095625"/>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3600" b="1" i="0" dirty="0" smtClean="0">
                <a:solidFill>
                  <a:schemeClr val="bg1"/>
                </a:solidFill>
                <a:latin typeface="HP001 4 hàng" panose="020B0603050302020204" pitchFamily="34" charset="0"/>
                <a:cs typeface="Arial" panose="020B0604020202020204" pitchFamily="34" charset="0"/>
              </a:rPr>
              <a:t>Theo </a:t>
            </a:r>
            <a:r>
              <a:rPr lang="en-US" altLang="en-US" sz="3600" b="1" i="0" dirty="0" smtClean="0">
                <a:solidFill>
                  <a:schemeClr val="bg1"/>
                </a:solidFill>
                <a:latin typeface="HP001 4 hàng" panose="020B0603050302020204" pitchFamily="34" charset="0"/>
                <a:cs typeface="Arial" panose="020B0604020202020204" pitchFamily="34" charset="0"/>
              </a:rPr>
              <a:t>Kim </a:t>
            </a:r>
            <a:r>
              <a:rPr lang="en-US" altLang="en-US" sz="3600" b="1" i="0" dirty="0" err="1" smtClean="0">
                <a:solidFill>
                  <a:schemeClr val="bg1"/>
                </a:solidFill>
                <a:latin typeface="HP001 4 hàng" panose="020B0603050302020204" pitchFamily="34" charset="0"/>
                <a:cs typeface="Arial" panose="020B0604020202020204" pitchFamily="34" charset="0"/>
              </a:rPr>
              <a:t>Lân</a:t>
            </a:r>
            <a:endParaRPr lang="vi-VN" altLang="en-US" sz="3600" b="1" i="0" dirty="0">
              <a:solidFill>
                <a:schemeClr val="bg1"/>
              </a:solidFill>
              <a:latin typeface="HP001 4 hàng" panose="020B0603050302020204" pitchFamily="34" charset="0"/>
              <a:cs typeface="Arial" panose="020B0604020202020204" pitchFamily="34" charset="0"/>
            </a:endParaRPr>
          </a:p>
        </p:txBody>
      </p:sp>
      <p:sp>
        <p:nvSpPr>
          <p:cNvPr id="2" name="Rectangle 1"/>
          <p:cNvSpPr/>
          <p:nvPr/>
        </p:nvSpPr>
        <p:spPr>
          <a:xfrm>
            <a:off x="466324" y="3679825"/>
            <a:ext cx="11397006" cy="2084545"/>
          </a:xfrm>
          <a:prstGeom prst="rect">
            <a:avLst/>
          </a:prstGeom>
        </p:spPr>
        <p:txBody>
          <a:bodyPr wrap="square">
            <a:spAutoFit/>
          </a:bodyPr>
          <a:lstStyle/>
          <a:p>
            <a:pPr>
              <a:lnSpc>
                <a:spcPts val="5300"/>
              </a:lnSpc>
              <a:defRPr/>
            </a:pPr>
            <a:r>
              <a:rPr lang="en-US" sz="3400" b="1" dirty="0" err="1" smtClean="0">
                <a:solidFill>
                  <a:schemeClr val="bg1"/>
                </a:solidFill>
                <a:latin typeface="HP001 5 hàng" panose="020B0603050302020204" pitchFamily="34" charset="0"/>
                <a:cs typeface="Times New Roman" pitchFamily="18" charset="0"/>
              </a:rPr>
              <a:t>Nội</a:t>
            </a:r>
            <a:r>
              <a:rPr lang="en-US" sz="3400" b="1" dirty="0" smtClean="0">
                <a:solidFill>
                  <a:schemeClr val="bg1"/>
                </a:solidFill>
                <a:latin typeface="HP001 5 hàng" panose="020B0603050302020204" pitchFamily="34" charset="0"/>
                <a:cs typeface="Times New Roman" pitchFamily="18" charset="0"/>
              </a:rPr>
              <a:t> dung: </a:t>
            </a:r>
            <a:r>
              <a:rPr lang="en-US" sz="3400" b="1" dirty="0" err="1" smtClean="0">
                <a:solidFill>
                  <a:schemeClr val="bg1"/>
                </a:solidFill>
                <a:latin typeface="HP001 5 hàng" panose="020B0603050302020204" pitchFamily="34" charset="0"/>
                <a:cs typeface="Times New Roman" pitchFamily="18" charset="0"/>
              </a:rPr>
              <a:t>Câu</a:t>
            </a:r>
            <a:r>
              <a:rPr lang="en-US" sz="3400" b="1" dirty="0" smtClean="0">
                <a:solidFill>
                  <a:schemeClr val="bg1"/>
                </a:solidFill>
                <a:latin typeface="HP001 5 hàng" panose="020B0603050302020204" pitchFamily="34" charset="0"/>
                <a:cs typeface="Times New Roman" pitchFamily="18" charset="0"/>
              </a:rPr>
              <a:t> </a:t>
            </a:r>
            <a:r>
              <a:rPr lang="en-US" sz="3400" b="1" dirty="0" err="1" smtClean="0">
                <a:solidFill>
                  <a:schemeClr val="bg1"/>
                </a:solidFill>
                <a:latin typeface="HP001 5 hàng" panose="020B0603050302020204" pitchFamily="34" charset="0"/>
                <a:cs typeface="Times New Roman" pitchFamily="18" charset="0"/>
              </a:rPr>
              <a:t>chuyện</a:t>
            </a:r>
            <a:r>
              <a:rPr lang="en-US" sz="3400" b="1" dirty="0" smtClean="0">
                <a:solidFill>
                  <a:schemeClr val="bg1"/>
                </a:solidFill>
                <a:latin typeface="HP001 5 hàng" panose="020B0603050302020204" pitchFamily="34" charset="0"/>
                <a:cs typeface="Times New Roman" pitchFamily="18" charset="0"/>
              </a:rPr>
              <a:t> </a:t>
            </a:r>
            <a:r>
              <a:rPr lang="en-US" sz="3400" b="1" dirty="0" err="1" smtClean="0">
                <a:solidFill>
                  <a:schemeClr val="bg1"/>
                </a:solidFill>
                <a:latin typeface="HP001 5 hàng" panose="020B0603050302020204" pitchFamily="34" charset="0"/>
                <a:cs typeface="Times New Roman" pitchFamily="18" charset="0"/>
              </a:rPr>
              <a:t>kể</a:t>
            </a:r>
            <a:r>
              <a:rPr lang="en-US" sz="3400" b="1" dirty="0" smtClean="0">
                <a:solidFill>
                  <a:schemeClr val="bg1"/>
                </a:solidFill>
                <a:latin typeface="HP001 5 hàng" panose="020B0603050302020204" pitchFamily="34" charset="0"/>
                <a:cs typeface="Times New Roman" pitchFamily="18" charset="0"/>
              </a:rPr>
              <a:t> </a:t>
            </a:r>
            <a:r>
              <a:rPr lang="en-US" sz="3400" b="1" dirty="0" err="1" smtClean="0">
                <a:solidFill>
                  <a:schemeClr val="bg1"/>
                </a:solidFill>
                <a:latin typeface="HP001 5 hàng" panose="020B0603050302020204" pitchFamily="34" charset="0"/>
                <a:cs typeface="Times New Roman" pitchFamily="18" charset="0"/>
              </a:rPr>
              <a:t>về</a:t>
            </a:r>
            <a:r>
              <a:rPr lang="en-US" sz="3400" b="1" dirty="0" smtClean="0">
                <a:solidFill>
                  <a:schemeClr val="bg1"/>
                </a:solidFill>
                <a:latin typeface="HP001 5 hàng" panose="020B0603050302020204" pitchFamily="34" charset="0"/>
                <a:cs typeface="Times New Roman" pitchFamily="18" charset="0"/>
              </a:rPr>
              <a:t> </a:t>
            </a:r>
            <a:r>
              <a:rPr lang="en-US" sz="3400" b="1" dirty="0" err="1" smtClean="0">
                <a:solidFill>
                  <a:schemeClr val="bg1"/>
                </a:solidFill>
                <a:latin typeface="HP001 5 hàng" panose="020B0603050302020204" pitchFamily="34" charset="0"/>
                <a:cs typeface="Times New Roman" pitchFamily="18" charset="0"/>
              </a:rPr>
              <a:t>cuộc</a:t>
            </a:r>
            <a:r>
              <a:rPr lang="en-US" sz="3400" b="1" dirty="0" smtClean="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thi</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tài</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hấp</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dẫn</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giữa</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hai</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đô</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vật</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đã</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kết</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thúc</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bằng</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chiến</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thắng</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xứng</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đáng</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của</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đô</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vật</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già</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giàu</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kinh</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nghiệm</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trước</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chàng</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đô</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vật</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trẻ</a:t>
            </a:r>
            <a:r>
              <a:rPr lang="en-US" sz="3400" b="1" dirty="0">
                <a:solidFill>
                  <a:schemeClr val="bg1"/>
                </a:solidFill>
                <a:latin typeface="HP001 5 hàng" panose="020B0603050302020204" pitchFamily="34" charset="0"/>
                <a:cs typeface="Times New Roman" pitchFamily="18" charset="0"/>
              </a:rPr>
              <a:t> </a:t>
            </a:r>
            <a:r>
              <a:rPr lang="en-US" sz="3400" b="1" dirty="0" err="1">
                <a:solidFill>
                  <a:schemeClr val="bg1"/>
                </a:solidFill>
                <a:latin typeface="HP001 5 hàng" panose="020B0603050302020204" pitchFamily="34" charset="0"/>
                <a:cs typeface="Times New Roman" pitchFamily="18" charset="0"/>
              </a:rPr>
              <a:t>còn</a:t>
            </a:r>
            <a:r>
              <a:rPr lang="vi-VN" sz="3400" b="1" dirty="0">
                <a:solidFill>
                  <a:schemeClr val="bg1"/>
                </a:solidFill>
                <a:latin typeface="HP001 5 hàng" panose="020B0603050302020204" pitchFamily="34" charset="0"/>
                <a:cs typeface="Times New Roman" pitchFamily="18" charset="0"/>
              </a:rPr>
              <a:t> </a:t>
            </a:r>
            <a:r>
              <a:rPr lang="vi-VN" altLang="zh-CN" sz="3400" b="1" dirty="0">
                <a:solidFill>
                  <a:schemeClr val="bg1"/>
                </a:solidFill>
                <a:latin typeface="HP001 5 hàng" panose="020B0603050302020204" pitchFamily="34" charset="0"/>
                <a:ea typeface="微软简中圆" charset="0"/>
                <a:cs typeface="Times New Roman" pitchFamily="18" charset="0"/>
              </a:rPr>
              <a:t>xốc nổi</a:t>
            </a:r>
            <a:r>
              <a:rPr lang="en-US" sz="3400" b="1" dirty="0">
                <a:solidFill>
                  <a:schemeClr val="bg1"/>
                </a:solidFill>
                <a:latin typeface="HP001 5 hàng" panose="020B0603050302020204" pitchFamily="34" charset="0"/>
                <a:cs typeface="Times New Roman" pitchFamily="18" charset="0"/>
              </a:rPr>
              <a:t>.</a:t>
            </a:r>
            <a:endParaRPr lang="en-US" sz="3400" b="1" dirty="0">
              <a:solidFill>
                <a:schemeClr val="bg1"/>
              </a:solidFill>
              <a:latin typeface="HP001 5 hàng" panose="020B0603050302020204" pitchFamily="34" charset="0"/>
              <a:cs typeface="Times New Roman" pitchFamily="18" charset="0"/>
            </a:endParaRPr>
          </a:p>
        </p:txBody>
      </p:sp>
    </p:spTree>
    <p:extLst>
      <p:ext uri="{BB962C8B-B14F-4D97-AF65-F5344CB8AC3E}">
        <p14:creationId xmlns:p14="http://schemas.microsoft.com/office/powerpoint/2010/main" val="76961463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699" name="WordArt 6"/>
          <p:cNvSpPr>
            <a:spLocks noChangeArrowheads="1" noChangeShapeType="1" noTextEdit="1"/>
          </p:cNvSpPr>
          <p:nvPr/>
        </p:nvSpPr>
        <p:spPr bwMode="auto">
          <a:xfrm>
            <a:off x="2292440" y="649801"/>
            <a:ext cx="7225048" cy="2713383"/>
          </a:xfrm>
          <a:prstGeom prst="rect">
            <a:avLst/>
          </a:prstGeom>
        </p:spPr>
        <p:txBody>
          <a:bodyPr wrap="none" fromWordArt="1">
            <a:prstTxWarp prst="textPlain">
              <a:avLst>
                <a:gd name="adj" fmla="val 51288"/>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LUYỆN ĐỌC LẠI</a:t>
            </a:r>
          </a:p>
        </p:txBody>
      </p:sp>
      <p:sp>
        <p:nvSpPr>
          <p:cNvPr id="5" name="WordArt 6"/>
          <p:cNvSpPr>
            <a:spLocks noChangeArrowheads="1" noChangeShapeType="1" noTextEdit="1"/>
          </p:cNvSpPr>
          <p:nvPr/>
        </p:nvSpPr>
        <p:spPr bwMode="auto">
          <a:xfrm>
            <a:off x="3979572" y="3794487"/>
            <a:ext cx="4829577" cy="2713383"/>
          </a:xfrm>
          <a:prstGeom prst="rect">
            <a:avLst/>
          </a:prstGeom>
        </p:spPr>
        <p:txBody>
          <a:bodyPr wrap="none" fromWordArt="1">
            <a:prstTxWarp prst="textPlain">
              <a:avLst>
                <a:gd name="adj" fmla="val 51288"/>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b="1" kern="10">
                <a:ln w="9525">
                  <a:round/>
                  <a:headEnd/>
                  <a:tailEnd/>
                </a:ln>
                <a:solidFill>
                  <a:srgbClr val="FF0000"/>
                </a:solidFill>
                <a:latin typeface="Times New Roman"/>
                <a:cs typeface="Times New Roman"/>
              </a:rPr>
              <a:t>Đoạn 4</a:t>
            </a:r>
          </a:p>
        </p:txBody>
      </p:sp>
    </p:spTree>
    <p:extLst>
      <p:ext uri="{BB962C8B-B14F-4D97-AF65-F5344CB8AC3E}">
        <p14:creationId xmlns:p14="http://schemas.microsoft.com/office/powerpoint/2010/main" val="42155447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809615" y="1573306"/>
            <a:ext cx="6724350" cy="1617521"/>
          </a:xfrm>
          <a:prstGeom prst="rect">
            <a:avLst/>
          </a:prstGeom>
          <a:noFill/>
        </p:spPr>
        <p:txBody>
          <a:bodyPr>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400" b="1" u="sng" dirty="0">
                <a:ln w="11430"/>
                <a:solidFill>
                  <a:srgbClr val="FF0000"/>
                </a:solidFill>
                <a:effectLst>
                  <a:outerShdw blurRad="50800" dist="39000" dir="5460000" algn="tl">
                    <a:srgbClr val="000000">
                      <a:alpha val="38000"/>
                    </a:srgbClr>
                  </a:outerShdw>
                </a:effectLst>
                <a:latin typeface="Arial" panose="020B0604020202020204" pitchFamily="34" charset="0"/>
              </a:rPr>
              <a:t>KỂ CHUYỆN</a:t>
            </a:r>
          </a:p>
        </p:txBody>
      </p:sp>
    </p:spTree>
    <p:extLst>
      <p:ext uri="{BB962C8B-B14F-4D97-AF65-F5344CB8AC3E}">
        <p14:creationId xmlns:p14="http://schemas.microsoft.com/office/powerpoint/2010/main" val="3837722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1782" y="0"/>
            <a:ext cx="11480800" cy="1446550"/>
          </a:xfrm>
          <a:prstGeom prst="rect">
            <a:avLst/>
          </a:prstGeom>
          <a:noFill/>
        </p:spPr>
        <p:txBody>
          <a:bodyPr wrap="square" rtlCol="0">
            <a:spAutoFit/>
          </a:bodyPr>
          <a:lstStyle/>
          <a:p>
            <a:r>
              <a:rPr lang="en-US" sz="4400" b="1" dirty="0" err="1">
                <a:latin typeface="Times New Roman" pitchFamily="18" charset="0"/>
                <a:cs typeface="Times New Roman" pitchFamily="18" charset="0"/>
              </a:rPr>
              <a:t>Dựa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những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gợi</a:t>
            </a:r>
            <a:r>
              <a:rPr lang="en-US" sz="4400" b="1" dirty="0">
                <a:latin typeface="Times New Roman" pitchFamily="18" charset="0"/>
                <a:cs typeface="Times New Roman" pitchFamily="18" charset="0"/>
              </a:rPr>
              <a:t> ý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em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hãy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từng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đoạn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truyện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a:t>
            </a:r>
          </a:p>
        </p:txBody>
      </p:sp>
      <p:sp>
        <p:nvSpPr>
          <p:cNvPr id="4" name="TextBox 3"/>
          <p:cNvSpPr txBox="1"/>
          <p:nvPr/>
        </p:nvSpPr>
        <p:spPr>
          <a:xfrm>
            <a:off x="203200" y="1440880"/>
            <a:ext cx="11480800" cy="769441"/>
          </a:xfrm>
          <a:prstGeom prst="rect">
            <a:avLst/>
          </a:prstGeom>
          <a:noFill/>
        </p:spPr>
        <p:txBody>
          <a:bodyPr wrap="square" rtlCol="0">
            <a:spAutoFit/>
          </a:bodyPr>
          <a:lstStyle/>
          <a:p>
            <a:r>
              <a:rPr lang="en-US" sz="4400" b="1" dirty="0">
                <a:solidFill>
                  <a:srgbClr val="0000FF"/>
                </a:solidFill>
                <a:latin typeface="Times New Roman" pitchFamily="18" charset="0"/>
                <a:cs typeface="Times New Roman" pitchFamily="18" charset="0"/>
              </a:rPr>
              <a:t>1. </a:t>
            </a:r>
            <a:r>
              <a:rPr lang="en-US" sz="4400" b="1" dirty="0" err="1">
                <a:solidFill>
                  <a:srgbClr val="0000FF"/>
                </a:solidFill>
                <a:latin typeface="Times New Roman" pitchFamily="18" charset="0"/>
                <a:cs typeface="Times New Roman" pitchFamily="18" charset="0"/>
              </a:rPr>
              <a:t>Cảnh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mọi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người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xem</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hội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vật</a:t>
            </a:r>
            <a:r>
              <a:rPr lang="en-US" sz="4400" b="1" dirty="0">
                <a:solidFill>
                  <a:srgbClr val="0000FF"/>
                </a:solidFill>
                <a:latin typeface="Times New Roman" pitchFamily="18" charset="0"/>
                <a:cs typeface="Times New Roman" pitchFamily="18" charset="0"/>
              </a:rPr>
              <a:t>.</a:t>
            </a:r>
          </a:p>
        </p:txBody>
      </p:sp>
      <p:sp>
        <p:nvSpPr>
          <p:cNvPr id="5" name="TextBox 4"/>
          <p:cNvSpPr txBox="1"/>
          <p:nvPr/>
        </p:nvSpPr>
        <p:spPr>
          <a:xfrm>
            <a:off x="244763" y="2282328"/>
            <a:ext cx="11480800" cy="769441"/>
          </a:xfrm>
          <a:prstGeom prst="rect">
            <a:avLst/>
          </a:prstGeom>
          <a:noFill/>
        </p:spPr>
        <p:txBody>
          <a:bodyPr wrap="square" rtlCol="0">
            <a:spAutoFit/>
          </a:bodyPr>
          <a:lstStyle/>
          <a:p>
            <a:r>
              <a:rPr lang="en-US" sz="4400" b="1" dirty="0">
                <a:solidFill>
                  <a:srgbClr val="0000FF"/>
                </a:solidFill>
                <a:latin typeface="Times New Roman" pitchFamily="18" charset="0"/>
                <a:cs typeface="Times New Roman" pitchFamily="18" charset="0"/>
              </a:rPr>
              <a:t>2. </a:t>
            </a:r>
            <a:r>
              <a:rPr lang="en-US" sz="4400" b="1" dirty="0" err="1">
                <a:solidFill>
                  <a:srgbClr val="0000FF"/>
                </a:solidFill>
                <a:latin typeface="Times New Roman" pitchFamily="18" charset="0"/>
                <a:cs typeface="Times New Roman" pitchFamily="18" charset="0"/>
              </a:rPr>
              <a:t>Mở</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đầu</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keo</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vật</a:t>
            </a:r>
            <a:r>
              <a:rPr lang="en-US" sz="4400" b="1" dirty="0">
                <a:solidFill>
                  <a:srgbClr val="0000FF"/>
                </a:solidFill>
                <a:latin typeface="Times New Roman" pitchFamily="18" charset="0"/>
                <a:cs typeface="Times New Roman" pitchFamily="18" charset="0"/>
              </a:rPr>
              <a:t>.</a:t>
            </a:r>
          </a:p>
        </p:txBody>
      </p:sp>
      <p:sp>
        <p:nvSpPr>
          <p:cNvPr id="6" name="TextBox 5"/>
          <p:cNvSpPr txBox="1"/>
          <p:nvPr/>
        </p:nvSpPr>
        <p:spPr>
          <a:xfrm>
            <a:off x="221680" y="3222803"/>
            <a:ext cx="11988800" cy="1446550"/>
          </a:xfrm>
          <a:prstGeom prst="rect">
            <a:avLst/>
          </a:prstGeom>
          <a:noFill/>
        </p:spPr>
        <p:txBody>
          <a:bodyPr wrap="square" rtlCol="0">
            <a:spAutoFit/>
          </a:bodyPr>
          <a:lstStyle/>
          <a:p>
            <a:r>
              <a:rPr lang="en-US" sz="4400" b="1" dirty="0">
                <a:solidFill>
                  <a:srgbClr val="0000FF"/>
                </a:solidFill>
                <a:latin typeface="Times New Roman" pitchFamily="18" charset="0"/>
                <a:cs typeface="Times New Roman" pitchFamily="18" charset="0"/>
              </a:rPr>
              <a:t>3. </a:t>
            </a:r>
            <a:r>
              <a:rPr lang="en-US" sz="4400" b="1" dirty="0" err="1">
                <a:solidFill>
                  <a:srgbClr val="0000FF"/>
                </a:solidFill>
                <a:latin typeface="Times New Roman" pitchFamily="18" charset="0"/>
                <a:cs typeface="Times New Roman" pitchFamily="18" charset="0"/>
              </a:rPr>
              <a:t>Ông</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Cản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Ngũ</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bước</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hụt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và</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hành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động</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của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Quắm</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Đen</a:t>
            </a:r>
            <a:r>
              <a:rPr lang="en-US" sz="4400" b="1" dirty="0">
                <a:solidFill>
                  <a:srgbClr val="0000FF"/>
                </a:solidFill>
                <a:latin typeface="Times New Roman" pitchFamily="18" charset="0"/>
                <a:cs typeface="Times New Roman" pitchFamily="18" charset="0"/>
              </a:rPr>
              <a:t>.</a:t>
            </a:r>
          </a:p>
        </p:txBody>
      </p:sp>
      <p:sp>
        <p:nvSpPr>
          <p:cNvPr id="7" name="TextBox 6"/>
          <p:cNvSpPr txBox="1"/>
          <p:nvPr/>
        </p:nvSpPr>
        <p:spPr>
          <a:xfrm>
            <a:off x="230094" y="4719923"/>
            <a:ext cx="11480800" cy="769441"/>
          </a:xfrm>
          <a:prstGeom prst="rect">
            <a:avLst/>
          </a:prstGeom>
          <a:noFill/>
        </p:spPr>
        <p:txBody>
          <a:bodyPr wrap="square" rtlCol="0">
            <a:spAutoFit/>
          </a:bodyPr>
          <a:lstStyle/>
          <a:p>
            <a:r>
              <a:rPr lang="en-US" sz="4400" b="1" dirty="0">
                <a:solidFill>
                  <a:srgbClr val="0000FF"/>
                </a:solidFill>
                <a:latin typeface="Times New Roman" pitchFamily="18" charset="0"/>
                <a:cs typeface="Times New Roman" pitchFamily="18" charset="0"/>
              </a:rPr>
              <a:t>4. </a:t>
            </a:r>
            <a:r>
              <a:rPr lang="en-US" sz="4400" b="1" dirty="0" err="1">
                <a:solidFill>
                  <a:srgbClr val="0000FF"/>
                </a:solidFill>
                <a:latin typeface="Times New Roman" pitchFamily="18" charset="0"/>
                <a:cs typeface="Times New Roman" pitchFamily="18" charset="0"/>
              </a:rPr>
              <a:t>Thế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vật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bế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tắc</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của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Quắm</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Đen</a:t>
            </a:r>
            <a:r>
              <a:rPr lang="en-US" sz="4400" b="1" dirty="0">
                <a:solidFill>
                  <a:srgbClr val="0000FF"/>
                </a:solidFill>
                <a:latin typeface="Times New Roman" pitchFamily="18" charset="0"/>
                <a:cs typeface="Times New Roman" pitchFamily="18" charset="0"/>
              </a:rPr>
              <a:t>.</a:t>
            </a:r>
          </a:p>
        </p:txBody>
      </p:sp>
      <p:sp>
        <p:nvSpPr>
          <p:cNvPr id="8" name="TextBox 7"/>
          <p:cNvSpPr txBox="1"/>
          <p:nvPr/>
        </p:nvSpPr>
        <p:spPr>
          <a:xfrm>
            <a:off x="256988" y="5697071"/>
            <a:ext cx="11480800" cy="769441"/>
          </a:xfrm>
          <a:prstGeom prst="rect">
            <a:avLst/>
          </a:prstGeom>
          <a:noFill/>
        </p:spPr>
        <p:txBody>
          <a:bodyPr wrap="square" rtlCol="0">
            <a:spAutoFit/>
          </a:bodyPr>
          <a:lstStyle/>
          <a:p>
            <a:r>
              <a:rPr lang="en-US" sz="4400" b="1" dirty="0">
                <a:solidFill>
                  <a:srgbClr val="0000FF"/>
                </a:solidFill>
                <a:latin typeface="Times New Roman" pitchFamily="18" charset="0"/>
                <a:cs typeface="Times New Roman" pitchFamily="18" charset="0"/>
              </a:rPr>
              <a:t>5. </a:t>
            </a:r>
            <a:r>
              <a:rPr lang="en-US" sz="4400" b="1" dirty="0" err="1">
                <a:solidFill>
                  <a:srgbClr val="0000FF"/>
                </a:solidFill>
                <a:latin typeface="Times New Roman" pitchFamily="18" charset="0"/>
                <a:cs typeface="Times New Roman" pitchFamily="18" charset="0"/>
              </a:rPr>
              <a:t>Kết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thúc</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keo</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vật</a:t>
            </a:r>
            <a:r>
              <a:rPr lang="en-US" sz="44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973447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1601" y="212502"/>
            <a:ext cx="2641600" cy="830997"/>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1. </a:t>
            </a:r>
            <a:r>
              <a:rPr lang="en-US" sz="2400" b="1" dirty="0" err="1">
                <a:solidFill>
                  <a:srgbClr val="0000FF"/>
                </a:solidFill>
                <a:latin typeface="Times New Roman" pitchFamily="18" charset="0"/>
                <a:cs typeface="Times New Roman" pitchFamily="18" charset="0"/>
              </a:rPr>
              <a:t>Cảnh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mọi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hội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vật</a:t>
            </a:r>
            <a:r>
              <a:rPr lang="en-US" sz="2400" b="1" dirty="0">
                <a:solidFill>
                  <a:srgbClr val="0000FF"/>
                </a:solidFill>
                <a:latin typeface="Times New Roman" pitchFamily="18" charset="0"/>
                <a:cs typeface="Times New Roman" pitchFamily="18" charset="0"/>
              </a:rPr>
              <a:t>.</a:t>
            </a:r>
          </a:p>
        </p:txBody>
      </p:sp>
      <p:sp>
        <p:nvSpPr>
          <p:cNvPr id="3" name="TextBox 2"/>
          <p:cNvSpPr txBox="1"/>
          <p:nvPr/>
        </p:nvSpPr>
        <p:spPr>
          <a:xfrm>
            <a:off x="101600" y="1420505"/>
            <a:ext cx="36576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2. </a:t>
            </a:r>
            <a:r>
              <a:rPr lang="en-US" sz="2400" b="1" dirty="0" err="1">
                <a:solidFill>
                  <a:srgbClr val="0000FF"/>
                </a:solidFill>
                <a:latin typeface="Times New Roman" pitchFamily="18" charset="0"/>
                <a:cs typeface="Times New Roman" pitchFamily="18" charset="0"/>
              </a:rPr>
              <a:t>Mở</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đầu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keo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vật</a:t>
            </a:r>
            <a:r>
              <a:rPr lang="en-US" sz="2400" b="1" dirty="0">
                <a:solidFill>
                  <a:srgbClr val="0000FF"/>
                </a:solidFill>
                <a:latin typeface="Times New Roman" pitchFamily="18" charset="0"/>
                <a:cs typeface="Times New Roman" pitchFamily="18" charset="0"/>
              </a:rPr>
              <a:t>.</a:t>
            </a:r>
          </a:p>
        </p:txBody>
      </p:sp>
      <p:sp>
        <p:nvSpPr>
          <p:cNvPr id="4" name="TextBox 3"/>
          <p:cNvSpPr txBox="1"/>
          <p:nvPr/>
        </p:nvSpPr>
        <p:spPr>
          <a:xfrm>
            <a:off x="203199" y="2562663"/>
            <a:ext cx="3387166" cy="1384995"/>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3. </a:t>
            </a:r>
            <a:r>
              <a:rPr lang="en-US" sz="2800" b="1" dirty="0" err="1">
                <a:solidFill>
                  <a:srgbClr val="0000FF"/>
                </a:solidFill>
                <a:latin typeface="Times New Roman" pitchFamily="18" charset="0"/>
                <a:cs typeface="Times New Roman" pitchFamily="18" charset="0"/>
              </a:rPr>
              <a:t>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Quắm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Đen</a:t>
            </a:r>
            <a:r>
              <a:rPr lang="en-US" sz="2800" b="1" dirty="0">
                <a:solidFill>
                  <a:srgbClr val="0000FF"/>
                </a:solidFill>
                <a:latin typeface="Times New Roman" pitchFamily="18" charset="0"/>
                <a:cs typeface="Times New Roman" pitchFamily="18" charset="0"/>
              </a:rPr>
              <a:t>.</a:t>
            </a:r>
          </a:p>
        </p:txBody>
      </p:sp>
      <p:sp>
        <p:nvSpPr>
          <p:cNvPr id="5" name="TextBox 4"/>
          <p:cNvSpPr txBox="1"/>
          <p:nvPr/>
        </p:nvSpPr>
        <p:spPr>
          <a:xfrm>
            <a:off x="189753" y="4023012"/>
            <a:ext cx="3212353"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4.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Quắm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Đen</a:t>
            </a:r>
            <a:r>
              <a:rPr lang="en-US" sz="2800" b="1" dirty="0">
                <a:solidFill>
                  <a:srgbClr val="0000FF"/>
                </a:solidFill>
                <a:latin typeface="Times New Roman" pitchFamily="18" charset="0"/>
                <a:cs typeface="Times New Roman" pitchFamily="18" charset="0"/>
              </a:rPr>
              <a:t>.</a:t>
            </a:r>
          </a:p>
        </p:txBody>
      </p:sp>
      <p:sp>
        <p:nvSpPr>
          <p:cNvPr id="6" name="TextBox 5"/>
          <p:cNvSpPr txBox="1"/>
          <p:nvPr/>
        </p:nvSpPr>
        <p:spPr>
          <a:xfrm>
            <a:off x="134513" y="5355379"/>
            <a:ext cx="31496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5.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thúc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keo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a:t>
            </a:r>
          </a:p>
        </p:txBody>
      </p:sp>
      <p:sp>
        <p:nvSpPr>
          <p:cNvPr id="7" name="TextBox 6"/>
          <p:cNvSpPr txBox="1"/>
          <p:nvPr/>
        </p:nvSpPr>
        <p:spPr>
          <a:xfrm>
            <a:off x="3876545" y="212502"/>
            <a:ext cx="8115200" cy="954107"/>
          </a:xfrm>
          <a:prstGeom prst="rect">
            <a:avLst/>
          </a:prstGeom>
          <a:noFill/>
        </p:spPr>
        <p:txBody>
          <a:bodyPr wrap="square" rtlCol="0">
            <a:spAutoFit/>
          </a:bodyPr>
          <a:lstStyle/>
          <a:p>
            <a:r>
              <a:rPr lang="en-US" sz="2800" dirty="0" err="1">
                <a:solidFill>
                  <a:srgbClr val="0000FF"/>
                </a:solidFill>
                <a:latin typeface="Times New Roman" pitchFamily="18" charset="0"/>
                <a:cs typeface="Times New Roman" pitchFamily="18" charset="0"/>
              </a:rPr>
              <a:t>Trống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chảy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chen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lấn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kín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trèo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cây</a:t>
            </a:r>
            <a:r>
              <a:rPr lang="en-US" sz="2800" dirty="0">
                <a:solidFill>
                  <a:srgbClr val="0000FF"/>
                </a:solidFill>
                <a:latin typeface="Times New Roman" pitchFamily="18" charset="0"/>
                <a:cs typeface="Times New Roman" pitchFamily="18" charset="0"/>
              </a:rPr>
              <a:t>.</a:t>
            </a:r>
          </a:p>
        </p:txBody>
      </p:sp>
      <p:sp>
        <p:nvSpPr>
          <p:cNvPr id="8" name="TextBox 7"/>
          <p:cNvSpPr txBox="1"/>
          <p:nvPr/>
        </p:nvSpPr>
        <p:spPr>
          <a:xfrm>
            <a:off x="3876545" y="1282005"/>
            <a:ext cx="8115200" cy="1384995"/>
          </a:xfrm>
          <a:prstGeom prst="rect">
            <a:avLst/>
          </a:prstGeom>
          <a:noFill/>
        </p:spPr>
        <p:txBody>
          <a:bodyPr wrap="square" rtlCol="0">
            <a:spAutoFit/>
          </a:bodyPr>
          <a:lstStyle/>
          <a:p>
            <a:r>
              <a:rPr lang="en-US" sz="2800" dirty="0" err="1">
                <a:solidFill>
                  <a:srgbClr val="0000FF"/>
                </a:solidFill>
                <a:latin typeface="Times New Roman" pitchFamily="18" charset="0"/>
                <a:cs typeface="Times New Roman" pitchFamily="18" charset="0"/>
              </a:rPr>
              <a:t>Quắm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Đen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vờn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thoắt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thoắt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ngớ</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chậm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chạp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xem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chán</a:t>
            </a:r>
            <a:r>
              <a:rPr lang="en-US" sz="2800" dirty="0">
                <a:solidFill>
                  <a:srgbClr val="0000FF"/>
                </a:solidFill>
                <a:latin typeface="Times New Roman" pitchFamily="18" charset="0"/>
                <a:cs typeface="Times New Roman" pitchFamily="18" charset="0"/>
              </a:rPr>
              <a:t>.</a:t>
            </a:r>
          </a:p>
        </p:txBody>
      </p:sp>
      <p:sp>
        <p:nvSpPr>
          <p:cNvPr id="9" name="TextBox 8"/>
          <p:cNvSpPr txBox="1"/>
          <p:nvPr/>
        </p:nvSpPr>
        <p:spPr>
          <a:xfrm>
            <a:off x="3899647" y="2747328"/>
            <a:ext cx="7879977" cy="954107"/>
          </a:xfrm>
          <a:prstGeom prst="rect">
            <a:avLst/>
          </a:prstGeom>
          <a:noFill/>
        </p:spPr>
        <p:txBody>
          <a:bodyPr wrap="square" rtlCol="0">
            <a:spAutoFit/>
          </a:bodyPr>
          <a:lstStyle/>
          <a:p>
            <a:r>
              <a:rPr lang="en-US" sz="2800" dirty="0" err="1">
                <a:solidFill>
                  <a:srgbClr val="0000FF"/>
                </a:solidFill>
                <a:latin typeface="Times New Roman" pitchFamily="18" charset="0"/>
                <a:cs typeface="Times New Roman" pitchFamily="18" charset="0"/>
              </a:rPr>
              <a:t>Quắm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Đen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luồn</a:t>
            </a:r>
            <a:r>
              <a:rPr lang="en-US" sz="2800" dirty="0">
                <a:solidFill>
                  <a:srgbClr val="0000FF"/>
                </a:solidFill>
                <a:latin typeface="Times New Roman" pitchFamily="18" charset="0"/>
                <a:cs typeface="Times New Roman" pitchFamily="18" charset="0"/>
              </a:rPr>
              <a:t> qua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bốc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xem</a:t>
            </a:r>
            <a:r>
              <a:rPr lang="en-US" sz="2800" dirty="0">
                <a:solidFill>
                  <a:srgbClr val="0000FF"/>
                </a:solidFill>
                <a:latin typeface="Times New Roman" pitchFamily="18" charset="0"/>
                <a:cs typeface="Times New Roman" pitchFamily="18" charset="0"/>
              </a:rPr>
              <a:t> reo ồ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a:t>
            </a:r>
          </a:p>
        </p:txBody>
      </p:sp>
      <p:sp>
        <p:nvSpPr>
          <p:cNvPr id="10" name="TextBox 9"/>
          <p:cNvSpPr txBox="1"/>
          <p:nvPr/>
        </p:nvSpPr>
        <p:spPr>
          <a:xfrm>
            <a:off x="3751841" y="4014679"/>
            <a:ext cx="8350423" cy="954107"/>
          </a:xfrm>
          <a:prstGeom prst="rect">
            <a:avLst/>
          </a:prstGeom>
          <a:noFill/>
        </p:spPr>
        <p:txBody>
          <a:bodyPr wrap="square" rtlCol="0">
            <a:spAutoFit/>
          </a:bodyPr>
          <a:lstStyle/>
          <a:p>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trồng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Quắm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Đen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bê</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p>
        </p:txBody>
      </p:sp>
      <p:sp>
        <p:nvSpPr>
          <p:cNvPr id="11" name="TextBox 10"/>
          <p:cNvSpPr txBox="1"/>
          <p:nvPr/>
        </p:nvSpPr>
        <p:spPr>
          <a:xfrm>
            <a:off x="3774945" y="5216879"/>
            <a:ext cx="8115200" cy="1384995"/>
          </a:xfrm>
          <a:prstGeom prst="rect">
            <a:avLst/>
          </a:prstGeom>
          <a:noFill/>
        </p:spPr>
        <p:txBody>
          <a:bodyPr wrap="square" rtlCol="0">
            <a:spAutoFit/>
          </a:bodyPr>
          <a:lstStyle/>
          <a:p>
            <a:r>
              <a:rPr lang="en-US" sz="2800" dirty="0" err="1">
                <a:solidFill>
                  <a:srgbClr val="0000FF"/>
                </a:solidFill>
                <a:latin typeface="Times New Roman" pitchFamily="18" charset="0"/>
                <a:cs typeface="Times New Roman" pitchFamily="18" charset="0"/>
              </a:rPr>
              <a:t>Quắm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Đen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mồ</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mồ</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kê</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nhễ</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thò</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nắm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lấy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Quắm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Đen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nhấc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bổng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thắng</a:t>
            </a:r>
            <a:r>
              <a:rPr lang="en-US" sz="2800" dirty="0">
                <a:solidFill>
                  <a:srgbClr val="0000FF"/>
                </a:solidFill>
                <a:latin typeface="Times New Roman" pitchFamily="18" charset="0"/>
                <a:cs typeface="Times New Roman" pitchFamily="18" charset="0"/>
              </a:rPr>
              <a:t>. </a:t>
            </a:r>
          </a:p>
        </p:txBody>
      </p:sp>
      <p:cxnSp>
        <p:nvCxnSpPr>
          <p:cNvPr id="13" name="Straight Connector 12"/>
          <p:cNvCxnSpPr/>
          <p:nvPr/>
        </p:nvCxnSpPr>
        <p:spPr>
          <a:xfrm rot="16200000" flipH="1">
            <a:off x="329454" y="3408829"/>
            <a:ext cx="6521823"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4812" y="174812"/>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4129" y="6633882"/>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3189192" y="3381934"/>
            <a:ext cx="6521823"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8711455" y="3453652"/>
            <a:ext cx="6521823" cy="26894"/>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0682" y="1201270"/>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0682" y="2653553"/>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129" y="3984812"/>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023" y="5181600"/>
            <a:ext cx="11819964" cy="403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5403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81200" y="1475057"/>
            <a:ext cx="8686800" cy="830263"/>
          </a:xfrm>
          <a:prstGeom prst="rect">
            <a:avLst/>
          </a:prstGeom>
          <a:noFill/>
        </p:spPr>
        <p:txBody>
          <a:bodyPr>
            <a:spAutoFit/>
          </a:bodyPr>
          <a:lstStyle/>
          <a:p>
            <a:pPr algn="ctr">
              <a:defRPr/>
            </a:pPr>
            <a:r>
              <a:rPr lang="en-US" sz="4800" kern="0">
                <a:solidFill>
                  <a:srgbClr val="FF0000"/>
                </a:solidFill>
                <a:latin typeface="UTM Cookies"/>
              </a:rPr>
              <a:t>VẬN </a:t>
            </a:r>
            <a:r>
              <a:rPr lang="en-US" sz="4800" kern="0" dirty="0">
                <a:solidFill>
                  <a:srgbClr val="FF0000"/>
                </a:solidFill>
                <a:latin typeface="UTM Cookies"/>
              </a:rPr>
              <a:t>DỤNG, TRẢI NGHIỆM</a:t>
            </a:r>
          </a:p>
        </p:txBody>
      </p:sp>
      <p:sp>
        <p:nvSpPr>
          <p:cNvPr id="3" name="Rectangle 2"/>
          <p:cNvSpPr/>
          <p:nvPr/>
        </p:nvSpPr>
        <p:spPr>
          <a:xfrm>
            <a:off x="2525584" y="2648118"/>
            <a:ext cx="8424101" cy="1323439"/>
          </a:xfrm>
          <a:prstGeom prst="rect">
            <a:avLst/>
          </a:prstGeom>
        </p:spPr>
        <p:txBody>
          <a:bodyPr wrap="none">
            <a:spAutoFit/>
          </a:bodyPr>
          <a:lstStyle/>
          <a:p>
            <a:r>
              <a:rPr lang="en-US" sz="4000" b="1" dirty="0" err="1">
                <a:solidFill>
                  <a:srgbClr val="0000FF"/>
                </a:solidFill>
                <a:latin typeface="Times New Roman" pitchFamily="18" charset="0"/>
                <a:cs typeface="Times New Roman" pitchFamily="18" charset="0"/>
              </a:rPr>
              <a:t>Câu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chuyện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khuyên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chúng</a:t>
            </a:r>
            <a:r>
              <a:rPr lang="en-US" sz="4000" b="1" dirty="0">
                <a:solidFill>
                  <a:srgbClr val="0000FF"/>
                </a:solidFill>
                <a:latin typeface="Times New Roman" pitchFamily="18" charset="0"/>
                <a:cs typeface="Times New Roman" pitchFamily="18" charset="0"/>
              </a:rPr>
              <a:t> ta </a:t>
            </a:r>
            <a:r>
              <a:rPr lang="en-US" sz="4000" b="1" dirty="0" err="1">
                <a:solidFill>
                  <a:srgbClr val="0000FF"/>
                </a:solidFill>
                <a:latin typeface="Times New Roman" pitchFamily="18" charset="0"/>
                <a:cs typeface="Times New Roman" pitchFamily="18" charset="0"/>
              </a:rPr>
              <a:t>điều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p>
          <a:p>
            <a:r>
              <a:rPr lang="en-US" sz="4000" b="1" dirty="0" err="1">
                <a:solidFill>
                  <a:srgbClr val="0000FF"/>
                </a:solidFill>
                <a:latin typeface="Times New Roman" pitchFamily="18" charset="0"/>
                <a:cs typeface="Times New Roman" pitchFamily="18" charset="0"/>
              </a:rPr>
              <a:t>Kể</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một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lễ</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hội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em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biết</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810318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955" y="204114"/>
            <a:ext cx="797845" cy="797845"/>
          </a:xfrm>
          <a:prstGeom prst="rect">
            <a:avLst/>
          </a:prstGeom>
        </p:spPr>
      </p:pic>
      <p:pic>
        <p:nvPicPr>
          <p:cNvPr id="17" name="Picture 16">
            <a:extLst>
              <a:ext uri="{FF2B5EF4-FFF2-40B4-BE49-F238E27FC236}">
                <a16:creationId xmlns:a16="http://schemas.microsoft.com/office/drawing/2014/main" id="{23719945-FED8-480C-BA04-DE124DC3749F}"/>
              </a:ext>
            </a:extLst>
          </p:cNvPr>
          <p:cNvPicPr>
            <a:picLocks noChangeAspect="1"/>
          </p:cNvPicPr>
          <p:nvPr/>
        </p:nvPicPr>
        <p:blipFill>
          <a:blip r:embed="rId5"/>
          <a:stretch>
            <a:fillRect/>
          </a:stretch>
        </p:blipFill>
        <p:spPr>
          <a:xfrm>
            <a:off x="25701" y="29818"/>
            <a:ext cx="12217701" cy="6798364"/>
          </a:xfrm>
          <a:prstGeom prst="rect">
            <a:avLst/>
          </a:prstGeom>
        </p:spPr>
      </p:pic>
    </p:spTree>
    <p:extLst>
      <p:ext uri="{BB962C8B-B14F-4D97-AF65-F5344CB8AC3E}">
        <p14:creationId xmlns:p14="http://schemas.microsoft.com/office/powerpoint/2010/main" val="281922596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a:p>
        </p:txBody>
      </p:sp>
      <p:sp>
        <p:nvSpPr>
          <p:cNvPr id="41987" name="Rectangle 3"/>
          <p:cNvSpPr>
            <a:spLocks noGrp="1" noChangeArrowheads="1"/>
          </p:cNvSpPr>
          <p:nvPr>
            <p:ph type="body" idx="1"/>
          </p:nvPr>
        </p:nvSpPr>
        <p:spPr/>
        <p:txBody>
          <a:bodyPr/>
          <a:lstStyle/>
          <a:p>
            <a:pPr eaLnBrk="1" hangingPunct="1"/>
            <a:endParaRPr lang="en-US" altLang="en-US"/>
          </a:p>
        </p:txBody>
      </p:sp>
      <p:pic>
        <p:nvPicPr>
          <p:cNvPr id="44036" name="Picture 4"/>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wheel(4)">
                                      <p:cBhvr>
                                        <p:cTn id="7" dur="1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6223001" y="3471863"/>
            <a:ext cx="5829300" cy="3352800"/>
          </a:xfrm>
          <a:prstGeom prst="rect">
            <a:avLst/>
          </a:prstGeom>
          <a:solidFill>
            <a:schemeClr val="accent1"/>
          </a:solidFill>
          <a:ln w="28575">
            <a:solidFill>
              <a:srgbClr val="00FF00"/>
            </a:solidFill>
            <a:miter lim="800000"/>
            <a:headEnd/>
            <a:tailEnd/>
          </a:ln>
        </p:spPr>
        <p:txBody>
          <a:bodyPr wrap="none" anchor="ctr"/>
          <a:lstStyle/>
          <a:p>
            <a:pPr eaLnBrk="1" hangingPunct="1"/>
            <a:endParaRPr lang="en-US" altLang="en-US"/>
          </a:p>
        </p:txBody>
      </p:sp>
      <p:pic>
        <p:nvPicPr>
          <p:cNvPr id="32777" name="Picture 9"/>
          <p:cNvPicPr>
            <a:picLocks noChangeAspect="1" noChangeArrowheads="1"/>
          </p:cNvPicPr>
          <p:nvPr/>
        </p:nvPicPr>
        <p:blipFill>
          <a:blip r:embed="rId3"/>
          <a:srcRect/>
          <a:stretch>
            <a:fillRect/>
          </a:stretch>
        </p:blipFill>
        <p:spPr bwMode="auto">
          <a:xfrm>
            <a:off x="0" y="-163513"/>
            <a:ext cx="12192000" cy="70215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wheel(4)">
                                      <p:cBhvr>
                                        <p:cTn id="7" dur="1000"/>
                                        <p:tgtEl>
                                          <p:spTgt spid="32777"/>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32776"/>
                                        </p:tgtEl>
                                        <p:attrNameLst>
                                          <p:attrName>style.visibility</p:attrName>
                                        </p:attrNameLst>
                                      </p:cBhvr>
                                      <p:to>
                                        <p:strVal val="visible"/>
                                      </p:to>
                                    </p:set>
                                    <p:animEffect transition="in" filter="wheel(4)">
                                      <p:cBhvr>
                                        <p:cTn id="11" dur="1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altLang="en-US"/>
          </a:p>
        </p:txBody>
      </p:sp>
      <p:pic>
        <p:nvPicPr>
          <p:cNvPr id="46084" name="Picture 4"/>
          <p:cNvPicPr>
            <a:picLocks noGrp="1" noChangeAspect="1" noChangeArrowheads="1"/>
          </p:cNvPicPr>
          <p:nvPr>
            <p:ph type="body" idx="1"/>
          </p:nvPr>
        </p:nvPicPr>
        <p:blipFill>
          <a:blip r:embed="rId3"/>
          <a:srcRect/>
          <a:stretch>
            <a:fillRect/>
          </a:stretch>
        </p:blipFill>
        <p:spPr>
          <a:xfrm>
            <a:off x="0" y="0"/>
            <a:ext cx="12192000" cy="6858000"/>
          </a:xfrm>
          <a:noFill/>
        </p:spPr>
      </p:pic>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6084"/>
                                        </p:tgtEl>
                                        <p:attrNameLst>
                                          <p:attrName>style.visibility</p:attrName>
                                        </p:attrNameLst>
                                      </p:cBhvr>
                                      <p:to>
                                        <p:strVal val="visible"/>
                                      </p:to>
                                    </p:set>
                                    <p:anim calcmode="lin" valueType="num">
                                      <p:cBhvr>
                                        <p:cTn id="7" dur="1000" fill="hold"/>
                                        <p:tgtEl>
                                          <p:spTgt spid="46084"/>
                                        </p:tgtEl>
                                        <p:attrNameLst>
                                          <p:attrName>ppt_w</p:attrName>
                                        </p:attrNameLst>
                                      </p:cBhvr>
                                      <p:tavLst>
                                        <p:tav tm="0">
                                          <p:val>
                                            <p:fltVal val="0"/>
                                          </p:val>
                                        </p:tav>
                                        <p:tav tm="100000">
                                          <p:val>
                                            <p:strVal val="#ppt_w"/>
                                          </p:val>
                                        </p:tav>
                                      </p:tavLst>
                                    </p:anim>
                                    <p:anim calcmode="lin" valueType="num">
                                      <p:cBhvr>
                                        <p:cTn id="8" dur="1000" fill="hold"/>
                                        <p:tgtEl>
                                          <p:spTgt spid="46084"/>
                                        </p:tgtEl>
                                        <p:attrNameLst>
                                          <p:attrName>ppt_h</p:attrName>
                                        </p:attrNameLst>
                                      </p:cBhvr>
                                      <p:tavLst>
                                        <p:tav tm="0">
                                          <p:val>
                                            <p:fltVal val="0"/>
                                          </p:val>
                                        </p:tav>
                                        <p:tav tm="100000">
                                          <p:val>
                                            <p:strVal val="#ppt_h"/>
                                          </p:val>
                                        </p:tav>
                                      </p:tavLst>
                                    </p:anim>
                                    <p:anim calcmode="lin" valueType="num">
                                      <p:cBhvr>
                                        <p:cTn id="9" dur="1000" fill="hold"/>
                                        <p:tgtEl>
                                          <p:spTgt spid="46084"/>
                                        </p:tgtEl>
                                        <p:attrNameLst>
                                          <p:attrName>style.rotation</p:attrName>
                                        </p:attrNameLst>
                                      </p:cBhvr>
                                      <p:tavLst>
                                        <p:tav tm="0">
                                          <p:val>
                                            <p:fltVal val="90"/>
                                          </p:val>
                                        </p:tav>
                                        <p:tav tm="100000">
                                          <p:val>
                                            <p:fltVal val="0"/>
                                          </p:val>
                                        </p:tav>
                                      </p:tavLst>
                                    </p:anim>
                                    <p:animEffect transition="in" filter="fade">
                                      <p:cBhvr>
                                        <p:cTn id="10"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800" name="Picture 8"/>
          <p:cNvPicPr>
            <a:picLocks noChangeAspect="1" noChangeArrowheads="1"/>
          </p:cNvPicPr>
          <p:nvPr/>
        </p:nvPicPr>
        <p:blipFill>
          <a:blip r:embed="rId3"/>
          <a:srcRect/>
          <a:stretch>
            <a:fillRect/>
          </a:stretch>
        </p:blipFill>
        <p:spPr bwMode="auto">
          <a:xfrm>
            <a:off x="0" y="1"/>
            <a:ext cx="12192000" cy="70215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wheel(4)">
                                      <p:cBhvr>
                                        <p:cTn id="7" dur="1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62A4D-28EA-43F5-8BDA-99A1405D0E68}"/>
              </a:ext>
            </a:extLst>
          </p:cNvPr>
          <p:cNvPicPr>
            <a:picLocks noChangeAspect="1"/>
          </p:cNvPicPr>
          <p:nvPr/>
        </p:nvPicPr>
        <p:blipFill>
          <a:blip r:embed="rId3"/>
          <a:stretch>
            <a:fillRect/>
          </a:stretch>
        </p:blipFill>
        <p:spPr>
          <a:xfrm>
            <a:off x="0" y="966563"/>
            <a:ext cx="6096000" cy="4708525"/>
          </a:xfrm>
          <a:prstGeom prst="rect">
            <a:avLst/>
          </a:prstGeom>
        </p:spPr>
      </p:pic>
      <p:pic>
        <p:nvPicPr>
          <p:cNvPr id="4" name="Picture 3">
            <a:extLst>
              <a:ext uri="{FF2B5EF4-FFF2-40B4-BE49-F238E27FC236}">
                <a16:creationId xmlns:a16="http://schemas.microsoft.com/office/drawing/2014/main" id="{FCC933E1-AB97-441A-AD03-AA452AA19839}"/>
              </a:ext>
            </a:extLst>
          </p:cNvPr>
          <p:cNvPicPr>
            <a:picLocks noChangeAspect="1"/>
          </p:cNvPicPr>
          <p:nvPr/>
        </p:nvPicPr>
        <p:blipFill>
          <a:blip r:embed="rId4"/>
          <a:stretch>
            <a:fillRect/>
          </a:stretch>
        </p:blipFill>
        <p:spPr>
          <a:xfrm>
            <a:off x="6096000" y="966561"/>
            <a:ext cx="6096000" cy="4708524"/>
          </a:xfrm>
          <a:prstGeom prst="rect">
            <a:avLst/>
          </a:prstGeom>
        </p:spPr>
      </p:pic>
      <p:sp>
        <p:nvSpPr>
          <p:cNvPr id="6" name="TextBox 5">
            <a:extLst>
              <a:ext uri="{FF2B5EF4-FFF2-40B4-BE49-F238E27FC236}">
                <a16:creationId xmlns:a16="http://schemas.microsoft.com/office/drawing/2014/main" id="{DA58D461-9C46-416B-875C-339E27CA94E5}"/>
              </a:ext>
            </a:extLst>
          </p:cNvPr>
          <p:cNvSpPr txBox="1"/>
          <p:nvPr/>
        </p:nvSpPr>
        <p:spPr>
          <a:xfrm>
            <a:off x="3468915" y="6035221"/>
            <a:ext cx="525417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Thọ</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66616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364AE-0342-4A0E-8CC1-B3E1ABA252AE}"/>
              </a:ext>
            </a:extLst>
          </p:cNvPr>
          <p:cNvPicPr>
            <a:picLocks noChangeAspect="1"/>
          </p:cNvPicPr>
          <p:nvPr/>
        </p:nvPicPr>
        <p:blipFill>
          <a:blip r:embed="rId3"/>
          <a:stretch>
            <a:fillRect/>
          </a:stretch>
        </p:blipFill>
        <p:spPr>
          <a:xfrm>
            <a:off x="0" y="1144362"/>
            <a:ext cx="6096000" cy="4569279"/>
          </a:xfrm>
          <a:prstGeom prst="rect">
            <a:avLst/>
          </a:prstGeom>
        </p:spPr>
      </p:pic>
      <p:pic>
        <p:nvPicPr>
          <p:cNvPr id="4" name="Picture 3">
            <a:extLst>
              <a:ext uri="{FF2B5EF4-FFF2-40B4-BE49-F238E27FC236}">
                <a16:creationId xmlns:a16="http://schemas.microsoft.com/office/drawing/2014/main" id="{8477504C-0DF8-4285-9D25-135464E482C6}"/>
              </a:ext>
            </a:extLst>
          </p:cNvPr>
          <p:cNvPicPr>
            <a:picLocks noChangeAspect="1"/>
          </p:cNvPicPr>
          <p:nvPr/>
        </p:nvPicPr>
        <p:blipFill>
          <a:blip r:embed="rId4"/>
          <a:stretch>
            <a:fillRect/>
          </a:stretch>
        </p:blipFill>
        <p:spPr>
          <a:xfrm>
            <a:off x="6096000" y="1144360"/>
            <a:ext cx="6096000" cy="4569278"/>
          </a:xfrm>
          <a:prstGeom prst="rect">
            <a:avLst/>
          </a:prstGeom>
        </p:spPr>
      </p:pic>
      <p:sp>
        <p:nvSpPr>
          <p:cNvPr id="5" name="TextBox 4">
            <a:extLst>
              <a:ext uri="{FF2B5EF4-FFF2-40B4-BE49-F238E27FC236}">
                <a16:creationId xmlns:a16="http://schemas.microsoft.com/office/drawing/2014/main" id="{9E58F2B7-8989-49D8-9C14-C7457A94DA66}"/>
              </a:ext>
            </a:extLst>
          </p:cNvPr>
          <p:cNvSpPr txBox="1"/>
          <p:nvPr/>
        </p:nvSpPr>
        <p:spPr>
          <a:xfrm>
            <a:off x="2815773" y="5991678"/>
            <a:ext cx="6560457"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D</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ơng</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52978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EEEDFA-C60F-4077-8044-E5C9DB286A24}"/>
              </a:ext>
            </a:extLst>
          </p:cNvPr>
          <p:cNvSpPr txBox="1"/>
          <p:nvPr/>
        </p:nvSpPr>
        <p:spPr>
          <a:xfrm>
            <a:off x="3468915" y="6035221"/>
            <a:ext cx="525417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5F264FB0-0834-43E5-B5FD-3E1ABD0A3AA3}"/>
              </a:ext>
            </a:extLst>
          </p:cNvPr>
          <p:cNvPicPr>
            <a:picLocks noChangeAspect="1"/>
          </p:cNvPicPr>
          <p:nvPr/>
        </p:nvPicPr>
        <p:blipFill>
          <a:blip r:embed="rId3"/>
          <a:stretch>
            <a:fillRect/>
          </a:stretch>
        </p:blipFill>
        <p:spPr>
          <a:xfrm>
            <a:off x="1" y="897165"/>
            <a:ext cx="6096000" cy="5138057"/>
          </a:xfrm>
          <a:prstGeom prst="rect">
            <a:avLst/>
          </a:prstGeom>
        </p:spPr>
      </p:pic>
      <p:pic>
        <p:nvPicPr>
          <p:cNvPr id="5" name="Picture 4">
            <a:extLst>
              <a:ext uri="{FF2B5EF4-FFF2-40B4-BE49-F238E27FC236}">
                <a16:creationId xmlns:a16="http://schemas.microsoft.com/office/drawing/2014/main" id="{8F09236F-3197-4505-95F2-D23BB482781D}"/>
              </a:ext>
            </a:extLst>
          </p:cNvPr>
          <p:cNvPicPr>
            <a:picLocks noChangeAspect="1"/>
          </p:cNvPicPr>
          <p:nvPr/>
        </p:nvPicPr>
        <p:blipFill>
          <a:blip r:embed="rId4"/>
          <a:stretch>
            <a:fillRect/>
          </a:stretch>
        </p:blipFill>
        <p:spPr>
          <a:xfrm>
            <a:off x="6096000" y="897165"/>
            <a:ext cx="6096000" cy="5138057"/>
          </a:xfrm>
          <a:prstGeom prst="rect">
            <a:avLst/>
          </a:prstGeom>
        </p:spPr>
      </p:pic>
    </p:spTree>
    <p:extLst>
      <p:ext uri="{BB962C8B-B14F-4D97-AF65-F5344CB8AC3E}">
        <p14:creationId xmlns:p14="http://schemas.microsoft.com/office/powerpoint/2010/main" val="313936593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068" y="2735056"/>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23" name="TextBox 1">
            <a:extLst>
              <a:ext uri="{FF2B5EF4-FFF2-40B4-BE49-F238E27FC236}">
                <a16:creationId xmlns:a16="http://schemas.microsoft.com/office/drawing/2014/main" id="{2B938BE7-D9F0-4C9F-99FD-CD5F9E722C51}"/>
              </a:ext>
            </a:extLst>
          </p:cNvPr>
          <p:cNvSpPr txBox="1">
            <a:spLocks noChangeArrowheads="1"/>
          </p:cNvSpPr>
          <p:nvPr/>
        </p:nvSpPr>
        <p:spPr bwMode="auto">
          <a:xfrm>
            <a:off x="2289666" y="2387328"/>
            <a:ext cx="77186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vi-VN" altLang="en-US" sz="4400" b="1" dirty="0">
                <a:solidFill>
                  <a:srgbClr val="FF0000"/>
                </a:solidFill>
                <a:latin typeface="Times New Roman" panose="02020603050405020304" pitchFamily="18" charset="0"/>
                <a:cs typeface="Times New Roman" panose="02020603050405020304" pitchFamily="18" charset="0"/>
              </a:rPr>
              <a:t>CHÚC CÁC EM </a:t>
            </a:r>
          </a:p>
          <a:p>
            <a:pPr algn="ctr" eaLnBrk="0" fontAlgn="base" hangingPunct="0">
              <a:spcBef>
                <a:spcPct val="0"/>
              </a:spcBef>
              <a:spcAft>
                <a:spcPct val="0"/>
              </a:spcAft>
              <a:buFontTx/>
              <a:buNone/>
            </a:pPr>
            <a:r>
              <a:rPr lang="vi-VN" altLang="en-US" sz="4400" b="1" dirty="0">
                <a:solidFill>
                  <a:srgbClr val="FF0000"/>
                </a:solidFill>
                <a:latin typeface="Times New Roman" panose="02020603050405020304" pitchFamily="18" charset="0"/>
                <a:cs typeface="Times New Roman" panose="02020603050405020304" pitchFamily="18" charset="0"/>
              </a:rPr>
              <a:t>CHĂM NGOAN, HỌC TỐT</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94265"/>
      </p:ext>
    </p:extLst>
  </p:cSld>
  <p:clrMapOvr>
    <a:masterClrMapping/>
  </p:clrMapOvr>
  <mc:AlternateContent xmlns:mc="http://schemas.openxmlformats.org/markup-compatibility/2006" xmlns:p14="http://schemas.microsoft.com/office/powerpoint/2010/main">
    <mc:Choice Requires="p14">
      <p:transition spd="slow" p14:dur="175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Effect transition="in" filter="fade">
                                      <p:cBhvr>
                                        <p:cTn id="25" dur="750"/>
                                        <p:tgtEl>
                                          <p:spTgt spid="8"/>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24"/>
            <a:ext cx="12191997" cy="70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957943" y="997003"/>
            <a:ext cx="83383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eaLnBrk="1" hangingPunct="1"/>
            <a:r>
              <a:rPr lang="vi-VN" altLang="en-US" sz="3600" b="1" i="0" dirty="0">
                <a:solidFill>
                  <a:schemeClr val="bg1"/>
                </a:solidFill>
                <a:latin typeface="HP001 4 hàng" panose="020B0603050302020204" pitchFamily="34" charset="0"/>
                <a:cs typeface="Arial" panose="020B0604020202020204" pitchFamily="34" charset="0"/>
              </a:rPr>
              <a:t>Thứ </a:t>
            </a:r>
            <a:r>
              <a:rPr lang="en-US" altLang="en-US" sz="3600" b="1" i="0" dirty="0" err="1" smtClean="0">
                <a:solidFill>
                  <a:schemeClr val="bg1"/>
                </a:solidFill>
                <a:latin typeface="HP001 4 hàng" panose="020B0603050302020204" pitchFamily="34" charset="0"/>
                <a:cs typeface="Arial" panose="020B0604020202020204" pitchFamily="34" charset="0"/>
              </a:rPr>
              <a:t>hai</a:t>
            </a:r>
            <a:r>
              <a:rPr lang="en-US" altLang="en-US" sz="3600" b="1" i="0" dirty="0" smtClean="0">
                <a:solidFill>
                  <a:schemeClr val="bg1"/>
                </a:solidFill>
                <a:latin typeface="HP001 4 hàng" panose="020B0603050302020204" pitchFamily="34" charset="0"/>
                <a:cs typeface="Arial" panose="020B0604020202020204" pitchFamily="34" charset="0"/>
              </a:rPr>
              <a:t> </a:t>
            </a:r>
            <a:r>
              <a:rPr lang="vi-VN" altLang="en-US" sz="3600" b="1" i="0" dirty="0">
                <a:solidFill>
                  <a:schemeClr val="bg1"/>
                </a:solidFill>
                <a:latin typeface="HP001 4 hàng" panose="020B0603050302020204" pitchFamily="34" charset="0"/>
                <a:cs typeface="Arial" panose="020B0604020202020204" pitchFamily="34" charset="0"/>
              </a:rPr>
              <a:t>ngày </a:t>
            </a:r>
            <a:r>
              <a:rPr lang="en-US" altLang="en-US" sz="3600" b="1" i="0" dirty="0">
                <a:solidFill>
                  <a:schemeClr val="bg1"/>
                </a:solidFill>
                <a:latin typeface="HP001 4 hàng" panose="020B0603050302020204" pitchFamily="34" charset="0"/>
                <a:cs typeface="Arial" panose="020B0604020202020204" pitchFamily="34" charset="0"/>
              </a:rPr>
              <a:t>7</a:t>
            </a:r>
            <a:r>
              <a:rPr lang="vi-VN" altLang="en-US" sz="3600" b="1" i="0" dirty="0" smtClean="0">
                <a:solidFill>
                  <a:schemeClr val="bg1"/>
                </a:solidFill>
                <a:latin typeface="HP001 4 hàng" panose="020B0603050302020204" pitchFamily="34" charset="0"/>
                <a:cs typeface="Arial" panose="020B0604020202020204" pitchFamily="34" charset="0"/>
              </a:rPr>
              <a:t> </a:t>
            </a:r>
            <a:r>
              <a:rPr lang="vi-VN" altLang="en-US" sz="3600" b="1" i="0" dirty="0">
                <a:solidFill>
                  <a:schemeClr val="bg1"/>
                </a:solidFill>
                <a:latin typeface="HP001 4 hàng" panose="020B0603050302020204" pitchFamily="34" charset="0"/>
                <a:cs typeface="Arial" panose="020B0604020202020204" pitchFamily="34" charset="0"/>
              </a:rPr>
              <a:t>tháng </a:t>
            </a:r>
            <a:r>
              <a:rPr lang="en-US" altLang="en-US" sz="3600" b="1" i="0" dirty="0">
                <a:solidFill>
                  <a:schemeClr val="bg1"/>
                </a:solidFill>
                <a:latin typeface="HP001 4 hàng" panose="020B0603050302020204" pitchFamily="34" charset="0"/>
                <a:cs typeface="Arial" panose="020B0604020202020204" pitchFamily="34" charset="0"/>
              </a:rPr>
              <a:t>3</a:t>
            </a:r>
            <a:r>
              <a:rPr lang="vi-VN" altLang="en-US" sz="3600" b="1" i="0" dirty="0" smtClean="0">
                <a:solidFill>
                  <a:schemeClr val="bg1"/>
                </a:solidFill>
                <a:latin typeface="HP001 4 hàng" panose="020B0603050302020204" pitchFamily="34" charset="0"/>
                <a:cs typeface="Arial" panose="020B0604020202020204" pitchFamily="34" charset="0"/>
              </a:rPr>
              <a:t> </a:t>
            </a:r>
            <a:r>
              <a:rPr lang="vi-VN" altLang="en-US" sz="3600" b="1" i="0" dirty="0">
                <a:solidFill>
                  <a:schemeClr val="bg1"/>
                </a:solidFill>
                <a:latin typeface="HP001 4 hàng" panose="020B0603050302020204" pitchFamily="34" charset="0"/>
                <a:cs typeface="Arial" panose="020B0604020202020204" pitchFamily="34" charset="0"/>
              </a:rPr>
              <a:t>năm </a:t>
            </a:r>
            <a:r>
              <a:rPr lang="vi-VN" altLang="en-US" sz="3600" b="1" i="0" dirty="0" smtClean="0">
                <a:solidFill>
                  <a:schemeClr val="bg1"/>
                </a:solidFill>
                <a:latin typeface="HP001 4 hàng" panose="020B0603050302020204" pitchFamily="34" charset="0"/>
                <a:cs typeface="Arial" panose="020B0604020202020204" pitchFamily="34" charset="0"/>
              </a:rPr>
              <a:t>202</a:t>
            </a:r>
            <a:r>
              <a:rPr lang="en-US" altLang="en-US" sz="3600" b="1" i="0" dirty="0" smtClean="0">
                <a:solidFill>
                  <a:schemeClr val="bg1"/>
                </a:solidFill>
                <a:latin typeface="HP001 4 hàng" panose="020B0603050302020204" pitchFamily="34" charset="0"/>
                <a:cs typeface="Arial" panose="020B0604020202020204" pitchFamily="34" charset="0"/>
              </a:rPr>
              <a:t>2</a:t>
            </a:r>
            <a:endParaRPr lang="vi-VN" altLang="en-US" sz="3600" b="1" i="0" dirty="0">
              <a:solidFill>
                <a:schemeClr val="bg1"/>
              </a:solidFill>
              <a:latin typeface="HP001 4 hàng" panose="020B0603050302020204" pitchFamily="34" charset="0"/>
              <a:cs typeface="Arial" panose="020B0604020202020204" pitchFamily="34" charset="0"/>
            </a:endParaRPr>
          </a:p>
        </p:txBody>
      </p:sp>
      <p:sp>
        <p:nvSpPr>
          <p:cNvPr id="58372" name="Rectangle 2"/>
          <p:cNvSpPr>
            <a:spLocks noChangeArrowheads="1"/>
          </p:cNvSpPr>
          <p:nvPr/>
        </p:nvSpPr>
        <p:spPr bwMode="auto">
          <a:xfrm>
            <a:off x="1965964" y="1701801"/>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3600" b="1" i="0" dirty="0" err="1" smtClean="0">
                <a:solidFill>
                  <a:schemeClr val="bg1"/>
                </a:solidFill>
                <a:latin typeface="HP001 4 hàng" panose="020B0603050302020204" pitchFamily="34" charset="0"/>
                <a:cs typeface="Arial" panose="020B0604020202020204" pitchFamily="34" charset="0"/>
              </a:rPr>
              <a:t>Tập</a:t>
            </a:r>
            <a:r>
              <a:rPr lang="en-US" altLang="en-US" sz="3600" b="1" i="0" dirty="0" smtClean="0">
                <a:solidFill>
                  <a:schemeClr val="bg1"/>
                </a:solidFill>
                <a:latin typeface="HP001 4 hàng" panose="020B0603050302020204" pitchFamily="34" charset="0"/>
                <a:cs typeface="Arial" panose="020B0604020202020204" pitchFamily="34" charset="0"/>
              </a:rPr>
              <a:t> </a:t>
            </a:r>
            <a:r>
              <a:rPr lang="en-US" altLang="en-US" sz="3600" b="1" i="0" dirty="0" err="1" smtClean="0">
                <a:solidFill>
                  <a:schemeClr val="bg1"/>
                </a:solidFill>
                <a:latin typeface="HP001 4 hàng" panose="020B0603050302020204" pitchFamily="34" charset="0"/>
                <a:cs typeface="Arial" panose="020B0604020202020204" pitchFamily="34" charset="0"/>
              </a:rPr>
              <a:t>đọc</a:t>
            </a:r>
            <a:r>
              <a:rPr lang="en-US" altLang="en-US" sz="3600" b="1" i="0" dirty="0" smtClean="0">
                <a:solidFill>
                  <a:schemeClr val="bg1"/>
                </a:solidFill>
                <a:latin typeface="HP001 4 hàng" panose="020B0603050302020204" pitchFamily="34" charset="0"/>
                <a:cs typeface="Arial" panose="020B0604020202020204" pitchFamily="34" charset="0"/>
              </a:rPr>
              <a:t>- </a:t>
            </a:r>
            <a:r>
              <a:rPr lang="en-US" altLang="en-US" sz="3600" b="1" i="0" dirty="0" err="1" smtClean="0">
                <a:solidFill>
                  <a:schemeClr val="bg1"/>
                </a:solidFill>
                <a:latin typeface="HP001 4 hàng" panose="020B0603050302020204" pitchFamily="34" charset="0"/>
                <a:cs typeface="Arial" panose="020B0604020202020204" pitchFamily="34" charset="0"/>
              </a:rPr>
              <a:t>Kể</a:t>
            </a:r>
            <a:r>
              <a:rPr lang="en-US" altLang="en-US" sz="3600" b="1" i="0" dirty="0" smtClean="0">
                <a:solidFill>
                  <a:schemeClr val="bg1"/>
                </a:solidFill>
                <a:latin typeface="HP001 4 hàng" panose="020B0603050302020204" pitchFamily="34" charset="0"/>
                <a:cs typeface="Arial" panose="020B0604020202020204" pitchFamily="34" charset="0"/>
              </a:rPr>
              <a:t> </a:t>
            </a:r>
            <a:r>
              <a:rPr lang="en-US" altLang="en-US" sz="3600" b="1" i="0" dirty="0" err="1" smtClean="0">
                <a:solidFill>
                  <a:schemeClr val="bg1"/>
                </a:solidFill>
                <a:latin typeface="HP001 4 hàng" panose="020B0603050302020204" pitchFamily="34" charset="0"/>
                <a:cs typeface="Arial" panose="020B0604020202020204" pitchFamily="34" charset="0"/>
              </a:rPr>
              <a:t>chuyện</a:t>
            </a:r>
            <a:endParaRPr lang="vi-VN" altLang="en-US" sz="3600" b="1" i="0" dirty="0">
              <a:solidFill>
                <a:schemeClr val="bg1"/>
              </a:solidFill>
              <a:latin typeface="HP001 4 hàng" panose="020B0603050302020204" pitchFamily="34" charset="0"/>
              <a:cs typeface="Arial" panose="020B0604020202020204" pitchFamily="34" charset="0"/>
            </a:endParaRPr>
          </a:p>
        </p:txBody>
      </p:sp>
      <p:sp>
        <p:nvSpPr>
          <p:cNvPr id="58374" name="TextBox 6"/>
          <p:cNvSpPr txBox="1">
            <a:spLocks noChangeArrowheads="1"/>
          </p:cNvSpPr>
          <p:nvPr/>
        </p:nvSpPr>
        <p:spPr bwMode="auto">
          <a:xfrm>
            <a:off x="2057400" y="287655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3200">
                <a:solidFill>
                  <a:schemeClr val="bg1"/>
                </a:solidFill>
                <a:latin typeface="HP001 4 hàng" panose="020B0603050302020204" pitchFamily="34" charset="0"/>
                <a:cs typeface="Arial" panose="020B0604020202020204" pitchFamily="34" charset="0"/>
              </a:rPr>
              <a:t>   </a:t>
            </a:r>
            <a:endParaRPr lang="en-US" altLang="en-US" sz="3200">
              <a:latin typeface=".VnTime" panose="020B7200000000000000" pitchFamily="34" charset="0"/>
              <a:cs typeface="Arial" panose="020B0604020202020204" pitchFamily="34" charset="0"/>
            </a:endParaRPr>
          </a:p>
        </p:txBody>
      </p:sp>
      <p:sp>
        <p:nvSpPr>
          <p:cNvPr id="8" name="TextBox 5">
            <a:extLst>
              <a:ext uri="{FF2B5EF4-FFF2-40B4-BE49-F238E27FC236}">
                <a16:creationId xmlns:a16="http://schemas.microsoft.com/office/drawing/2014/main" id="{3E9CF592-E187-43A3-AD02-8F4632367108}"/>
              </a:ext>
            </a:extLst>
          </p:cNvPr>
          <p:cNvSpPr txBox="1">
            <a:spLocks noChangeArrowheads="1"/>
          </p:cNvSpPr>
          <p:nvPr/>
        </p:nvSpPr>
        <p:spPr bwMode="auto">
          <a:xfrm>
            <a:off x="2410246" y="2419352"/>
            <a:ext cx="3754581"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b="1" dirty="0" err="1" smtClean="0">
                <a:solidFill>
                  <a:srgbClr val="FFFF00"/>
                </a:solidFill>
                <a:latin typeface="HP001 4 hàng" panose="020B0603050302020204" pitchFamily="34" charset="0"/>
                <a:cs typeface="Arial" panose="020B0604020202020204" pitchFamily="34" charset="0"/>
              </a:rPr>
              <a:t>Hội</a:t>
            </a:r>
            <a:r>
              <a:rPr lang="en-US" altLang="en-US" b="1" dirty="0" smtClean="0">
                <a:solidFill>
                  <a:srgbClr val="FFFF00"/>
                </a:solidFill>
                <a:latin typeface="HP001 4 hàng" panose="020B0603050302020204" pitchFamily="34" charset="0"/>
                <a:cs typeface="Arial" panose="020B0604020202020204" pitchFamily="34" charset="0"/>
              </a:rPr>
              <a:t> </a:t>
            </a:r>
            <a:r>
              <a:rPr lang="en-US" altLang="en-US" b="1" dirty="0" err="1" smtClean="0">
                <a:solidFill>
                  <a:srgbClr val="FFFF00"/>
                </a:solidFill>
                <a:latin typeface="HP001 4 hàng" panose="020B0603050302020204" pitchFamily="34" charset="0"/>
                <a:cs typeface="Arial" panose="020B0604020202020204" pitchFamily="34" charset="0"/>
              </a:rPr>
              <a:t>vật</a:t>
            </a:r>
            <a:endParaRPr lang="en-US" altLang="en-US" b="1" dirty="0">
              <a:solidFill>
                <a:srgbClr val="FFFF00"/>
              </a:solidFill>
              <a:latin typeface="HP001 4 hàng" panose="020B0603050302020204" pitchFamily="34" charset="0"/>
              <a:cs typeface="Arial" panose="020B0604020202020204" pitchFamily="34" charset="0"/>
            </a:endParaRPr>
          </a:p>
        </p:txBody>
      </p:sp>
      <p:sp>
        <p:nvSpPr>
          <p:cNvPr id="7" name="Rectangle 2"/>
          <p:cNvSpPr>
            <a:spLocks noChangeArrowheads="1"/>
          </p:cNvSpPr>
          <p:nvPr/>
        </p:nvSpPr>
        <p:spPr bwMode="auto">
          <a:xfrm>
            <a:off x="2670282" y="3095625"/>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3600" b="1" i="0" dirty="0" smtClean="0">
                <a:solidFill>
                  <a:schemeClr val="bg1"/>
                </a:solidFill>
                <a:latin typeface="HP001 4 hàng" panose="020B0603050302020204" pitchFamily="34" charset="0"/>
                <a:cs typeface="Arial" panose="020B0604020202020204" pitchFamily="34" charset="0"/>
              </a:rPr>
              <a:t>Theo </a:t>
            </a:r>
            <a:r>
              <a:rPr lang="en-US" altLang="en-US" sz="3600" b="1" i="0" dirty="0" smtClean="0">
                <a:solidFill>
                  <a:schemeClr val="bg1"/>
                </a:solidFill>
                <a:latin typeface="HP001 4 hàng" panose="020B0603050302020204" pitchFamily="34" charset="0"/>
                <a:cs typeface="Arial" panose="020B0604020202020204" pitchFamily="34" charset="0"/>
              </a:rPr>
              <a:t>Kim </a:t>
            </a:r>
            <a:r>
              <a:rPr lang="en-US" altLang="en-US" sz="3600" b="1" i="0" dirty="0" err="1" smtClean="0">
                <a:solidFill>
                  <a:schemeClr val="bg1"/>
                </a:solidFill>
                <a:latin typeface="HP001 4 hàng" panose="020B0603050302020204" pitchFamily="34" charset="0"/>
                <a:cs typeface="Arial" panose="020B0604020202020204" pitchFamily="34" charset="0"/>
              </a:rPr>
              <a:t>Lân</a:t>
            </a:r>
            <a:endParaRPr lang="vi-VN" altLang="en-US" sz="3600" b="1" i="0" dirty="0">
              <a:solidFill>
                <a:schemeClr val="bg1"/>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136637070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CE828-B95A-4A43-B7B9-30895EE19A1A}"/>
              </a:ext>
            </a:extLst>
          </p:cNvPr>
          <p:cNvSpPr/>
          <p:nvPr/>
        </p:nvSpPr>
        <p:spPr>
          <a:xfrm>
            <a:off x="5515429" y="403412"/>
            <a:ext cx="5805715" cy="4832092"/>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Kim Lân</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1920 - 2007</a:t>
            </a:r>
            <a:r>
              <a:rPr lang="vi-VN" sz="2800" dirty="0">
                <a:latin typeface="Times New Roman" panose="02020603050405020304" pitchFamily="18" charset="0"/>
                <a:cs typeface="Times New Roman" panose="02020603050405020304" pitchFamily="18" charset="0"/>
              </a:rPr>
              <a:t>), tên thật là </a:t>
            </a:r>
            <a:r>
              <a:rPr lang="vi-VN" sz="2800" b="1" dirty="0">
                <a:latin typeface="Times New Roman" panose="02020603050405020304" pitchFamily="18" charset="0"/>
                <a:cs typeface="Times New Roman" panose="02020603050405020304" pitchFamily="18" charset="0"/>
              </a:rPr>
              <a:t>Nguyễn Văn Tài</a:t>
            </a:r>
            <a:r>
              <a:rPr lang="vi-VN" sz="2800" dirty="0">
                <a:latin typeface="Times New Roman" panose="02020603050405020304" pitchFamily="18" charset="0"/>
                <a:cs typeface="Times New Roman" panose="02020603050405020304" pitchFamily="18" charset="0"/>
              </a:rPr>
              <a:t>, là một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r>
              <a:rPr lang="vi-VN" sz="2800" dirty="0">
                <a:latin typeface="Times New Roman" panose="02020603050405020304" pitchFamily="18" charset="0"/>
                <a:cs typeface="Times New Roman" panose="02020603050405020304" pitchFamily="18" charset="0"/>
              </a:rPr>
              <a:t>. Ông được biết đến với các tác phẩm văn học như Vợ nhặt, Làng. Ông quê ở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u</a:t>
            </a:r>
            <a:r>
              <a:rPr lang="vi-VN" sz="2800" dirty="0">
                <a:latin typeface="Times New Roman" panose="02020603050405020304" pitchFamily="18" charset="0"/>
                <a:cs typeface="Times New Roman" panose="02020603050405020304" pitchFamily="18" charset="0"/>
              </a:rPr>
              <a:t>, 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huyện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 </a:t>
            </a:r>
            <a:r>
              <a:rPr lang="vi-VN" sz="2800" dirty="0">
                <a:latin typeface="Times New Roman" panose="02020603050405020304" pitchFamily="18" charset="0"/>
                <a:cs typeface="Times New Roman" panose="02020603050405020304" pitchFamily="18" charset="0"/>
              </a:rPr>
              <a:t>(nay thuộc phường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a:t>
            </a:r>
            <a:r>
              <a:rPr lang="vi-VN" sz="2800" dirty="0">
                <a:latin typeface="Times New Roman" panose="02020603050405020304" pitchFamily="18" charset="0"/>
                <a:cs typeface="Times New Roman" panose="02020603050405020304" pitchFamily="18" charset="0"/>
              </a:rPr>
              <a:t>, thị xã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 tỉnh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Do hoàn cảnh gia đình khó khăn, ông chỉ được học hết bậc tiểu học rồi phải đi làm. Kim Lân bắt đầu viết truyện ngắn từ năm </a:t>
            </a:r>
            <a:r>
              <a:rPr lang="en-US" sz="2800" dirty="0">
                <a:latin typeface="Times New Roman" panose="02020603050405020304" pitchFamily="18" charset="0"/>
                <a:cs typeface="Times New Roman" panose="02020603050405020304" pitchFamily="18" charset="0"/>
              </a:rPr>
              <a:t>1941.</a:t>
            </a:r>
          </a:p>
        </p:txBody>
      </p:sp>
      <p:pic>
        <p:nvPicPr>
          <p:cNvPr id="5" name="Picture 4">
            <a:extLst>
              <a:ext uri="{FF2B5EF4-FFF2-40B4-BE49-F238E27FC236}">
                <a16:creationId xmlns:a16="http://schemas.microsoft.com/office/drawing/2014/main" id="{2478B2C2-23F6-4716-9264-C07ACAE807C2}"/>
              </a:ext>
            </a:extLst>
          </p:cNvPr>
          <p:cNvPicPr>
            <a:picLocks noChangeAspect="1"/>
          </p:cNvPicPr>
          <p:nvPr/>
        </p:nvPicPr>
        <p:blipFill>
          <a:blip r:embed="rId3" cstate="print"/>
          <a:stretch>
            <a:fillRect/>
          </a:stretch>
        </p:blipFill>
        <p:spPr>
          <a:xfrm>
            <a:off x="217716" y="334851"/>
            <a:ext cx="4985349" cy="6392521"/>
          </a:xfrm>
          <a:prstGeom prst="rect">
            <a:avLst/>
          </a:prstGeom>
        </p:spPr>
      </p:pic>
    </p:spTree>
    <p:extLst>
      <p:ext uri="{BB962C8B-B14F-4D97-AF65-F5344CB8AC3E}">
        <p14:creationId xmlns:p14="http://schemas.microsoft.com/office/powerpoint/2010/main" val="2800737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955" y="204114"/>
            <a:ext cx="797845" cy="797845"/>
          </a:xfrm>
          <a:prstGeom prst="rect">
            <a:avLst/>
          </a:prstGeom>
        </p:spPr>
      </p:pic>
      <p:grpSp>
        <p:nvGrpSpPr>
          <p:cNvPr id="22" name="Group 21">
            <a:extLst>
              <a:ext uri="{FF2B5EF4-FFF2-40B4-BE49-F238E27FC236}">
                <a16:creationId xmlns:a16="http://schemas.microsoft.com/office/drawing/2014/main" id="{8A485DD3-320D-425A-A2AA-B190DA9A9EA6}"/>
              </a:ext>
            </a:extLst>
          </p:cNvPr>
          <p:cNvGrpSpPr/>
          <p:nvPr/>
        </p:nvGrpSpPr>
        <p:grpSpPr>
          <a:xfrm>
            <a:off x="813909" y="657862"/>
            <a:ext cx="10934143" cy="6051177"/>
            <a:chOff x="1734455" y="1039587"/>
            <a:chExt cx="8723088" cy="5818413"/>
          </a:xfrm>
        </p:grpSpPr>
        <p:pic>
          <p:nvPicPr>
            <p:cNvPr id="23" name="Picture 22">
              <a:extLst>
                <a:ext uri="{FF2B5EF4-FFF2-40B4-BE49-F238E27FC236}">
                  <a16:creationId xmlns:a16="http://schemas.microsoft.com/office/drawing/2014/main" id="{E1E356CF-0DE6-4ED6-9A11-60E27E4663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0" t="65758" r="4127" b="9436"/>
            <a:stretch/>
          </p:blipFill>
          <p:spPr bwMode="auto">
            <a:xfrm>
              <a:off x="1734455" y="1039587"/>
              <a:ext cx="8723087" cy="255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a:extLst>
                <a:ext uri="{FF2B5EF4-FFF2-40B4-BE49-F238E27FC236}">
                  <a16:creationId xmlns:a16="http://schemas.microsoft.com/office/drawing/2014/main" id="{C26247DF-02A7-4D1D-A830-DD474E55E6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88" t="8906" r="7044" b="40420"/>
            <a:stretch/>
          </p:blipFill>
          <p:spPr bwMode="auto">
            <a:xfrm>
              <a:off x="1734457" y="3429000"/>
              <a:ext cx="872308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WordArt 11">
            <a:extLst>
              <a:ext uri="{FF2B5EF4-FFF2-40B4-BE49-F238E27FC236}">
                <a16:creationId xmlns:a16="http://schemas.microsoft.com/office/drawing/2014/main" id="{5186B934-6035-48A2-8B97-8E8D468BA382}"/>
              </a:ext>
            </a:extLst>
          </p:cNvPr>
          <p:cNvSpPr>
            <a:spLocks noChangeArrowheads="1" noChangeShapeType="1" noTextEdit="1"/>
          </p:cNvSpPr>
          <p:nvPr/>
        </p:nvSpPr>
        <p:spPr bwMode="auto">
          <a:xfrm>
            <a:off x="4884167" y="204114"/>
            <a:ext cx="2153023" cy="493058"/>
          </a:xfrm>
          <a:prstGeom prst="rect">
            <a:avLst/>
          </a:prstGeom>
        </p:spPr>
        <p:txBody>
          <a:bodyPr wrap="none" fromWordArt="1">
            <a:prstTxWarp prst="textPlain">
              <a:avLst>
                <a:gd name="adj" fmla="val 50000"/>
              </a:avLst>
            </a:prstTxWarp>
          </a:bodyPr>
          <a:lstStyle/>
          <a:p>
            <a:r>
              <a:rPr lang="vi-VN" b="1" kern="1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rPr>
              <a:t>Hội vật</a:t>
            </a:r>
            <a:endParaRPr lang="en-US" b="1" kern="1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53590800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4019550" y="280743"/>
            <a:ext cx="3444115" cy="671758"/>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2955" y="204114"/>
            <a:ext cx="797845" cy="797845"/>
          </a:xfrm>
          <a:prstGeom prst="rect">
            <a:avLst/>
          </a:prstGeom>
        </p:spPr>
      </p:pic>
      <p:grpSp>
        <p:nvGrpSpPr>
          <p:cNvPr id="2" name="组合 1">
            <a:extLst>
              <a:ext uri="{FF2B5EF4-FFF2-40B4-BE49-F238E27FC236}">
                <a16:creationId xmlns:a16="http://schemas.microsoft.com/office/drawing/2014/main" id="{24778C17-4B1F-448E-83BB-1F4C784C2892}"/>
              </a:ext>
            </a:extLst>
          </p:cNvPr>
          <p:cNvGrpSpPr/>
          <p:nvPr/>
        </p:nvGrpSpPr>
        <p:grpSpPr>
          <a:xfrm>
            <a:off x="-109685" y="1568516"/>
            <a:ext cx="3119585" cy="1213104"/>
            <a:chOff x="1084352" y="2377836"/>
            <a:chExt cx="5851292" cy="1743632"/>
          </a:xfrm>
        </p:grpSpPr>
        <p:sp>
          <p:nvSpPr>
            <p:cNvPr id="20" name="矩形: 圆角 19">
              <a:extLst>
                <a:ext uri="{FF2B5EF4-FFF2-40B4-BE49-F238E27FC236}">
                  <a16:creationId xmlns:a16="http://schemas.microsoft.com/office/drawing/2014/main" id="{7B14CFDA-EBF4-4ABE-8779-7314643A5DB0}"/>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a:extLst>
                <a:ext uri="{FF2B5EF4-FFF2-40B4-BE49-F238E27FC236}">
                  <a16:creationId xmlns:a16="http://schemas.microsoft.com/office/drawing/2014/main" id="{4C707A57-1F94-4D82-979D-8961A519A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7" name="组合 6">
            <a:extLst>
              <a:ext uri="{FF2B5EF4-FFF2-40B4-BE49-F238E27FC236}">
                <a16:creationId xmlns:a16="http://schemas.microsoft.com/office/drawing/2014/main" id="{0888CC0D-D93B-4C94-81EE-D4D12FC7EC5F}"/>
              </a:ext>
            </a:extLst>
          </p:cNvPr>
          <p:cNvGrpSpPr/>
          <p:nvPr/>
        </p:nvGrpSpPr>
        <p:grpSpPr>
          <a:xfrm>
            <a:off x="3258820" y="1524661"/>
            <a:ext cx="3039973" cy="1256959"/>
            <a:chOff x="1084352" y="4218677"/>
            <a:chExt cx="5851290" cy="1743632"/>
          </a:xfrm>
        </p:grpSpPr>
        <p:sp>
          <p:nvSpPr>
            <p:cNvPr id="23" name="矩形: 圆角 22">
              <a:extLst>
                <a:ext uri="{FF2B5EF4-FFF2-40B4-BE49-F238E27FC236}">
                  <a16:creationId xmlns:a16="http://schemas.microsoft.com/office/drawing/2014/main" id="{147D0304-7BE7-4748-807D-E981FC44B70A}"/>
                </a:ext>
              </a:extLst>
            </p:cNvPr>
            <p:cNvSpPr/>
            <p:nvPr/>
          </p:nvSpPr>
          <p:spPr>
            <a:xfrm>
              <a:off x="1756973" y="4483941"/>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3" name="图片 32">
              <a:extLst>
                <a:ext uri="{FF2B5EF4-FFF2-40B4-BE49-F238E27FC236}">
                  <a16:creationId xmlns:a16="http://schemas.microsoft.com/office/drawing/2014/main" id="{AB39751B-FDE6-48D7-8E5A-75ADB5241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4218677"/>
              <a:ext cx="1477244" cy="1743632"/>
            </a:xfrm>
            <a:prstGeom prst="rect">
              <a:avLst/>
            </a:prstGeom>
          </p:spPr>
        </p:pic>
      </p:grpSp>
      <p:pic>
        <p:nvPicPr>
          <p:cNvPr id="13" name="图片 12">
            <a:extLst>
              <a:ext uri="{FF2B5EF4-FFF2-40B4-BE49-F238E27FC236}">
                <a16:creationId xmlns:a16="http://schemas.microsoft.com/office/drawing/2014/main" id="{82CF1A65-883F-4335-A68E-A9DDEE5A4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63665" y="1810876"/>
            <a:ext cx="4407346" cy="5067300"/>
          </a:xfrm>
          <a:prstGeom prst="rect">
            <a:avLst/>
          </a:prstGeom>
        </p:spPr>
      </p:pic>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grpSp>
        <p:nvGrpSpPr>
          <p:cNvPr id="25" name="组合 6">
            <a:extLst>
              <a:ext uri="{FF2B5EF4-FFF2-40B4-BE49-F238E27FC236}">
                <a16:creationId xmlns:a16="http://schemas.microsoft.com/office/drawing/2014/main" id="{ED232D95-C15D-4DA5-AEA3-CFF94CB2163D}"/>
              </a:ext>
            </a:extLst>
          </p:cNvPr>
          <p:cNvGrpSpPr/>
          <p:nvPr/>
        </p:nvGrpSpPr>
        <p:grpSpPr>
          <a:xfrm>
            <a:off x="6607226" y="1524661"/>
            <a:ext cx="3039973" cy="1256959"/>
            <a:chOff x="1084352" y="4218677"/>
            <a:chExt cx="5851290" cy="1743632"/>
          </a:xfrm>
        </p:grpSpPr>
        <p:sp>
          <p:nvSpPr>
            <p:cNvPr id="26" name="矩形: 圆角 22">
              <a:extLst>
                <a:ext uri="{FF2B5EF4-FFF2-40B4-BE49-F238E27FC236}">
                  <a16:creationId xmlns:a16="http://schemas.microsoft.com/office/drawing/2014/main" id="{767E3967-8196-46F9-922F-BA91A6616ABF}"/>
                </a:ext>
              </a:extLst>
            </p:cNvPr>
            <p:cNvSpPr/>
            <p:nvPr/>
          </p:nvSpPr>
          <p:spPr>
            <a:xfrm>
              <a:off x="1756973" y="4483941"/>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27" name="图片 32">
              <a:extLst>
                <a:ext uri="{FF2B5EF4-FFF2-40B4-BE49-F238E27FC236}">
                  <a16:creationId xmlns:a16="http://schemas.microsoft.com/office/drawing/2014/main" id="{CD7545DE-FF87-4DEF-91C8-A7614EF0D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4218677"/>
              <a:ext cx="1477244" cy="1743632"/>
            </a:xfrm>
            <a:prstGeom prst="rect">
              <a:avLst/>
            </a:prstGeom>
          </p:spPr>
        </p:pic>
      </p:grpSp>
      <p:grpSp>
        <p:nvGrpSpPr>
          <p:cNvPr id="28" name="组合 6">
            <a:extLst>
              <a:ext uri="{FF2B5EF4-FFF2-40B4-BE49-F238E27FC236}">
                <a16:creationId xmlns:a16="http://schemas.microsoft.com/office/drawing/2014/main" id="{EBE6E0B4-6333-4BF6-ACAD-36D220438206}"/>
              </a:ext>
            </a:extLst>
          </p:cNvPr>
          <p:cNvGrpSpPr/>
          <p:nvPr/>
        </p:nvGrpSpPr>
        <p:grpSpPr>
          <a:xfrm>
            <a:off x="-50149" y="2994711"/>
            <a:ext cx="3039973" cy="1256959"/>
            <a:chOff x="1084352" y="4218677"/>
            <a:chExt cx="5851290" cy="1743632"/>
          </a:xfrm>
        </p:grpSpPr>
        <p:sp>
          <p:nvSpPr>
            <p:cNvPr id="29" name="矩形: 圆角 22">
              <a:extLst>
                <a:ext uri="{FF2B5EF4-FFF2-40B4-BE49-F238E27FC236}">
                  <a16:creationId xmlns:a16="http://schemas.microsoft.com/office/drawing/2014/main" id="{A54FAF77-CF64-42CE-9864-9AC126715A50}"/>
                </a:ext>
              </a:extLst>
            </p:cNvPr>
            <p:cNvSpPr/>
            <p:nvPr/>
          </p:nvSpPr>
          <p:spPr>
            <a:xfrm>
              <a:off x="1756973" y="4483941"/>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0" name="图片 32">
              <a:extLst>
                <a:ext uri="{FF2B5EF4-FFF2-40B4-BE49-F238E27FC236}">
                  <a16:creationId xmlns:a16="http://schemas.microsoft.com/office/drawing/2014/main" id="{D495434B-D345-4027-BC8F-C2DB3105D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4218677"/>
              <a:ext cx="1477244" cy="1743632"/>
            </a:xfrm>
            <a:prstGeom prst="rect">
              <a:avLst/>
            </a:prstGeom>
          </p:spPr>
        </p:pic>
      </p:grpSp>
      <p:grpSp>
        <p:nvGrpSpPr>
          <p:cNvPr id="31" name="组合 6">
            <a:extLst>
              <a:ext uri="{FF2B5EF4-FFF2-40B4-BE49-F238E27FC236}">
                <a16:creationId xmlns:a16="http://schemas.microsoft.com/office/drawing/2014/main" id="{770084DF-BBF5-4884-9CDA-E8A11209373E}"/>
              </a:ext>
            </a:extLst>
          </p:cNvPr>
          <p:cNvGrpSpPr/>
          <p:nvPr/>
        </p:nvGrpSpPr>
        <p:grpSpPr>
          <a:xfrm>
            <a:off x="3239535" y="2972008"/>
            <a:ext cx="3039973" cy="1256959"/>
            <a:chOff x="1084352" y="4218677"/>
            <a:chExt cx="5851290" cy="1743632"/>
          </a:xfrm>
        </p:grpSpPr>
        <p:sp>
          <p:nvSpPr>
            <p:cNvPr id="32" name="矩形: 圆角 22">
              <a:extLst>
                <a:ext uri="{FF2B5EF4-FFF2-40B4-BE49-F238E27FC236}">
                  <a16:creationId xmlns:a16="http://schemas.microsoft.com/office/drawing/2014/main" id="{1A5C4E24-365E-4E0D-A82A-4FFF31BCD7D2}"/>
                </a:ext>
              </a:extLst>
            </p:cNvPr>
            <p:cNvSpPr/>
            <p:nvPr/>
          </p:nvSpPr>
          <p:spPr>
            <a:xfrm>
              <a:off x="1756973" y="4483941"/>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4" name="图片 32">
              <a:extLst>
                <a:ext uri="{FF2B5EF4-FFF2-40B4-BE49-F238E27FC236}">
                  <a16:creationId xmlns:a16="http://schemas.microsoft.com/office/drawing/2014/main" id="{228E5C04-FE21-40CE-B7F8-535B4C330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4218677"/>
              <a:ext cx="1477244" cy="1743632"/>
            </a:xfrm>
            <a:prstGeom prst="rect">
              <a:avLst/>
            </a:prstGeom>
          </p:spPr>
        </p:pic>
      </p:grpSp>
      <p:grpSp>
        <p:nvGrpSpPr>
          <p:cNvPr id="35" name="组合 6">
            <a:extLst>
              <a:ext uri="{FF2B5EF4-FFF2-40B4-BE49-F238E27FC236}">
                <a16:creationId xmlns:a16="http://schemas.microsoft.com/office/drawing/2014/main" id="{A27F1B0A-3602-42DF-9415-8CD34941D960}"/>
              </a:ext>
            </a:extLst>
          </p:cNvPr>
          <p:cNvGrpSpPr/>
          <p:nvPr/>
        </p:nvGrpSpPr>
        <p:grpSpPr>
          <a:xfrm>
            <a:off x="55182" y="4630525"/>
            <a:ext cx="3039973" cy="1256959"/>
            <a:chOff x="1084352" y="4218677"/>
            <a:chExt cx="5851290" cy="1743632"/>
          </a:xfrm>
        </p:grpSpPr>
        <p:sp>
          <p:nvSpPr>
            <p:cNvPr id="36" name="矩形: 圆角 22">
              <a:extLst>
                <a:ext uri="{FF2B5EF4-FFF2-40B4-BE49-F238E27FC236}">
                  <a16:creationId xmlns:a16="http://schemas.microsoft.com/office/drawing/2014/main" id="{0234B9DD-67D6-4503-91AC-A32BB643A108}"/>
                </a:ext>
              </a:extLst>
            </p:cNvPr>
            <p:cNvSpPr/>
            <p:nvPr/>
          </p:nvSpPr>
          <p:spPr>
            <a:xfrm>
              <a:off x="1756973" y="4483941"/>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7" name="图片 32">
              <a:extLst>
                <a:ext uri="{FF2B5EF4-FFF2-40B4-BE49-F238E27FC236}">
                  <a16:creationId xmlns:a16="http://schemas.microsoft.com/office/drawing/2014/main" id="{0652132B-1503-43C7-8426-EFB1B07E0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4218677"/>
              <a:ext cx="1477244" cy="1743632"/>
            </a:xfrm>
            <a:prstGeom prst="rect">
              <a:avLst/>
            </a:prstGeom>
          </p:spPr>
        </p:pic>
      </p:grpSp>
      <p:grpSp>
        <p:nvGrpSpPr>
          <p:cNvPr id="38" name="组合 6">
            <a:extLst>
              <a:ext uri="{FF2B5EF4-FFF2-40B4-BE49-F238E27FC236}">
                <a16:creationId xmlns:a16="http://schemas.microsoft.com/office/drawing/2014/main" id="{D4E6032F-2363-40D9-BFD0-E6321C221028}"/>
              </a:ext>
            </a:extLst>
          </p:cNvPr>
          <p:cNvGrpSpPr/>
          <p:nvPr/>
        </p:nvGrpSpPr>
        <p:grpSpPr>
          <a:xfrm>
            <a:off x="3258820" y="4658425"/>
            <a:ext cx="3039973" cy="1256959"/>
            <a:chOff x="1084352" y="4218677"/>
            <a:chExt cx="5851290" cy="1743632"/>
          </a:xfrm>
        </p:grpSpPr>
        <p:sp>
          <p:nvSpPr>
            <p:cNvPr id="39" name="矩形: 圆角 22">
              <a:extLst>
                <a:ext uri="{FF2B5EF4-FFF2-40B4-BE49-F238E27FC236}">
                  <a16:creationId xmlns:a16="http://schemas.microsoft.com/office/drawing/2014/main" id="{74378695-55A9-48C3-9070-E0FAC5EBFB67}"/>
                </a:ext>
              </a:extLst>
            </p:cNvPr>
            <p:cNvSpPr/>
            <p:nvPr/>
          </p:nvSpPr>
          <p:spPr>
            <a:xfrm>
              <a:off x="1756973" y="4483941"/>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40" name="图片 32">
              <a:extLst>
                <a:ext uri="{FF2B5EF4-FFF2-40B4-BE49-F238E27FC236}">
                  <a16:creationId xmlns:a16="http://schemas.microsoft.com/office/drawing/2014/main" id="{C92B8F67-C272-44D7-B300-C0F644DB3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4218677"/>
              <a:ext cx="1477244" cy="1743632"/>
            </a:xfrm>
            <a:prstGeom prst="rect">
              <a:avLst/>
            </a:prstGeom>
          </p:spPr>
        </p:pic>
      </p:grpSp>
      <p:sp>
        <p:nvSpPr>
          <p:cNvPr id="12" name="TextBox 11">
            <a:extLst>
              <a:ext uri="{FF2B5EF4-FFF2-40B4-BE49-F238E27FC236}">
                <a16:creationId xmlns:a16="http://schemas.microsoft.com/office/drawing/2014/main" id="{E190E2FB-E1EA-4065-BBCD-1C5255D37CF3}"/>
              </a:ext>
            </a:extLst>
          </p:cNvPr>
          <p:cNvSpPr txBox="1"/>
          <p:nvPr/>
        </p:nvSpPr>
        <p:spPr>
          <a:xfrm>
            <a:off x="404635" y="1810876"/>
            <a:ext cx="214313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Ngũ</a:t>
            </a:r>
            <a:endParaRPr lang="en-US" sz="32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C6560858-7C86-4D06-8BC9-6C6A378FC914}"/>
              </a:ext>
            </a:extLst>
          </p:cNvPr>
          <p:cNvSpPr txBox="1"/>
          <p:nvPr/>
        </p:nvSpPr>
        <p:spPr>
          <a:xfrm>
            <a:off x="3726947" y="1882680"/>
            <a:ext cx="214313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77B1F1D1-3416-449E-A946-5B9E6E3A319D}"/>
              </a:ext>
            </a:extLst>
          </p:cNvPr>
          <p:cNvSpPr txBox="1"/>
          <p:nvPr/>
        </p:nvSpPr>
        <p:spPr>
          <a:xfrm>
            <a:off x="7199230" y="1824789"/>
            <a:ext cx="214313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khôn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lường</a:t>
            </a:r>
            <a:endParaRPr lang="en-US" sz="32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CD99B95B-F7CC-472D-8989-D0158AA3DD39}"/>
              </a:ext>
            </a:extLst>
          </p:cNvPr>
          <p:cNvSpPr txBox="1"/>
          <p:nvPr/>
        </p:nvSpPr>
        <p:spPr>
          <a:xfrm>
            <a:off x="478378" y="3289544"/>
            <a:ext cx="214313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Quắm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Đen</a:t>
            </a:r>
            <a:r>
              <a:rPr lang="en-US" sz="3200" dirty="0">
                <a:latin typeface="Times New Roman" panose="02020603050405020304" pitchFamily="18" charset="0"/>
                <a:cs typeface="Times New Roman" panose="02020603050405020304" pitchFamily="18" charset="0"/>
              </a:rPr>
              <a:t> </a:t>
            </a:r>
          </a:p>
        </p:txBody>
      </p:sp>
      <p:sp>
        <p:nvSpPr>
          <p:cNvPr id="44" name="TextBox 43">
            <a:extLst>
              <a:ext uri="{FF2B5EF4-FFF2-40B4-BE49-F238E27FC236}">
                <a16:creationId xmlns:a16="http://schemas.microsoft.com/office/drawing/2014/main" id="{2762C414-6746-4D90-9455-DB34BE9D05DC}"/>
              </a:ext>
            </a:extLst>
          </p:cNvPr>
          <p:cNvSpPr txBox="1"/>
          <p:nvPr/>
        </p:nvSpPr>
        <p:spPr>
          <a:xfrm>
            <a:off x="3813510" y="5039983"/>
            <a:ext cx="1689281"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endParaRPr lang="en-US" sz="32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6EFFC766-D719-4FC2-BC15-2D615EACBE24}"/>
              </a:ext>
            </a:extLst>
          </p:cNvPr>
          <p:cNvSpPr txBox="1"/>
          <p:nvPr/>
        </p:nvSpPr>
        <p:spPr>
          <a:xfrm>
            <a:off x="502100" y="4917562"/>
            <a:ext cx="214313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giục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a:t>
            </a:r>
            <a:endParaRPr lang="en-US" sz="32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F698392F-F0EE-4708-8103-D45414542549}"/>
              </a:ext>
            </a:extLst>
          </p:cNvPr>
          <p:cNvSpPr txBox="1"/>
          <p:nvPr/>
        </p:nvSpPr>
        <p:spPr>
          <a:xfrm>
            <a:off x="3876667" y="3262634"/>
            <a:ext cx="214313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gấp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rút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48072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750"/>
                                        <p:tgtEl>
                                          <p:spTgt spid="11"/>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750"/>
                                        <p:tgtEl>
                                          <p:spTgt spid="15"/>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750"/>
                                        <p:tgtEl>
                                          <p:spTgt spid="13"/>
                                        </p:tgtEl>
                                      </p:cBhvr>
                                    </p:animEffect>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50" fill="hold"/>
                                        <p:tgtEl>
                                          <p:spTgt spid="7"/>
                                        </p:tgtEl>
                                        <p:attrNameLst>
                                          <p:attrName>ppt_x</p:attrName>
                                        </p:attrNameLst>
                                      </p:cBhvr>
                                      <p:tavLst>
                                        <p:tav tm="0">
                                          <p:val>
                                            <p:strVal val="0-#ppt_w/2"/>
                                          </p:val>
                                        </p:tav>
                                        <p:tav tm="100000">
                                          <p:val>
                                            <p:strVal val="#ppt_x"/>
                                          </p:val>
                                        </p:tav>
                                      </p:tavLst>
                                    </p:anim>
                                    <p:anim calcmode="lin" valueType="num">
                                      <p:cBhvr additive="base">
                                        <p:cTn id="28" dur="75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750" fill="hold"/>
                                        <p:tgtEl>
                                          <p:spTgt spid="25"/>
                                        </p:tgtEl>
                                        <p:attrNameLst>
                                          <p:attrName>ppt_x</p:attrName>
                                        </p:attrNameLst>
                                      </p:cBhvr>
                                      <p:tavLst>
                                        <p:tav tm="0">
                                          <p:val>
                                            <p:strVal val="0-#ppt_w/2"/>
                                          </p:val>
                                        </p:tav>
                                        <p:tav tm="100000">
                                          <p:val>
                                            <p:strVal val="#ppt_x"/>
                                          </p:val>
                                        </p:tav>
                                      </p:tavLst>
                                    </p:anim>
                                    <p:anim calcmode="lin" valueType="num">
                                      <p:cBhvr additive="base">
                                        <p:cTn id="32" dur="75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750" fill="hold"/>
                                        <p:tgtEl>
                                          <p:spTgt spid="28"/>
                                        </p:tgtEl>
                                        <p:attrNameLst>
                                          <p:attrName>ppt_x</p:attrName>
                                        </p:attrNameLst>
                                      </p:cBhvr>
                                      <p:tavLst>
                                        <p:tav tm="0">
                                          <p:val>
                                            <p:strVal val="0-#ppt_w/2"/>
                                          </p:val>
                                        </p:tav>
                                        <p:tav tm="100000">
                                          <p:val>
                                            <p:strVal val="#ppt_x"/>
                                          </p:val>
                                        </p:tav>
                                      </p:tavLst>
                                    </p:anim>
                                    <p:anim calcmode="lin" valueType="num">
                                      <p:cBhvr additive="base">
                                        <p:cTn id="36" dur="75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750" fill="hold"/>
                                        <p:tgtEl>
                                          <p:spTgt spid="31"/>
                                        </p:tgtEl>
                                        <p:attrNameLst>
                                          <p:attrName>ppt_x</p:attrName>
                                        </p:attrNameLst>
                                      </p:cBhvr>
                                      <p:tavLst>
                                        <p:tav tm="0">
                                          <p:val>
                                            <p:strVal val="0-#ppt_w/2"/>
                                          </p:val>
                                        </p:tav>
                                        <p:tav tm="100000">
                                          <p:val>
                                            <p:strVal val="#ppt_x"/>
                                          </p:val>
                                        </p:tav>
                                      </p:tavLst>
                                    </p:anim>
                                    <p:anim calcmode="lin" valueType="num">
                                      <p:cBhvr additive="base">
                                        <p:cTn id="40" dur="75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750" fill="hold"/>
                                        <p:tgtEl>
                                          <p:spTgt spid="35"/>
                                        </p:tgtEl>
                                        <p:attrNameLst>
                                          <p:attrName>ppt_x</p:attrName>
                                        </p:attrNameLst>
                                      </p:cBhvr>
                                      <p:tavLst>
                                        <p:tav tm="0">
                                          <p:val>
                                            <p:strVal val="0-#ppt_w/2"/>
                                          </p:val>
                                        </p:tav>
                                        <p:tav tm="100000">
                                          <p:val>
                                            <p:strVal val="#ppt_x"/>
                                          </p:val>
                                        </p:tav>
                                      </p:tavLst>
                                    </p:anim>
                                    <p:anim calcmode="lin" valueType="num">
                                      <p:cBhvr additive="base">
                                        <p:cTn id="44" dur="750" fill="hold"/>
                                        <p:tgtEl>
                                          <p:spTgt spid="3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8209" y="267157"/>
            <a:ext cx="797845" cy="797845"/>
          </a:xfrm>
          <a:prstGeom prst="rect">
            <a:avLst/>
          </a:prstGeom>
        </p:spPr>
      </p:pic>
      <p:pic>
        <p:nvPicPr>
          <p:cNvPr id="3" name="图片 2">
            <a:extLst>
              <a:ext uri="{FF2B5EF4-FFF2-40B4-BE49-F238E27FC236}">
                <a16:creationId xmlns:a16="http://schemas.microsoft.com/office/drawing/2014/main" id="{6E70657D-89F7-4503-956F-D9EFE05B7C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7656" y="2568958"/>
            <a:ext cx="3537397" cy="3938761"/>
          </a:xfrm>
          <a:prstGeom prst="rect">
            <a:avLst/>
          </a:prstGeom>
        </p:spPr>
      </p:pic>
      <p:sp>
        <p:nvSpPr>
          <p:cNvPr id="18" name="标题 1">
            <a:extLst>
              <a:ext uri="{FF2B5EF4-FFF2-40B4-BE49-F238E27FC236}">
                <a16:creationId xmlns:a16="http://schemas.microsoft.com/office/drawing/2014/main" id="{9B0CC135-8CB1-4A78-ADA8-8EF392A1B366}"/>
              </a:ext>
            </a:extLst>
          </p:cNvPr>
          <p:cNvSpPr txBox="1">
            <a:spLocks/>
          </p:cNvSpPr>
          <p:nvPr/>
        </p:nvSpPr>
        <p:spPr>
          <a:xfrm>
            <a:off x="3724276" y="355906"/>
            <a:ext cx="5052180" cy="671758"/>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 ĐOẠN</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020427701"/>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750" fill="hold"/>
                                        <p:tgtEl>
                                          <p:spTgt spid="3"/>
                                        </p:tgtEl>
                                        <p:attrNameLst>
                                          <p:attrName>ppt_w</p:attrName>
                                        </p:attrNameLst>
                                      </p:cBhvr>
                                      <p:tavLst>
                                        <p:tav tm="0">
                                          <p:val>
                                            <p:fltVal val="0"/>
                                          </p:val>
                                        </p:tav>
                                        <p:tav tm="100000">
                                          <p:val>
                                            <p:strVal val="#ppt_w"/>
                                          </p:val>
                                        </p:tav>
                                      </p:tavLst>
                                    </p:anim>
                                    <p:anim calcmode="lin" valueType="num">
                                      <p:cBhvr>
                                        <p:cTn id="16" dur="750" fill="hold"/>
                                        <p:tgtEl>
                                          <p:spTgt spid="3"/>
                                        </p:tgtEl>
                                        <p:attrNameLst>
                                          <p:attrName>ppt_h</p:attrName>
                                        </p:attrNameLst>
                                      </p:cBhvr>
                                      <p:tavLst>
                                        <p:tav tm="0">
                                          <p:val>
                                            <p:fltVal val="0"/>
                                          </p:val>
                                        </p:tav>
                                        <p:tav tm="100000">
                                          <p:val>
                                            <p:strVal val="#ppt_h"/>
                                          </p:val>
                                        </p:tav>
                                      </p:tavLst>
                                    </p:anim>
                                    <p:animEffect transition="in" filter="fade">
                                      <p:cBhvr>
                                        <p:cTn id="17" dur="750"/>
                                        <p:tgtEl>
                                          <p:spTgt spid="3"/>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1659"/>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09" y="482828"/>
            <a:ext cx="1390224" cy="2262059"/>
          </a:xfrm>
          <a:prstGeom prst="rect">
            <a:avLst/>
          </a:prstGeom>
        </p:spPr>
      </p:pic>
      <p:sp>
        <p:nvSpPr>
          <p:cNvPr id="8" name="标题 1">
            <a:extLst>
              <a:ext uri="{FF2B5EF4-FFF2-40B4-BE49-F238E27FC236}">
                <a16:creationId xmlns:a16="http://schemas.microsoft.com/office/drawing/2014/main" id="{9B0CC135-8CB1-4A78-ADA8-8EF392A1B366}"/>
              </a:ext>
            </a:extLst>
          </p:cNvPr>
          <p:cNvSpPr txBox="1">
            <a:spLocks/>
          </p:cNvSpPr>
          <p:nvPr/>
        </p:nvSpPr>
        <p:spPr>
          <a:xfrm>
            <a:off x="3724275" y="355906"/>
            <a:ext cx="5476285" cy="67175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LUYỆN</a:t>
            </a:r>
            <a:r>
              <a:rPr kumimoji="0" lang="en-US" altLang="zh-CN" sz="40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 ĐỌC </a:t>
            </a:r>
            <a:r>
              <a:rPr kumimoji="0" lang="en-US" altLang="zh-CN" sz="40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rPr>
              <a:t>ĐOẠN 1</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56号-洪亮毛笔隶书简体" panose="00000500000000000000" pitchFamily="2" charset="-122"/>
              <a:cs typeface="Times New Roman" panose="02020603050405020304" pitchFamily="18" charset="0"/>
            </a:endParaRPr>
          </a:p>
        </p:txBody>
      </p:sp>
      <p:sp>
        <p:nvSpPr>
          <p:cNvPr id="9" name="Text Box 20">
            <a:extLst>
              <a:ext uri="{FF2B5EF4-FFF2-40B4-BE49-F238E27FC236}">
                <a16:creationId xmlns:a16="http://schemas.microsoft.com/office/drawing/2014/main" id="{D0A7BA8D-5090-4628-BF55-5898C0B7E572}"/>
              </a:ext>
            </a:extLst>
          </p:cNvPr>
          <p:cNvSpPr txBox="1">
            <a:spLocks noChangeArrowheads="1"/>
          </p:cNvSpPr>
          <p:nvPr/>
        </p:nvSpPr>
        <p:spPr bwMode="auto">
          <a:xfrm>
            <a:off x="2008003" y="4590134"/>
            <a:ext cx="9174616"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Tứ</a:t>
            </a:r>
            <a:r>
              <a:rPr lang="en-US" sz="4000" b="1" dirty="0">
                <a:solidFill>
                  <a:srgbClr val="0000FF"/>
                </a:solidFill>
                <a:cs typeface="Times New Roman" pitchFamily="18" charset="0"/>
              </a:rPr>
              <a:t> </a:t>
            </a:r>
            <a:r>
              <a:rPr lang="en-US" sz="4000" b="1" dirty="0" err="1">
                <a:solidFill>
                  <a:srgbClr val="0000FF"/>
                </a:solidFill>
                <a:cs typeface="Times New Roman" pitchFamily="18" charset="0"/>
              </a:rPr>
              <a:t>xứ</a:t>
            </a:r>
            <a:r>
              <a:rPr lang="en-US" sz="4000" b="1" dirty="0">
                <a:solidFill>
                  <a:srgbClr val="0000FF"/>
                </a:solidFill>
                <a:cs typeface="Times New Roman" pitchFamily="18" charset="0"/>
              </a:rPr>
              <a:t>: </a:t>
            </a:r>
            <a:r>
              <a:rPr lang="en-US" sz="4000" dirty="0" err="1">
                <a:cs typeface="Times New Roman" pitchFamily="18" charset="0"/>
              </a:rPr>
              <a:t>bốn</a:t>
            </a:r>
            <a:r>
              <a:rPr lang="en-US" sz="4000" dirty="0">
                <a:cs typeface="Times New Roman" pitchFamily="18" charset="0"/>
              </a:rPr>
              <a:t> </a:t>
            </a:r>
            <a:r>
              <a:rPr lang="en-US" sz="4000" dirty="0" err="1">
                <a:cs typeface="Times New Roman" pitchFamily="18" charset="0"/>
              </a:rPr>
              <a:t>ph</a:t>
            </a:r>
            <a:r>
              <a:rPr lang="vi-VN" sz="4000" dirty="0">
                <a:cs typeface="Times New Roman" pitchFamily="18" charset="0"/>
              </a:rPr>
              <a:t>ư</a:t>
            </a:r>
            <a:r>
              <a:rPr lang="en-US" sz="4000" dirty="0" err="1">
                <a:cs typeface="Times New Roman" pitchFamily="18" charset="0"/>
              </a:rPr>
              <a:t>ơng</a:t>
            </a:r>
            <a:r>
              <a:rPr lang="en-US" sz="4000" dirty="0">
                <a:cs typeface="Times New Roman" pitchFamily="18" charset="0"/>
              </a:rPr>
              <a:t>, </a:t>
            </a:r>
            <a:r>
              <a:rPr lang="en-US" sz="4000" dirty="0" err="1">
                <a:cs typeface="Times New Roman" pitchFamily="18" charset="0"/>
              </a:rPr>
              <a:t>khắp</a:t>
            </a:r>
            <a:r>
              <a:rPr lang="en-US" sz="4000" dirty="0">
                <a:cs typeface="Times New Roman" pitchFamily="18" charset="0"/>
              </a:rPr>
              <a:t> n</a:t>
            </a:r>
            <a:r>
              <a:rPr lang="vi-VN" sz="4000" dirty="0">
                <a:cs typeface="Times New Roman" pitchFamily="18" charset="0"/>
              </a:rPr>
              <a:t>ơ</a:t>
            </a:r>
            <a:r>
              <a:rPr lang="en-US" sz="4000" dirty="0" err="1">
                <a:cs typeface="Times New Roman" pitchFamily="18" charset="0"/>
              </a:rPr>
              <a:t>i</a:t>
            </a:r>
            <a:r>
              <a:rPr lang="en-US" sz="4000" dirty="0">
                <a:cs typeface="Times New Roman" pitchFamily="18" charset="0"/>
              </a:rPr>
              <a:t>.</a:t>
            </a:r>
            <a:endParaRPr lang="en-US" sz="4000" b="1" i="1" dirty="0">
              <a:solidFill>
                <a:srgbClr val="FF0000"/>
              </a:solidFill>
              <a:cs typeface="Times New Roman" pitchFamily="18" charset="0"/>
            </a:endParaRPr>
          </a:p>
        </p:txBody>
      </p:sp>
      <p:sp>
        <p:nvSpPr>
          <p:cNvPr id="10" name="Rectangle 4">
            <a:extLst>
              <a:ext uri="{FF2B5EF4-FFF2-40B4-BE49-F238E27FC236}">
                <a16:creationId xmlns:a16="http://schemas.microsoft.com/office/drawing/2014/main" id="{3C286EB9-6DE5-4797-91B4-39EC38D3AD05}"/>
              </a:ext>
            </a:extLst>
          </p:cNvPr>
          <p:cNvSpPr txBox="1">
            <a:spLocks noChangeArrowheads="1"/>
          </p:cNvSpPr>
          <p:nvPr/>
        </p:nvSpPr>
        <p:spPr bwMode="auto">
          <a:xfrm>
            <a:off x="565608" y="1178493"/>
            <a:ext cx="10383813"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chen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lấn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nhau</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quây</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kín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quanh</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sới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trèo</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cây</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cao</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gần</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đấy</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xem</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alt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nvGrpSpPr>
          <p:cNvPr id="2" name="Group 1"/>
          <p:cNvGrpSpPr/>
          <p:nvPr/>
        </p:nvGrpSpPr>
        <p:grpSpPr>
          <a:xfrm>
            <a:off x="3087670" y="1636845"/>
            <a:ext cx="7683255" cy="1875660"/>
            <a:chOff x="3087670" y="1636845"/>
            <a:chExt cx="7683255" cy="1875660"/>
          </a:xfrm>
        </p:grpSpPr>
        <p:sp>
          <p:nvSpPr>
            <p:cNvPr id="12" name="Line 5">
              <a:extLst>
                <a:ext uri="{FF2B5EF4-FFF2-40B4-BE49-F238E27FC236}">
                  <a16:creationId xmlns:a16="http://schemas.microsoft.com/office/drawing/2014/main" id="{A1911A28-7135-43B8-8C2C-3D3717C89638}"/>
                </a:ext>
              </a:extLst>
            </p:cNvPr>
            <p:cNvSpPr>
              <a:spLocks noChangeShapeType="1"/>
            </p:cNvSpPr>
            <p:nvPr/>
          </p:nvSpPr>
          <p:spPr bwMode="auto">
            <a:xfrm flipH="1">
              <a:off x="10618525" y="2350455"/>
              <a:ext cx="152400" cy="5810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 name="Line 5">
              <a:extLst>
                <a:ext uri="{FF2B5EF4-FFF2-40B4-BE49-F238E27FC236}">
                  <a16:creationId xmlns:a16="http://schemas.microsoft.com/office/drawing/2014/main" id="{3E8EADF2-8002-4F49-9FD3-0A5748EE4D8C}"/>
                </a:ext>
              </a:extLst>
            </p:cNvPr>
            <p:cNvSpPr>
              <a:spLocks noChangeShapeType="1"/>
            </p:cNvSpPr>
            <p:nvPr/>
          </p:nvSpPr>
          <p:spPr bwMode="auto">
            <a:xfrm flipH="1">
              <a:off x="3087670" y="2931480"/>
              <a:ext cx="152400" cy="5810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 name="Line 5">
              <a:extLst>
                <a:ext uri="{FF2B5EF4-FFF2-40B4-BE49-F238E27FC236}">
                  <a16:creationId xmlns:a16="http://schemas.microsoft.com/office/drawing/2014/main" id="{1D056B6C-B74E-47E4-BEC6-950E8A553395}"/>
                </a:ext>
              </a:extLst>
            </p:cNvPr>
            <p:cNvSpPr>
              <a:spLocks noChangeShapeType="1"/>
            </p:cNvSpPr>
            <p:nvPr/>
          </p:nvSpPr>
          <p:spPr bwMode="auto">
            <a:xfrm flipH="1">
              <a:off x="3240070" y="2931479"/>
              <a:ext cx="152400" cy="5810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 name="Line 5">
              <a:extLst>
                <a:ext uri="{FF2B5EF4-FFF2-40B4-BE49-F238E27FC236}">
                  <a16:creationId xmlns:a16="http://schemas.microsoft.com/office/drawing/2014/main" id="{8B8A60B3-B5A5-4F84-BB89-E06227CA8479}"/>
                </a:ext>
              </a:extLst>
            </p:cNvPr>
            <p:cNvSpPr>
              <a:spLocks noChangeShapeType="1"/>
            </p:cNvSpPr>
            <p:nvPr/>
          </p:nvSpPr>
          <p:spPr bwMode="auto">
            <a:xfrm flipH="1">
              <a:off x="10456179" y="1636845"/>
              <a:ext cx="152400" cy="5810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821901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50" fill="hold"/>
                                        <p:tgtEl>
                                          <p:spTgt spid="33"/>
                                        </p:tgtEl>
                                        <p:attrNameLst>
                                          <p:attrName>ppt_x</p:attrName>
                                        </p:attrNameLst>
                                      </p:cBhvr>
                                      <p:tavLst>
                                        <p:tav tm="0">
                                          <p:val>
                                            <p:strVal val="#ppt_x"/>
                                          </p:val>
                                        </p:tav>
                                        <p:tav tm="100000">
                                          <p:val>
                                            <p:strVal val="#ppt_x"/>
                                          </p:val>
                                        </p:tav>
                                      </p:tavLst>
                                    </p:anim>
                                    <p:anim calcmode="lin" valueType="num">
                                      <p:cBhvr additive="base">
                                        <p:cTn id="12" dur="750" fill="hold"/>
                                        <p:tgtEl>
                                          <p:spTgt spid="3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1018</Words>
  <Application>Microsoft Office PowerPoint</Application>
  <PresentationFormat>Widescreen</PresentationFormat>
  <Paragraphs>96</Paragraphs>
  <Slides>37</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.VnTime</vt:lpstr>
      <vt:lpstr>Arial</vt:lpstr>
      <vt:lpstr>Calibri</vt:lpstr>
      <vt:lpstr>等线</vt:lpstr>
      <vt:lpstr>等线 Light</vt:lpstr>
      <vt:lpstr>HP001 4 hàng</vt:lpstr>
      <vt:lpstr>HP001 5 hàng</vt:lpstr>
      <vt:lpstr>Times New Roman</vt:lpstr>
      <vt:lpstr>UTM Cookies</vt:lpstr>
      <vt:lpstr>Wingdings</vt:lpstr>
      <vt:lpstr>字魂56号-洪亮毛笔隶书简体</vt:lpstr>
      <vt:lpstr>微软简中圆</vt:lpstr>
      <vt:lpstr>方正黑体简体</vt:lpstr>
      <vt:lpstr>1_Office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KieuMinh</cp:lastModifiedBy>
  <cp:revision>11</cp:revision>
  <dcterms:created xsi:type="dcterms:W3CDTF">2022-03-04T08:26:22Z</dcterms:created>
  <dcterms:modified xsi:type="dcterms:W3CDTF">2022-03-05T10:56:06Z</dcterms:modified>
</cp:coreProperties>
</file>